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FA59D36-9E57-4CAB-A8B5-3AA7D8920C03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3C8C9C3-0C53-43F9-A70B-E04E8ED2F2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D36-9E57-4CAB-A8B5-3AA7D8920C03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C9C3-0C53-43F9-A70B-E04E8ED2F2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D36-9E57-4CAB-A8B5-3AA7D8920C03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C9C3-0C53-43F9-A70B-E04E8ED2F2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A59D36-9E57-4CAB-A8B5-3AA7D8920C03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C8C9C3-0C53-43F9-A70B-E04E8ED2F2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FA59D36-9E57-4CAB-A8B5-3AA7D8920C03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3C8C9C3-0C53-43F9-A70B-E04E8ED2F2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D36-9E57-4CAB-A8B5-3AA7D8920C03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C9C3-0C53-43F9-A70B-E04E8ED2F2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D36-9E57-4CAB-A8B5-3AA7D8920C03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C9C3-0C53-43F9-A70B-E04E8ED2F2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A59D36-9E57-4CAB-A8B5-3AA7D8920C03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C8C9C3-0C53-43F9-A70B-E04E8ED2F2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D36-9E57-4CAB-A8B5-3AA7D8920C03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C9C3-0C53-43F9-A70B-E04E8ED2F2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A59D36-9E57-4CAB-A8B5-3AA7D8920C03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C8C9C3-0C53-43F9-A70B-E04E8ED2F2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A59D36-9E57-4CAB-A8B5-3AA7D8920C03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C8C9C3-0C53-43F9-A70B-E04E8ED2F2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FA59D36-9E57-4CAB-A8B5-3AA7D8920C03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C8C9C3-0C53-43F9-A70B-E04E8ED2F2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/>
          <a:lstStyle/>
          <a:p>
            <a:r>
              <a:rPr lang="en-US" dirty="0" smtClean="0"/>
              <a:t>Social Network Graph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5410200"/>
            <a:ext cx="3276600" cy="1143000"/>
          </a:xfrm>
        </p:spPr>
        <p:txBody>
          <a:bodyPr/>
          <a:lstStyle/>
          <a:p>
            <a:r>
              <a:rPr lang="en-US" dirty="0" err="1" smtClean="0"/>
              <a:t>Sourabh</a:t>
            </a:r>
            <a:r>
              <a:rPr lang="en-US" dirty="0" smtClean="0"/>
              <a:t> Jain(IIT2010038)</a:t>
            </a:r>
          </a:p>
          <a:p>
            <a:r>
              <a:rPr lang="en-US" dirty="0" err="1" smtClean="0"/>
              <a:t>Aman</a:t>
            </a:r>
            <a:r>
              <a:rPr lang="en-US" dirty="0" smtClean="0"/>
              <a:t> Kumar(IIT2010043)</a:t>
            </a:r>
          </a:p>
          <a:p>
            <a:r>
              <a:rPr lang="en-US" dirty="0" err="1" smtClean="0"/>
              <a:t>Prashant</a:t>
            </a:r>
            <a:r>
              <a:rPr lang="en-US" dirty="0" smtClean="0"/>
              <a:t> Pal(IIT2010042)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" y="5791200"/>
            <a:ext cx="2286000" cy="7878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Guided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U.S.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Tiwary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Let’s consider a very simple case.</a:t>
            </a:r>
          </a:p>
          <a:p>
            <a:r>
              <a:rPr lang="en-US" dirty="0" smtClean="0"/>
              <a:t>Assume a linear arrangement of nodes.</a:t>
            </a:r>
          </a:p>
          <a:p>
            <a:r>
              <a:rPr lang="en-US" dirty="0" smtClean="0"/>
              <a:t>Notice all the edges are local(i.e. all edges are connected only from it’s neighbor node.)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609600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886200"/>
            <a:ext cx="3886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consider more associated case.</a:t>
            </a:r>
          </a:p>
          <a:p>
            <a:r>
              <a:rPr lang="en-US" dirty="0" smtClean="0"/>
              <a:t>No arrangement of vertices so that every edge is local.</a:t>
            </a:r>
          </a:p>
          <a:p>
            <a:r>
              <a:rPr lang="en-US" dirty="0" smtClean="0"/>
              <a:t>A vertex has to appear more than once for such arrangement. 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609600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733800"/>
            <a:ext cx="52578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257800"/>
            <a:ext cx="5562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r>
              <a:rPr lang="en-US" dirty="0" smtClean="0"/>
              <a:t>Representation schema is array in which each cell consist two bits and one pointer.</a:t>
            </a:r>
          </a:p>
          <a:p>
            <a:r>
              <a:rPr lang="en-US" dirty="0" smtClean="0"/>
              <a:t>Pointer point the next appearance of same vertex.</a:t>
            </a:r>
          </a:p>
          <a:p>
            <a:r>
              <a:rPr lang="en-US" dirty="0" smtClean="0"/>
              <a:t>Last appearance of vertex point to first appearance. </a:t>
            </a:r>
          </a:p>
          <a:p>
            <a:r>
              <a:rPr lang="en-US" dirty="0" smtClean="0"/>
              <a:t>Idea is extend it up to 2*k  bits.</a:t>
            </a:r>
          </a:p>
          <a:p>
            <a:r>
              <a:rPr lang="en-US" dirty="0" smtClean="0"/>
              <a:t> Previous graph can be represented as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609600"/>
          </a:xfrm>
        </p:spPr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91000"/>
            <a:ext cx="6781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 – distance between any two vertices is minimum distance in 1 norm form among all the distances between than vertices 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609600"/>
          </a:xfrm>
        </p:spPr>
        <p:txBody>
          <a:bodyPr/>
          <a:lstStyle/>
          <a:p>
            <a:r>
              <a:rPr lang="en-US" dirty="0" smtClean="0"/>
              <a:t>S - Distance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24200"/>
            <a:ext cx="62484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/>
          <a:lstStyle/>
          <a:p>
            <a:r>
              <a:rPr lang="en-US" sz="2000" dirty="0" smtClean="0"/>
              <a:t>An MPk linearization of a graph G is a sequence S of vertices of the graph with possible replication, such that S covers G and for all </a:t>
            </a:r>
          </a:p>
          <a:p>
            <a:pPr>
              <a:buNone/>
            </a:pPr>
            <a:r>
              <a:rPr lang="en-US" sz="2000" dirty="0" smtClean="0"/>
              <a:t>    (u, v) ∈ E(G), S-dist(u, v) ≤ k. </a:t>
            </a:r>
          </a:p>
          <a:p>
            <a:r>
              <a:rPr lang="en-US" sz="2000" dirty="0" smtClean="0"/>
              <a:t>The length of an MPk linearization is equal to length of 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000" dirty="0" smtClean="0"/>
              <a:t>MP1 Linearization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MP2 Linearization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609600"/>
          </a:xfrm>
        </p:spPr>
        <p:txBody>
          <a:bodyPr/>
          <a:lstStyle/>
          <a:p>
            <a:r>
              <a:rPr lang="en-US" dirty="0" smtClean="0"/>
              <a:t>MPk Linearization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352800"/>
            <a:ext cx="5257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648200"/>
            <a:ext cx="4143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5867400"/>
            <a:ext cx="30384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an MPk linearization L of G .</a:t>
            </a:r>
          </a:p>
          <a:p>
            <a:r>
              <a:rPr lang="en-US" dirty="0" smtClean="0"/>
              <a:t>No. of bits use to encode G is</a:t>
            </a:r>
          </a:p>
          <a:p>
            <a:pPr>
              <a:buNone/>
            </a:pPr>
            <a:r>
              <a:rPr lang="en-US" dirty="0" smtClean="0"/>
              <a:t>			 (2k+|log(L)|)*|L|</a:t>
            </a:r>
          </a:p>
          <a:p>
            <a:pPr>
              <a:buNone/>
            </a:pPr>
            <a:r>
              <a:rPr lang="en-US" dirty="0" smtClean="0"/>
              <a:t>		    L = length of linearization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609600"/>
          </a:xfrm>
        </p:spPr>
        <p:txBody>
          <a:bodyPr/>
          <a:lstStyle/>
          <a:p>
            <a:r>
              <a:rPr lang="en-US" dirty="0" smtClean="0"/>
              <a:t>MPk Linearization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/>
          <a:lstStyle/>
          <a:p>
            <a:r>
              <a:rPr lang="en-US" dirty="0" smtClean="0"/>
              <a:t>To Determine an optimal </a:t>
            </a:r>
            <a:r>
              <a:rPr lang="en-US" dirty="0" err="1" smtClean="0"/>
              <a:t>Mpk</a:t>
            </a:r>
            <a:r>
              <a:rPr lang="en-US" dirty="0" smtClean="0"/>
              <a:t> linearization is an NP- hard problem so we propose a greedy Method for this.</a:t>
            </a:r>
          </a:p>
          <a:p>
            <a:endParaRPr lang="en-US" dirty="0" smtClean="0"/>
          </a:p>
          <a:p>
            <a:r>
              <a:rPr lang="en-US" dirty="0" smtClean="0"/>
              <a:t>A greedy heuristic to compute MPk linearization: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</a:t>
            </a:r>
            <a:r>
              <a:rPr lang="en-US" dirty="0" smtClean="0"/>
              <a:t>Start with a random node and add it to </a:t>
            </a:r>
            <a:r>
              <a:rPr lang="en-US" dirty="0" smtClean="0"/>
              <a:t>list.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Find </a:t>
            </a:r>
            <a:r>
              <a:rPr lang="en-US" dirty="0" smtClean="0"/>
              <a:t>the node that has the most number of edges </a:t>
            </a:r>
            <a:r>
              <a:rPr lang="en-US" dirty="0" smtClean="0"/>
              <a:t>to and from the </a:t>
            </a:r>
            <a:r>
              <a:rPr lang="en-US" dirty="0" smtClean="0"/>
              <a:t>last </a:t>
            </a:r>
            <a:r>
              <a:rPr lang="en-US" dirty="0" smtClean="0"/>
              <a:t>k nodes </a:t>
            </a:r>
            <a:r>
              <a:rPr lang="en-US" dirty="0" smtClean="0"/>
              <a:t>in the </a:t>
            </a:r>
            <a:r>
              <a:rPr lang="en-US" dirty="0" smtClean="0"/>
              <a:t>list.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  </a:t>
            </a:r>
            <a:r>
              <a:rPr lang="en-US" dirty="0" smtClean="0"/>
              <a:t>Add </a:t>
            </a:r>
            <a:r>
              <a:rPr lang="en-US" dirty="0" smtClean="0"/>
              <a:t>the node to the list and update local info.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</a:t>
            </a:r>
            <a:r>
              <a:rPr lang="en-US" dirty="0" smtClean="0"/>
              <a:t>Remove the edges between this node and the last k nodes </a:t>
            </a:r>
            <a:r>
              <a:rPr lang="en-US" dirty="0" smtClean="0"/>
              <a:t>in the list.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Repeat </a:t>
            </a:r>
            <a:r>
              <a:rPr lang="en-US" dirty="0" smtClean="0"/>
              <a:t>until no edge is </a:t>
            </a:r>
            <a:r>
              <a:rPr lang="en-US" dirty="0" smtClean="0"/>
              <a:t>left.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Greedy Algorithm for MPk </a:t>
            </a:r>
            <a:r>
              <a:rPr lang="en-US" dirty="0" smtClean="0"/>
              <a:t>Linearization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en-US" dirty="0" smtClean="0"/>
              <a:t>Let a graph is given and we have to determine MP2 linearization of it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L={ } is a sequence which is Null initially.</a:t>
            </a:r>
          </a:p>
          <a:p>
            <a:r>
              <a:rPr lang="en-US" dirty="0" smtClean="0"/>
              <a:t>Iter.1 choose a random node lets v2 , list have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Iter. 2 will choose v1 because it’s having 2 edges connected to v2.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81200"/>
            <a:ext cx="5257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114800"/>
            <a:ext cx="7810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list will be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Iter. 3 remove all the traverse edges from original graph.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Iter. 4 repeat it will use last 2 entries(MP2 lin.) of sequence so choose v3 having 2 edges list will be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Iter. 5 remove edges in original graph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609600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286000"/>
            <a:ext cx="4343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1" y="4114801"/>
            <a:ext cx="175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5562600"/>
            <a:ext cx="42957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r>
              <a:rPr lang="en-US" dirty="0" smtClean="0"/>
              <a:t>Iter. 6  it will choose v4 having 2 edges from last 2  nodes in sequence.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Iter 7 remove edges from original graph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repeat these steps until total edges in original graph is 0.</a:t>
            </a:r>
          </a:p>
          <a:p>
            <a:r>
              <a:rPr lang="en-US" dirty="0" smtClean="0"/>
              <a:t>At last we get sequence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143001"/>
            <a:ext cx="3362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590800"/>
            <a:ext cx="43529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724400"/>
            <a:ext cx="50006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486400" cy="56356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371600"/>
            <a:ext cx="6477000" cy="1524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Goals and Objective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Motivation and literature survey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Approach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808038"/>
            <a:ext cx="5486400" cy="5635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Background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2789238"/>
            <a:ext cx="5486400" cy="5635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Framework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3352800"/>
            <a:ext cx="6477000" cy="182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Some Observations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Heuristic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5257800"/>
            <a:ext cx="5486400" cy="5635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References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924800" cy="5407152"/>
          </a:xfrm>
        </p:spPr>
        <p:txBody>
          <a:bodyPr/>
          <a:lstStyle/>
          <a:p>
            <a:r>
              <a:rPr lang="en-US" dirty="0" smtClean="0"/>
              <a:t>The graph gets sparser and sparser while we are removing </a:t>
            </a:r>
            <a:r>
              <a:rPr lang="en-US" dirty="0" smtClean="0"/>
              <a:t>the edges.</a:t>
            </a:r>
          </a:p>
          <a:p>
            <a:r>
              <a:rPr lang="en-US" dirty="0" smtClean="0"/>
              <a:t>We use a threshold to reduce the value of k in the process </a:t>
            </a:r>
            <a:r>
              <a:rPr lang="en-US" dirty="0" smtClean="0"/>
              <a:t>of linearization.</a:t>
            </a:r>
          </a:p>
          <a:p>
            <a:r>
              <a:rPr lang="en-US" dirty="0" smtClean="0"/>
              <a:t>Value of k is reduced by Redundancy factor(RT).</a:t>
            </a:r>
          </a:p>
          <a:p>
            <a:r>
              <a:rPr lang="en-US" dirty="0" smtClean="0"/>
              <a:t>We use Density Threshold (DT) to reduce value of k .</a:t>
            </a:r>
          </a:p>
          <a:p>
            <a:r>
              <a:rPr lang="en-US" dirty="0" smtClean="0"/>
              <a:t>We watch the </a:t>
            </a:r>
            <a:r>
              <a:rPr lang="en-US" dirty="0" smtClean="0"/>
              <a:t>average local density for the recent positions in the </a:t>
            </a:r>
            <a:r>
              <a:rPr lang="en-US" dirty="0" smtClean="0"/>
              <a:t>list and when it is decreases by DT we reduce value of k.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609600"/>
          </a:xfrm>
        </p:spPr>
        <p:txBody>
          <a:bodyPr/>
          <a:lstStyle/>
          <a:p>
            <a:r>
              <a:rPr lang="en-US" dirty="0" smtClean="0"/>
              <a:t>Heuristic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use a peter-hamster dataset for testing our algorithm for different k values. </a:t>
            </a:r>
          </a:p>
          <a:p>
            <a:r>
              <a:rPr lang="en-US" sz="1800" dirty="0" smtClean="0"/>
              <a:t>That graph was having around 22,900 edges with 2400 </a:t>
            </a:r>
            <a:r>
              <a:rPr lang="en-US" sz="1800" dirty="0" smtClean="0"/>
              <a:t>vertices.</a:t>
            </a:r>
            <a:endParaRPr lang="en-US" sz="1800" dirty="0" smtClean="0"/>
          </a:p>
          <a:p>
            <a:r>
              <a:rPr lang="en-US" sz="1800" dirty="0" smtClean="0"/>
              <a:t>For different k values we obtain different compression ratios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Compression ration is around 46.8 at k=8 .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6096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514600"/>
            <a:ext cx="424815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dirty="0" smtClean="0"/>
              <a:t>Our method can efficiently answer more types of query </a:t>
            </a:r>
            <a:r>
              <a:rPr lang="en-US" dirty="0" smtClean="0"/>
              <a:t>and retain </a:t>
            </a:r>
            <a:r>
              <a:rPr lang="en-US" dirty="0" smtClean="0"/>
              <a:t>the comparable compression rate than </a:t>
            </a:r>
            <a:r>
              <a:rPr lang="en-US" dirty="0" smtClean="0"/>
              <a:t>the state-of-the-art methods.</a:t>
            </a:r>
          </a:p>
          <a:p>
            <a:endParaRPr lang="en-US" dirty="0" smtClean="0"/>
          </a:p>
          <a:p>
            <a:r>
              <a:rPr lang="en-US" dirty="0" smtClean="0"/>
              <a:t>Our framework reduces the problem </a:t>
            </a:r>
            <a:r>
              <a:rPr lang="en-US" dirty="0" smtClean="0"/>
              <a:t>compressing </a:t>
            </a:r>
            <a:r>
              <a:rPr lang="en-US" dirty="0" smtClean="0"/>
              <a:t>a graph </a:t>
            </a:r>
            <a:r>
              <a:rPr lang="en-US" dirty="0" smtClean="0"/>
              <a:t>to an </a:t>
            </a:r>
            <a:r>
              <a:rPr lang="en-US" dirty="0" smtClean="0"/>
              <a:t>intuitive combinatorial problem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6096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dirty="0" smtClean="0"/>
              <a:t>Finding smarter algorithms for linearizing a </a:t>
            </a:r>
            <a:r>
              <a:rPr lang="en-US" dirty="0" smtClean="0"/>
              <a:t>graph.</a:t>
            </a:r>
            <a:endParaRPr lang="en-US" dirty="0" smtClean="0"/>
          </a:p>
          <a:p>
            <a:r>
              <a:rPr lang="en-US" dirty="0" smtClean="0"/>
              <a:t>Using other compression techniques on top of our </a:t>
            </a:r>
            <a:r>
              <a:rPr lang="en-US" dirty="0" smtClean="0"/>
              <a:t>framework.</a:t>
            </a:r>
            <a:endParaRPr lang="en-US" dirty="0" smtClean="0"/>
          </a:p>
          <a:p>
            <a:r>
              <a:rPr lang="en-US" dirty="0" smtClean="0"/>
              <a:t>Hardness result for MPk linearization when k is </a:t>
            </a:r>
            <a:r>
              <a:rPr lang="en-US" dirty="0" smtClean="0"/>
              <a:t>fixed.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6096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95600" y="2590800"/>
            <a:ext cx="2819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Goals and 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38100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to  given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unweighted directed graph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want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query-able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compression of these social networks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simple directed graph is a directed graph such that there does not exist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self-loop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i.e., no edge (u, u) for any vertex u, and there is at most one edge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source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 to a destination v.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networks should be compressed in a way that they still can be queried efficiently without decompression.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05800" cy="5483352"/>
          </a:xfrm>
        </p:spPr>
        <p:txBody>
          <a:bodyPr/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Graphs are everywhere as in social networks, communication networks, biological networks and World Wide Web . Now days, the size of these graphs become larger and larger. Some graphs contain millions or even billions of nodes and edges. Such a bulky graph presents new challenges to graph mining.</a:t>
            </a: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Compression is useful for storage as well as transmission.</a:t>
            </a: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distributed environment also compression is useful for decreasing communication cost which is main factor.</a:t>
            </a:r>
          </a:p>
          <a:p>
            <a:pPr lvl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7467600" cy="7921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Motivation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studied algorithm given by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Boldi and Vigna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web graph compression and social network graph compression related research papers available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ACM KDD-Cup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Approach: Web Graph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057400"/>
            <a:ext cx="7467600" cy="43434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Locality of webgraphs . A large percentage of links are intra-domain.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 by URL to locality of links.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 the links of out links of each node.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   code to encode the gaps between out links.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compress the web graph down to almost 3 bits per edge.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265238"/>
            <a:ext cx="74676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Boldi &amp; Vigna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741737"/>
            <a:ext cx="152400" cy="47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397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Observations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7467600" cy="609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Optimality of adjacency matrix representation:</a:t>
            </a:r>
          </a:p>
          <a:p>
            <a:pPr algn="just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981200"/>
            <a:ext cx="7848600" cy="3581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Consider a class of random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graph on n vertices where </a:t>
            </a:r>
            <a:r>
              <a:rPr lang="en-US" sz="2400" noProof="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0" dirty="0" smtClean="0">
                <a:latin typeface="Times New Roman" pitchFamily="18" charset="0"/>
                <a:cs typeface="Times New Roman" pitchFamily="18" charset="0"/>
              </a:rPr>
              <a:t>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possible edge is included the graph with probability half.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information theoretical lower bound any compression scheme use at least n2 bits.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Probably for this class of grammar adjacency matrix is optimal schema.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So, for dense graph adjacency matrix is optimal solution.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397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Observations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7467600" cy="609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Optimality of adjacency list representation:</a:t>
            </a:r>
          </a:p>
          <a:p>
            <a:pPr algn="just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981200"/>
            <a:ext cx="7848600" cy="419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Consider a class of random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graph on n vertices where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vertex has only one outgoing edge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Destination of that edge is picked randomly.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this class of grammar any compression schema uses at least n(logn) bits.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this case adjacency list is a optimal solution.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sparse random graph adjacency list is optimal solution.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609600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It is known that social networks are locally dense but globally sparse.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General idea is to use adjacency matrix for </a:t>
            </a:r>
            <a:r>
              <a:rPr lang="en-US" b="1" dirty="0" smtClean="0"/>
              <a:t>local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edges and pointer for </a:t>
            </a:r>
            <a:r>
              <a:rPr lang="en-US" b="1" dirty="0" smtClean="0"/>
              <a:t>global</a:t>
            </a:r>
            <a:r>
              <a:rPr lang="en-US" dirty="0" smtClean="0"/>
              <a:t> edges.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But problem is to determine whether an edge is global or local.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1472</TotalTime>
  <Words>1098</Words>
  <Application>Microsoft Office PowerPoint</Application>
  <PresentationFormat>On-screen Show (4:3)</PresentationFormat>
  <Paragraphs>170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Social Network Graph Compression</vt:lpstr>
      <vt:lpstr>Outline</vt:lpstr>
      <vt:lpstr>Goals and objective</vt:lpstr>
      <vt:lpstr>Motivation</vt:lpstr>
      <vt:lpstr>literature survey</vt:lpstr>
      <vt:lpstr>Existing Approach: Web Graph</vt:lpstr>
      <vt:lpstr>Observations</vt:lpstr>
      <vt:lpstr>Observations</vt:lpstr>
      <vt:lpstr>Idea</vt:lpstr>
      <vt:lpstr>Idea</vt:lpstr>
      <vt:lpstr>Idea</vt:lpstr>
      <vt:lpstr>Representation</vt:lpstr>
      <vt:lpstr>S - Distance</vt:lpstr>
      <vt:lpstr>MPk Linearization</vt:lpstr>
      <vt:lpstr>MPk Linearization</vt:lpstr>
      <vt:lpstr>Greedy Algorithm for MPk Linearization</vt:lpstr>
      <vt:lpstr>Procedure</vt:lpstr>
      <vt:lpstr>Slide 18</vt:lpstr>
      <vt:lpstr>Slide 19</vt:lpstr>
      <vt:lpstr>Heuristic</vt:lpstr>
      <vt:lpstr>Result</vt:lpstr>
      <vt:lpstr>Conclusion</vt:lpstr>
      <vt:lpstr>Future work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Graph Compression</dc:title>
  <dc:creator>Rock2193</dc:creator>
  <cp:lastModifiedBy>Rock2193</cp:lastModifiedBy>
  <cp:revision>120</cp:revision>
  <dcterms:created xsi:type="dcterms:W3CDTF">2013-03-10T07:28:11Z</dcterms:created>
  <dcterms:modified xsi:type="dcterms:W3CDTF">2013-05-06T18:55:41Z</dcterms:modified>
</cp:coreProperties>
</file>