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Fira Sans Extra Condensed" panose="020B0604020202020204" pitchFamily="34" charset="0"/>
      <p:regular r:id="rId7"/>
      <p:bold r:id="rId8"/>
      <p:italic r:id="rId9"/>
      <p:boldItalic r:id="rId10"/>
    </p:embeddedFont>
    <p:embeddedFont>
      <p:font typeface="Fira Sans Extra Condensed SemiBold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IH5ROe8stHpdHtlYhxR55Ma4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>
            <a:spLocks noGrp="1"/>
          </p:cNvSpPr>
          <p:nvPr>
            <p:ph type="ctrTitle"/>
          </p:nvPr>
        </p:nvSpPr>
        <p:spPr>
          <a:xfrm>
            <a:off x="4938788" y="1265350"/>
            <a:ext cx="36105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ubTitle" idx="1"/>
          </p:nvPr>
        </p:nvSpPr>
        <p:spPr>
          <a:xfrm>
            <a:off x="5864863" y="3112100"/>
            <a:ext cx="26844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qFbGpOPAPJJTSkjz3DcAjIXgkmC03MaHnP0WutulUY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"/>
          <p:cNvGrpSpPr/>
          <p:nvPr/>
        </p:nvGrpSpPr>
        <p:grpSpPr>
          <a:xfrm>
            <a:off x="457155" y="411468"/>
            <a:ext cx="4651019" cy="4320397"/>
            <a:chOff x="990175" y="238125"/>
            <a:chExt cx="5639650" cy="5238750"/>
          </a:xfrm>
        </p:grpSpPr>
        <p:sp>
          <p:nvSpPr>
            <p:cNvPr id="43" name="Google Shape;43;p1"/>
            <p:cNvSpPr/>
            <p:nvPr/>
          </p:nvSpPr>
          <p:spPr>
            <a:xfrm>
              <a:off x="2816900" y="3434150"/>
              <a:ext cx="990875" cy="527075"/>
            </a:xfrm>
            <a:custGeom>
              <a:avLst/>
              <a:gdLst/>
              <a:ahLst/>
              <a:cxnLst/>
              <a:rect l="l" t="t" r="r" b="b"/>
              <a:pathLst>
                <a:path w="39635" h="21083" extrusionOk="0">
                  <a:moveTo>
                    <a:pt x="0" y="0"/>
                  </a:moveTo>
                  <a:lnTo>
                    <a:pt x="0" y="15932"/>
                  </a:lnTo>
                  <a:lnTo>
                    <a:pt x="150" y="15992"/>
                  </a:lnTo>
                  <a:lnTo>
                    <a:pt x="629" y="16156"/>
                  </a:lnTo>
                  <a:lnTo>
                    <a:pt x="1423" y="16411"/>
                  </a:lnTo>
                  <a:lnTo>
                    <a:pt x="2516" y="16740"/>
                  </a:lnTo>
                  <a:lnTo>
                    <a:pt x="3938" y="17130"/>
                  </a:lnTo>
                  <a:lnTo>
                    <a:pt x="4762" y="17339"/>
                  </a:lnTo>
                  <a:lnTo>
                    <a:pt x="5660" y="17564"/>
                  </a:lnTo>
                  <a:lnTo>
                    <a:pt x="6633" y="17803"/>
                  </a:lnTo>
                  <a:lnTo>
                    <a:pt x="7696" y="18028"/>
                  </a:lnTo>
                  <a:lnTo>
                    <a:pt x="8819" y="18268"/>
                  </a:lnTo>
                  <a:lnTo>
                    <a:pt x="10032" y="18507"/>
                  </a:lnTo>
                  <a:lnTo>
                    <a:pt x="11320" y="18747"/>
                  </a:lnTo>
                  <a:lnTo>
                    <a:pt x="12682" y="18986"/>
                  </a:lnTo>
                  <a:lnTo>
                    <a:pt x="14120" y="19226"/>
                  </a:lnTo>
                  <a:lnTo>
                    <a:pt x="15632" y="19465"/>
                  </a:lnTo>
                  <a:lnTo>
                    <a:pt x="17219" y="19675"/>
                  </a:lnTo>
                  <a:lnTo>
                    <a:pt x="18881" y="19900"/>
                  </a:lnTo>
                  <a:lnTo>
                    <a:pt x="20618" y="20094"/>
                  </a:lnTo>
                  <a:lnTo>
                    <a:pt x="22430" y="20289"/>
                  </a:lnTo>
                  <a:lnTo>
                    <a:pt x="24332" y="20454"/>
                  </a:lnTo>
                  <a:lnTo>
                    <a:pt x="26293" y="20618"/>
                  </a:lnTo>
                  <a:lnTo>
                    <a:pt x="28329" y="20753"/>
                  </a:lnTo>
                  <a:lnTo>
                    <a:pt x="30441" y="20873"/>
                  </a:lnTo>
                  <a:lnTo>
                    <a:pt x="32627" y="20963"/>
                  </a:lnTo>
                  <a:lnTo>
                    <a:pt x="34888" y="21038"/>
                  </a:lnTo>
                  <a:lnTo>
                    <a:pt x="37223" y="21068"/>
                  </a:lnTo>
                  <a:lnTo>
                    <a:pt x="39634" y="21083"/>
                  </a:lnTo>
                  <a:lnTo>
                    <a:pt x="39634" y="5151"/>
                  </a:lnTo>
                  <a:lnTo>
                    <a:pt x="37223" y="5151"/>
                  </a:lnTo>
                  <a:lnTo>
                    <a:pt x="34888" y="5106"/>
                  </a:lnTo>
                  <a:lnTo>
                    <a:pt x="32627" y="5031"/>
                  </a:lnTo>
                  <a:lnTo>
                    <a:pt x="30441" y="4941"/>
                  </a:lnTo>
                  <a:lnTo>
                    <a:pt x="28329" y="4822"/>
                  </a:lnTo>
                  <a:lnTo>
                    <a:pt x="26293" y="4687"/>
                  </a:lnTo>
                  <a:lnTo>
                    <a:pt x="24332" y="4522"/>
                  </a:lnTo>
                  <a:lnTo>
                    <a:pt x="22430" y="4357"/>
                  </a:lnTo>
                  <a:lnTo>
                    <a:pt x="20618" y="4163"/>
                  </a:lnTo>
                  <a:lnTo>
                    <a:pt x="18881" y="3968"/>
                  </a:lnTo>
                  <a:lnTo>
                    <a:pt x="17219" y="3744"/>
                  </a:lnTo>
                  <a:lnTo>
                    <a:pt x="15632" y="3534"/>
                  </a:lnTo>
                  <a:lnTo>
                    <a:pt x="14120" y="3294"/>
                  </a:lnTo>
                  <a:lnTo>
                    <a:pt x="12682" y="3070"/>
                  </a:lnTo>
                  <a:lnTo>
                    <a:pt x="11320" y="2830"/>
                  </a:lnTo>
                  <a:lnTo>
                    <a:pt x="10032" y="2576"/>
                  </a:lnTo>
                  <a:lnTo>
                    <a:pt x="8819" y="2336"/>
                  </a:lnTo>
                  <a:lnTo>
                    <a:pt x="7696" y="2096"/>
                  </a:lnTo>
                  <a:lnTo>
                    <a:pt x="6633" y="1872"/>
                  </a:lnTo>
                  <a:lnTo>
                    <a:pt x="5660" y="1632"/>
                  </a:lnTo>
                  <a:lnTo>
                    <a:pt x="4762" y="1408"/>
                  </a:lnTo>
                  <a:lnTo>
                    <a:pt x="3938" y="1198"/>
                  </a:lnTo>
                  <a:lnTo>
                    <a:pt x="2516" y="809"/>
                  </a:lnTo>
                  <a:lnTo>
                    <a:pt x="1423" y="479"/>
                  </a:lnTo>
                  <a:lnTo>
                    <a:pt x="629" y="225"/>
                  </a:lnTo>
                  <a:lnTo>
                    <a:pt x="15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295275" y="1898650"/>
              <a:ext cx="427150" cy="426750"/>
            </a:xfrm>
            <a:custGeom>
              <a:avLst/>
              <a:gdLst/>
              <a:ahLst/>
              <a:cxnLst/>
              <a:rect l="l" t="t" r="r" b="b"/>
              <a:pathLst>
                <a:path w="17086" h="17070" extrusionOk="0">
                  <a:moveTo>
                    <a:pt x="8536" y="0"/>
                  </a:moveTo>
                  <a:lnTo>
                    <a:pt x="8101" y="15"/>
                  </a:lnTo>
                  <a:lnTo>
                    <a:pt x="7652" y="45"/>
                  </a:lnTo>
                  <a:lnTo>
                    <a:pt x="7218" y="105"/>
                  </a:lnTo>
                  <a:lnTo>
                    <a:pt x="6799" y="180"/>
                  </a:lnTo>
                  <a:lnTo>
                    <a:pt x="6379" y="285"/>
                  </a:lnTo>
                  <a:lnTo>
                    <a:pt x="5960" y="389"/>
                  </a:lnTo>
                  <a:lnTo>
                    <a:pt x="5556" y="539"/>
                  </a:lnTo>
                  <a:lnTo>
                    <a:pt x="5167" y="689"/>
                  </a:lnTo>
                  <a:lnTo>
                    <a:pt x="4792" y="869"/>
                  </a:lnTo>
                  <a:lnTo>
                    <a:pt x="4418" y="1063"/>
                  </a:lnTo>
                  <a:lnTo>
                    <a:pt x="4059" y="1273"/>
                  </a:lnTo>
                  <a:lnTo>
                    <a:pt x="3714" y="1497"/>
                  </a:lnTo>
                  <a:lnTo>
                    <a:pt x="3385" y="1737"/>
                  </a:lnTo>
                  <a:lnTo>
                    <a:pt x="3055" y="1992"/>
                  </a:lnTo>
                  <a:lnTo>
                    <a:pt x="2756" y="2261"/>
                  </a:lnTo>
                  <a:lnTo>
                    <a:pt x="2456" y="2546"/>
                  </a:lnTo>
                  <a:lnTo>
                    <a:pt x="2172" y="2845"/>
                  </a:lnTo>
                  <a:lnTo>
                    <a:pt x="1917" y="3159"/>
                  </a:lnTo>
                  <a:lnTo>
                    <a:pt x="1663" y="3489"/>
                  </a:lnTo>
                  <a:lnTo>
                    <a:pt x="1423" y="3818"/>
                  </a:lnTo>
                  <a:lnTo>
                    <a:pt x="1214" y="4163"/>
                  </a:lnTo>
                  <a:lnTo>
                    <a:pt x="1004" y="4522"/>
                  </a:lnTo>
                  <a:lnTo>
                    <a:pt x="824" y="4896"/>
                  </a:lnTo>
                  <a:lnTo>
                    <a:pt x="660" y="5271"/>
                  </a:lnTo>
                  <a:lnTo>
                    <a:pt x="510" y="5660"/>
                  </a:lnTo>
                  <a:lnTo>
                    <a:pt x="375" y="6049"/>
                  </a:lnTo>
                  <a:lnTo>
                    <a:pt x="255" y="6454"/>
                  </a:lnTo>
                  <a:lnTo>
                    <a:pt x="166" y="6858"/>
                  </a:lnTo>
                  <a:lnTo>
                    <a:pt x="91" y="7277"/>
                  </a:lnTo>
                  <a:lnTo>
                    <a:pt x="46" y="7696"/>
                  </a:lnTo>
                  <a:lnTo>
                    <a:pt x="16" y="8116"/>
                  </a:lnTo>
                  <a:lnTo>
                    <a:pt x="1" y="8550"/>
                  </a:lnTo>
                  <a:lnTo>
                    <a:pt x="16" y="8984"/>
                  </a:lnTo>
                  <a:lnTo>
                    <a:pt x="46" y="9418"/>
                  </a:lnTo>
                  <a:lnTo>
                    <a:pt x="106" y="9853"/>
                  </a:lnTo>
                  <a:lnTo>
                    <a:pt x="181" y="10287"/>
                  </a:lnTo>
                  <a:lnTo>
                    <a:pt x="285" y="10706"/>
                  </a:lnTo>
                  <a:lnTo>
                    <a:pt x="405" y="11110"/>
                  </a:lnTo>
                  <a:lnTo>
                    <a:pt x="540" y="11515"/>
                  </a:lnTo>
                  <a:lnTo>
                    <a:pt x="690" y="11904"/>
                  </a:lnTo>
                  <a:lnTo>
                    <a:pt x="869" y="12293"/>
                  </a:lnTo>
                  <a:lnTo>
                    <a:pt x="1064" y="12652"/>
                  </a:lnTo>
                  <a:lnTo>
                    <a:pt x="1274" y="13012"/>
                  </a:lnTo>
                  <a:lnTo>
                    <a:pt x="1498" y="13356"/>
                  </a:lnTo>
                  <a:lnTo>
                    <a:pt x="1738" y="13701"/>
                  </a:lnTo>
                  <a:lnTo>
                    <a:pt x="1992" y="14015"/>
                  </a:lnTo>
                  <a:lnTo>
                    <a:pt x="2262" y="14329"/>
                  </a:lnTo>
                  <a:lnTo>
                    <a:pt x="2546" y="14614"/>
                  </a:lnTo>
                  <a:lnTo>
                    <a:pt x="2846" y="14898"/>
                  </a:lnTo>
                  <a:lnTo>
                    <a:pt x="3160" y="15168"/>
                  </a:lnTo>
                  <a:lnTo>
                    <a:pt x="3490" y="15423"/>
                  </a:lnTo>
                  <a:lnTo>
                    <a:pt x="3819" y="15647"/>
                  </a:lnTo>
                  <a:lnTo>
                    <a:pt x="4178" y="15872"/>
                  </a:lnTo>
                  <a:lnTo>
                    <a:pt x="4523" y="16066"/>
                  </a:lnTo>
                  <a:lnTo>
                    <a:pt x="4897" y="16261"/>
                  </a:lnTo>
                  <a:lnTo>
                    <a:pt x="5271" y="16426"/>
                  </a:lnTo>
                  <a:lnTo>
                    <a:pt x="5661" y="16575"/>
                  </a:lnTo>
                  <a:lnTo>
                    <a:pt x="6050" y="16710"/>
                  </a:lnTo>
                  <a:lnTo>
                    <a:pt x="6454" y="16815"/>
                  </a:lnTo>
                  <a:lnTo>
                    <a:pt x="6859" y="16905"/>
                  </a:lnTo>
                  <a:lnTo>
                    <a:pt x="7278" y="16980"/>
                  </a:lnTo>
                  <a:lnTo>
                    <a:pt x="7697" y="17040"/>
                  </a:lnTo>
                  <a:lnTo>
                    <a:pt x="8131" y="17070"/>
                  </a:lnTo>
                  <a:lnTo>
                    <a:pt x="8985" y="17070"/>
                  </a:lnTo>
                  <a:lnTo>
                    <a:pt x="9434" y="17025"/>
                  </a:lnTo>
                  <a:lnTo>
                    <a:pt x="9868" y="16965"/>
                  </a:lnTo>
                  <a:lnTo>
                    <a:pt x="10287" y="16890"/>
                  </a:lnTo>
                  <a:lnTo>
                    <a:pt x="10707" y="16800"/>
                  </a:lnTo>
                  <a:lnTo>
                    <a:pt x="11126" y="16680"/>
                  </a:lnTo>
                  <a:lnTo>
                    <a:pt x="11515" y="16546"/>
                  </a:lnTo>
                  <a:lnTo>
                    <a:pt x="11920" y="16381"/>
                  </a:lnTo>
                  <a:lnTo>
                    <a:pt x="12294" y="16216"/>
                  </a:lnTo>
                  <a:lnTo>
                    <a:pt x="12668" y="16021"/>
                  </a:lnTo>
                  <a:lnTo>
                    <a:pt x="13028" y="15812"/>
                  </a:lnTo>
                  <a:lnTo>
                    <a:pt x="13372" y="15587"/>
                  </a:lnTo>
                  <a:lnTo>
                    <a:pt x="13701" y="15333"/>
                  </a:lnTo>
                  <a:lnTo>
                    <a:pt x="14031" y="15078"/>
                  </a:lnTo>
                  <a:lnTo>
                    <a:pt x="14330" y="14809"/>
                  </a:lnTo>
                  <a:lnTo>
                    <a:pt x="14630" y="14524"/>
                  </a:lnTo>
                  <a:lnTo>
                    <a:pt x="14914" y="14225"/>
                  </a:lnTo>
                  <a:lnTo>
                    <a:pt x="15169" y="13910"/>
                  </a:lnTo>
                  <a:lnTo>
                    <a:pt x="15423" y="13596"/>
                  </a:lnTo>
                  <a:lnTo>
                    <a:pt x="15663" y="13251"/>
                  </a:lnTo>
                  <a:lnTo>
                    <a:pt x="15872" y="12907"/>
                  </a:lnTo>
                  <a:lnTo>
                    <a:pt x="16082" y="12548"/>
                  </a:lnTo>
                  <a:lnTo>
                    <a:pt x="16262" y="12188"/>
                  </a:lnTo>
                  <a:lnTo>
                    <a:pt x="16426" y="11799"/>
                  </a:lnTo>
                  <a:lnTo>
                    <a:pt x="16576" y="11425"/>
                  </a:lnTo>
                  <a:lnTo>
                    <a:pt x="16711" y="11020"/>
                  </a:lnTo>
                  <a:lnTo>
                    <a:pt x="16816" y="10631"/>
                  </a:lnTo>
                  <a:lnTo>
                    <a:pt x="16921" y="10212"/>
                  </a:lnTo>
                  <a:lnTo>
                    <a:pt x="16980" y="9808"/>
                  </a:lnTo>
                  <a:lnTo>
                    <a:pt x="17040" y="9388"/>
                  </a:lnTo>
                  <a:lnTo>
                    <a:pt x="17070" y="8954"/>
                  </a:lnTo>
                  <a:lnTo>
                    <a:pt x="17085" y="8520"/>
                  </a:lnTo>
                  <a:lnTo>
                    <a:pt x="17070" y="8086"/>
                  </a:lnTo>
                  <a:lnTo>
                    <a:pt x="17040" y="7651"/>
                  </a:lnTo>
                  <a:lnTo>
                    <a:pt x="16980" y="7217"/>
                  </a:lnTo>
                  <a:lnTo>
                    <a:pt x="16906" y="6783"/>
                  </a:lnTo>
                  <a:lnTo>
                    <a:pt x="16801" y="6364"/>
                  </a:lnTo>
                  <a:lnTo>
                    <a:pt x="16681" y="5959"/>
                  </a:lnTo>
                  <a:lnTo>
                    <a:pt x="16546" y="5555"/>
                  </a:lnTo>
                  <a:lnTo>
                    <a:pt x="16382" y="5166"/>
                  </a:lnTo>
                  <a:lnTo>
                    <a:pt x="16217" y="4792"/>
                  </a:lnTo>
                  <a:lnTo>
                    <a:pt x="16022" y="4417"/>
                  </a:lnTo>
                  <a:lnTo>
                    <a:pt x="15813" y="4058"/>
                  </a:lnTo>
                  <a:lnTo>
                    <a:pt x="15588" y="3713"/>
                  </a:lnTo>
                  <a:lnTo>
                    <a:pt x="15348" y="3384"/>
                  </a:lnTo>
                  <a:lnTo>
                    <a:pt x="15094" y="3055"/>
                  </a:lnTo>
                  <a:lnTo>
                    <a:pt x="14809" y="2740"/>
                  </a:lnTo>
                  <a:lnTo>
                    <a:pt x="14525" y="2456"/>
                  </a:lnTo>
                  <a:lnTo>
                    <a:pt x="14225" y="2171"/>
                  </a:lnTo>
                  <a:lnTo>
                    <a:pt x="13926" y="1902"/>
                  </a:lnTo>
                  <a:lnTo>
                    <a:pt x="13597" y="1662"/>
                  </a:lnTo>
                  <a:lnTo>
                    <a:pt x="13267" y="1423"/>
                  </a:lnTo>
                  <a:lnTo>
                    <a:pt x="12908" y="1198"/>
                  </a:lnTo>
                  <a:lnTo>
                    <a:pt x="12548" y="1003"/>
                  </a:lnTo>
                  <a:lnTo>
                    <a:pt x="12189" y="824"/>
                  </a:lnTo>
                  <a:lnTo>
                    <a:pt x="11815" y="644"/>
                  </a:lnTo>
                  <a:lnTo>
                    <a:pt x="11425" y="494"/>
                  </a:lnTo>
                  <a:lnTo>
                    <a:pt x="11036" y="374"/>
                  </a:lnTo>
                  <a:lnTo>
                    <a:pt x="10632" y="255"/>
                  </a:lnTo>
                  <a:lnTo>
                    <a:pt x="10228" y="165"/>
                  </a:lnTo>
                  <a:lnTo>
                    <a:pt x="9808" y="90"/>
                  </a:lnTo>
                  <a:lnTo>
                    <a:pt x="9389" y="45"/>
                  </a:lnTo>
                  <a:lnTo>
                    <a:pt x="8955" y="15"/>
                  </a:lnTo>
                  <a:lnTo>
                    <a:pt x="8536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3126075" y="2159925"/>
              <a:ext cx="426775" cy="427125"/>
            </a:xfrm>
            <a:custGeom>
              <a:avLst/>
              <a:gdLst/>
              <a:ahLst/>
              <a:cxnLst/>
              <a:rect l="l" t="t" r="r" b="b"/>
              <a:pathLst>
                <a:path w="17071" h="17085" extrusionOk="0">
                  <a:moveTo>
                    <a:pt x="8521" y="0"/>
                  </a:moveTo>
                  <a:lnTo>
                    <a:pt x="8087" y="15"/>
                  </a:lnTo>
                  <a:lnTo>
                    <a:pt x="7652" y="45"/>
                  </a:lnTo>
                  <a:lnTo>
                    <a:pt x="7218" y="105"/>
                  </a:lnTo>
                  <a:lnTo>
                    <a:pt x="6784" y="180"/>
                  </a:lnTo>
                  <a:lnTo>
                    <a:pt x="6365" y="285"/>
                  </a:lnTo>
                  <a:lnTo>
                    <a:pt x="5960" y="405"/>
                  </a:lnTo>
                  <a:lnTo>
                    <a:pt x="5556" y="539"/>
                  </a:lnTo>
                  <a:lnTo>
                    <a:pt x="5167" y="689"/>
                  </a:lnTo>
                  <a:lnTo>
                    <a:pt x="4777" y="869"/>
                  </a:lnTo>
                  <a:lnTo>
                    <a:pt x="4418" y="1064"/>
                  </a:lnTo>
                  <a:lnTo>
                    <a:pt x="4059" y="1273"/>
                  </a:lnTo>
                  <a:lnTo>
                    <a:pt x="3699" y="1498"/>
                  </a:lnTo>
                  <a:lnTo>
                    <a:pt x="3370" y="1737"/>
                  </a:lnTo>
                  <a:lnTo>
                    <a:pt x="3056" y="1992"/>
                  </a:lnTo>
                  <a:lnTo>
                    <a:pt x="2741" y="2261"/>
                  </a:lnTo>
                  <a:lnTo>
                    <a:pt x="2442" y="2546"/>
                  </a:lnTo>
                  <a:lnTo>
                    <a:pt x="2172" y="2845"/>
                  </a:lnTo>
                  <a:lnTo>
                    <a:pt x="1903" y="3160"/>
                  </a:lnTo>
                  <a:lnTo>
                    <a:pt x="1648" y="3489"/>
                  </a:lnTo>
                  <a:lnTo>
                    <a:pt x="1423" y="3819"/>
                  </a:lnTo>
                  <a:lnTo>
                    <a:pt x="1199" y="4163"/>
                  </a:lnTo>
                  <a:lnTo>
                    <a:pt x="989" y="4522"/>
                  </a:lnTo>
                  <a:lnTo>
                    <a:pt x="810" y="4897"/>
                  </a:lnTo>
                  <a:lnTo>
                    <a:pt x="645" y="5271"/>
                  </a:lnTo>
                  <a:lnTo>
                    <a:pt x="495" y="5660"/>
                  </a:lnTo>
                  <a:lnTo>
                    <a:pt x="360" y="6050"/>
                  </a:lnTo>
                  <a:lnTo>
                    <a:pt x="256" y="6454"/>
                  </a:lnTo>
                  <a:lnTo>
                    <a:pt x="166" y="6858"/>
                  </a:lnTo>
                  <a:lnTo>
                    <a:pt x="91" y="7277"/>
                  </a:lnTo>
                  <a:lnTo>
                    <a:pt x="31" y="7697"/>
                  </a:lnTo>
                  <a:lnTo>
                    <a:pt x="1" y="8116"/>
                  </a:lnTo>
                  <a:lnTo>
                    <a:pt x="1" y="8550"/>
                  </a:lnTo>
                  <a:lnTo>
                    <a:pt x="1" y="8984"/>
                  </a:lnTo>
                  <a:lnTo>
                    <a:pt x="46" y="9419"/>
                  </a:lnTo>
                  <a:lnTo>
                    <a:pt x="91" y="9868"/>
                  </a:lnTo>
                  <a:lnTo>
                    <a:pt x="181" y="10287"/>
                  </a:lnTo>
                  <a:lnTo>
                    <a:pt x="271" y="10706"/>
                  </a:lnTo>
                  <a:lnTo>
                    <a:pt x="390" y="11111"/>
                  </a:lnTo>
                  <a:lnTo>
                    <a:pt x="525" y="11515"/>
                  </a:lnTo>
                  <a:lnTo>
                    <a:pt x="690" y="11904"/>
                  </a:lnTo>
                  <a:lnTo>
                    <a:pt x="854" y="12293"/>
                  </a:lnTo>
                  <a:lnTo>
                    <a:pt x="1049" y="12668"/>
                  </a:lnTo>
                  <a:lnTo>
                    <a:pt x="1259" y="13012"/>
                  </a:lnTo>
                  <a:lnTo>
                    <a:pt x="1483" y="13372"/>
                  </a:lnTo>
                  <a:lnTo>
                    <a:pt x="1723" y="13701"/>
                  </a:lnTo>
                  <a:lnTo>
                    <a:pt x="1992" y="14015"/>
                  </a:lnTo>
                  <a:lnTo>
                    <a:pt x="2262" y="14330"/>
                  </a:lnTo>
                  <a:lnTo>
                    <a:pt x="2546" y="14629"/>
                  </a:lnTo>
                  <a:lnTo>
                    <a:pt x="2846" y="14899"/>
                  </a:lnTo>
                  <a:lnTo>
                    <a:pt x="3160" y="15168"/>
                  </a:lnTo>
                  <a:lnTo>
                    <a:pt x="3475" y="15423"/>
                  </a:lnTo>
                  <a:lnTo>
                    <a:pt x="3819" y="15647"/>
                  </a:lnTo>
                  <a:lnTo>
                    <a:pt x="4164" y="15872"/>
                  </a:lnTo>
                  <a:lnTo>
                    <a:pt x="4523" y="16082"/>
                  </a:lnTo>
                  <a:lnTo>
                    <a:pt x="4882" y="16261"/>
                  </a:lnTo>
                  <a:lnTo>
                    <a:pt x="5257" y="16426"/>
                  </a:lnTo>
                  <a:lnTo>
                    <a:pt x="5646" y="16576"/>
                  </a:lnTo>
                  <a:lnTo>
                    <a:pt x="6035" y="16711"/>
                  </a:lnTo>
                  <a:lnTo>
                    <a:pt x="6439" y="16815"/>
                  </a:lnTo>
                  <a:lnTo>
                    <a:pt x="6859" y="16905"/>
                  </a:lnTo>
                  <a:lnTo>
                    <a:pt x="7263" y="16980"/>
                  </a:lnTo>
                  <a:lnTo>
                    <a:pt x="7682" y="17040"/>
                  </a:lnTo>
                  <a:lnTo>
                    <a:pt x="8116" y="17070"/>
                  </a:lnTo>
                  <a:lnTo>
                    <a:pt x="8551" y="17085"/>
                  </a:lnTo>
                  <a:lnTo>
                    <a:pt x="8985" y="17070"/>
                  </a:lnTo>
                  <a:lnTo>
                    <a:pt x="9419" y="17025"/>
                  </a:lnTo>
                  <a:lnTo>
                    <a:pt x="9853" y="16980"/>
                  </a:lnTo>
                  <a:lnTo>
                    <a:pt x="10288" y="16890"/>
                  </a:lnTo>
                  <a:lnTo>
                    <a:pt x="10707" y="16800"/>
                  </a:lnTo>
                  <a:lnTo>
                    <a:pt x="11111" y="16681"/>
                  </a:lnTo>
                  <a:lnTo>
                    <a:pt x="11515" y="16546"/>
                  </a:lnTo>
                  <a:lnTo>
                    <a:pt x="11905" y="16381"/>
                  </a:lnTo>
                  <a:lnTo>
                    <a:pt x="12279" y="16216"/>
                  </a:lnTo>
                  <a:lnTo>
                    <a:pt x="12653" y="16022"/>
                  </a:lnTo>
                  <a:lnTo>
                    <a:pt x="13013" y="15812"/>
                  </a:lnTo>
                  <a:lnTo>
                    <a:pt x="13357" y="15588"/>
                  </a:lnTo>
                  <a:lnTo>
                    <a:pt x="13686" y="15348"/>
                  </a:lnTo>
                  <a:lnTo>
                    <a:pt x="14016" y="15078"/>
                  </a:lnTo>
                  <a:lnTo>
                    <a:pt x="14315" y="14809"/>
                  </a:lnTo>
                  <a:lnTo>
                    <a:pt x="14615" y="14524"/>
                  </a:lnTo>
                  <a:lnTo>
                    <a:pt x="14899" y="14225"/>
                  </a:lnTo>
                  <a:lnTo>
                    <a:pt x="15169" y="13911"/>
                  </a:lnTo>
                  <a:lnTo>
                    <a:pt x="15408" y="13596"/>
                  </a:lnTo>
                  <a:lnTo>
                    <a:pt x="15648" y="13252"/>
                  </a:lnTo>
                  <a:lnTo>
                    <a:pt x="15873" y="12907"/>
                  </a:lnTo>
                  <a:lnTo>
                    <a:pt x="16067" y="12548"/>
                  </a:lnTo>
                  <a:lnTo>
                    <a:pt x="16247" y="12189"/>
                  </a:lnTo>
                  <a:lnTo>
                    <a:pt x="16427" y="11814"/>
                  </a:lnTo>
                  <a:lnTo>
                    <a:pt x="16576" y="11425"/>
                  </a:lnTo>
                  <a:lnTo>
                    <a:pt x="16696" y="11036"/>
                  </a:lnTo>
                  <a:lnTo>
                    <a:pt x="16816" y="10631"/>
                  </a:lnTo>
                  <a:lnTo>
                    <a:pt x="16906" y="10212"/>
                  </a:lnTo>
                  <a:lnTo>
                    <a:pt x="16981" y="9808"/>
                  </a:lnTo>
                  <a:lnTo>
                    <a:pt x="17026" y="9389"/>
                  </a:lnTo>
                  <a:lnTo>
                    <a:pt x="17055" y="8954"/>
                  </a:lnTo>
                  <a:lnTo>
                    <a:pt x="17070" y="8520"/>
                  </a:lnTo>
                  <a:lnTo>
                    <a:pt x="17055" y="8086"/>
                  </a:lnTo>
                  <a:lnTo>
                    <a:pt x="17026" y="7652"/>
                  </a:lnTo>
                  <a:lnTo>
                    <a:pt x="16966" y="7218"/>
                  </a:lnTo>
                  <a:lnTo>
                    <a:pt x="16891" y="6783"/>
                  </a:lnTo>
                  <a:lnTo>
                    <a:pt x="16786" y="6364"/>
                  </a:lnTo>
                  <a:lnTo>
                    <a:pt x="16666" y="5960"/>
                  </a:lnTo>
                  <a:lnTo>
                    <a:pt x="16531" y="5555"/>
                  </a:lnTo>
                  <a:lnTo>
                    <a:pt x="16382" y="5166"/>
                  </a:lnTo>
                  <a:lnTo>
                    <a:pt x="16202" y="4792"/>
                  </a:lnTo>
                  <a:lnTo>
                    <a:pt x="16007" y="4418"/>
                  </a:lnTo>
                  <a:lnTo>
                    <a:pt x="15798" y="4058"/>
                  </a:lnTo>
                  <a:lnTo>
                    <a:pt x="15573" y="3714"/>
                  </a:lnTo>
                  <a:lnTo>
                    <a:pt x="15334" y="3384"/>
                  </a:lnTo>
                  <a:lnTo>
                    <a:pt x="15079" y="3055"/>
                  </a:lnTo>
                  <a:lnTo>
                    <a:pt x="14809" y="2756"/>
                  </a:lnTo>
                  <a:lnTo>
                    <a:pt x="14525" y="2456"/>
                  </a:lnTo>
                  <a:lnTo>
                    <a:pt x="14226" y="2172"/>
                  </a:lnTo>
                  <a:lnTo>
                    <a:pt x="13911" y="1902"/>
                  </a:lnTo>
                  <a:lnTo>
                    <a:pt x="13582" y="1662"/>
                  </a:lnTo>
                  <a:lnTo>
                    <a:pt x="13252" y="1423"/>
                  </a:lnTo>
                  <a:lnTo>
                    <a:pt x="12908" y="1198"/>
                  </a:lnTo>
                  <a:lnTo>
                    <a:pt x="12549" y="1004"/>
                  </a:lnTo>
                  <a:lnTo>
                    <a:pt x="12174" y="824"/>
                  </a:lnTo>
                  <a:lnTo>
                    <a:pt x="11800" y="644"/>
                  </a:lnTo>
                  <a:lnTo>
                    <a:pt x="11411" y="495"/>
                  </a:lnTo>
                  <a:lnTo>
                    <a:pt x="11021" y="375"/>
                  </a:lnTo>
                  <a:lnTo>
                    <a:pt x="10617" y="255"/>
                  </a:lnTo>
                  <a:lnTo>
                    <a:pt x="10213" y="165"/>
                  </a:lnTo>
                  <a:lnTo>
                    <a:pt x="9793" y="90"/>
                  </a:lnTo>
                  <a:lnTo>
                    <a:pt x="9374" y="45"/>
                  </a:lnTo>
                  <a:lnTo>
                    <a:pt x="8955" y="15"/>
                  </a:lnTo>
                  <a:lnTo>
                    <a:pt x="852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294525" y="2228425"/>
              <a:ext cx="463825" cy="464200"/>
            </a:xfrm>
            <a:custGeom>
              <a:avLst/>
              <a:gdLst/>
              <a:ahLst/>
              <a:cxnLst/>
              <a:rect l="l" t="t" r="r" b="b"/>
              <a:pathLst>
                <a:path w="18553" h="18568" extrusionOk="0">
                  <a:moveTo>
                    <a:pt x="9269" y="1"/>
                  </a:moveTo>
                  <a:lnTo>
                    <a:pt x="8790" y="16"/>
                  </a:lnTo>
                  <a:lnTo>
                    <a:pt x="8311" y="60"/>
                  </a:lnTo>
                  <a:lnTo>
                    <a:pt x="7847" y="120"/>
                  </a:lnTo>
                  <a:lnTo>
                    <a:pt x="7383" y="195"/>
                  </a:lnTo>
                  <a:lnTo>
                    <a:pt x="6919" y="315"/>
                  </a:lnTo>
                  <a:lnTo>
                    <a:pt x="6469" y="435"/>
                  </a:lnTo>
                  <a:lnTo>
                    <a:pt x="6035" y="584"/>
                  </a:lnTo>
                  <a:lnTo>
                    <a:pt x="5616" y="749"/>
                  </a:lnTo>
                  <a:lnTo>
                    <a:pt x="5197" y="944"/>
                  </a:lnTo>
                  <a:lnTo>
                    <a:pt x="4792" y="1153"/>
                  </a:lnTo>
                  <a:lnTo>
                    <a:pt x="4403" y="1378"/>
                  </a:lnTo>
                  <a:lnTo>
                    <a:pt x="4029" y="1633"/>
                  </a:lnTo>
                  <a:lnTo>
                    <a:pt x="3669" y="1887"/>
                  </a:lnTo>
                  <a:lnTo>
                    <a:pt x="3325" y="2172"/>
                  </a:lnTo>
                  <a:lnTo>
                    <a:pt x="2981" y="2471"/>
                  </a:lnTo>
                  <a:lnTo>
                    <a:pt x="2666" y="2771"/>
                  </a:lnTo>
                  <a:lnTo>
                    <a:pt x="2367" y="3100"/>
                  </a:lnTo>
                  <a:lnTo>
                    <a:pt x="2067" y="3444"/>
                  </a:lnTo>
                  <a:lnTo>
                    <a:pt x="1798" y="3789"/>
                  </a:lnTo>
                  <a:lnTo>
                    <a:pt x="1543" y="4163"/>
                  </a:lnTo>
                  <a:lnTo>
                    <a:pt x="1304" y="4537"/>
                  </a:lnTo>
                  <a:lnTo>
                    <a:pt x="1094" y="4927"/>
                  </a:lnTo>
                  <a:lnTo>
                    <a:pt x="884" y="5316"/>
                  </a:lnTo>
                  <a:lnTo>
                    <a:pt x="705" y="5735"/>
                  </a:lnTo>
                  <a:lnTo>
                    <a:pt x="540" y="6155"/>
                  </a:lnTo>
                  <a:lnTo>
                    <a:pt x="405" y="6574"/>
                  </a:lnTo>
                  <a:lnTo>
                    <a:pt x="270" y="7023"/>
                  </a:lnTo>
                  <a:lnTo>
                    <a:pt x="181" y="7457"/>
                  </a:lnTo>
                  <a:lnTo>
                    <a:pt x="106" y="7906"/>
                  </a:lnTo>
                  <a:lnTo>
                    <a:pt x="46" y="8371"/>
                  </a:lnTo>
                  <a:lnTo>
                    <a:pt x="1" y="8835"/>
                  </a:lnTo>
                  <a:lnTo>
                    <a:pt x="1" y="9299"/>
                  </a:lnTo>
                  <a:lnTo>
                    <a:pt x="16" y="9778"/>
                  </a:lnTo>
                  <a:lnTo>
                    <a:pt x="46" y="10242"/>
                  </a:lnTo>
                  <a:lnTo>
                    <a:pt x="106" y="10721"/>
                  </a:lnTo>
                  <a:lnTo>
                    <a:pt x="196" y="11186"/>
                  </a:lnTo>
                  <a:lnTo>
                    <a:pt x="300" y="11635"/>
                  </a:lnTo>
                  <a:lnTo>
                    <a:pt x="435" y="12084"/>
                  </a:lnTo>
                  <a:lnTo>
                    <a:pt x="585" y="12518"/>
                  </a:lnTo>
                  <a:lnTo>
                    <a:pt x="750" y="12952"/>
                  </a:lnTo>
                  <a:lnTo>
                    <a:pt x="944" y="13357"/>
                  </a:lnTo>
                  <a:lnTo>
                    <a:pt x="1154" y="13761"/>
                  </a:lnTo>
                  <a:lnTo>
                    <a:pt x="1378" y="14150"/>
                  </a:lnTo>
                  <a:lnTo>
                    <a:pt x="1618" y="14525"/>
                  </a:lnTo>
                  <a:lnTo>
                    <a:pt x="1888" y="14899"/>
                  </a:lnTo>
                  <a:lnTo>
                    <a:pt x="2157" y="15243"/>
                  </a:lnTo>
                  <a:lnTo>
                    <a:pt x="2457" y="15573"/>
                  </a:lnTo>
                  <a:lnTo>
                    <a:pt x="2771" y="15902"/>
                  </a:lnTo>
                  <a:lnTo>
                    <a:pt x="3100" y="16202"/>
                  </a:lnTo>
                  <a:lnTo>
                    <a:pt x="3430" y="16486"/>
                  </a:lnTo>
                  <a:lnTo>
                    <a:pt x="3789" y="16771"/>
                  </a:lnTo>
                  <a:lnTo>
                    <a:pt x="4149" y="17025"/>
                  </a:lnTo>
                  <a:lnTo>
                    <a:pt x="4523" y="17265"/>
                  </a:lnTo>
                  <a:lnTo>
                    <a:pt x="4912" y="17474"/>
                  </a:lnTo>
                  <a:lnTo>
                    <a:pt x="5316" y="17684"/>
                  </a:lnTo>
                  <a:lnTo>
                    <a:pt x="5721" y="17864"/>
                  </a:lnTo>
                  <a:lnTo>
                    <a:pt x="6140" y="18028"/>
                  </a:lnTo>
                  <a:lnTo>
                    <a:pt x="6574" y="18163"/>
                  </a:lnTo>
                  <a:lnTo>
                    <a:pt x="7008" y="18283"/>
                  </a:lnTo>
                  <a:lnTo>
                    <a:pt x="7458" y="18388"/>
                  </a:lnTo>
                  <a:lnTo>
                    <a:pt x="7907" y="18462"/>
                  </a:lnTo>
                  <a:lnTo>
                    <a:pt x="8356" y="18522"/>
                  </a:lnTo>
                  <a:lnTo>
                    <a:pt x="8820" y="18552"/>
                  </a:lnTo>
                  <a:lnTo>
                    <a:pt x="9299" y="18567"/>
                  </a:lnTo>
                  <a:lnTo>
                    <a:pt x="9763" y="18552"/>
                  </a:lnTo>
                  <a:lnTo>
                    <a:pt x="10243" y="18522"/>
                  </a:lnTo>
                  <a:lnTo>
                    <a:pt x="10722" y="18448"/>
                  </a:lnTo>
                  <a:lnTo>
                    <a:pt x="11186" y="18373"/>
                  </a:lnTo>
                  <a:lnTo>
                    <a:pt x="11635" y="18268"/>
                  </a:lnTo>
                  <a:lnTo>
                    <a:pt x="12084" y="18133"/>
                  </a:lnTo>
                  <a:lnTo>
                    <a:pt x="12519" y="17983"/>
                  </a:lnTo>
                  <a:lnTo>
                    <a:pt x="12938" y="17819"/>
                  </a:lnTo>
                  <a:lnTo>
                    <a:pt x="13357" y="17624"/>
                  </a:lnTo>
                  <a:lnTo>
                    <a:pt x="13761" y="17414"/>
                  </a:lnTo>
                  <a:lnTo>
                    <a:pt x="14151" y="17190"/>
                  </a:lnTo>
                  <a:lnTo>
                    <a:pt x="14525" y="16935"/>
                  </a:lnTo>
                  <a:lnTo>
                    <a:pt x="14884" y="16681"/>
                  </a:lnTo>
                  <a:lnTo>
                    <a:pt x="15244" y="16396"/>
                  </a:lnTo>
                  <a:lnTo>
                    <a:pt x="15573" y="16112"/>
                  </a:lnTo>
                  <a:lnTo>
                    <a:pt x="15887" y="15797"/>
                  </a:lnTo>
                  <a:lnTo>
                    <a:pt x="16202" y="15468"/>
                  </a:lnTo>
                  <a:lnTo>
                    <a:pt x="16486" y="15138"/>
                  </a:lnTo>
                  <a:lnTo>
                    <a:pt x="16756" y="14779"/>
                  </a:lnTo>
                  <a:lnTo>
                    <a:pt x="17010" y="14420"/>
                  </a:lnTo>
                  <a:lnTo>
                    <a:pt x="17250" y="14030"/>
                  </a:lnTo>
                  <a:lnTo>
                    <a:pt x="17475" y="13641"/>
                  </a:lnTo>
                  <a:lnTo>
                    <a:pt x="17669" y="13252"/>
                  </a:lnTo>
                  <a:lnTo>
                    <a:pt x="17849" y="12833"/>
                  </a:lnTo>
                  <a:lnTo>
                    <a:pt x="18014" y="12413"/>
                  </a:lnTo>
                  <a:lnTo>
                    <a:pt x="18163" y="11994"/>
                  </a:lnTo>
                  <a:lnTo>
                    <a:pt x="18283" y="11560"/>
                  </a:lnTo>
                  <a:lnTo>
                    <a:pt x="18373" y="11111"/>
                  </a:lnTo>
                  <a:lnTo>
                    <a:pt x="18463" y="10661"/>
                  </a:lnTo>
                  <a:lnTo>
                    <a:pt x="18508" y="10197"/>
                  </a:lnTo>
                  <a:lnTo>
                    <a:pt x="18553" y="9733"/>
                  </a:lnTo>
                  <a:lnTo>
                    <a:pt x="18553" y="9269"/>
                  </a:lnTo>
                  <a:lnTo>
                    <a:pt x="18553" y="8805"/>
                  </a:lnTo>
                  <a:lnTo>
                    <a:pt x="18508" y="8326"/>
                  </a:lnTo>
                  <a:lnTo>
                    <a:pt x="18448" y="7846"/>
                  </a:lnTo>
                  <a:lnTo>
                    <a:pt x="18358" y="7382"/>
                  </a:lnTo>
                  <a:lnTo>
                    <a:pt x="18253" y="6933"/>
                  </a:lnTo>
                  <a:lnTo>
                    <a:pt x="18133" y="6484"/>
                  </a:lnTo>
                  <a:lnTo>
                    <a:pt x="17984" y="6050"/>
                  </a:lnTo>
                  <a:lnTo>
                    <a:pt x="17804" y="5615"/>
                  </a:lnTo>
                  <a:lnTo>
                    <a:pt x="17624" y="5211"/>
                  </a:lnTo>
                  <a:lnTo>
                    <a:pt x="17415" y="4807"/>
                  </a:lnTo>
                  <a:lnTo>
                    <a:pt x="17175" y="4418"/>
                  </a:lnTo>
                  <a:lnTo>
                    <a:pt x="16936" y="4043"/>
                  </a:lnTo>
                  <a:lnTo>
                    <a:pt x="16666" y="3669"/>
                  </a:lnTo>
                  <a:lnTo>
                    <a:pt x="16397" y="3325"/>
                  </a:lnTo>
                  <a:lnTo>
                    <a:pt x="16097" y="2995"/>
                  </a:lnTo>
                  <a:lnTo>
                    <a:pt x="15783" y="2666"/>
                  </a:lnTo>
                  <a:lnTo>
                    <a:pt x="15468" y="2366"/>
                  </a:lnTo>
                  <a:lnTo>
                    <a:pt x="15124" y="2082"/>
                  </a:lnTo>
                  <a:lnTo>
                    <a:pt x="14779" y="1812"/>
                  </a:lnTo>
                  <a:lnTo>
                    <a:pt x="14405" y="1558"/>
                  </a:lnTo>
                  <a:lnTo>
                    <a:pt x="14031" y="1318"/>
                  </a:lnTo>
                  <a:lnTo>
                    <a:pt x="13642" y="1094"/>
                  </a:lnTo>
                  <a:lnTo>
                    <a:pt x="13237" y="899"/>
                  </a:lnTo>
                  <a:lnTo>
                    <a:pt x="12833" y="704"/>
                  </a:lnTo>
                  <a:lnTo>
                    <a:pt x="12414" y="555"/>
                  </a:lnTo>
                  <a:lnTo>
                    <a:pt x="11979" y="405"/>
                  </a:lnTo>
                  <a:lnTo>
                    <a:pt x="11545" y="285"/>
                  </a:lnTo>
                  <a:lnTo>
                    <a:pt x="11111" y="180"/>
                  </a:lnTo>
                  <a:lnTo>
                    <a:pt x="10647" y="105"/>
                  </a:lnTo>
                  <a:lnTo>
                    <a:pt x="10198" y="45"/>
                  </a:lnTo>
                  <a:lnTo>
                    <a:pt x="9734" y="16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955400" y="2470625"/>
              <a:ext cx="426750" cy="426750"/>
            </a:xfrm>
            <a:custGeom>
              <a:avLst/>
              <a:gdLst/>
              <a:ahLst/>
              <a:cxnLst/>
              <a:rect l="l" t="t" r="r" b="b"/>
              <a:pathLst>
                <a:path w="17070" h="17070" extrusionOk="0">
                  <a:moveTo>
                    <a:pt x="8520" y="0"/>
                  </a:moveTo>
                  <a:lnTo>
                    <a:pt x="8086" y="15"/>
                  </a:lnTo>
                  <a:lnTo>
                    <a:pt x="7652" y="45"/>
                  </a:lnTo>
                  <a:lnTo>
                    <a:pt x="7217" y="105"/>
                  </a:lnTo>
                  <a:lnTo>
                    <a:pt x="6783" y="180"/>
                  </a:lnTo>
                  <a:lnTo>
                    <a:pt x="6364" y="270"/>
                  </a:lnTo>
                  <a:lnTo>
                    <a:pt x="5960" y="390"/>
                  </a:lnTo>
                  <a:lnTo>
                    <a:pt x="5555" y="524"/>
                  </a:lnTo>
                  <a:lnTo>
                    <a:pt x="5166" y="689"/>
                  </a:lnTo>
                  <a:lnTo>
                    <a:pt x="4777" y="869"/>
                  </a:lnTo>
                  <a:lnTo>
                    <a:pt x="4417" y="1048"/>
                  </a:lnTo>
                  <a:lnTo>
                    <a:pt x="4058" y="1258"/>
                  </a:lnTo>
                  <a:lnTo>
                    <a:pt x="3714" y="1483"/>
                  </a:lnTo>
                  <a:lnTo>
                    <a:pt x="3369" y="1737"/>
                  </a:lnTo>
                  <a:lnTo>
                    <a:pt x="3055" y="1992"/>
                  </a:lnTo>
                  <a:lnTo>
                    <a:pt x="2740" y="2261"/>
                  </a:lnTo>
                  <a:lnTo>
                    <a:pt x="2456" y="2546"/>
                  </a:lnTo>
                  <a:lnTo>
                    <a:pt x="2171" y="2845"/>
                  </a:lnTo>
                  <a:lnTo>
                    <a:pt x="1902" y="3160"/>
                  </a:lnTo>
                  <a:lnTo>
                    <a:pt x="1647" y="3474"/>
                  </a:lnTo>
                  <a:lnTo>
                    <a:pt x="1423" y="3818"/>
                  </a:lnTo>
                  <a:lnTo>
                    <a:pt x="1198" y="4163"/>
                  </a:lnTo>
                  <a:lnTo>
                    <a:pt x="1003" y="4522"/>
                  </a:lnTo>
                  <a:lnTo>
                    <a:pt x="809" y="4881"/>
                  </a:lnTo>
                  <a:lnTo>
                    <a:pt x="644" y="5271"/>
                  </a:lnTo>
                  <a:lnTo>
                    <a:pt x="494" y="5645"/>
                  </a:lnTo>
                  <a:lnTo>
                    <a:pt x="360" y="6049"/>
                  </a:lnTo>
                  <a:lnTo>
                    <a:pt x="255" y="6439"/>
                  </a:lnTo>
                  <a:lnTo>
                    <a:pt x="165" y="6858"/>
                  </a:lnTo>
                  <a:lnTo>
                    <a:pt x="90" y="7262"/>
                  </a:lnTo>
                  <a:lnTo>
                    <a:pt x="45" y="7696"/>
                  </a:lnTo>
                  <a:lnTo>
                    <a:pt x="0" y="8116"/>
                  </a:lnTo>
                  <a:lnTo>
                    <a:pt x="0" y="8550"/>
                  </a:lnTo>
                  <a:lnTo>
                    <a:pt x="15" y="8984"/>
                  </a:lnTo>
                  <a:lnTo>
                    <a:pt x="45" y="9418"/>
                  </a:lnTo>
                  <a:lnTo>
                    <a:pt x="105" y="9853"/>
                  </a:lnTo>
                  <a:lnTo>
                    <a:pt x="180" y="10287"/>
                  </a:lnTo>
                  <a:lnTo>
                    <a:pt x="270" y="10706"/>
                  </a:lnTo>
                  <a:lnTo>
                    <a:pt x="390" y="11110"/>
                  </a:lnTo>
                  <a:lnTo>
                    <a:pt x="539" y="11515"/>
                  </a:lnTo>
                  <a:lnTo>
                    <a:pt x="689" y="11904"/>
                  </a:lnTo>
                  <a:lnTo>
                    <a:pt x="869" y="12278"/>
                  </a:lnTo>
                  <a:lnTo>
                    <a:pt x="1048" y="12653"/>
                  </a:lnTo>
                  <a:lnTo>
                    <a:pt x="1258" y="13012"/>
                  </a:lnTo>
                  <a:lnTo>
                    <a:pt x="1498" y="13356"/>
                  </a:lnTo>
                  <a:lnTo>
                    <a:pt x="1737" y="13701"/>
                  </a:lnTo>
                  <a:lnTo>
                    <a:pt x="1992" y="14015"/>
                  </a:lnTo>
                  <a:lnTo>
                    <a:pt x="2261" y="14330"/>
                  </a:lnTo>
                  <a:lnTo>
                    <a:pt x="2546" y="14614"/>
                  </a:lnTo>
                  <a:lnTo>
                    <a:pt x="2845" y="14899"/>
                  </a:lnTo>
                  <a:lnTo>
                    <a:pt x="3160" y="15168"/>
                  </a:lnTo>
                  <a:lnTo>
                    <a:pt x="3474" y="15408"/>
                  </a:lnTo>
                  <a:lnTo>
                    <a:pt x="3818" y="15647"/>
                  </a:lnTo>
                  <a:lnTo>
                    <a:pt x="4163" y="15872"/>
                  </a:lnTo>
                  <a:lnTo>
                    <a:pt x="4522" y="16066"/>
                  </a:lnTo>
                  <a:lnTo>
                    <a:pt x="4881" y="16261"/>
                  </a:lnTo>
                  <a:lnTo>
                    <a:pt x="5271" y="16426"/>
                  </a:lnTo>
                  <a:lnTo>
                    <a:pt x="5645" y="16576"/>
                  </a:lnTo>
                  <a:lnTo>
                    <a:pt x="6049" y="16695"/>
                  </a:lnTo>
                  <a:lnTo>
                    <a:pt x="6454" y="16815"/>
                  </a:lnTo>
                  <a:lnTo>
                    <a:pt x="6858" y="16905"/>
                  </a:lnTo>
                  <a:lnTo>
                    <a:pt x="7277" y="16980"/>
                  </a:lnTo>
                  <a:lnTo>
                    <a:pt x="7696" y="17025"/>
                  </a:lnTo>
                  <a:lnTo>
                    <a:pt x="8116" y="17070"/>
                  </a:lnTo>
                  <a:lnTo>
                    <a:pt x="8550" y="17070"/>
                  </a:lnTo>
                  <a:lnTo>
                    <a:pt x="8984" y="17055"/>
                  </a:lnTo>
                  <a:lnTo>
                    <a:pt x="9418" y="17025"/>
                  </a:lnTo>
                  <a:lnTo>
                    <a:pt x="9853" y="16965"/>
                  </a:lnTo>
                  <a:lnTo>
                    <a:pt x="10287" y="16890"/>
                  </a:lnTo>
                  <a:lnTo>
                    <a:pt x="10706" y="16800"/>
                  </a:lnTo>
                  <a:lnTo>
                    <a:pt x="11110" y="16680"/>
                  </a:lnTo>
                  <a:lnTo>
                    <a:pt x="11515" y="16531"/>
                  </a:lnTo>
                  <a:lnTo>
                    <a:pt x="11904" y="16381"/>
                  </a:lnTo>
                  <a:lnTo>
                    <a:pt x="12293" y="16201"/>
                  </a:lnTo>
                  <a:lnTo>
                    <a:pt x="12653" y="16007"/>
                  </a:lnTo>
                  <a:lnTo>
                    <a:pt x="13012" y="15797"/>
                  </a:lnTo>
                  <a:lnTo>
                    <a:pt x="13356" y="15572"/>
                  </a:lnTo>
                  <a:lnTo>
                    <a:pt x="13701" y="15333"/>
                  </a:lnTo>
                  <a:lnTo>
                    <a:pt x="14015" y="15078"/>
                  </a:lnTo>
                  <a:lnTo>
                    <a:pt x="14330" y="14809"/>
                  </a:lnTo>
                  <a:lnTo>
                    <a:pt x="14614" y="14524"/>
                  </a:lnTo>
                  <a:lnTo>
                    <a:pt x="14899" y="14225"/>
                  </a:lnTo>
                  <a:lnTo>
                    <a:pt x="15168" y="13910"/>
                  </a:lnTo>
                  <a:lnTo>
                    <a:pt x="15423" y="13581"/>
                  </a:lnTo>
                  <a:lnTo>
                    <a:pt x="15647" y="13251"/>
                  </a:lnTo>
                  <a:lnTo>
                    <a:pt x="15872" y="12907"/>
                  </a:lnTo>
                  <a:lnTo>
                    <a:pt x="16066" y="12548"/>
                  </a:lnTo>
                  <a:lnTo>
                    <a:pt x="16261" y="12173"/>
                  </a:lnTo>
                  <a:lnTo>
                    <a:pt x="16426" y="11799"/>
                  </a:lnTo>
                  <a:lnTo>
                    <a:pt x="16576" y="11425"/>
                  </a:lnTo>
                  <a:lnTo>
                    <a:pt x="16710" y="11020"/>
                  </a:lnTo>
                  <a:lnTo>
                    <a:pt x="16815" y="10616"/>
                  </a:lnTo>
                  <a:lnTo>
                    <a:pt x="16905" y="10212"/>
                  </a:lnTo>
                  <a:lnTo>
                    <a:pt x="16980" y="9793"/>
                  </a:lnTo>
                  <a:lnTo>
                    <a:pt x="17025" y="9373"/>
                  </a:lnTo>
                  <a:lnTo>
                    <a:pt x="17070" y="8954"/>
                  </a:lnTo>
                  <a:lnTo>
                    <a:pt x="17070" y="8520"/>
                  </a:lnTo>
                  <a:lnTo>
                    <a:pt x="17055" y="8086"/>
                  </a:lnTo>
                  <a:lnTo>
                    <a:pt x="17025" y="7652"/>
                  </a:lnTo>
                  <a:lnTo>
                    <a:pt x="16965" y="7217"/>
                  </a:lnTo>
                  <a:lnTo>
                    <a:pt x="16890" y="6783"/>
                  </a:lnTo>
                  <a:lnTo>
                    <a:pt x="16800" y="6364"/>
                  </a:lnTo>
                  <a:lnTo>
                    <a:pt x="16680" y="5960"/>
                  </a:lnTo>
                  <a:lnTo>
                    <a:pt x="16531" y="5555"/>
                  </a:lnTo>
                  <a:lnTo>
                    <a:pt x="16381" y="5166"/>
                  </a:lnTo>
                  <a:lnTo>
                    <a:pt x="16201" y="4777"/>
                  </a:lnTo>
                  <a:lnTo>
                    <a:pt x="16022" y="4417"/>
                  </a:lnTo>
                  <a:lnTo>
                    <a:pt x="15812" y="4058"/>
                  </a:lnTo>
                  <a:lnTo>
                    <a:pt x="15572" y="3714"/>
                  </a:lnTo>
                  <a:lnTo>
                    <a:pt x="15333" y="3369"/>
                  </a:lnTo>
                  <a:lnTo>
                    <a:pt x="15078" y="3055"/>
                  </a:lnTo>
                  <a:lnTo>
                    <a:pt x="14809" y="2740"/>
                  </a:lnTo>
                  <a:lnTo>
                    <a:pt x="14524" y="2456"/>
                  </a:lnTo>
                  <a:lnTo>
                    <a:pt x="14225" y="2171"/>
                  </a:lnTo>
                  <a:lnTo>
                    <a:pt x="13910" y="1902"/>
                  </a:lnTo>
                  <a:lnTo>
                    <a:pt x="13596" y="1647"/>
                  </a:lnTo>
                  <a:lnTo>
                    <a:pt x="13251" y="1423"/>
                  </a:lnTo>
                  <a:lnTo>
                    <a:pt x="12907" y="1198"/>
                  </a:lnTo>
                  <a:lnTo>
                    <a:pt x="12548" y="1003"/>
                  </a:lnTo>
                  <a:lnTo>
                    <a:pt x="12173" y="809"/>
                  </a:lnTo>
                  <a:lnTo>
                    <a:pt x="11799" y="644"/>
                  </a:lnTo>
                  <a:lnTo>
                    <a:pt x="11425" y="494"/>
                  </a:lnTo>
                  <a:lnTo>
                    <a:pt x="11020" y="360"/>
                  </a:lnTo>
                  <a:lnTo>
                    <a:pt x="10616" y="255"/>
                  </a:lnTo>
                  <a:lnTo>
                    <a:pt x="10212" y="165"/>
                  </a:lnTo>
                  <a:lnTo>
                    <a:pt x="9793" y="90"/>
                  </a:lnTo>
                  <a:lnTo>
                    <a:pt x="9373" y="30"/>
                  </a:lnTo>
                  <a:lnTo>
                    <a:pt x="8954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920425" y="1898650"/>
              <a:ext cx="427125" cy="426750"/>
            </a:xfrm>
            <a:custGeom>
              <a:avLst/>
              <a:gdLst/>
              <a:ahLst/>
              <a:cxnLst/>
              <a:rect l="l" t="t" r="r" b="b"/>
              <a:pathLst>
                <a:path w="17085" h="17070" extrusionOk="0">
                  <a:moveTo>
                    <a:pt x="8550" y="0"/>
                  </a:moveTo>
                  <a:lnTo>
                    <a:pt x="8131" y="15"/>
                  </a:lnTo>
                  <a:lnTo>
                    <a:pt x="7696" y="45"/>
                  </a:lnTo>
                  <a:lnTo>
                    <a:pt x="7277" y="90"/>
                  </a:lnTo>
                  <a:lnTo>
                    <a:pt x="6858" y="165"/>
                  </a:lnTo>
                  <a:lnTo>
                    <a:pt x="6454" y="255"/>
                  </a:lnTo>
                  <a:lnTo>
                    <a:pt x="6049" y="374"/>
                  </a:lnTo>
                  <a:lnTo>
                    <a:pt x="5660" y="494"/>
                  </a:lnTo>
                  <a:lnTo>
                    <a:pt x="5271" y="644"/>
                  </a:lnTo>
                  <a:lnTo>
                    <a:pt x="4896" y="824"/>
                  </a:lnTo>
                  <a:lnTo>
                    <a:pt x="4522" y="1003"/>
                  </a:lnTo>
                  <a:lnTo>
                    <a:pt x="4178" y="1198"/>
                  </a:lnTo>
                  <a:lnTo>
                    <a:pt x="3818" y="1423"/>
                  </a:lnTo>
                  <a:lnTo>
                    <a:pt x="3489" y="1662"/>
                  </a:lnTo>
                  <a:lnTo>
                    <a:pt x="3159" y="1902"/>
                  </a:lnTo>
                  <a:lnTo>
                    <a:pt x="2845" y="2171"/>
                  </a:lnTo>
                  <a:lnTo>
                    <a:pt x="2546" y="2456"/>
                  </a:lnTo>
                  <a:lnTo>
                    <a:pt x="2261" y="2740"/>
                  </a:lnTo>
                  <a:lnTo>
                    <a:pt x="1992" y="3055"/>
                  </a:lnTo>
                  <a:lnTo>
                    <a:pt x="1737" y="3384"/>
                  </a:lnTo>
                  <a:lnTo>
                    <a:pt x="1497" y="3713"/>
                  </a:lnTo>
                  <a:lnTo>
                    <a:pt x="1273" y="4058"/>
                  </a:lnTo>
                  <a:lnTo>
                    <a:pt x="1063" y="4417"/>
                  </a:lnTo>
                  <a:lnTo>
                    <a:pt x="869" y="4792"/>
                  </a:lnTo>
                  <a:lnTo>
                    <a:pt x="689" y="5166"/>
                  </a:lnTo>
                  <a:lnTo>
                    <a:pt x="539" y="5555"/>
                  </a:lnTo>
                  <a:lnTo>
                    <a:pt x="404" y="5959"/>
                  </a:lnTo>
                  <a:lnTo>
                    <a:pt x="285" y="6364"/>
                  </a:lnTo>
                  <a:lnTo>
                    <a:pt x="180" y="6783"/>
                  </a:lnTo>
                  <a:lnTo>
                    <a:pt x="105" y="7217"/>
                  </a:lnTo>
                  <a:lnTo>
                    <a:pt x="45" y="7651"/>
                  </a:lnTo>
                  <a:lnTo>
                    <a:pt x="15" y="8086"/>
                  </a:lnTo>
                  <a:lnTo>
                    <a:pt x="0" y="8520"/>
                  </a:lnTo>
                  <a:lnTo>
                    <a:pt x="15" y="8954"/>
                  </a:lnTo>
                  <a:lnTo>
                    <a:pt x="45" y="9388"/>
                  </a:lnTo>
                  <a:lnTo>
                    <a:pt x="90" y="9808"/>
                  </a:lnTo>
                  <a:lnTo>
                    <a:pt x="165" y="10212"/>
                  </a:lnTo>
                  <a:lnTo>
                    <a:pt x="255" y="10631"/>
                  </a:lnTo>
                  <a:lnTo>
                    <a:pt x="374" y="11020"/>
                  </a:lnTo>
                  <a:lnTo>
                    <a:pt x="509" y="11425"/>
                  </a:lnTo>
                  <a:lnTo>
                    <a:pt x="659" y="11799"/>
                  </a:lnTo>
                  <a:lnTo>
                    <a:pt x="824" y="12188"/>
                  </a:lnTo>
                  <a:lnTo>
                    <a:pt x="1003" y="12548"/>
                  </a:lnTo>
                  <a:lnTo>
                    <a:pt x="1213" y="12907"/>
                  </a:lnTo>
                  <a:lnTo>
                    <a:pt x="1423" y="13251"/>
                  </a:lnTo>
                  <a:lnTo>
                    <a:pt x="1662" y="13596"/>
                  </a:lnTo>
                  <a:lnTo>
                    <a:pt x="1917" y="13910"/>
                  </a:lnTo>
                  <a:lnTo>
                    <a:pt x="2171" y="14225"/>
                  </a:lnTo>
                  <a:lnTo>
                    <a:pt x="2456" y="14524"/>
                  </a:lnTo>
                  <a:lnTo>
                    <a:pt x="2755" y="14809"/>
                  </a:lnTo>
                  <a:lnTo>
                    <a:pt x="3055" y="15078"/>
                  </a:lnTo>
                  <a:lnTo>
                    <a:pt x="3384" y="15333"/>
                  </a:lnTo>
                  <a:lnTo>
                    <a:pt x="3713" y="15587"/>
                  </a:lnTo>
                  <a:lnTo>
                    <a:pt x="4058" y="15812"/>
                  </a:lnTo>
                  <a:lnTo>
                    <a:pt x="4417" y="16021"/>
                  </a:lnTo>
                  <a:lnTo>
                    <a:pt x="4792" y="16216"/>
                  </a:lnTo>
                  <a:lnTo>
                    <a:pt x="5166" y="16381"/>
                  </a:lnTo>
                  <a:lnTo>
                    <a:pt x="5555" y="16546"/>
                  </a:lnTo>
                  <a:lnTo>
                    <a:pt x="5959" y="16680"/>
                  </a:lnTo>
                  <a:lnTo>
                    <a:pt x="6379" y="16800"/>
                  </a:lnTo>
                  <a:lnTo>
                    <a:pt x="6798" y="16890"/>
                  </a:lnTo>
                  <a:lnTo>
                    <a:pt x="7217" y="16965"/>
                  </a:lnTo>
                  <a:lnTo>
                    <a:pt x="7651" y="17025"/>
                  </a:lnTo>
                  <a:lnTo>
                    <a:pt x="8101" y="17070"/>
                  </a:lnTo>
                  <a:lnTo>
                    <a:pt x="8954" y="17070"/>
                  </a:lnTo>
                  <a:lnTo>
                    <a:pt x="9388" y="17040"/>
                  </a:lnTo>
                  <a:lnTo>
                    <a:pt x="9808" y="16980"/>
                  </a:lnTo>
                  <a:lnTo>
                    <a:pt x="10227" y="16905"/>
                  </a:lnTo>
                  <a:lnTo>
                    <a:pt x="10631" y="16815"/>
                  </a:lnTo>
                  <a:lnTo>
                    <a:pt x="11035" y="16710"/>
                  </a:lnTo>
                  <a:lnTo>
                    <a:pt x="11425" y="16575"/>
                  </a:lnTo>
                  <a:lnTo>
                    <a:pt x="11814" y="16426"/>
                  </a:lnTo>
                  <a:lnTo>
                    <a:pt x="12188" y="16261"/>
                  </a:lnTo>
                  <a:lnTo>
                    <a:pt x="12563" y="16066"/>
                  </a:lnTo>
                  <a:lnTo>
                    <a:pt x="12907" y="15872"/>
                  </a:lnTo>
                  <a:lnTo>
                    <a:pt x="13266" y="15647"/>
                  </a:lnTo>
                  <a:lnTo>
                    <a:pt x="13596" y="15423"/>
                  </a:lnTo>
                  <a:lnTo>
                    <a:pt x="13925" y="15168"/>
                  </a:lnTo>
                  <a:lnTo>
                    <a:pt x="14225" y="14898"/>
                  </a:lnTo>
                  <a:lnTo>
                    <a:pt x="14524" y="14614"/>
                  </a:lnTo>
                  <a:lnTo>
                    <a:pt x="14824" y="14329"/>
                  </a:lnTo>
                  <a:lnTo>
                    <a:pt x="15093" y="14015"/>
                  </a:lnTo>
                  <a:lnTo>
                    <a:pt x="15348" y="13701"/>
                  </a:lnTo>
                  <a:lnTo>
                    <a:pt x="15587" y="13356"/>
                  </a:lnTo>
                  <a:lnTo>
                    <a:pt x="15812" y="13012"/>
                  </a:lnTo>
                  <a:lnTo>
                    <a:pt x="16021" y="12652"/>
                  </a:lnTo>
                  <a:lnTo>
                    <a:pt x="16216" y="12293"/>
                  </a:lnTo>
                  <a:lnTo>
                    <a:pt x="16381" y="11904"/>
                  </a:lnTo>
                  <a:lnTo>
                    <a:pt x="16545" y="11515"/>
                  </a:lnTo>
                  <a:lnTo>
                    <a:pt x="16680" y="11110"/>
                  </a:lnTo>
                  <a:lnTo>
                    <a:pt x="16800" y="10706"/>
                  </a:lnTo>
                  <a:lnTo>
                    <a:pt x="16905" y="10287"/>
                  </a:lnTo>
                  <a:lnTo>
                    <a:pt x="16980" y="9853"/>
                  </a:lnTo>
                  <a:lnTo>
                    <a:pt x="17040" y="9418"/>
                  </a:lnTo>
                  <a:lnTo>
                    <a:pt x="17070" y="8984"/>
                  </a:lnTo>
                  <a:lnTo>
                    <a:pt x="17085" y="8550"/>
                  </a:lnTo>
                  <a:lnTo>
                    <a:pt x="17070" y="8116"/>
                  </a:lnTo>
                  <a:lnTo>
                    <a:pt x="17040" y="7696"/>
                  </a:lnTo>
                  <a:lnTo>
                    <a:pt x="16980" y="7277"/>
                  </a:lnTo>
                  <a:lnTo>
                    <a:pt x="16920" y="6858"/>
                  </a:lnTo>
                  <a:lnTo>
                    <a:pt x="16815" y="6454"/>
                  </a:lnTo>
                  <a:lnTo>
                    <a:pt x="16710" y="6049"/>
                  </a:lnTo>
                  <a:lnTo>
                    <a:pt x="16575" y="5660"/>
                  </a:lnTo>
                  <a:lnTo>
                    <a:pt x="16426" y="5271"/>
                  </a:lnTo>
                  <a:lnTo>
                    <a:pt x="16261" y="4896"/>
                  </a:lnTo>
                  <a:lnTo>
                    <a:pt x="16081" y="4522"/>
                  </a:lnTo>
                  <a:lnTo>
                    <a:pt x="15872" y="4163"/>
                  </a:lnTo>
                  <a:lnTo>
                    <a:pt x="15662" y="3818"/>
                  </a:lnTo>
                  <a:lnTo>
                    <a:pt x="15422" y="3489"/>
                  </a:lnTo>
                  <a:lnTo>
                    <a:pt x="15168" y="3159"/>
                  </a:lnTo>
                  <a:lnTo>
                    <a:pt x="14913" y="2845"/>
                  </a:lnTo>
                  <a:lnTo>
                    <a:pt x="14629" y="2546"/>
                  </a:lnTo>
                  <a:lnTo>
                    <a:pt x="14329" y="2261"/>
                  </a:lnTo>
                  <a:lnTo>
                    <a:pt x="14030" y="1992"/>
                  </a:lnTo>
                  <a:lnTo>
                    <a:pt x="13701" y="1737"/>
                  </a:lnTo>
                  <a:lnTo>
                    <a:pt x="13371" y="1497"/>
                  </a:lnTo>
                  <a:lnTo>
                    <a:pt x="13027" y="1273"/>
                  </a:lnTo>
                  <a:lnTo>
                    <a:pt x="12667" y="1063"/>
                  </a:lnTo>
                  <a:lnTo>
                    <a:pt x="12293" y="869"/>
                  </a:lnTo>
                  <a:lnTo>
                    <a:pt x="11919" y="689"/>
                  </a:lnTo>
                  <a:lnTo>
                    <a:pt x="11514" y="539"/>
                  </a:lnTo>
                  <a:lnTo>
                    <a:pt x="11125" y="389"/>
                  </a:lnTo>
                  <a:lnTo>
                    <a:pt x="10706" y="285"/>
                  </a:lnTo>
                  <a:lnTo>
                    <a:pt x="10287" y="180"/>
                  </a:lnTo>
                  <a:lnTo>
                    <a:pt x="9867" y="105"/>
                  </a:lnTo>
                  <a:lnTo>
                    <a:pt x="9433" y="45"/>
                  </a:lnTo>
                  <a:lnTo>
                    <a:pt x="8984" y="15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089975" y="2159925"/>
              <a:ext cx="426775" cy="427125"/>
            </a:xfrm>
            <a:custGeom>
              <a:avLst/>
              <a:gdLst/>
              <a:ahLst/>
              <a:cxnLst/>
              <a:rect l="l" t="t" r="r" b="b"/>
              <a:pathLst>
                <a:path w="17071" h="17085" extrusionOk="0">
                  <a:moveTo>
                    <a:pt x="8551" y="0"/>
                  </a:moveTo>
                  <a:lnTo>
                    <a:pt x="8116" y="15"/>
                  </a:lnTo>
                  <a:lnTo>
                    <a:pt x="7697" y="45"/>
                  </a:lnTo>
                  <a:lnTo>
                    <a:pt x="7278" y="90"/>
                  </a:lnTo>
                  <a:lnTo>
                    <a:pt x="6859" y="165"/>
                  </a:lnTo>
                  <a:lnTo>
                    <a:pt x="6454" y="255"/>
                  </a:lnTo>
                  <a:lnTo>
                    <a:pt x="6050" y="375"/>
                  </a:lnTo>
                  <a:lnTo>
                    <a:pt x="5661" y="495"/>
                  </a:lnTo>
                  <a:lnTo>
                    <a:pt x="5272" y="644"/>
                  </a:lnTo>
                  <a:lnTo>
                    <a:pt x="4897" y="824"/>
                  </a:lnTo>
                  <a:lnTo>
                    <a:pt x="4523" y="1004"/>
                  </a:lnTo>
                  <a:lnTo>
                    <a:pt x="4163" y="1198"/>
                  </a:lnTo>
                  <a:lnTo>
                    <a:pt x="3819" y="1423"/>
                  </a:lnTo>
                  <a:lnTo>
                    <a:pt x="3490" y="1662"/>
                  </a:lnTo>
                  <a:lnTo>
                    <a:pt x="3160" y="1902"/>
                  </a:lnTo>
                  <a:lnTo>
                    <a:pt x="2846" y="2172"/>
                  </a:lnTo>
                  <a:lnTo>
                    <a:pt x="2546" y="2456"/>
                  </a:lnTo>
                  <a:lnTo>
                    <a:pt x="2262" y="2756"/>
                  </a:lnTo>
                  <a:lnTo>
                    <a:pt x="1992" y="3055"/>
                  </a:lnTo>
                  <a:lnTo>
                    <a:pt x="1738" y="3384"/>
                  </a:lnTo>
                  <a:lnTo>
                    <a:pt x="1498" y="3714"/>
                  </a:lnTo>
                  <a:lnTo>
                    <a:pt x="1274" y="4058"/>
                  </a:lnTo>
                  <a:lnTo>
                    <a:pt x="1064" y="4418"/>
                  </a:lnTo>
                  <a:lnTo>
                    <a:pt x="869" y="4792"/>
                  </a:lnTo>
                  <a:lnTo>
                    <a:pt x="690" y="5166"/>
                  </a:lnTo>
                  <a:lnTo>
                    <a:pt x="540" y="5555"/>
                  </a:lnTo>
                  <a:lnTo>
                    <a:pt x="405" y="5960"/>
                  </a:lnTo>
                  <a:lnTo>
                    <a:pt x="285" y="6364"/>
                  </a:lnTo>
                  <a:lnTo>
                    <a:pt x="181" y="6783"/>
                  </a:lnTo>
                  <a:lnTo>
                    <a:pt x="106" y="7218"/>
                  </a:lnTo>
                  <a:lnTo>
                    <a:pt x="46" y="7652"/>
                  </a:lnTo>
                  <a:lnTo>
                    <a:pt x="16" y="8086"/>
                  </a:lnTo>
                  <a:lnTo>
                    <a:pt x="1" y="8520"/>
                  </a:lnTo>
                  <a:lnTo>
                    <a:pt x="16" y="8954"/>
                  </a:lnTo>
                  <a:lnTo>
                    <a:pt x="46" y="9389"/>
                  </a:lnTo>
                  <a:lnTo>
                    <a:pt x="91" y="9808"/>
                  </a:lnTo>
                  <a:lnTo>
                    <a:pt x="166" y="10212"/>
                  </a:lnTo>
                  <a:lnTo>
                    <a:pt x="255" y="10631"/>
                  </a:lnTo>
                  <a:lnTo>
                    <a:pt x="375" y="11036"/>
                  </a:lnTo>
                  <a:lnTo>
                    <a:pt x="495" y="11425"/>
                  </a:lnTo>
                  <a:lnTo>
                    <a:pt x="645" y="11814"/>
                  </a:lnTo>
                  <a:lnTo>
                    <a:pt x="824" y="12189"/>
                  </a:lnTo>
                  <a:lnTo>
                    <a:pt x="1004" y="12548"/>
                  </a:lnTo>
                  <a:lnTo>
                    <a:pt x="1199" y="12907"/>
                  </a:lnTo>
                  <a:lnTo>
                    <a:pt x="1423" y="13252"/>
                  </a:lnTo>
                  <a:lnTo>
                    <a:pt x="1663" y="13596"/>
                  </a:lnTo>
                  <a:lnTo>
                    <a:pt x="1903" y="13911"/>
                  </a:lnTo>
                  <a:lnTo>
                    <a:pt x="2172" y="14225"/>
                  </a:lnTo>
                  <a:lnTo>
                    <a:pt x="2457" y="14524"/>
                  </a:lnTo>
                  <a:lnTo>
                    <a:pt x="2741" y="14809"/>
                  </a:lnTo>
                  <a:lnTo>
                    <a:pt x="3055" y="15078"/>
                  </a:lnTo>
                  <a:lnTo>
                    <a:pt x="3385" y="15348"/>
                  </a:lnTo>
                  <a:lnTo>
                    <a:pt x="3714" y="15588"/>
                  </a:lnTo>
                  <a:lnTo>
                    <a:pt x="4059" y="15812"/>
                  </a:lnTo>
                  <a:lnTo>
                    <a:pt x="4418" y="16022"/>
                  </a:lnTo>
                  <a:lnTo>
                    <a:pt x="4792" y="16216"/>
                  </a:lnTo>
                  <a:lnTo>
                    <a:pt x="5167" y="16381"/>
                  </a:lnTo>
                  <a:lnTo>
                    <a:pt x="5556" y="16546"/>
                  </a:lnTo>
                  <a:lnTo>
                    <a:pt x="5960" y="16681"/>
                  </a:lnTo>
                  <a:lnTo>
                    <a:pt x="6365" y="16800"/>
                  </a:lnTo>
                  <a:lnTo>
                    <a:pt x="6784" y="16890"/>
                  </a:lnTo>
                  <a:lnTo>
                    <a:pt x="7218" y="16980"/>
                  </a:lnTo>
                  <a:lnTo>
                    <a:pt x="7652" y="17025"/>
                  </a:lnTo>
                  <a:lnTo>
                    <a:pt x="8086" y="17070"/>
                  </a:lnTo>
                  <a:lnTo>
                    <a:pt x="8521" y="17085"/>
                  </a:lnTo>
                  <a:lnTo>
                    <a:pt x="8955" y="17070"/>
                  </a:lnTo>
                  <a:lnTo>
                    <a:pt x="9389" y="17040"/>
                  </a:lnTo>
                  <a:lnTo>
                    <a:pt x="9808" y="16980"/>
                  </a:lnTo>
                  <a:lnTo>
                    <a:pt x="10213" y="16905"/>
                  </a:lnTo>
                  <a:lnTo>
                    <a:pt x="10632" y="16815"/>
                  </a:lnTo>
                  <a:lnTo>
                    <a:pt x="11021" y="16711"/>
                  </a:lnTo>
                  <a:lnTo>
                    <a:pt x="11425" y="16576"/>
                  </a:lnTo>
                  <a:lnTo>
                    <a:pt x="11800" y="16426"/>
                  </a:lnTo>
                  <a:lnTo>
                    <a:pt x="12189" y="16261"/>
                  </a:lnTo>
                  <a:lnTo>
                    <a:pt x="12548" y="16082"/>
                  </a:lnTo>
                  <a:lnTo>
                    <a:pt x="12908" y="15872"/>
                  </a:lnTo>
                  <a:lnTo>
                    <a:pt x="13252" y="15647"/>
                  </a:lnTo>
                  <a:lnTo>
                    <a:pt x="13597" y="15423"/>
                  </a:lnTo>
                  <a:lnTo>
                    <a:pt x="13911" y="15168"/>
                  </a:lnTo>
                  <a:lnTo>
                    <a:pt x="14225" y="14899"/>
                  </a:lnTo>
                  <a:lnTo>
                    <a:pt x="14525" y="14629"/>
                  </a:lnTo>
                  <a:lnTo>
                    <a:pt x="14809" y="14330"/>
                  </a:lnTo>
                  <a:lnTo>
                    <a:pt x="15079" y="14015"/>
                  </a:lnTo>
                  <a:lnTo>
                    <a:pt x="15348" y="13701"/>
                  </a:lnTo>
                  <a:lnTo>
                    <a:pt x="15588" y="13372"/>
                  </a:lnTo>
                  <a:lnTo>
                    <a:pt x="15813" y="13012"/>
                  </a:lnTo>
                  <a:lnTo>
                    <a:pt x="16022" y="12668"/>
                  </a:lnTo>
                  <a:lnTo>
                    <a:pt x="16217" y="12293"/>
                  </a:lnTo>
                  <a:lnTo>
                    <a:pt x="16382" y="11904"/>
                  </a:lnTo>
                  <a:lnTo>
                    <a:pt x="16546" y="11515"/>
                  </a:lnTo>
                  <a:lnTo>
                    <a:pt x="16681" y="11111"/>
                  </a:lnTo>
                  <a:lnTo>
                    <a:pt x="16801" y="10706"/>
                  </a:lnTo>
                  <a:lnTo>
                    <a:pt x="16891" y="10287"/>
                  </a:lnTo>
                  <a:lnTo>
                    <a:pt x="16966" y="9868"/>
                  </a:lnTo>
                  <a:lnTo>
                    <a:pt x="17025" y="9419"/>
                  </a:lnTo>
                  <a:lnTo>
                    <a:pt x="17070" y="8984"/>
                  </a:lnTo>
                  <a:lnTo>
                    <a:pt x="17070" y="8550"/>
                  </a:lnTo>
                  <a:lnTo>
                    <a:pt x="17070" y="8116"/>
                  </a:lnTo>
                  <a:lnTo>
                    <a:pt x="17040" y="7697"/>
                  </a:lnTo>
                  <a:lnTo>
                    <a:pt x="16981" y="7277"/>
                  </a:lnTo>
                  <a:lnTo>
                    <a:pt x="16906" y="6858"/>
                  </a:lnTo>
                  <a:lnTo>
                    <a:pt x="16816" y="6454"/>
                  </a:lnTo>
                  <a:lnTo>
                    <a:pt x="16711" y="6050"/>
                  </a:lnTo>
                  <a:lnTo>
                    <a:pt x="16576" y="5660"/>
                  </a:lnTo>
                  <a:lnTo>
                    <a:pt x="16427" y="5271"/>
                  </a:lnTo>
                  <a:lnTo>
                    <a:pt x="16262" y="4897"/>
                  </a:lnTo>
                  <a:lnTo>
                    <a:pt x="16067" y="4522"/>
                  </a:lnTo>
                  <a:lnTo>
                    <a:pt x="15873" y="4163"/>
                  </a:lnTo>
                  <a:lnTo>
                    <a:pt x="15648" y="3819"/>
                  </a:lnTo>
                  <a:lnTo>
                    <a:pt x="15423" y="3489"/>
                  </a:lnTo>
                  <a:lnTo>
                    <a:pt x="15169" y="3160"/>
                  </a:lnTo>
                  <a:lnTo>
                    <a:pt x="14899" y="2845"/>
                  </a:lnTo>
                  <a:lnTo>
                    <a:pt x="14630" y="2546"/>
                  </a:lnTo>
                  <a:lnTo>
                    <a:pt x="14330" y="2261"/>
                  </a:lnTo>
                  <a:lnTo>
                    <a:pt x="14016" y="1992"/>
                  </a:lnTo>
                  <a:lnTo>
                    <a:pt x="13701" y="1737"/>
                  </a:lnTo>
                  <a:lnTo>
                    <a:pt x="13357" y="1498"/>
                  </a:lnTo>
                  <a:lnTo>
                    <a:pt x="13013" y="1273"/>
                  </a:lnTo>
                  <a:lnTo>
                    <a:pt x="12653" y="1064"/>
                  </a:lnTo>
                  <a:lnTo>
                    <a:pt x="12294" y="869"/>
                  </a:lnTo>
                  <a:lnTo>
                    <a:pt x="11905" y="689"/>
                  </a:lnTo>
                  <a:lnTo>
                    <a:pt x="11515" y="539"/>
                  </a:lnTo>
                  <a:lnTo>
                    <a:pt x="11111" y="405"/>
                  </a:lnTo>
                  <a:lnTo>
                    <a:pt x="10707" y="285"/>
                  </a:lnTo>
                  <a:lnTo>
                    <a:pt x="10288" y="180"/>
                  </a:lnTo>
                  <a:lnTo>
                    <a:pt x="9853" y="105"/>
                  </a:lnTo>
                  <a:lnTo>
                    <a:pt x="9419" y="45"/>
                  </a:lnTo>
                  <a:lnTo>
                    <a:pt x="8985" y="1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4100" y="2228425"/>
              <a:ext cx="464200" cy="464200"/>
            </a:xfrm>
            <a:custGeom>
              <a:avLst/>
              <a:gdLst/>
              <a:ahLst/>
              <a:cxnLst/>
              <a:rect l="l" t="t" r="r" b="b"/>
              <a:pathLst>
                <a:path w="18568" h="18568" extrusionOk="0">
                  <a:moveTo>
                    <a:pt x="9299" y="1"/>
                  </a:moveTo>
                  <a:lnTo>
                    <a:pt x="8835" y="16"/>
                  </a:lnTo>
                  <a:lnTo>
                    <a:pt x="8371" y="45"/>
                  </a:lnTo>
                  <a:lnTo>
                    <a:pt x="7907" y="105"/>
                  </a:lnTo>
                  <a:lnTo>
                    <a:pt x="7457" y="180"/>
                  </a:lnTo>
                  <a:lnTo>
                    <a:pt x="7023" y="285"/>
                  </a:lnTo>
                  <a:lnTo>
                    <a:pt x="6589" y="405"/>
                  </a:lnTo>
                  <a:lnTo>
                    <a:pt x="6155" y="555"/>
                  </a:lnTo>
                  <a:lnTo>
                    <a:pt x="5735" y="704"/>
                  </a:lnTo>
                  <a:lnTo>
                    <a:pt x="5331" y="899"/>
                  </a:lnTo>
                  <a:lnTo>
                    <a:pt x="4927" y="1094"/>
                  </a:lnTo>
                  <a:lnTo>
                    <a:pt x="4538" y="1318"/>
                  </a:lnTo>
                  <a:lnTo>
                    <a:pt x="4163" y="1558"/>
                  </a:lnTo>
                  <a:lnTo>
                    <a:pt x="3789" y="1812"/>
                  </a:lnTo>
                  <a:lnTo>
                    <a:pt x="3445" y="2082"/>
                  </a:lnTo>
                  <a:lnTo>
                    <a:pt x="3100" y="2366"/>
                  </a:lnTo>
                  <a:lnTo>
                    <a:pt x="2786" y="2666"/>
                  </a:lnTo>
                  <a:lnTo>
                    <a:pt x="2471" y="2995"/>
                  </a:lnTo>
                  <a:lnTo>
                    <a:pt x="2172" y="3325"/>
                  </a:lnTo>
                  <a:lnTo>
                    <a:pt x="1887" y="3669"/>
                  </a:lnTo>
                  <a:lnTo>
                    <a:pt x="1633" y="4043"/>
                  </a:lnTo>
                  <a:lnTo>
                    <a:pt x="1393" y="4418"/>
                  </a:lnTo>
                  <a:lnTo>
                    <a:pt x="1154" y="4807"/>
                  </a:lnTo>
                  <a:lnTo>
                    <a:pt x="944" y="5211"/>
                  </a:lnTo>
                  <a:lnTo>
                    <a:pt x="764" y="5615"/>
                  </a:lnTo>
                  <a:lnTo>
                    <a:pt x="585" y="6050"/>
                  </a:lnTo>
                  <a:lnTo>
                    <a:pt x="435" y="6484"/>
                  </a:lnTo>
                  <a:lnTo>
                    <a:pt x="315" y="6933"/>
                  </a:lnTo>
                  <a:lnTo>
                    <a:pt x="210" y="7382"/>
                  </a:lnTo>
                  <a:lnTo>
                    <a:pt x="120" y="7846"/>
                  </a:lnTo>
                  <a:lnTo>
                    <a:pt x="61" y="8326"/>
                  </a:lnTo>
                  <a:lnTo>
                    <a:pt x="16" y="8805"/>
                  </a:lnTo>
                  <a:lnTo>
                    <a:pt x="1" y="9269"/>
                  </a:lnTo>
                  <a:lnTo>
                    <a:pt x="16" y="9733"/>
                  </a:lnTo>
                  <a:lnTo>
                    <a:pt x="46" y="10197"/>
                  </a:lnTo>
                  <a:lnTo>
                    <a:pt x="106" y="10661"/>
                  </a:lnTo>
                  <a:lnTo>
                    <a:pt x="180" y="11111"/>
                  </a:lnTo>
                  <a:lnTo>
                    <a:pt x="285" y="11560"/>
                  </a:lnTo>
                  <a:lnTo>
                    <a:pt x="405" y="11994"/>
                  </a:lnTo>
                  <a:lnTo>
                    <a:pt x="555" y="12413"/>
                  </a:lnTo>
                  <a:lnTo>
                    <a:pt x="719" y="12833"/>
                  </a:lnTo>
                  <a:lnTo>
                    <a:pt x="899" y="13252"/>
                  </a:lnTo>
                  <a:lnTo>
                    <a:pt x="1094" y="13641"/>
                  </a:lnTo>
                  <a:lnTo>
                    <a:pt x="1318" y="14030"/>
                  </a:lnTo>
                  <a:lnTo>
                    <a:pt x="1558" y="14420"/>
                  </a:lnTo>
                  <a:lnTo>
                    <a:pt x="1812" y="14779"/>
                  </a:lnTo>
                  <a:lnTo>
                    <a:pt x="2082" y="15138"/>
                  </a:lnTo>
                  <a:lnTo>
                    <a:pt x="2366" y="15468"/>
                  </a:lnTo>
                  <a:lnTo>
                    <a:pt x="2681" y="15797"/>
                  </a:lnTo>
                  <a:lnTo>
                    <a:pt x="2995" y="16112"/>
                  </a:lnTo>
                  <a:lnTo>
                    <a:pt x="3325" y="16396"/>
                  </a:lnTo>
                  <a:lnTo>
                    <a:pt x="3684" y="16681"/>
                  </a:lnTo>
                  <a:lnTo>
                    <a:pt x="4043" y="16935"/>
                  </a:lnTo>
                  <a:lnTo>
                    <a:pt x="4418" y="17190"/>
                  </a:lnTo>
                  <a:lnTo>
                    <a:pt x="4807" y="17414"/>
                  </a:lnTo>
                  <a:lnTo>
                    <a:pt x="5211" y="17624"/>
                  </a:lnTo>
                  <a:lnTo>
                    <a:pt x="5631" y="17819"/>
                  </a:lnTo>
                  <a:lnTo>
                    <a:pt x="6050" y="17983"/>
                  </a:lnTo>
                  <a:lnTo>
                    <a:pt x="6484" y="18133"/>
                  </a:lnTo>
                  <a:lnTo>
                    <a:pt x="6933" y="18268"/>
                  </a:lnTo>
                  <a:lnTo>
                    <a:pt x="7382" y="18373"/>
                  </a:lnTo>
                  <a:lnTo>
                    <a:pt x="7847" y="18448"/>
                  </a:lnTo>
                  <a:lnTo>
                    <a:pt x="8326" y="18522"/>
                  </a:lnTo>
                  <a:lnTo>
                    <a:pt x="8805" y="18552"/>
                  </a:lnTo>
                  <a:lnTo>
                    <a:pt x="9269" y="18567"/>
                  </a:lnTo>
                  <a:lnTo>
                    <a:pt x="9748" y="18552"/>
                  </a:lnTo>
                  <a:lnTo>
                    <a:pt x="10212" y="18522"/>
                  </a:lnTo>
                  <a:lnTo>
                    <a:pt x="10662" y="18462"/>
                  </a:lnTo>
                  <a:lnTo>
                    <a:pt x="11111" y="18388"/>
                  </a:lnTo>
                  <a:lnTo>
                    <a:pt x="11560" y="18283"/>
                  </a:lnTo>
                  <a:lnTo>
                    <a:pt x="11994" y="18163"/>
                  </a:lnTo>
                  <a:lnTo>
                    <a:pt x="12428" y="18028"/>
                  </a:lnTo>
                  <a:lnTo>
                    <a:pt x="12848" y="17864"/>
                  </a:lnTo>
                  <a:lnTo>
                    <a:pt x="13252" y="17684"/>
                  </a:lnTo>
                  <a:lnTo>
                    <a:pt x="13656" y="17474"/>
                  </a:lnTo>
                  <a:lnTo>
                    <a:pt x="14046" y="17265"/>
                  </a:lnTo>
                  <a:lnTo>
                    <a:pt x="14420" y="17025"/>
                  </a:lnTo>
                  <a:lnTo>
                    <a:pt x="14779" y="16771"/>
                  </a:lnTo>
                  <a:lnTo>
                    <a:pt x="15139" y="16486"/>
                  </a:lnTo>
                  <a:lnTo>
                    <a:pt x="15468" y="16202"/>
                  </a:lnTo>
                  <a:lnTo>
                    <a:pt x="15797" y="15902"/>
                  </a:lnTo>
                  <a:lnTo>
                    <a:pt x="16112" y="15573"/>
                  </a:lnTo>
                  <a:lnTo>
                    <a:pt x="16411" y="15243"/>
                  </a:lnTo>
                  <a:lnTo>
                    <a:pt x="16681" y="14899"/>
                  </a:lnTo>
                  <a:lnTo>
                    <a:pt x="16950" y="14525"/>
                  </a:lnTo>
                  <a:lnTo>
                    <a:pt x="17190" y="14150"/>
                  </a:lnTo>
                  <a:lnTo>
                    <a:pt x="17415" y="13761"/>
                  </a:lnTo>
                  <a:lnTo>
                    <a:pt x="17624" y="13357"/>
                  </a:lnTo>
                  <a:lnTo>
                    <a:pt x="17819" y="12952"/>
                  </a:lnTo>
                  <a:lnTo>
                    <a:pt x="17983" y="12518"/>
                  </a:lnTo>
                  <a:lnTo>
                    <a:pt x="18133" y="12084"/>
                  </a:lnTo>
                  <a:lnTo>
                    <a:pt x="18268" y="11635"/>
                  </a:lnTo>
                  <a:lnTo>
                    <a:pt x="18373" y="11186"/>
                  </a:lnTo>
                  <a:lnTo>
                    <a:pt x="18463" y="10721"/>
                  </a:lnTo>
                  <a:lnTo>
                    <a:pt x="18523" y="10242"/>
                  </a:lnTo>
                  <a:lnTo>
                    <a:pt x="18552" y="9778"/>
                  </a:lnTo>
                  <a:lnTo>
                    <a:pt x="18567" y="9299"/>
                  </a:lnTo>
                  <a:lnTo>
                    <a:pt x="18552" y="8835"/>
                  </a:lnTo>
                  <a:lnTo>
                    <a:pt x="18523" y="8371"/>
                  </a:lnTo>
                  <a:lnTo>
                    <a:pt x="18463" y="7906"/>
                  </a:lnTo>
                  <a:lnTo>
                    <a:pt x="18388" y="7457"/>
                  </a:lnTo>
                  <a:lnTo>
                    <a:pt x="18283" y="7023"/>
                  </a:lnTo>
                  <a:lnTo>
                    <a:pt x="18163" y="6574"/>
                  </a:lnTo>
                  <a:lnTo>
                    <a:pt x="18028" y="6155"/>
                  </a:lnTo>
                  <a:lnTo>
                    <a:pt x="17864" y="5735"/>
                  </a:lnTo>
                  <a:lnTo>
                    <a:pt x="17684" y="5316"/>
                  </a:lnTo>
                  <a:lnTo>
                    <a:pt x="17474" y="4927"/>
                  </a:lnTo>
                  <a:lnTo>
                    <a:pt x="17265" y="4537"/>
                  </a:lnTo>
                  <a:lnTo>
                    <a:pt x="17025" y="4163"/>
                  </a:lnTo>
                  <a:lnTo>
                    <a:pt x="16771" y="3789"/>
                  </a:lnTo>
                  <a:lnTo>
                    <a:pt x="16501" y="3444"/>
                  </a:lnTo>
                  <a:lnTo>
                    <a:pt x="16202" y="3100"/>
                  </a:lnTo>
                  <a:lnTo>
                    <a:pt x="15902" y="2771"/>
                  </a:lnTo>
                  <a:lnTo>
                    <a:pt x="15588" y="2471"/>
                  </a:lnTo>
                  <a:lnTo>
                    <a:pt x="15243" y="2172"/>
                  </a:lnTo>
                  <a:lnTo>
                    <a:pt x="14899" y="1887"/>
                  </a:lnTo>
                  <a:lnTo>
                    <a:pt x="14540" y="1633"/>
                  </a:lnTo>
                  <a:lnTo>
                    <a:pt x="14150" y="1378"/>
                  </a:lnTo>
                  <a:lnTo>
                    <a:pt x="13761" y="1153"/>
                  </a:lnTo>
                  <a:lnTo>
                    <a:pt x="13372" y="944"/>
                  </a:lnTo>
                  <a:lnTo>
                    <a:pt x="12953" y="749"/>
                  </a:lnTo>
                  <a:lnTo>
                    <a:pt x="12533" y="584"/>
                  </a:lnTo>
                  <a:lnTo>
                    <a:pt x="12084" y="435"/>
                  </a:lnTo>
                  <a:lnTo>
                    <a:pt x="11650" y="315"/>
                  </a:lnTo>
                  <a:lnTo>
                    <a:pt x="11186" y="195"/>
                  </a:lnTo>
                  <a:lnTo>
                    <a:pt x="10721" y="120"/>
                  </a:lnTo>
                  <a:lnTo>
                    <a:pt x="10257" y="60"/>
                  </a:lnTo>
                  <a:lnTo>
                    <a:pt x="9778" y="16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60675" y="2470625"/>
              <a:ext cx="426775" cy="426750"/>
            </a:xfrm>
            <a:custGeom>
              <a:avLst/>
              <a:gdLst/>
              <a:ahLst/>
              <a:cxnLst/>
              <a:rect l="l" t="t" r="r" b="b"/>
              <a:pathLst>
                <a:path w="17071" h="17070" extrusionOk="0">
                  <a:moveTo>
                    <a:pt x="8116" y="0"/>
                  </a:moveTo>
                  <a:lnTo>
                    <a:pt x="7697" y="30"/>
                  </a:lnTo>
                  <a:lnTo>
                    <a:pt x="7263" y="90"/>
                  </a:lnTo>
                  <a:lnTo>
                    <a:pt x="6858" y="165"/>
                  </a:lnTo>
                  <a:lnTo>
                    <a:pt x="6439" y="255"/>
                  </a:lnTo>
                  <a:lnTo>
                    <a:pt x="6050" y="360"/>
                  </a:lnTo>
                  <a:lnTo>
                    <a:pt x="5646" y="494"/>
                  </a:lnTo>
                  <a:lnTo>
                    <a:pt x="5271" y="644"/>
                  </a:lnTo>
                  <a:lnTo>
                    <a:pt x="4882" y="809"/>
                  </a:lnTo>
                  <a:lnTo>
                    <a:pt x="4523" y="1003"/>
                  </a:lnTo>
                  <a:lnTo>
                    <a:pt x="4163" y="1198"/>
                  </a:lnTo>
                  <a:lnTo>
                    <a:pt x="3819" y="1423"/>
                  </a:lnTo>
                  <a:lnTo>
                    <a:pt x="3475" y="1647"/>
                  </a:lnTo>
                  <a:lnTo>
                    <a:pt x="3160" y="1902"/>
                  </a:lnTo>
                  <a:lnTo>
                    <a:pt x="2846" y="2171"/>
                  </a:lnTo>
                  <a:lnTo>
                    <a:pt x="2546" y="2456"/>
                  </a:lnTo>
                  <a:lnTo>
                    <a:pt x="2262" y="2740"/>
                  </a:lnTo>
                  <a:lnTo>
                    <a:pt x="1992" y="3055"/>
                  </a:lnTo>
                  <a:lnTo>
                    <a:pt x="1738" y="3369"/>
                  </a:lnTo>
                  <a:lnTo>
                    <a:pt x="1483" y="3714"/>
                  </a:lnTo>
                  <a:lnTo>
                    <a:pt x="1258" y="4058"/>
                  </a:lnTo>
                  <a:lnTo>
                    <a:pt x="1049" y="4417"/>
                  </a:lnTo>
                  <a:lnTo>
                    <a:pt x="869" y="4777"/>
                  </a:lnTo>
                  <a:lnTo>
                    <a:pt x="689" y="5166"/>
                  </a:lnTo>
                  <a:lnTo>
                    <a:pt x="525" y="5555"/>
                  </a:lnTo>
                  <a:lnTo>
                    <a:pt x="390" y="5960"/>
                  </a:lnTo>
                  <a:lnTo>
                    <a:pt x="270" y="6364"/>
                  </a:lnTo>
                  <a:lnTo>
                    <a:pt x="180" y="6783"/>
                  </a:lnTo>
                  <a:lnTo>
                    <a:pt x="106" y="7217"/>
                  </a:lnTo>
                  <a:lnTo>
                    <a:pt x="46" y="7652"/>
                  </a:lnTo>
                  <a:lnTo>
                    <a:pt x="16" y="8086"/>
                  </a:lnTo>
                  <a:lnTo>
                    <a:pt x="1" y="8520"/>
                  </a:lnTo>
                  <a:lnTo>
                    <a:pt x="1" y="8954"/>
                  </a:lnTo>
                  <a:lnTo>
                    <a:pt x="31" y="9373"/>
                  </a:lnTo>
                  <a:lnTo>
                    <a:pt x="91" y="9793"/>
                  </a:lnTo>
                  <a:lnTo>
                    <a:pt x="165" y="10212"/>
                  </a:lnTo>
                  <a:lnTo>
                    <a:pt x="255" y="10616"/>
                  </a:lnTo>
                  <a:lnTo>
                    <a:pt x="360" y="11020"/>
                  </a:lnTo>
                  <a:lnTo>
                    <a:pt x="495" y="11425"/>
                  </a:lnTo>
                  <a:lnTo>
                    <a:pt x="645" y="11799"/>
                  </a:lnTo>
                  <a:lnTo>
                    <a:pt x="809" y="12173"/>
                  </a:lnTo>
                  <a:lnTo>
                    <a:pt x="1004" y="12548"/>
                  </a:lnTo>
                  <a:lnTo>
                    <a:pt x="1199" y="12907"/>
                  </a:lnTo>
                  <a:lnTo>
                    <a:pt x="1423" y="13251"/>
                  </a:lnTo>
                  <a:lnTo>
                    <a:pt x="1648" y="13581"/>
                  </a:lnTo>
                  <a:lnTo>
                    <a:pt x="1902" y="13910"/>
                  </a:lnTo>
                  <a:lnTo>
                    <a:pt x="2172" y="14225"/>
                  </a:lnTo>
                  <a:lnTo>
                    <a:pt x="2456" y="14524"/>
                  </a:lnTo>
                  <a:lnTo>
                    <a:pt x="2741" y="14809"/>
                  </a:lnTo>
                  <a:lnTo>
                    <a:pt x="3055" y="15078"/>
                  </a:lnTo>
                  <a:lnTo>
                    <a:pt x="3370" y="15333"/>
                  </a:lnTo>
                  <a:lnTo>
                    <a:pt x="3714" y="15572"/>
                  </a:lnTo>
                  <a:lnTo>
                    <a:pt x="4058" y="15797"/>
                  </a:lnTo>
                  <a:lnTo>
                    <a:pt x="4418" y="16007"/>
                  </a:lnTo>
                  <a:lnTo>
                    <a:pt x="4777" y="16201"/>
                  </a:lnTo>
                  <a:lnTo>
                    <a:pt x="5166" y="16381"/>
                  </a:lnTo>
                  <a:lnTo>
                    <a:pt x="5556" y="16531"/>
                  </a:lnTo>
                  <a:lnTo>
                    <a:pt x="5960" y="16680"/>
                  </a:lnTo>
                  <a:lnTo>
                    <a:pt x="6364" y="16800"/>
                  </a:lnTo>
                  <a:lnTo>
                    <a:pt x="6784" y="16890"/>
                  </a:lnTo>
                  <a:lnTo>
                    <a:pt x="7218" y="16965"/>
                  </a:lnTo>
                  <a:lnTo>
                    <a:pt x="7652" y="17025"/>
                  </a:lnTo>
                  <a:lnTo>
                    <a:pt x="8086" y="17055"/>
                  </a:lnTo>
                  <a:lnTo>
                    <a:pt x="8520" y="17070"/>
                  </a:lnTo>
                  <a:lnTo>
                    <a:pt x="8955" y="17070"/>
                  </a:lnTo>
                  <a:lnTo>
                    <a:pt x="9374" y="17025"/>
                  </a:lnTo>
                  <a:lnTo>
                    <a:pt x="9793" y="16980"/>
                  </a:lnTo>
                  <a:lnTo>
                    <a:pt x="10212" y="16905"/>
                  </a:lnTo>
                  <a:lnTo>
                    <a:pt x="10617" y="16815"/>
                  </a:lnTo>
                  <a:lnTo>
                    <a:pt x="11021" y="16695"/>
                  </a:lnTo>
                  <a:lnTo>
                    <a:pt x="11410" y="16576"/>
                  </a:lnTo>
                  <a:lnTo>
                    <a:pt x="11800" y="16426"/>
                  </a:lnTo>
                  <a:lnTo>
                    <a:pt x="12174" y="16261"/>
                  </a:lnTo>
                  <a:lnTo>
                    <a:pt x="12548" y="16066"/>
                  </a:lnTo>
                  <a:lnTo>
                    <a:pt x="12908" y="15872"/>
                  </a:lnTo>
                  <a:lnTo>
                    <a:pt x="13252" y="15647"/>
                  </a:lnTo>
                  <a:lnTo>
                    <a:pt x="13581" y="15408"/>
                  </a:lnTo>
                  <a:lnTo>
                    <a:pt x="13911" y="15168"/>
                  </a:lnTo>
                  <a:lnTo>
                    <a:pt x="14225" y="14899"/>
                  </a:lnTo>
                  <a:lnTo>
                    <a:pt x="14525" y="14614"/>
                  </a:lnTo>
                  <a:lnTo>
                    <a:pt x="14809" y="14330"/>
                  </a:lnTo>
                  <a:lnTo>
                    <a:pt x="15079" y="14015"/>
                  </a:lnTo>
                  <a:lnTo>
                    <a:pt x="15333" y="13701"/>
                  </a:lnTo>
                  <a:lnTo>
                    <a:pt x="15573" y="13356"/>
                  </a:lnTo>
                  <a:lnTo>
                    <a:pt x="15797" y="13012"/>
                  </a:lnTo>
                  <a:lnTo>
                    <a:pt x="16007" y="12653"/>
                  </a:lnTo>
                  <a:lnTo>
                    <a:pt x="16202" y="12278"/>
                  </a:lnTo>
                  <a:lnTo>
                    <a:pt x="16381" y="11904"/>
                  </a:lnTo>
                  <a:lnTo>
                    <a:pt x="16531" y="11515"/>
                  </a:lnTo>
                  <a:lnTo>
                    <a:pt x="16681" y="11110"/>
                  </a:lnTo>
                  <a:lnTo>
                    <a:pt x="16786" y="10706"/>
                  </a:lnTo>
                  <a:lnTo>
                    <a:pt x="16890" y="10287"/>
                  </a:lnTo>
                  <a:lnTo>
                    <a:pt x="16965" y="9853"/>
                  </a:lnTo>
                  <a:lnTo>
                    <a:pt x="17025" y="9418"/>
                  </a:lnTo>
                  <a:lnTo>
                    <a:pt x="17055" y="8984"/>
                  </a:lnTo>
                  <a:lnTo>
                    <a:pt x="17070" y="8550"/>
                  </a:lnTo>
                  <a:lnTo>
                    <a:pt x="17055" y="8116"/>
                  </a:lnTo>
                  <a:lnTo>
                    <a:pt x="17025" y="7696"/>
                  </a:lnTo>
                  <a:lnTo>
                    <a:pt x="16980" y="7262"/>
                  </a:lnTo>
                  <a:lnTo>
                    <a:pt x="16905" y="6858"/>
                  </a:lnTo>
                  <a:lnTo>
                    <a:pt x="16816" y="6439"/>
                  </a:lnTo>
                  <a:lnTo>
                    <a:pt x="16696" y="6049"/>
                  </a:lnTo>
                  <a:lnTo>
                    <a:pt x="16576" y="5645"/>
                  </a:lnTo>
                  <a:lnTo>
                    <a:pt x="16426" y="5271"/>
                  </a:lnTo>
                  <a:lnTo>
                    <a:pt x="16262" y="4881"/>
                  </a:lnTo>
                  <a:lnTo>
                    <a:pt x="16067" y="4522"/>
                  </a:lnTo>
                  <a:lnTo>
                    <a:pt x="15872" y="4163"/>
                  </a:lnTo>
                  <a:lnTo>
                    <a:pt x="15648" y="3818"/>
                  </a:lnTo>
                  <a:lnTo>
                    <a:pt x="15408" y="3474"/>
                  </a:lnTo>
                  <a:lnTo>
                    <a:pt x="15169" y="3160"/>
                  </a:lnTo>
                  <a:lnTo>
                    <a:pt x="14899" y="2845"/>
                  </a:lnTo>
                  <a:lnTo>
                    <a:pt x="14615" y="2546"/>
                  </a:lnTo>
                  <a:lnTo>
                    <a:pt x="14330" y="2261"/>
                  </a:lnTo>
                  <a:lnTo>
                    <a:pt x="14016" y="1992"/>
                  </a:lnTo>
                  <a:lnTo>
                    <a:pt x="13701" y="1737"/>
                  </a:lnTo>
                  <a:lnTo>
                    <a:pt x="13357" y="1483"/>
                  </a:lnTo>
                  <a:lnTo>
                    <a:pt x="13012" y="1258"/>
                  </a:lnTo>
                  <a:lnTo>
                    <a:pt x="12653" y="1048"/>
                  </a:lnTo>
                  <a:lnTo>
                    <a:pt x="12279" y="869"/>
                  </a:lnTo>
                  <a:lnTo>
                    <a:pt x="11904" y="689"/>
                  </a:lnTo>
                  <a:lnTo>
                    <a:pt x="11515" y="524"/>
                  </a:lnTo>
                  <a:lnTo>
                    <a:pt x="11111" y="390"/>
                  </a:lnTo>
                  <a:lnTo>
                    <a:pt x="10707" y="270"/>
                  </a:lnTo>
                  <a:lnTo>
                    <a:pt x="10287" y="180"/>
                  </a:lnTo>
                  <a:lnTo>
                    <a:pt x="9853" y="105"/>
                  </a:lnTo>
                  <a:lnTo>
                    <a:pt x="9419" y="45"/>
                  </a:lnTo>
                  <a:lnTo>
                    <a:pt x="8985" y="15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835075" y="3434150"/>
              <a:ext cx="990875" cy="527075"/>
            </a:xfrm>
            <a:custGeom>
              <a:avLst/>
              <a:gdLst/>
              <a:ahLst/>
              <a:cxnLst/>
              <a:rect l="l" t="t" r="r" b="b"/>
              <a:pathLst>
                <a:path w="39635" h="21083" extrusionOk="0">
                  <a:moveTo>
                    <a:pt x="39634" y="0"/>
                  </a:moveTo>
                  <a:lnTo>
                    <a:pt x="39484" y="60"/>
                  </a:lnTo>
                  <a:lnTo>
                    <a:pt x="39005" y="225"/>
                  </a:lnTo>
                  <a:lnTo>
                    <a:pt x="38212" y="479"/>
                  </a:lnTo>
                  <a:lnTo>
                    <a:pt x="37119" y="809"/>
                  </a:lnTo>
                  <a:lnTo>
                    <a:pt x="35696" y="1198"/>
                  </a:lnTo>
                  <a:lnTo>
                    <a:pt x="34873" y="1408"/>
                  </a:lnTo>
                  <a:lnTo>
                    <a:pt x="33974" y="1632"/>
                  </a:lnTo>
                  <a:lnTo>
                    <a:pt x="33001" y="1872"/>
                  </a:lnTo>
                  <a:lnTo>
                    <a:pt x="31938" y="2096"/>
                  </a:lnTo>
                  <a:lnTo>
                    <a:pt x="30815" y="2336"/>
                  </a:lnTo>
                  <a:lnTo>
                    <a:pt x="29602" y="2576"/>
                  </a:lnTo>
                  <a:lnTo>
                    <a:pt x="28315" y="2830"/>
                  </a:lnTo>
                  <a:lnTo>
                    <a:pt x="26952" y="3070"/>
                  </a:lnTo>
                  <a:lnTo>
                    <a:pt x="25515" y="3294"/>
                  </a:lnTo>
                  <a:lnTo>
                    <a:pt x="24002" y="3534"/>
                  </a:lnTo>
                  <a:lnTo>
                    <a:pt x="22415" y="3744"/>
                  </a:lnTo>
                  <a:lnTo>
                    <a:pt x="20753" y="3968"/>
                  </a:lnTo>
                  <a:lnTo>
                    <a:pt x="19016" y="4163"/>
                  </a:lnTo>
                  <a:lnTo>
                    <a:pt x="17189" y="4357"/>
                  </a:lnTo>
                  <a:lnTo>
                    <a:pt x="15303" y="4522"/>
                  </a:lnTo>
                  <a:lnTo>
                    <a:pt x="13341" y="4687"/>
                  </a:lnTo>
                  <a:lnTo>
                    <a:pt x="11305" y="4822"/>
                  </a:lnTo>
                  <a:lnTo>
                    <a:pt x="9194" y="4941"/>
                  </a:lnTo>
                  <a:lnTo>
                    <a:pt x="7008" y="5031"/>
                  </a:lnTo>
                  <a:lnTo>
                    <a:pt x="4747" y="5106"/>
                  </a:lnTo>
                  <a:lnTo>
                    <a:pt x="2411" y="5151"/>
                  </a:lnTo>
                  <a:lnTo>
                    <a:pt x="0" y="5151"/>
                  </a:lnTo>
                  <a:lnTo>
                    <a:pt x="0" y="21083"/>
                  </a:lnTo>
                  <a:lnTo>
                    <a:pt x="2411" y="21068"/>
                  </a:lnTo>
                  <a:lnTo>
                    <a:pt x="4747" y="21038"/>
                  </a:lnTo>
                  <a:lnTo>
                    <a:pt x="7008" y="20963"/>
                  </a:lnTo>
                  <a:lnTo>
                    <a:pt x="9194" y="20873"/>
                  </a:lnTo>
                  <a:lnTo>
                    <a:pt x="11305" y="20753"/>
                  </a:lnTo>
                  <a:lnTo>
                    <a:pt x="13341" y="20618"/>
                  </a:lnTo>
                  <a:lnTo>
                    <a:pt x="15303" y="20454"/>
                  </a:lnTo>
                  <a:lnTo>
                    <a:pt x="17189" y="20289"/>
                  </a:lnTo>
                  <a:lnTo>
                    <a:pt x="19016" y="20094"/>
                  </a:lnTo>
                  <a:lnTo>
                    <a:pt x="20753" y="19900"/>
                  </a:lnTo>
                  <a:lnTo>
                    <a:pt x="22415" y="19675"/>
                  </a:lnTo>
                  <a:lnTo>
                    <a:pt x="24002" y="19465"/>
                  </a:lnTo>
                  <a:lnTo>
                    <a:pt x="25515" y="19226"/>
                  </a:lnTo>
                  <a:lnTo>
                    <a:pt x="26952" y="18986"/>
                  </a:lnTo>
                  <a:lnTo>
                    <a:pt x="28315" y="18747"/>
                  </a:lnTo>
                  <a:lnTo>
                    <a:pt x="29602" y="18507"/>
                  </a:lnTo>
                  <a:lnTo>
                    <a:pt x="30815" y="18268"/>
                  </a:lnTo>
                  <a:lnTo>
                    <a:pt x="31938" y="18028"/>
                  </a:lnTo>
                  <a:lnTo>
                    <a:pt x="33001" y="17803"/>
                  </a:lnTo>
                  <a:lnTo>
                    <a:pt x="33974" y="17564"/>
                  </a:lnTo>
                  <a:lnTo>
                    <a:pt x="34873" y="17339"/>
                  </a:lnTo>
                  <a:lnTo>
                    <a:pt x="35696" y="17130"/>
                  </a:lnTo>
                  <a:lnTo>
                    <a:pt x="37119" y="16740"/>
                  </a:lnTo>
                  <a:lnTo>
                    <a:pt x="38212" y="16411"/>
                  </a:lnTo>
                  <a:lnTo>
                    <a:pt x="39005" y="16156"/>
                  </a:lnTo>
                  <a:lnTo>
                    <a:pt x="39484" y="15992"/>
                  </a:lnTo>
                  <a:lnTo>
                    <a:pt x="39634" y="15932"/>
                  </a:lnTo>
                  <a:lnTo>
                    <a:pt x="39634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662300" y="2181625"/>
              <a:ext cx="2318250" cy="1963025"/>
            </a:xfrm>
            <a:custGeom>
              <a:avLst/>
              <a:gdLst/>
              <a:ahLst/>
              <a:cxnLst/>
              <a:rect l="l" t="t" r="r" b="b"/>
              <a:pathLst>
                <a:path w="92730" h="78521" extrusionOk="0">
                  <a:moveTo>
                    <a:pt x="40533" y="1"/>
                  </a:moveTo>
                  <a:lnTo>
                    <a:pt x="38376" y="14495"/>
                  </a:lnTo>
                  <a:lnTo>
                    <a:pt x="9299" y="21413"/>
                  </a:lnTo>
                  <a:lnTo>
                    <a:pt x="8864" y="21532"/>
                  </a:lnTo>
                  <a:lnTo>
                    <a:pt x="8430" y="21667"/>
                  </a:lnTo>
                  <a:lnTo>
                    <a:pt x="8011" y="21817"/>
                  </a:lnTo>
                  <a:lnTo>
                    <a:pt x="7592" y="21982"/>
                  </a:lnTo>
                  <a:lnTo>
                    <a:pt x="7187" y="22161"/>
                  </a:lnTo>
                  <a:lnTo>
                    <a:pt x="6798" y="22356"/>
                  </a:lnTo>
                  <a:lnTo>
                    <a:pt x="6409" y="22566"/>
                  </a:lnTo>
                  <a:lnTo>
                    <a:pt x="6034" y="22790"/>
                  </a:lnTo>
                  <a:lnTo>
                    <a:pt x="5675" y="23045"/>
                  </a:lnTo>
                  <a:lnTo>
                    <a:pt x="5316" y="23299"/>
                  </a:lnTo>
                  <a:lnTo>
                    <a:pt x="4971" y="23569"/>
                  </a:lnTo>
                  <a:lnTo>
                    <a:pt x="4642" y="23838"/>
                  </a:lnTo>
                  <a:lnTo>
                    <a:pt x="4327" y="24138"/>
                  </a:lnTo>
                  <a:lnTo>
                    <a:pt x="4028" y="24452"/>
                  </a:lnTo>
                  <a:lnTo>
                    <a:pt x="3729" y="24767"/>
                  </a:lnTo>
                  <a:lnTo>
                    <a:pt x="3459" y="25096"/>
                  </a:lnTo>
                  <a:lnTo>
                    <a:pt x="3190" y="25440"/>
                  </a:lnTo>
                  <a:lnTo>
                    <a:pt x="2935" y="25785"/>
                  </a:lnTo>
                  <a:lnTo>
                    <a:pt x="2695" y="26144"/>
                  </a:lnTo>
                  <a:lnTo>
                    <a:pt x="2471" y="26518"/>
                  </a:lnTo>
                  <a:lnTo>
                    <a:pt x="2261" y="26908"/>
                  </a:lnTo>
                  <a:lnTo>
                    <a:pt x="2067" y="27297"/>
                  </a:lnTo>
                  <a:lnTo>
                    <a:pt x="1902" y="27686"/>
                  </a:lnTo>
                  <a:lnTo>
                    <a:pt x="1737" y="28091"/>
                  </a:lnTo>
                  <a:lnTo>
                    <a:pt x="1587" y="28510"/>
                  </a:lnTo>
                  <a:lnTo>
                    <a:pt x="1453" y="28929"/>
                  </a:lnTo>
                  <a:lnTo>
                    <a:pt x="1348" y="29348"/>
                  </a:lnTo>
                  <a:lnTo>
                    <a:pt x="1258" y="29783"/>
                  </a:lnTo>
                  <a:lnTo>
                    <a:pt x="1168" y="30232"/>
                  </a:lnTo>
                  <a:lnTo>
                    <a:pt x="1123" y="30666"/>
                  </a:lnTo>
                  <a:lnTo>
                    <a:pt x="1078" y="31115"/>
                  </a:lnTo>
                  <a:lnTo>
                    <a:pt x="1048" y="31579"/>
                  </a:lnTo>
                  <a:lnTo>
                    <a:pt x="0" y="70510"/>
                  </a:lnTo>
                  <a:lnTo>
                    <a:pt x="8310" y="70510"/>
                  </a:lnTo>
                  <a:lnTo>
                    <a:pt x="18717" y="40563"/>
                  </a:lnTo>
                  <a:lnTo>
                    <a:pt x="32836" y="78520"/>
                  </a:lnTo>
                  <a:lnTo>
                    <a:pt x="59893" y="78520"/>
                  </a:lnTo>
                  <a:lnTo>
                    <a:pt x="74013" y="40563"/>
                  </a:lnTo>
                  <a:lnTo>
                    <a:pt x="84419" y="70510"/>
                  </a:lnTo>
                  <a:lnTo>
                    <a:pt x="92729" y="70510"/>
                  </a:lnTo>
                  <a:lnTo>
                    <a:pt x="91681" y="31579"/>
                  </a:lnTo>
                  <a:lnTo>
                    <a:pt x="91651" y="31115"/>
                  </a:lnTo>
                  <a:lnTo>
                    <a:pt x="91606" y="30666"/>
                  </a:lnTo>
                  <a:lnTo>
                    <a:pt x="91546" y="30232"/>
                  </a:lnTo>
                  <a:lnTo>
                    <a:pt x="91471" y="29783"/>
                  </a:lnTo>
                  <a:lnTo>
                    <a:pt x="91382" y="29348"/>
                  </a:lnTo>
                  <a:lnTo>
                    <a:pt x="91277" y="28929"/>
                  </a:lnTo>
                  <a:lnTo>
                    <a:pt x="91142" y="28510"/>
                  </a:lnTo>
                  <a:lnTo>
                    <a:pt x="90992" y="28091"/>
                  </a:lnTo>
                  <a:lnTo>
                    <a:pt x="90828" y="27686"/>
                  </a:lnTo>
                  <a:lnTo>
                    <a:pt x="90663" y="27297"/>
                  </a:lnTo>
                  <a:lnTo>
                    <a:pt x="90468" y="26908"/>
                  </a:lnTo>
                  <a:lnTo>
                    <a:pt x="90259" y="26518"/>
                  </a:lnTo>
                  <a:lnTo>
                    <a:pt x="90034" y="26144"/>
                  </a:lnTo>
                  <a:lnTo>
                    <a:pt x="89794" y="25785"/>
                  </a:lnTo>
                  <a:lnTo>
                    <a:pt x="89540" y="25440"/>
                  </a:lnTo>
                  <a:lnTo>
                    <a:pt x="89270" y="25096"/>
                  </a:lnTo>
                  <a:lnTo>
                    <a:pt x="89001" y="24767"/>
                  </a:lnTo>
                  <a:lnTo>
                    <a:pt x="88701" y="24452"/>
                  </a:lnTo>
                  <a:lnTo>
                    <a:pt x="88402" y="24138"/>
                  </a:lnTo>
                  <a:lnTo>
                    <a:pt x="88087" y="23838"/>
                  </a:lnTo>
                  <a:lnTo>
                    <a:pt x="87758" y="23569"/>
                  </a:lnTo>
                  <a:lnTo>
                    <a:pt x="87414" y="23299"/>
                  </a:lnTo>
                  <a:lnTo>
                    <a:pt x="87054" y="23045"/>
                  </a:lnTo>
                  <a:lnTo>
                    <a:pt x="86695" y="22790"/>
                  </a:lnTo>
                  <a:lnTo>
                    <a:pt x="86321" y="22566"/>
                  </a:lnTo>
                  <a:lnTo>
                    <a:pt x="85931" y="22356"/>
                  </a:lnTo>
                  <a:lnTo>
                    <a:pt x="85542" y="22161"/>
                  </a:lnTo>
                  <a:lnTo>
                    <a:pt x="85138" y="21982"/>
                  </a:lnTo>
                  <a:lnTo>
                    <a:pt x="84719" y="21817"/>
                  </a:lnTo>
                  <a:lnTo>
                    <a:pt x="84299" y="21667"/>
                  </a:lnTo>
                  <a:lnTo>
                    <a:pt x="83865" y="21532"/>
                  </a:lnTo>
                  <a:lnTo>
                    <a:pt x="83431" y="21413"/>
                  </a:lnTo>
                  <a:lnTo>
                    <a:pt x="54353" y="14495"/>
                  </a:lnTo>
                  <a:lnTo>
                    <a:pt x="5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493900" y="3385100"/>
              <a:ext cx="471675" cy="934725"/>
            </a:xfrm>
            <a:custGeom>
              <a:avLst/>
              <a:gdLst/>
              <a:ahLst/>
              <a:cxnLst/>
              <a:rect l="l" t="t" r="r" b="b"/>
              <a:pathLst>
                <a:path w="18867" h="37389" extrusionOk="0">
                  <a:moveTo>
                    <a:pt x="18866" y="1"/>
                  </a:moveTo>
                  <a:lnTo>
                    <a:pt x="6918" y="10632"/>
                  </a:lnTo>
                  <a:lnTo>
                    <a:pt x="6513" y="11006"/>
                  </a:lnTo>
                  <a:lnTo>
                    <a:pt x="6109" y="11380"/>
                  </a:lnTo>
                  <a:lnTo>
                    <a:pt x="5720" y="11770"/>
                  </a:lnTo>
                  <a:lnTo>
                    <a:pt x="5360" y="12174"/>
                  </a:lnTo>
                  <a:lnTo>
                    <a:pt x="4986" y="12578"/>
                  </a:lnTo>
                  <a:lnTo>
                    <a:pt x="4642" y="12997"/>
                  </a:lnTo>
                  <a:lnTo>
                    <a:pt x="4312" y="13432"/>
                  </a:lnTo>
                  <a:lnTo>
                    <a:pt x="3983" y="13866"/>
                  </a:lnTo>
                  <a:lnTo>
                    <a:pt x="3668" y="14300"/>
                  </a:lnTo>
                  <a:lnTo>
                    <a:pt x="3369" y="14749"/>
                  </a:lnTo>
                  <a:lnTo>
                    <a:pt x="3070" y="15214"/>
                  </a:lnTo>
                  <a:lnTo>
                    <a:pt x="2800" y="15678"/>
                  </a:lnTo>
                  <a:lnTo>
                    <a:pt x="2530" y="16142"/>
                  </a:lnTo>
                  <a:lnTo>
                    <a:pt x="2276" y="16621"/>
                  </a:lnTo>
                  <a:lnTo>
                    <a:pt x="2036" y="17100"/>
                  </a:lnTo>
                  <a:lnTo>
                    <a:pt x="1812" y="17594"/>
                  </a:lnTo>
                  <a:lnTo>
                    <a:pt x="1602" y="18088"/>
                  </a:lnTo>
                  <a:lnTo>
                    <a:pt x="1393" y="18582"/>
                  </a:lnTo>
                  <a:lnTo>
                    <a:pt x="1213" y="19092"/>
                  </a:lnTo>
                  <a:lnTo>
                    <a:pt x="1033" y="19601"/>
                  </a:lnTo>
                  <a:lnTo>
                    <a:pt x="868" y="20125"/>
                  </a:lnTo>
                  <a:lnTo>
                    <a:pt x="719" y="20634"/>
                  </a:lnTo>
                  <a:lnTo>
                    <a:pt x="584" y="21158"/>
                  </a:lnTo>
                  <a:lnTo>
                    <a:pt x="464" y="21697"/>
                  </a:lnTo>
                  <a:lnTo>
                    <a:pt x="359" y="22221"/>
                  </a:lnTo>
                  <a:lnTo>
                    <a:pt x="270" y="22760"/>
                  </a:lnTo>
                  <a:lnTo>
                    <a:pt x="180" y="23299"/>
                  </a:lnTo>
                  <a:lnTo>
                    <a:pt x="120" y="23838"/>
                  </a:lnTo>
                  <a:lnTo>
                    <a:pt x="75" y="24377"/>
                  </a:lnTo>
                  <a:lnTo>
                    <a:pt x="30" y="24931"/>
                  </a:lnTo>
                  <a:lnTo>
                    <a:pt x="15" y="25485"/>
                  </a:lnTo>
                  <a:lnTo>
                    <a:pt x="0" y="26024"/>
                  </a:lnTo>
                  <a:lnTo>
                    <a:pt x="0" y="37389"/>
                  </a:lnTo>
                  <a:lnTo>
                    <a:pt x="10900" y="37389"/>
                  </a:lnTo>
                  <a:lnTo>
                    <a:pt x="10900" y="20469"/>
                  </a:lnTo>
                  <a:lnTo>
                    <a:pt x="18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677275" y="3385100"/>
              <a:ext cx="471675" cy="934725"/>
            </a:xfrm>
            <a:custGeom>
              <a:avLst/>
              <a:gdLst/>
              <a:ahLst/>
              <a:cxnLst/>
              <a:rect l="l" t="t" r="r" b="b"/>
              <a:pathLst>
                <a:path w="18867" h="37389" extrusionOk="0">
                  <a:moveTo>
                    <a:pt x="0" y="1"/>
                  </a:moveTo>
                  <a:lnTo>
                    <a:pt x="7966" y="20469"/>
                  </a:lnTo>
                  <a:lnTo>
                    <a:pt x="7966" y="37389"/>
                  </a:lnTo>
                  <a:lnTo>
                    <a:pt x="18866" y="37389"/>
                  </a:lnTo>
                  <a:lnTo>
                    <a:pt x="18866" y="26024"/>
                  </a:lnTo>
                  <a:lnTo>
                    <a:pt x="18851" y="25485"/>
                  </a:lnTo>
                  <a:lnTo>
                    <a:pt x="18836" y="24931"/>
                  </a:lnTo>
                  <a:lnTo>
                    <a:pt x="18791" y="24377"/>
                  </a:lnTo>
                  <a:lnTo>
                    <a:pt x="18747" y="23838"/>
                  </a:lnTo>
                  <a:lnTo>
                    <a:pt x="18672" y="23299"/>
                  </a:lnTo>
                  <a:lnTo>
                    <a:pt x="18597" y="22760"/>
                  </a:lnTo>
                  <a:lnTo>
                    <a:pt x="18507" y="22221"/>
                  </a:lnTo>
                  <a:lnTo>
                    <a:pt x="18402" y="21697"/>
                  </a:lnTo>
                  <a:lnTo>
                    <a:pt x="18282" y="21158"/>
                  </a:lnTo>
                  <a:lnTo>
                    <a:pt x="18148" y="20634"/>
                  </a:lnTo>
                  <a:lnTo>
                    <a:pt x="17998" y="20125"/>
                  </a:lnTo>
                  <a:lnTo>
                    <a:pt x="17833" y="19601"/>
                  </a:lnTo>
                  <a:lnTo>
                    <a:pt x="17654" y="19092"/>
                  </a:lnTo>
                  <a:lnTo>
                    <a:pt x="17474" y="18582"/>
                  </a:lnTo>
                  <a:lnTo>
                    <a:pt x="17264" y="18088"/>
                  </a:lnTo>
                  <a:lnTo>
                    <a:pt x="17055" y="17594"/>
                  </a:lnTo>
                  <a:lnTo>
                    <a:pt x="16830" y="17100"/>
                  </a:lnTo>
                  <a:lnTo>
                    <a:pt x="16590" y="16621"/>
                  </a:lnTo>
                  <a:lnTo>
                    <a:pt x="16336" y="16142"/>
                  </a:lnTo>
                  <a:lnTo>
                    <a:pt x="16066" y="15678"/>
                  </a:lnTo>
                  <a:lnTo>
                    <a:pt x="15797" y="15214"/>
                  </a:lnTo>
                  <a:lnTo>
                    <a:pt x="15497" y="14749"/>
                  </a:lnTo>
                  <a:lnTo>
                    <a:pt x="15198" y="14300"/>
                  </a:lnTo>
                  <a:lnTo>
                    <a:pt x="14883" y="13866"/>
                  </a:lnTo>
                  <a:lnTo>
                    <a:pt x="14554" y="13432"/>
                  </a:lnTo>
                  <a:lnTo>
                    <a:pt x="14225" y="12997"/>
                  </a:lnTo>
                  <a:lnTo>
                    <a:pt x="13865" y="12578"/>
                  </a:lnTo>
                  <a:lnTo>
                    <a:pt x="13506" y="12174"/>
                  </a:lnTo>
                  <a:lnTo>
                    <a:pt x="13132" y="11770"/>
                  </a:lnTo>
                  <a:lnTo>
                    <a:pt x="12757" y="11380"/>
                  </a:lnTo>
                  <a:lnTo>
                    <a:pt x="12353" y="11006"/>
                  </a:lnTo>
                  <a:lnTo>
                    <a:pt x="11949" y="10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433050" y="4010225"/>
              <a:ext cx="776375" cy="134425"/>
            </a:xfrm>
            <a:custGeom>
              <a:avLst/>
              <a:gdLst/>
              <a:ahLst/>
              <a:cxnLst/>
              <a:rect l="l" t="t" r="r" b="b"/>
              <a:pathLst>
                <a:path w="31055" h="5377" extrusionOk="0">
                  <a:moveTo>
                    <a:pt x="0" y="1"/>
                  </a:moveTo>
                  <a:lnTo>
                    <a:pt x="2006" y="5376"/>
                  </a:lnTo>
                  <a:lnTo>
                    <a:pt x="29063" y="5376"/>
                  </a:lnTo>
                  <a:lnTo>
                    <a:pt x="3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757050" y="2902600"/>
              <a:ext cx="553275" cy="1143975"/>
            </a:xfrm>
            <a:custGeom>
              <a:avLst/>
              <a:gdLst/>
              <a:ahLst/>
              <a:cxnLst/>
              <a:rect l="l" t="t" r="r" b="b"/>
              <a:pathLst>
                <a:path w="22131" h="45759" extrusionOk="0">
                  <a:moveTo>
                    <a:pt x="17159" y="0"/>
                  </a:moveTo>
                  <a:lnTo>
                    <a:pt x="644" y="35816"/>
                  </a:lnTo>
                  <a:lnTo>
                    <a:pt x="494" y="36191"/>
                  </a:lnTo>
                  <a:lnTo>
                    <a:pt x="360" y="36565"/>
                  </a:lnTo>
                  <a:lnTo>
                    <a:pt x="240" y="36939"/>
                  </a:lnTo>
                  <a:lnTo>
                    <a:pt x="150" y="37314"/>
                  </a:lnTo>
                  <a:lnTo>
                    <a:pt x="90" y="37688"/>
                  </a:lnTo>
                  <a:lnTo>
                    <a:pt x="30" y="38062"/>
                  </a:lnTo>
                  <a:lnTo>
                    <a:pt x="15" y="38436"/>
                  </a:lnTo>
                  <a:lnTo>
                    <a:pt x="0" y="38811"/>
                  </a:lnTo>
                  <a:lnTo>
                    <a:pt x="15" y="39185"/>
                  </a:lnTo>
                  <a:lnTo>
                    <a:pt x="45" y="39559"/>
                  </a:lnTo>
                  <a:lnTo>
                    <a:pt x="105" y="39934"/>
                  </a:lnTo>
                  <a:lnTo>
                    <a:pt x="180" y="40293"/>
                  </a:lnTo>
                  <a:lnTo>
                    <a:pt x="270" y="40653"/>
                  </a:lnTo>
                  <a:lnTo>
                    <a:pt x="374" y="40997"/>
                  </a:lnTo>
                  <a:lnTo>
                    <a:pt x="494" y="41341"/>
                  </a:lnTo>
                  <a:lnTo>
                    <a:pt x="644" y="41686"/>
                  </a:lnTo>
                  <a:lnTo>
                    <a:pt x="809" y="42015"/>
                  </a:lnTo>
                  <a:lnTo>
                    <a:pt x="988" y="42330"/>
                  </a:lnTo>
                  <a:lnTo>
                    <a:pt x="1183" y="42644"/>
                  </a:lnTo>
                  <a:lnTo>
                    <a:pt x="1393" y="42943"/>
                  </a:lnTo>
                  <a:lnTo>
                    <a:pt x="1617" y="43243"/>
                  </a:lnTo>
                  <a:lnTo>
                    <a:pt x="1872" y="43512"/>
                  </a:lnTo>
                  <a:lnTo>
                    <a:pt x="2126" y="43782"/>
                  </a:lnTo>
                  <a:lnTo>
                    <a:pt x="2396" y="44036"/>
                  </a:lnTo>
                  <a:lnTo>
                    <a:pt x="2695" y="44276"/>
                  </a:lnTo>
                  <a:lnTo>
                    <a:pt x="2995" y="44501"/>
                  </a:lnTo>
                  <a:lnTo>
                    <a:pt x="3309" y="44710"/>
                  </a:lnTo>
                  <a:lnTo>
                    <a:pt x="3639" y="44905"/>
                  </a:lnTo>
                  <a:lnTo>
                    <a:pt x="3983" y="45085"/>
                  </a:lnTo>
                  <a:lnTo>
                    <a:pt x="4342" y="45234"/>
                  </a:lnTo>
                  <a:lnTo>
                    <a:pt x="4717" y="45369"/>
                  </a:lnTo>
                  <a:lnTo>
                    <a:pt x="5091" y="45504"/>
                  </a:lnTo>
                  <a:lnTo>
                    <a:pt x="5450" y="45594"/>
                  </a:lnTo>
                  <a:lnTo>
                    <a:pt x="5825" y="45669"/>
                  </a:lnTo>
                  <a:lnTo>
                    <a:pt x="6184" y="45713"/>
                  </a:lnTo>
                  <a:lnTo>
                    <a:pt x="6543" y="45743"/>
                  </a:lnTo>
                  <a:lnTo>
                    <a:pt x="6903" y="45758"/>
                  </a:lnTo>
                  <a:lnTo>
                    <a:pt x="7262" y="45758"/>
                  </a:lnTo>
                  <a:lnTo>
                    <a:pt x="7622" y="45743"/>
                  </a:lnTo>
                  <a:lnTo>
                    <a:pt x="7966" y="45698"/>
                  </a:lnTo>
                  <a:lnTo>
                    <a:pt x="8325" y="45639"/>
                  </a:lnTo>
                  <a:lnTo>
                    <a:pt x="8655" y="45564"/>
                  </a:lnTo>
                  <a:lnTo>
                    <a:pt x="8999" y="45474"/>
                  </a:lnTo>
                  <a:lnTo>
                    <a:pt x="9328" y="45369"/>
                  </a:lnTo>
                  <a:lnTo>
                    <a:pt x="9658" y="45249"/>
                  </a:lnTo>
                  <a:lnTo>
                    <a:pt x="9972" y="45100"/>
                  </a:lnTo>
                  <a:lnTo>
                    <a:pt x="10287" y="44950"/>
                  </a:lnTo>
                  <a:lnTo>
                    <a:pt x="10586" y="44785"/>
                  </a:lnTo>
                  <a:lnTo>
                    <a:pt x="10886" y="44590"/>
                  </a:lnTo>
                  <a:lnTo>
                    <a:pt x="11170" y="44396"/>
                  </a:lnTo>
                  <a:lnTo>
                    <a:pt x="11440" y="44186"/>
                  </a:lnTo>
                  <a:lnTo>
                    <a:pt x="11709" y="43962"/>
                  </a:lnTo>
                  <a:lnTo>
                    <a:pt x="11964" y="43722"/>
                  </a:lnTo>
                  <a:lnTo>
                    <a:pt x="12203" y="43467"/>
                  </a:lnTo>
                  <a:lnTo>
                    <a:pt x="12443" y="43198"/>
                  </a:lnTo>
                  <a:lnTo>
                    <a:pt x="12653" y="42913"/>
                  </a:lnTo>
                  <a:lnTo>
                    <a:pt x="12862" y="42629"/>
                  </a:lnTo>
                  <a:lnTo>
                    <a:pt x="13042" y="42330"/>
                  </a:lnTo>
                  <a:lnTo>
                    <a:pt x="13221" y="42015"/>
                  </a:lnTo>
                  <a:lnTo>
                    <a:pt x="13371" y="41686"/>
                  </a:lnTo>
                  <a:lnTo>
                    <a:pt x="13521" y="41356"/>
                  </a:lnTo>
                  <a:lnTo>
                    <a:pt x="13641" y="41012"/>
                  </a:lnTo>
                  <a:lnTo>
                    <a:pt x="13761" y="40653"/>
                  </a:lnTo>
                  <a:lnTo>
                    <a:pt x="13850" y="40293"/>
                  </a:lnTo>
                  <a:lnTo>
                    <a:pt x="22131" y="3444"/>
                  </a:lnTo>
                  <a:lnTo>
                    <a:pt x="17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370525" y="1620900"/>
              <a:ext cx="901775" cy="264675"/>
            </a:xfrm>
            <a:custGeom>
              <a:avLst/>
              <a:gdLst/>
              <a:ahLst/>
              <a:cxnLst/>
              <a:rect l="l" t="t" r="r" b="b"/>
              <a:pathLst>
                <a:path w="36071" h="10587" extrusionOk="0">
                  <a:moveTo>
                    <a:pt x="0" y="0"/>
                  </a:moveTo>
                  <a:lnTo>
                    <a:pt x="0" y="10586"/>
                  </a:lnTo>
                  <a:lnTo>
                    <a:pt x="36071" y="10586"/>
                  </a:lnTo>
                  <a:lnTo>
                    <a:pt x="3607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418825" y="1157100"/>
              <a:ext cx="805200" cy="813425"/>
            </a:xfrm>
            <a:custGeom>
              <a:avLst/>
              <a:gdLst/>
              <a:ahLst/>
              <a:cxnLst/>
              <a:rect l="l" t="t" r="r" b="b"/>
              <a:pathLst>
                <a:path w="32208" h="32537" extrusionOk="0">
                  <a:moveTo>
                    <a:pt x="15692" y="0"/>
                  </a:moveTo>
                  <a:lnTo>
                    <a:pt x="15273" y="15"/>
                  </a:lnTo>
                  <a:lnTo>
                    <a:pt x="14868" y="45"/>
                  </a:lnTo>
                  <a:lnTo>
                    <a:pt x="14464" y="90"/>
                  </a:lnTo>
                  <a:lnTo>
                    <a:pt x="14045" y="135"/>
                  </a:lnTo>
                  <a:lnTo>
                    <a:pt x="13656" y="180"/>
                  </a:lnTo>
                  <a:lnTo>
                    <a:pt x="13251" y="255"/>
                  </a:lnTo>
                  <a:lnTo>
                    <a:pt x="12862" y="330"/>
                  </a:lnTo>
                  <a:lnTo>
                    <a:pt x="12473" y="419"/>
                  </a:lnTo>
                  <a:lnTo>
                    <a:pt x="12083" y="509"/>
                  </a:lnTo>
                  <a:lnTo>
                    <a:pt x="11694" y="614"/>
                  </a:lnTo>
                  <a:lnTo>
                    <a:pt x="11320" y="719"/>
                  </a:lnTo>
                  <a:lnTo>
                    <a:pt x="10945" y="854"/>
                  </a:lnTo>
                  <a:lnTo>
                    <a:pt x="10571" y="973"/>
                  </a:lnTo>
                  <a:lnTo>
                    <a:pt x="10197" y="1123"/>
                  </a:lnTo>
                  <a:lnTo>
                    <a:pt x="9837" y="1273"/>
                  </a:lnTo>
                  <a:lnTo>
                    <a:pt x="9478" y="1423"/>
                  </a:lnTo>
                  <a:lnTo>
                    <a:pt x="9119" y="1587"/>
                  </a:lnTo>
                  <a:lnTo>
                    <a:pt x="8774" y="1767"/>
                  </a:lnTo>
                  <a:lnTo>
                    <a:pt x="8430" y="1947"/>
                  </a:lnTo>
                  <a:lnTo>
                    <a:pt x="8086" y="2126"/>
                  </a:lnTo>
                  <a:lnTo>
                    <a:pt x="7756" y="2336"/>
                  </a:lnTo>
                  <a:lnTo>
                    <a:pt x="7427" y="2531"/>
                  </a:lnTo>
                  <a:lnTo>
                    <a:pt x="7097" y="2755"/>
                  </a:lnTo>
                  <a:lnTo>
                    <a:pt x="6783" y="2965"/>
                  </a:lnTo>
                  <a:lnTo>
                    <a:pt x="6468" y="3204"/>
                  </a:lnTo>
                  <a:lnTo>
                    <a:pt x="6169" y="3429"/>
                  </a:lnTo>
                  <a:lnTo>
                    <a:pt x="5855" y="3684"/>
                  </a:lnTo>
                  <a:lnTo>
                    <a:pt x="5570" y="3923"/>
                  </a:lnTo>
                  <a:lnTo>
                    <a:pt x="5271" y="4178"/>
                  </a:lnTo>
                  <a:lnTo>
                    <a:pt x="5001" y="4447"/>
                  </a:lnTo>
                  <a:lnTo>
                    <a:pt x="4717" y="4717"/>
                  </a:lnTo>
                  <a:lnTo>
                    <a:pt x="4447" y="4986"/>
                  </a:lnTo>
                  <a:lnTo>
                    <a:pt x="4178" y="5271"/>
                  </a:lnTo>
                  <a:lnTo>
                    <a:pt x="3923" y="5570"/>
                  </a:lnTo>
                  <a:lnTo>
                    <a:pt x="3683" y="5855"/>
                  </a:lnTo>
                  <a:lnTo>
                    <a:pt x="3429" y="6154"/>
                  </a:lnTo>
                  <a:lnTo>
                    <a:pt x="3204" y="6469"/>
                  </a:lnTo>
                  <a:lnTo>
                    <a:pt x="2980" y="6783"/>
                  </a:lnTo>
                  <a:lnTo>
                    <a:pt x="2755" y="7098"/>
                  </a:lnTo>
                  <a:lnTo>
                    <a:pt x="2545" y="7427"/>
                  </a:lnTo>
                  <a:lnTo>
                    <a:pt x="2336" y="7756"/>
                  </a:lnTo>
                  <a:lnTo>
                    <a:pt x="2141" y="8086"/>
                  </a:lnTo>
                  <a:lnTo>
                    <a:pt x="1947" y="8430"/>
                  </a:lnTo>
                  <a:lnTo>
                    <a:pt x="1767" y="8775"/>
                  </a:lnTo>
                  <a:lnTo>
                    <a:pt x="1587" y="9119"/>
                  </a:lnTo>
                  <a:lnTo>
                    <a:pt x="1422" y="9478"/>
                  </a:lnTo>
                  <a:lnTo>
                    <a:pt x="1273" y="9838"/>
                  </a:lnTo>
                  <a:lnTo>
                    <a:pt x="1123" y="10197"/>
                  </a:lnTo>
                  <a:lnTo>
                    <a:pt x="973" y="10571"/>
                  </a:lnTo>
                  <a:lnTo>
                    <a:pt x="854" y="10931"/>
                  </a:lnTo>
                  <a:lnTo>
                    <a:pt x="719" y="11320"/>
                  </a:lnTo>
                  <a:lnTo>
                    <a:pt x="614" y="11694"/>
                  </a:lnTo>
                  <a:lnTo>
                    <a:pt x="509" y="12084"/>
                  </a:lnTo>
                  <a:lnTo>
                    <a:pt x="419" y="12458"/>
                  </a:lnTo>
                  <a:lnTo>
                    <a:pt x="329" y="12862"/>
                  </a:lnTo>
                  <a:lnTo>
                    <a:pt x="255" y="13252"/>
                  </a:lnTo>
                  <a:lnTo>
                    <a:pt x="195" y="13656"/>
                  </a:lnTo>
                  <a:lnTo>
                    <a:pt x="135" y="14045"/>
                  </a:lnTo>
                  <a:lnTo>
                    <a:pt x="90" y="14449"/>
                  </a:lnTo>
                  <a:lnTo>
                    <a:pt x="45" y="14869"/>
                  </a:lnTo>
                  <a:lnTo>
                    <a:pt x="30" y="15273"/>
                  </a:lnTo>
                  <a:lnTo>
                    <a:pt x="0" y="15692"/>
                  </a:lnTo>
                  <a:lnTo>
                    <a:pt x="0" y="16096"/>
                  </a:lnTo>
                  <a:lnTo>
                    <a:pt x="0" y="29318"/>
                  </a:lnTo>
                  <a:lnTo>
                    <a:pt x="15" y="29647"/>
                  </a:lnTo>
                  <a:lnTo>
                    <a:pt x="75" y="29962"/>
                  </a:lnTo>
                  <a:lnTo>
                    <a:pt x="150" y="30276"/>
                  </a:lnTo>
                  <a:lnTo>
                    <a:pt x="255" y="30576"/>
                  </a:lnTo>
                  <a:lnTo>
                    <a:pt x="389" y="30860"/>
                  </a:lnTo>
                  <a:lnTo>
                    <a:pt x="554" y="31115"/>
                  </a:lnTo>
                  <a:lnTo>
                    <a:pt x="734" y="31369"/>
                  </a:lnTo>
                  <a:lnTo>
                    <a:pt x="943" y="31594"/>
                  </a:lnTo>
                  <a:lnTo>
                    <a:pt x="1168" y="31803"/>
                  </a:lnTo>
                  <a:lnTo>
                    <a:pt x="1422" y="31983"/>
                  </a:lnTo>
                  <a:lnTo>
                    <a:pt x="1692" y="32148"/>
                  </a:lnTo>
                  <a:lnTo>
                    <a:pt x="1976" y="32282"/>
                  </a:lnTo>
                  <a:lnTo>
                    <a:pt x="2261" y="32387"/>
                  </a:lnTo>
                  <a:lnTo>
                    <a:pt x="2575" y="32477"/>
                  </a:lnTo>
                  <a:lnTo>
                    <a:pt x="2890" y="32522"/>
                  </a:lnTo>
                  <a:lnTo>
                    <a:pt x="3219" y="32537"/>
                  </a:lnTo>
                  <a:lnTo>
                    <a:pt x="28988" y="32537"/>
                  </a:lnTo>
                  <a:lnTo>
                    <a:pt x="29318" y="32522"/>
                  </a:lnTo>
                  <a:lnTo>
                    <a:pt x="29632" y="32477"/>
                  </a:lnTo>
                  <a:lnTo>
                    <a:pt x="29946" y="32387"/>
                  </a:lnTo>
                  <a:lnTo>
                    <a:pt x="30231" y="32282"/>
                  </a:lnTo>
                  <a:lnTo>
                    <a:pt x="30515" y="32148"/>
                  </a:lnTo>
                  <a:lnTo>
                    <a:pt x="30785" y="31983"/>
                  </a:lnTo>
                  <a:lnTo>
                    <a:pt x="31024" y="31803"/>
                  </a:lnTo>
                  <a:lnTo>
                    <a:pt x="31264" y="31594"/>
                  </a:lnTo>
                  <a:lnTo>
                    <a:pt x="31474" y="31369"/>
                  </a:lnTo>
                  <a:lnTo>
                    <a:pt x="31653" y="31115"/>
                  </a:lnTo>
                  <a:lnTo>
                    <a:pt x="31818" y="30860"/>
                  </a:lnTo>
                  <a:lnTo>
                    <a:pt x="31953" y="30576"/>
                  </a:lnTo>
                  <a:lnTo>
                    <a:pt x="32058" y="30276"/>
                  </a:lnTo>
                  <a:lnTo>
                    <a:pt x="32132" y="29962"/>
                  </a:lnTo>
                  <a:lnTo>
                    <a:pt x="32192" y="29647"/>
                  </a:lnTo>
                  <a:lnTo>
                    <a:pt x="32207" y="29318"/>
                  </a:lnTo>
                  <a:lnTo>
                    <a:pt x="32207" y="16096"/>
                  </a:lnTo>
                  <a:lnTo>
                    <a:pt x="32192" y="15692"/>
                  </a:lnTo>
                  <a:lnTo>
                    <a:pt x="32177" y="15273"/>
                  </a:lnTo>
                  <a:lnTo>
                    <a:pt x="32162" y="14869"/>
                  </a:lnTo>
                  <a:lnTo>
                    <a:pt x="32118" y="14449"/>
                  </a:lnTo>
                  <a:lnTo>
                    <a:pt x="32073" y="14045"/>
                  </a:lnTo>
                  <a:lnTo>
                    <a:pt x="32013" y="13656"/>
                  </a:lnTo>
                  <a:lnTo>
                    <a:pt x="31953" y="13252"/>
                  </a:lnTo>
                  <a:lnTo>
                    <a:pt x="31878" y="12862"/>
                  </a:lnTo>
                  <a:lnTo>
                    <a:pt x="31788" y="12458"/>
                  </a:lnTo>
                  <a:lnTo>
                    <a:pt x="31698" y="12084"/>
                  </a:lnTo>
                  <a:lnTo>
                    <a:pt x="31593" y="11694"/>
                  </a:lnTo>
                  <a:lnTo>
                    <a:pt x="31474" y="11320"/>
                  </a:lnTo>
                  <a:lnTo>
                    <a:pt x="31354" y="10931"/>
                  </a:lnTo>
                  <a:lnTo>
                    <a:pt x="31234" y="10571"/>
                  </a:lnTo>
                  <a:lnTo>
                    <a:pt x="31084" y="10197"/>
                  </a:lnTo>
                  <a:lnTo>
                    <a:pt x="30935" y="9838"/>
                  </a:lnTo>
                  <a:lnTo>
                    <a:pt x="30785" y="9478"/>
                  </a:lnTo>
                  <a:lnTo>
                    <a:pt x="30620" y="9119"/>
                  </a:lnTo>
                  <a:lnTo>
                    <a:pt x="30441" y="8775"/>
                  </a:lnTo>
                  <a:lnTo>
                    <a:pt x="30261" y="8430"/>
                  </a:lnTo>
                  <a:lnTo>
                    <a:pt x="30066" y="8086"/>
                  </a:lnTo>
                  <a:lnTo>
                    <a:pt x="29872" y="7756"/>
                  </a:lnTo>
                  <a:lnTo>
                    <a:pt x="29662" y="7427"/>
                  </a:lnTo>
                  <a:lnTo>
                    <a:pt x="29452" y="7098"/>
                  </a:lnTo>
                  <a:lnTo>
                    <a:pt x="29228" y="6783"/>
                  </a:lnTo>
                  <a:lnTo>
                    <a:pt x="29003" y="6469"/>
                  </a:lnTo>
                  <a:lnTo>
                    <a:pt x="28764" y="6154"/>
                  </a:lnTo>
                  <a:lnTo>
                    <a:pt x="28524" y="5855"/>
                  </a:lnTo>
                  <a:lnTo>
                    <a:pt x="28284" y="5570"/>
                  </a:lnTo>
                  <a:lnTo>
                    <a:pt x="28015" y="5271"/>
                  </a:lnTo>
                  <a:lnTo>
                    <a:pt x="27760" y="4986"/>
                  </a:lnTo>
                  <a:lnTo>
                    <a:pt x="27491" y="4717"/>
                  </a:lnTo>
                  <a:lnTo>
                    <a:pt x="27206" y="4447"/>
                  </a:lnTo>
                  <a:lnTo>
                    <a:pt x="26922" y="4178"/>
                  </a:lnTo>
                  <a:lnTo>
                    <a:pt x="26637" y="3923"/>
                  </a:lnTo>
                  <a:lnTo>
                    <a:pt x="26338" y="3684"/>
                  </a:lnTo>
                  <a:lnTo>
                    <a:pt x="26038" y="3429"/>
                  </a:lnTo>
                  <a:lnTo>
                    <a:pt x="25739" y="3204"/>
                  </a:lnTo>
                  <a:lnTo>
                    <a:pt x="25424" y="2965"/>
                  </a:lnTo>
                  <a:lnTo>
                    <a:pt x="25110" y="2755"/>
                  </a:lnTo>
                  <a:lnTo>
                    <a:pt x="24781" y="2531"/>
                  </a:lnTo>
                  <a:lnTo>
                    <a:pt x="24451" y="2336"/>
                  </a:lnTo>
                  <a:lnTo>
                    <a:pt x="24122" y="2126"/>
                  </a:lnTo>
                  <a:lnTo>
                    <a:pt x="23777" y="1947"/>
                  </a:lnTo>
                  <a:lnTo>
                    <a:pt x="23433" y="1767"/>
                  </a:lnTo>
                  <a:lnTo>
                    <a:pt x="23089" y="1587"/>
                  </a:lnTo>
                  <a:lnTo>
                    <a:pt x="22729" y="1423"/>
                  </a:lnTo>
                  <a:lnTo>
                    <a:pt x="22370" y="1273"/>
                  </a:lnTo>
                  <a:lnTo>
                    <a:pt x="22011" y="1123"/>
                  </a:lnTo>
                  <a:lnTo>
                    <a:pt x="21636" y="973"/>
                  </a:lnTo>
                  <a:lnTo>
                    <a:pt x="21262" y="854"/>
                  </a:lnTo>
                  <a:lnTo>
                    <a:pt x="20888" y="719"/>
                  </a:lnTo>
                  <a:lnTo>
                    <a:pt x="20513" y="614"/>
                  </a:lnTo>
                  <a:lnTo>
                    <a:pt x="20124" y="509"/>
                  </a:lnTo>
                  <a:lnTo>
                    <a:pt x="19735" y="419"/>
                  </a:lnTo>
                  <a:lnTo>
                    <a:pt x="19345" y="330"/>
                  </a:lnTo>
                  <a:lnTo>
                    <a:pt x="18956" y="255"/>
                  </a:lnTo>
                  <a:lnTo>
                    <a:pt x="18552" y="180"/>
                  </a:lnTo>
                  <a:lnTo>
                    <a:pt x="18148" y="135"/>
                  </a:lnTo>
                  <a:lnTo>
                    <a:pt x="17743" y="90"/>
                  </a:lnTo>
                  <a:lnTo>
                    <a:pt x="17339" y="45"/>
                  </a:lnTo>
                  <a:lnTo>
                    <a:pt x="16935" y="15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418825" y="1550900"/>
              <a:ext cx="805200" cy="813425"/>
            </a:xfrm>
            <a:custGeom>
              <a:avLst/>
              <a:gdLst/>
              <a:ahLst/>
              <a:cxnLst/>
              <a:rect l="l" t="t" r="r" b="b"/>
              <a:pathLst>
                <a:path w="32208" h="32537" extrusionOk="0">
                  <a:moveTo>
                    <a:pt x="3219" y="0"/>
                  </a:moveTo>
                  <a:lnTo>
                    <a:pt x="2890" y="15"/>
                  </a:lnTo>
                  <a:lnTo>
                    <a:pt x="2575" y="60"/>
                  </a:lnTo>
                  <a:lnTo>
                    <a:pt x="2261" y="135"/>
                  </a:lnTo>
                  <a:lnTo>
                    <a:pt x="1976" y="255"/>
                  </a:lnTo>
                  <a:lnTo>
                    <a:pt x="1692" y="389"/>
                  </a:lnTo>
                  <a:lnTo>
                    <a:pt x="1422" y="554"/>
                  </a:lnTo>
                  <a:lnTo>
                    <a:pt x="1168" y="734"/>
                  </a:lnTo>
                  <a:lnTo>
                    <a:pt x="943" y="943"/>
                  </a:lnTo>
                  <a:lnTo>
                    <a:pt x="734" y="1168"/>
                  </a:lnTo>
                  <a:lnTo>
                    <a:pt x="554" y="1422"/>
                  </a:lnTo>
                  <a:lnTo>
                    <a:pt x="389" y="1677"/>
                  </a:lnTo>
                  <a:lnTo>
                    <a:pt x="255" y="1962"/>
                  </a:lnTo>
                  <a:lnTo>
                    <a:pt x="150" y="2261"/>
                  </a:lnTo>
                  <a:lnTo>
                    <a:pt x="75" y="2575"/>
                  </a:lnTo>
                  <a:lnTo>
                    <a:pt x="15" y="2890"/>
                  </a:lnTo>
                  <a:lnTo>
                    <a:pt x="0" y="3219"/>
                  </a:lnTo>
                  <a:lnTo>
                    <a:pt x="0" y="16441"/>
                  </a:lnTo>
                  <a:lnTo>
                    <a:pt x="0" y="16845"/>
                  </a:lnTo>
                  <a:lnTo>
                    <a:pt x="30" y="17264"/>
                  </a:lnTo>
                  <a:lnTo>
                    <a:pt x="45" y="17668"/>
                  </a:lnTo>
                  <a:lnTo>
                    <a:pt x="90" y="18088"/>
                  </a:lnTo>
                  <a:lnTo>
                    <a:pt x="135" y="18492"/>
                  </a:lnTo>
                  <a:lnTo>
                    <a:pt x="195" y="18881"/>
                  </a:lnTo>
                  <a:lnTo>
                    <a:pt x="255" y="19286"/>
                  </a:lnTo>
                  <a:lnTo>
                    <a:pt x="329" y="19675"/>
                  </a:lnTo>
                  <a:lnTo>
                    <a:pt x="419" y="20064"/>
                  </a:lnTo>
                  <a:lnTo>
                    <a:pt x="509" y="20453"/>
                  </a:lnTo>
                  <a:lnTo>
                    <a:pt x="614" y="20843"/>
                  </a:lnTo>
                  <a:lnTo>
                    <a:pt x="719" y="21217"/>
                  </a:lnTo>
                  <a:lnTo>
                    <a:pt x="854" y="21606"/>
                  </a:lnTo>
                  <a:lnTo>
                    <a:pt x="973" y="21966"/>
                  </a:lnTo>
                  <a:lnTo>
                    <a:pt x="1123" y="22340"/>
                  </a:lnTo>
                  <a:lnTo>
                    <a:pt x="1273" y="22699"/>
                  </a:lnTo>
                  <a:lnTo>
                    <a:pt x="1422" y="23059"/>
                  </a:lnTo>
                  <a:lnTo>
                    <a:pt x="1587" y="23418"/>
                  </a:lnTo>
                  <a:lnTo>
                    <a:pt x="1767" y="23763"/>
                  </a:lnTo>
                  <a:lnTo>
                    <a:pt x="1947" y="24107"/>
                  </a:lnTo>
                  <a:lnTo>
                    <a:pt x="2141" y="24451"/>
                  </a:lnTo>
                  <a:lnTo>
                    <a:pt x="2336" y="24781"/>
                  </a:lnTo>
                  <a:lnTo>
                    <a:pt x="2545" y="25110"/>
                  </a:lnTo>
                  <a:lnTo>
                    <a:pt x="2755" y="25440"/>
                  </a:lnTo>
                  <a:lnTo>
                    <a:pt x="2980" y="25754"/>
                  </a:lnTo>
                  <a:lnTo>
                    <a:pt x="3204" y="26068"/>
                  </a:lnTo>
                  <a:lnTo>
                    <a:pt x="3429" y="26383"/>
                  </a:lnTo>
                  <a:lnTo>
                    <a:pt x="3683" y="26682"/>
                  </a:lnTo>
                  <a:lnTo>
                    <a:pt x="3923" y="26967"/>
                  </a:lnTo>
                  <a:lnTo>
                    <a:pt x="4178" y="27266"/>
                  </a:lnTo>
                  <a:lnTo>
                    <a:pt x="4447" y="27551"/>
                  </a:lnTo>
                  <a:lnTo>
                    <a:pt x="4717" y="27820"/>
                  </a:lnTo>
                  <a:lnTo>
                    <a:pt x="5001" y="28090"/>
                  </a:lnTo>
                  <a:lnTo>
                    <a:pt x="5271" y="28359"/>
                  </a:lnTo>
                  <a:lnTo>
                    <a:pt x="5570" y="28614"/>
                  </a:lnTo>
                  <a:lnTo>
                    <a:pt x="5855" y="28853"/>
                  </a:lnTo>
                  <a:lnTo>
                    <a:pt x="6169" y="29108"/>
                  </a:lnTo>
                  <a:lnTo>
                    <a:pt x="6468" y="29333"/>
                  </a:lnTo>
                  <a:lnTo>
                    <a:pt x="6783" y="29572"/>
                  </a:lnTo>
                  <a:lnTo>
                    <a:pt x="7097" y="29782"/>
                  </a:lnTo>
                  <a:lnTo>
                    <a:pt x="7427" y="30006"/>
                  </a:lnTo>
                  <a:lnTo>
                    <a:pt x="7756" y="30201"/>
                  </a:lnTo>
                  <a:lnTo>
                    <a:pt x="8086" y="30396"/>
                  </a:lnTo>
                  <a:lnTo>
                    <a:pt x="8430" y="30590"/>
                  </a:lnTo>
                  <a:lnTo>
                    <a:pt x="8774" y="30770"/>
                  </a:lnTo>
                  <a:lnTo>
                    <a:pt x="9119" y="30950"/>
                  </a:lnTo>
                  <a:lnTo>
                    <a:pt x="9478" y="31114"/>
                  </a:lnTo>
                  <a:lnTo>
                    <a:pt x="9837" y="31264"/>
                  </a:lnTo>
                  <a:lnTo>
                    <a:pt x="10197" y="31414"/>
                  </a:lnTo>
                  <a:lnTo>
                    <a:pt x="10571" y="31564"/>
                  </a:lnTo>
                  <a:lnTo>
                    <a:pt x="10945" y="31683"/>
                  </a:lnTo>
                  <a:lnTo>
                    <a:pt x="11320" y="31818"/>
                  </a:lnTo>
                  <a:lnTo>
                    <a:pt x="11694" y="31923"/>
                  </a:lnTo>
                  <a:lnTo>
                    <a:pt x="12083" y="32028"/>
                  </a:lnTo>
                  <a:lnTo>
                    <a:pt x="12473" y="32118"/>
                  </a:lnTo>
                  <a:lnTo>
                    <a:pt x="12862" y="32207"/>
                  </a:lnTo>
                  <a:lnTo>
                    <a:pt x="13251" y="32282"/>
                  </a:lnTo>
                  <a:lnTo>
                    <a:pt x="13656" y="32357"/>
                  </a:lnTo>
                  <a:lnTo>
                    <a:pt x="14045" y="32402"/>
                  </a:lnTo>
                  <a:lnTo>
                    <a:pt x="14464" y="32447"/>
                  </a:lnTo>
                  <a:lnTo>
                    <a:pt x="14868" y="32492"/>
                  </a:lnTo>
                  <a:lnTo>
                    <a:pt x="15273" y="32522"/>
                  </a:lnTo>
                  <a:lnTo>
                    <a:pt x="15692" y="32537"/>
                  </a:lnTo>
                  <a:lnTo>
                    <a:pt x="16515" y="32537"/>
                  </a:lnTo>
                  <a:lnTo>
                    <a:pt x="16935" y="32522"/>
                  </a:lnTo>
                  <a:lnTo>
                    <a:pt x="17339" y="32492"/>
                  </a:lnTo>
                  <a:lnTo>
                    <a:pt x="17743" y="32447"/>
                  </a:lnTo>
                  <a:lnTo>
                    <a:pt x="18148" y="32402"/>
                  </a:lnTo>
                  <a:lnTo>
                    <a:pt x="18552" y="32357"/>
                  </a:lnTo>
                  <a:lnTo>
                    <a:pt x="18956" y="32282"/>
                  </a:lnTo>
                  <a:lnTo>
                    <a:pt x="19345" y="32207"/>
                  </a:lnTo>
                  <a:lnTo>
                    <a:pt x="19735" y="32118"/>
                  </a:lnTo>
                  <a:lnTo>
                    <a:pt x="20124" y="32028"/>
                  </a:lnTo>
                  <a:lnTo>
                    <a:pt x="20513" y="31923"/>
                  </a:lnTo>
                  <a:lnTo>
                    <a:pt x="20888" y="31818"/>
                  </a:lnTo>
                  <a:lnTo>
                    <a:pt x="21262" y="31683"/>
                  </a:lnTo>
                  <a:lnTo>
                    <a:pt x="21636" y="31564"/>
                  </a:lnTo>
                  <a:lnTo>
                    <a:pt x="22011" y="31414"/>
                  </a:lnTo>
                  <a:lnTo>
                    <a:pt x="22370" y="31264"/>
                  </a:lnTo>
                  <a:lnTo>
                    <a:pt x="22729" y="31114"/>
                  </a:lnTo>
                  <a:lnTo>
                    <a:pt x="23089" y="30950"/>
                  </a:lnTo>
                  <a:lnTo>
                    <a:pt x="23433" y="30770"/>
                  </a:lnTo>
                  <a:lnTo>
                    <a:pt x="23777" y="30590"/>
                  </a:lnTo>
                  <a:lnTo>
                    <a:pt x="24122" y="30396"/>
                  </a:lnTo>
                  <a:lnTo>
                    <a:pt x="24451" y="30201"/>
                  </a:lnTo>
                  <a:lnTo>
                    <a:pt x="24781" y="30006"/>
                  </a:lnTo>
                  <a:lnTo>
                    <a:pt x="25110" y="29782"/>
                  </a:lnTo>
                  <a:lnTo>
                    <a:pt x="25424" y="29572"/>
                  </a:lnTo>
                  <a:lnTo>
                    <a:pt x="25739" y="29333"/>
                  </a:lnTo>
                  <a:lnTo>
                    <a:pt x="26038" y="29108"/>
                  </a:lnTo>
                  <a:lnTo>
                    <a:pt x="26338" y="28853"/>
                  </a:lnTo>
                  <a:lnTo>
                    <a:pt x="26637" y="28614"/>
                  </a:lnTo>
                  <a:lnTo>
                    <a:pt x="26922" y="28359"/>
                  </a:lnTo>
                  <a:lnTo>
                    <a:pt x="27206" y="28090"/>
                  </a:lnTo>
                  <a:lnTo>
                    <a:pt x="27491" y="27820"/>
                  </a:lnTo>
                  <a:lnTo>
                    <a:pt x="27760" y="27551"/>
                  </a:lnTo>
                  <a:lnTo>
                    <a:pt x="28015" y="27266"/>
                  </a:lnTo>
                  <a:lnTo>
                    <a:pt x="28284" y="26967"/>
                  </a:lnTo>
                  <a:lnTo>
                    <a:pt x="28524" y="26682"/>
                  </a:lnTo>
                  <a:lnTo>
                    <a:pt x="28764" y="26383"/>
                  </a:lnTo>
                  <a:lnTo>
                    <a:pt x="29003" y="26068"/>
                  </a:lnTo>
                  <a:lnTo>
                    <a:pt x="29228" y="25754"/>
                  </a:lnTo>
                  <a:lnTo>
                    <a:pt x="29452" y="25440"/>
                  </a:lnTo>
                  <a:lnTo>
                    <a:pt x="29662" y="25110"/>
                  </a:lnTo>
                  <a:lnTo>
                    <a:pt x="29872" y="24781"/>
                  </a:lnTo>
                  <a:lnTo>
                    <a:pt x="30066" y="24451"/>
                  </a:lnTo>
                  <a:lnTo>
                    <a:pt x="30261" y="24107"/>
                  </a:lnTo>
                  <a:lnTo>
                    <a:pt x="30441" y="23763"/>
                  </a:lnTo>
                  <a:lnTo>
                    <a:pt x="30620" y="23418"/>
                  </a:lnTo>
                  <a:lnTo>
                    <a:pt x="30785" y="23059"/>
                  </a:lnTo>
                  <a:lnTo>
                    <a:pt x="30935" y="22699"/>
                  </a:lnTo>
                  <a:lnTo>
                    <a:pt x="31084" y="22340"/>
                  </a:lnTo>
                  <a:lnTo>
                    <a:pt x="31234" y="21966"/>
                  </a:lnTo>
                  <a:lnTo>
                    <a:pt x="31354" y="21606"/>
                  </a:lnTo>
                  <a:lnTo>
                    <a:pt x="31474" y="21217"/>
                  </a:lnTo>
                  <a:lnTo>
                    <a:pt x="31593" y="20843"/>
                  </a:lnTo>
                  <a:lnTo>
                    <a:pt x="31698" y="20453"/>
                  </a:lnTo>
                  <a:lnTo>
                    <a:pt x="31788" y="20064"/>
                  </a:lnTo>
                  <a:lnTo>
                    <a:pt x="31878" y="19675"/>
                  </a:lnTo>
                  <a:lnTo>
                    <a:pt x="31953" y="19286"/>
                  </a:lnTo>
                  <a:lnTo>
                    <a:pt x="32013" y="18881"/>
                  </a:lnTo>
                  <a:lnTo>
                    <a:pt x="32073" y="18492"/>
                  </a:lnTo>
                  <a:lnTo>
                    <a:pt x="32118" y="18088"/>
                  </a:lnTo>
                  <a:lnTo>
                    <a:pt x="32162" y="17668"/>
                  </a:lnTo>
                  <a:lnTo>
                    <a:pt x="32177" y="17264"/>
                  </a:lnTo>
                  <a:lnTo>
                    <a:pt x="32192" y="16845"/>
                  </a:lnTo>
                  <a:lnTo>
                    <a:pt x="32207" y="16441"/>
                  </a:lnTo>
                  <a:lnTo>
                    <a:pt x="32207" y="3219"/>
                  </a:lnTo>
                  <a:lnTo>
                    <a:pt x="32192" y="2890"/>
                  </a:lnTo>
                  <a:lnTo>
                    <a:pt x="32132" y="2575"/>
                  </a:lnTo>
                  <a:lnTo>
                    <a:pt x="32058" y="2261"/>
                  </a:lnTo>
                  <a:lnTo>
                    <a:pt x="31953" y="1962"/>
                  </a:lnTo>
                  <a:lnTo>
                    <a:pt x="31818" y="1677"/>
                  </a:lnTo>
                  <a:lnTo>
                    <a:pt x="31653" y="1422"/>
                  </a:lnTo>
                  <a:lnTo>
                    <a:pt x="31474" y="1168"/>
                  </a:lnTo>
                  <a:lnTo>
                    <a:pt x="31264" y="943"/>
                  </a:lnTo>
                  <a:lnTo>
                    <a:pt x="31024" y="734"/>
                  </a:lnTo>
                  <a:lnTo>
                    <a:pt x="30785" y="554"/>
                  </a:lnTo>
                  <a:lnTo>
                    <a:pt x="30515" y="389"/>
                  </a:lnTo>
                  <a:lnTo>
                    <a:pt x="30231" y="255"/>
                  </a:lnTo>
                  <a:lnTo>
                    <a:pt x="29946" y="135"/>
                  </a:lnTo>
                  <a:lnTo>
                    <a:pt x="29632" y="60"/>
                  </a:lnTo>
                  <a:lnTo>
                    <a:pt x="29318" y="15"/>
                  </a:lnTo>
                  <a:lnTo>
                    <a:pt x="28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664750" y="2329875"/>
              <a:ext cx="313325" cy="38950"/>
            </a:xfrm>
            <a:custGeom>
              <a:avLst/>
              <a:gdLst/>
              <a:ahLst/>
              <a:cxnLst/>
              <a:rect l="l" t="t" r="r" b="b"/>
              <a:pathLst>
                <a:path w="12533" h="1558" extrusionOk="0">
                  <a:moveTo>
                    <a:pt x="165" y="0"/>
                  </a:moveTo>
                  <a:lnTo>
                    <a:pt x="105" y="15"/>
                  </a:lnTo>
                  <a:lnTo>
                    <a:pt x="45" y="60"/>
                  </a:lnTo>
                  <a:lnTo>
                    <a:pt x="0" y="105"/>
                  </a:lnTo>
                  <a:lnTo>
                    <a:pt x="0" y="180"/>
                  </a:lnTo>
                  <a:lnTo>
                    <a:pt x="0" y="255"/>
                  </a:lnTo>
                  <a:lnTo>
                    <a:pt x="45" y="300"/>
                  </a:lnTo>
                  <a:lnTo>
                    <a:pt x="105" y="345"/>
                  </a:lnTo>
                  <a:lnTo>
                    <a:pt x="480" y="494"/>
                  </a:lnTo>
                  <a:lnTo>
                    <a:pt x="839" y="629"/>
                  </a:lnTo>
                  <a:lnTo>
                    <a:pt x="1213" y="749"/>
                  </a:lnTo>
                  <a:lnTo>
                    <a:pt x="1603" y="869"/>
                  </a:lnTo>
                  <a:lnTo>
                    <a:pt x="1977" y="989"/>
                  </a:lnTo>
                  <a:lnTo>
                    <a:pt x="2351" y="1078"/>
                  </a:lnTo>
                  <a:lnTo>
                    <a:pt x="2741" y="1168"/>
                  </a:lnTo>
                  <a:lnTo>
                    <a:pt x="3130" y="1258"/>
                  </a:lnTo>
                  <a:lnTo>
                    <a:pt x="3504" y="1318"/>
                  </a:lnTo>
                  <a:lnTo>
                    <a:pt x="3893" y="1378"/>
                  </a:lnTo>
                  <a:lnTo>
                    <a:pt x="4283" y="1438"/>
                  </a:lnTo>
                  <a:lnTo>
                    <a:pt x="4687" y="1483"/>
                  </a:lnTo>
                  <a:lnTo>
                    <a:pt x="5076" y="1513"/>
                  </a:lnTo>
                  <a:lnTo>
                    <a:pt x="5466" y="1543"/>
                  </a:lnTo>
                  <a:lnTo>
                    <a:pt x="5870" y="1557"/>
                  </a:lnTo>
                  <a:lnTo>
                    <a:pt x="6663" y="1557"/>
                  </a:lnTo>
                  <a:lnTo>
                    <a:pt x="7068" y="1543"/>
                  </a:lnTo>
                  <a:lnTo>
                    <a:pt x="7457" y="1513"/>
                  </a:lnTo>
                  <a:lnTo>
                    <a:pt x="7846" y="1483"/>
                  </a:lnTo>
                  <a:lnTo>
                    <a:pt x="8236" y="1438"/>
                  </a:lnTo>
                  <a:lnTo>
                    <a:pt x="8640" y="1378"/>
                  </a:lnTo>
                  <a:lnTo>
                    <a:pt x="9014" y="1318"/>
                  </a:lnTo>
                  <a:lnTo>
                    <a:pt x="9404" y="1258"/>
                  </a:lnTo>
                  <a:lnTo>
                    <a:pt x="9793" y="1168"/>
                  </a:lnTo>
                  <a:lnTo>
                    <a:pt x="10182" y="1078"/>
                  </a:lnTo>
                  <a:lnTo>
                    <a:pt x="10557" y="989"/>
                  </a:lnTo>
                  <a:lnTo>
                    <a:pt x="10931" y="869"/>
                  </a:lnTo>
                  <a:lnTo>
                    <a:pt x="11320" y="749"/>
                  </a:lnTo>
                  <a:lnTo>
                    <a:pt x="11679" y="629"/>
                  </a:lnTo>
                  <a:lnTo>
                    <a:pt x="12054" y="494"/>
                  </a:lnTo>
                  <a:lnTo>
                    <a:pt x="12428" y="345"/>
                  </a:lnTo>
                  <a:lnTo>
                    <a:pt x="12488" y="300"/>
                  </a:lnTo>
                  <a:lnTo>
                    <a:pt x="12518" y="255"/>
                  </a:lnTo>
                  <a:lnTo>
                    <a:pt x="12533" y="180"/>
                  </a:lnTo>
                  <a:lnTo>
                    <a:pt x="12518" y="105"/>
                  </a:lnTo>
                  <a:lnTo>
                    <a:pt x="12488" y="60"/>
                  </a:lnTo>
                  <a:lnTo>
                    <a:pt x="12428" y="15"/>
                  </a:lnTo>
                  <a:lnTo>
                    <a:pt x="12368" y="0"/>
                  </a:lnTo>
                  <a:lnTo>
                    <a:pt x="12293" y="15"/>
                  </a:lnTo>
                  <a:lnTo>
                    <a:pt x="11934" y="150"/>
                  </a:lnTo>
                  <a:lnTo>
                    <a:pt x="11575" y="285"/>
                  </a:lnTo>
                  <a:lnTo>
                    <a:pt x="11200" y="420"/>
                  </a:lnTo>
                  <a:lnTo>
                    <a:pt x="10841" y="524"/>
                  </a:lnTo>
                  <a:lnTo>
                    <a:pt x="10467" y="644"/>
                  </a:lnTo>
                  <a:lnTo>
                    <a:pt x="10092" y="734"/>
                  </a:lnTo>
                  <a:lnTo>
                    <a:pt x="9718" y="824"/>
                  </a:lnTo>
                  <a:lnTo>
                    <a:pt x="9344" y="899"/>
                  </a:lnTo>
                  <a:lnTo>
                    <a:pt x="8954" y="974"/>
                  </a:lnTo>
                  <a:lnTo>
                    <a:pt x="8580" y="1033"/>
                  </a:lnTo>
                  <a:lnTo>
                    <a:pt x="8206" y="1078"/>
                  </a:lnTo>
                  <a:lnTo>
                    <a:pt x="7816" y="1123"/>
                  </a:lnTo>
                  <a:lnTo>
                    <a:pt x="7427" y="1153"/>
                  </a:lnTo>
                  <a:lnTo>
                    <a:pt x="7038" y="1183"/>
                  </a:lnTo>
                  <a:lnTo>
                    <a:pt x="6649" y="1198"/>
                  </a:lnTo>
                  <a:lnTo>
                    <a:pt x="5870" y="1198"/>
                  </a:lnTo>
                  <a:lnTo>
                    <a:pt x="5496" y="1183"/>
                  </a:lnTo>
                  <a:lnTo>
                    <a:pt x="5106" y="1153"/>
                  </a:lnTo>
                  <a:lnTo>
                    <a:pt x="4717" y="1123"/>
                  </a:lnTo>
                  <a:lnTo>
                    <a:pt x="4328" y="1078"/>
                  </a:lnTo>
                  <a:lnTo>
                    <a:pt x="3953" y="1033"/>
                  </a:lnTo>
                  <a:lnTo>
                    <a:pt x="3564" y="974"/>
                  </a:lnTo>
                  <a:lnTo>
                    <a:pt x="3190" y="899"/>
                  </a:lnTo>
                  <a:lnTo>
                    <a:pt x="2815" y="824"/>
                  </a:lnTo>
                  <a:lnTo>
                    <a:pt x="2441" y="734"/>
                  </a:lnTo>
                  <a:lnTo>
                    <a:pt x="2067" y="644"/>
                  </a:lnTo>
                  <a:lnTo>
                    <a:pt x="1692" y="524"/>
                  </a:lnTo>
                  <a:lnTo>
                    <a:pt x="1333" y="420"/>
                  </a:lnTo>
                  <a:lnTo>
                    <a:pt x="959" y="285"/>
                  </a:lnTo>
                  <a:lnTo>
                    <a:pt x="599" y="150"/>
                  </a:lnTo>
                  <a:lnTo>
                    <a:pt x="240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332500" y="2902600"/>
              <a:ext cx="553300" cy="1143975"/>
            </a:xfrm>
            <a:custGeom>
              <a:avLst/>
              <a:gdLst/>
              <a:ahLst/>
              <a:cxnLst/>
              <a:rect l="l" t="t" r="r" b="b"/>
              <a:pathLst>
                <a:path w="22132" h="45759" extrusionOk="0">
                  <a:moveTo>
                    <a:pt x="4972" y="0"/>
                  </a:moveTo>
                  <a:lnTo>
                    <a:pt x="1" y="3444"/>
                  </a:lnTo>
                  <a:lnTo>
                    <a:pt x="8281" y="40293"/>
                  </a:lnTo>
                  <a:lnTo>
                    <a:pt x="8371" y="40653"/>
                  </a:lnTo>
                  <a:lnTo>
                    <a:pt x="8476" y="41012"/>
                  </a:lnTo>
                  <a:lnTo>
                    <a:pt x="8610" y="41356"/>
                  </a:lnTo>
                  <a:lnTo>
                    <a:pt x="8745" y="41686"/>
                  </a:lnTo>
                  <a:lnTo>
                    <a:pt x="8910" y="42015"/>
                  </a:lnTo>
                  <a:lnTo>
                    <a:pt x="9090" y="42330"/>
                  </a:lnTo>
                  <a:lnTo>
                    <a:pt x="9269" y="42629"/>
                  </a:lnTo>
                  <a:lnTo>
                    <a:pt x="9479" y="42913"/>
                  </a:lnTo>
                  <a:lnTo>
                    <a:pt x="9688" y="43198"/>
                  </a:lnTo>
                  <a:lnTo>
                    <a:pt x="9928" y="43467"/>
                  </a:lnTo>
                  <a:lnTo>
                    <a:pt x="10168" y="43722"/>
                  </a:lnTo>
                  <a:lnTo>
                    <a:pt x="10422" y="43962"/>
                  </a:lnTo>
                  <a:lnTo>
                    <a:pt x="10677" y="44186"/>
                  </a:lnTo>
                  <a:lnTo>
                    <a:pt x="10961" y="44396"/>
                  </a:lnTo>
                  <a:lnTo>
                    <a:pt x="11246" y="44590"/>
                  </a:lnTo>
                  <a:lnTo>
                    <a:pt x="11545" y="44785"/>
                  </a:lnTo>
                  <a:lnTo>
                    <a:pt x="11845" y="44950"/>
                  </a:lnTo>
                  <a:lnTo>
                    <a:pt x="12159" y="45100"/>
                  </a:lnTo>
                  <a:lnTo>
                    <a:pt x="12474" y="45249"/>
                  </a:lnTo>
                  <a:lnTo>
                    <a:pt x="12803" y="45369"/>
                  </a:lnTo>
                  <a:lnTo>
                    <a:pt x="13132" y="45474"/>
                  </a:lnTo>
                  <a:lnTo>
                    <a:pt x="13462" y="45564"/>
                  </a:lnTo>
                  <a:lnTo>
                    <a:pt x="13806" y="45639"/>
                  </a:lnTo>
                  <a:lnTo>
                    <a:pt x="14165" y="45698"/>
                  </a:lnTo>
                  <a:lnTo>
                    <a:pt x="14510" y="45743"/>
                  </a:lnTo>
                  <a:lnTo>
                    <a:pt x="14869" y="45758"/>
                  </a:lnTo>
                  <a:lnTo>
                    <a:pt x="15229" y="45758"/>
                  </a:lnTo>
                  <a:lnTo>
                    <a:pt x="15588" y="45743"/>
                  </a:lnTo>
                  <a:lnTo>
                    <a:pt x="15947" y="45713"/>
                  </a:lnTo>
                  <a:lnTo>
                    <a:pt x="16307" y="45669"/>
                  </a:lnTo>
                  <a:lnTo>
                    <a:pt x="16681" y="45594"/>
                  </a:lnTo>
                  <a:lnTo>
                    <a:pt x="17040" y="45504"/>
                  </a:lnTo>
                  <a:lnTo>
                    <a:pt x="17415" y="45369"/>
                  </a:lnTo>
                  <a:lnTo>
                    <a:pt x="17789" y="45234"/>
                  </a:lnTo>
                  <a:lnTo>
                    <a:pt x="18148" y="45085"/>
                  </a:lnTo>
                  <a:lnTo>
                    <a:pt x="18493" y="44905"/>
                  </a:lnTo>
                  <a:lnTo>
                    <a:pt x="18822" y="44710"/>
                  </a:lnTo>
                  <a:lnTo>
                    <a:pt x="19137" y="44501"/>
                  </a:lnTo>
                  <a:lnTo>
                    <a:pt x="19436" y="44276"/>
                  </a:lnTo>
                  <a:lnTo>
                    <a:pt x="19736" y="44036"/>
                  </a:lnTo>
                  <a:lnTo>
                    <a:pt x="20005" y="43782"/>
                  </a:lnTo>
                  <a:lnTo>
                    <a:pt x="20260" y="43512"/>
                  </a:lnTo>
                  <a:lnTo>
                    <a:pt x="20514" y="43243"/>
                  </a:lnTo>
                  <a:lnTo>
                    <a:pt x="20739" y="42943"/>
                  </a:lnTo>
                  <a:lnTo>
                    <a:pt x="20948" y="42644"/>
                  </a:lnTo>
                  <a:lnTo>
                    <a:pt x="21143" y="42330"/>
                  </a:lnTo>
                  <a:lnTo>
                    <a:pt x="21323" y="42015"/>
                  </a:lnTo>
                  <a:lnTo>
                    <a:pt x="21487" y="41686"/>
                  </a:lnTo>
                  <a:lnTo>
                    <a:pt x="21637" y="41341"/>
                  </a:lnTo>
                  <a:lnTo>
                    <a:pt x="21757" y="40997"/>
                  </a:lnTo>
                  <a:lnTo>
                    <a:pt x="21862" y="40653"/>
                  </a:lnTo>
                  <a:lnTo>
                    <a:pt x="21952" y="40293"/>
                  </a:lnTo>
                  <a:lnTo>
                    <a:pt x="22026" y="39934"/>
                  </a:lnTo>
                  <a:lnTo>
                    <a:pt x="22086" y="39559"/>
                  </a:lnTo>
                  <a:lnTo>
                    <a:pt x="22116" y="39185"/>
                  </a:lnTo>
                  <a:lnTo>
                    <a:pt x="22131" y="38811"/>
                  </a:lnTo>
                  <a:lnTo>
                    <a:pt x="22116" y="38436"/>
                  </a:lnTo>
                  <a:lnTo>
                    <a:pt x="22101" y="38062"/>
                  </a:lnTo>
                  <a:lnTo>
                    <a:pt x="22041" y="37688"/>
                  </a:lnTo>
                  <a:lnTo>
                    <a:pt x="21981" y="37314"/>
                  </a:lnTo>
                  <a:lnTo>
                    <a:pt x="21892" y="36939"/>
                  </a:lnTo>
                  <a:lnTo>
                    <a:pt x="21772" y="36565"/>
                  </a:lnTo>
                  <a:lnTo>
                    <a:pt x="21637" y="36191"/>
                  </a:lnTo>
                  <a:lnTo>
                    <a:pt x="21487" y="35816"/>
                  </a:lnTo>
                  <a:lnTo>
                    <a:pt x="4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327100" y="1802450"/>
              <a:ext cx="184200" cy="184175"/>
            </a:xfrm>
            <a:custGeom>
              <a:avLst/>
              <a:gdLst/>
              <a:ahLst/>
              <a:cxnLst/>
              <a:rect l="l" t="t" r="r" b="b"/>
              <a:pathLst>
                <a:path w="7368" h="7367" extrusionOk="0">
                  <a:moveTo>
                    <a:pt x="3489" y="0"/>
                  </a:moveTo>
                  <a:lnTo>
                    <a:pt x="3310" y="15"/>
                  </a:lnTo>
                  <a:lnTo>
                    <a:pt x="3115" y="45"/>
                  </a:lnTo>
                  <a:lnTo>
                    <a:pt x="2935" y="75"/>
                  </a:lnTo>
                  <a:lnTo>
                    <a:pt x="2756" y="105"/>
                  </a:lnTo>
                  <a:lnTo>
                    <a:pt x="2591" y="165"/>
                  </a:lnTo>
                  <a:lnTo>
                    <a:pt x="2247" y="285"/>
                  </a:lnTo>
                  <a:lnTo>
                    <a:pt x="1932" y="434"/>
                  </a:lnTo>
                  <a:lnTo>
                    <a:pt x="1618" y="629"/>
                  </a:lnTo>
                  <a:lnTo>
                    <a:pt x="1333" y="839"/>
                  </a:lnTo>
                  <a:lnTo>
                    <a:pt x="1079" y="1078"/>
                  </a:lnTo>
                  <a:lnTo>
                    <a:pt x="839" y="1333"/>
                  </a:lnTo>
                  <a:lnTo>
                    <a:pt x="629" y="1617"/>
                  </a:lnTo>
                  <a:lnTo>
                    <a:pt x="435" y="1932"/>
                  </a:lnTo>
                  <a:lnTo>
                    <a:pt x="285" y="2246"/>
                  </a:lnTo>
                  <a:lnTo>
                    <a:pt x="165" y="2590"/>
                  </a:lnTo>
                  <a:lnTo>
                    <a:pt x="105" y="2770"/>
                  </a:lnTo>
                  <a:lnTo>
                    <a:pt x="75" y="2935"/>
                  </a:lnTo>
                  <a:lnTo>
                    <a:pt x="31" y="3129"/>
                  </a:lnTo>
                  <a:lnTo>
                    <a:pt x="16" y="3309"/>
                  </a:lnTo>
                  <a:lnTo>
                    <a:pt x="1" y="3489"/>
                  </a:lnTo>
                  <a:lnTo>
                    <a:pt x="1" y="3683"/>
                  </a:lnTo>
                  <a:lnTo>
                    <a:pt x="1" y="3878"/>
                  </a:lnTo>
                  <a:lnTo>
                    <a:pt x="16" y="4058"/>
                  </a:lnTo>
                  <a:lnTo>
                    <a:pt x="31" y="4252"/>
                  </a:lnTo>
                  <a:lnTo>
                    <a:pt x="75" y="4432"/>
                  </a:lnTo>
                  <a:lnTo>
                    <a:pt x="105" y="4612"/>
                  </a:lnTo>
                  <a:lnTo>
                    <a:pt x="165" y="4776"/>
                  </a:lnTo>
                  <a:lnTo>
                    <a:pt x="285" y="5121"/>
                  </a:lnTo>
                  <a:lnTo>
                    <a:pt x="435" y="5450"/>
                  </a:lnTo>
                  <a:lnTo>
                    <a:pt x="629" y="5750"/>
                  </a:lnTo>
                  <a:lnTo>
                    <a:pt x="839" y="6034"/>
                  </a:lnTo>
                  <a:lnTo>
                    <a:pt x="1079" y="6289"/>
                  </a:lnTo>
                  <a:lnTo>
                    <a:pt x="1333" y="6528"/>
                  </a:lnTo>
                  <a:lnTo>
                    <a:pt x="1618" y="6738"/>
                  </a:lnTo>
                  <a:lnTo>
                    <a:pt x="1932" y="6933"/>
                  </a:lnTo>
                  <a:lnTo>
                    <a:pt x="2247" y="7082"/>
                  </a:lnTo>
                  <a:lnTo>
                    <a:pt x="2591" y="7202"/>
                  </a:lnTo>
                  <a:lnTo>
                    <a:pt x="2756" y="7262"/>
                  </a:lnTo>
                  <a:lnTo>
                    <a:pt x="2935" y="7292"/>
                  </a:lnTo>
                  <a:lnTo>
                    <a:pt x="3115" y="7337"/>
                  </a:lnTo>
                  <a:lnTo>
                    <a:pt x="3310" y="7352"/>
                  </a:lnTo>
                  <a:lnTo>
                    <a:pt x="3489" y="7367"/>
                  </a:lnTo>
                  <a:lnTo>
                    <a:pt x="3879" y="7367"/>
                  </a:lnTo>
                  <a:lnTo>
                    <a:pt x="4058" y="7352"/>
                  </a:lnTo>
                  <a:lnTo>
                    <a:pt x="4253" y="7337"/>
                  </a:lnTo>
                  <a:lnTo>
                    <a:pt x="4433" y="7292"/>
                  </a:lnTo>
                  <a:lnTo>
                    <a:pt x="4612" y="7262"/>
                  </a:lnTo>
                  <a:lnTo>
                    <a:pt x="4777" y="7202"/>
                  </a:lnTo>
                  <a:lnTo>
                    <a:pt x="5121" y="7082"/>
                  </a:lnTo>
                  <a:lnTo>
                    <a:pt x="5436" y="6933"/>
                  </a:lnTo>
                  <a:lnTo>
                    <a:pt x="5750" y="6738"/>
                  </a:lnTo>
                  <a:lnTo>
                    <a:pt x="6035" y="6528"/>
                  </a:lnTo>
                  <a:lnTo>
                    <a:pt x="6289" y="6289"/>
                  </a:lnTo>
                  <a:lnTo>
                    <a:pt x="6529" y="6034"/>
                  </a:lnTo>
                  <a:lnTo>
                    <a:pt x="6739" y="5750"/>
                  </a:lnTo>
                  <a:lnTo>
                    <a:pt x="6933" y="5450"/>
                  </a:lnTo>
                  <a:lnTo>
                    <a:pt x="7083" y="5121"/>
                  </a:lnTo>
                  <a:lnTo>
                    <a:pt x="7203" y="4776"/>
                  </a:lnTo>
                  <a:lnTo>
                    <a:pt x="7263" y="4612"/>
                  </a:lnTo>
                  <a:lnTo>
                    <a:pt x="7293" y="4432"/>
                  </a:lnTo>
                  <a:lnTo>
                    <a:pt x="7337" y="4252"/>
                  </a:lnTo>
                  <a:lnTo>
                    <a:pt x="7352" y="4058"/>
                  </a:lnTo>
                  <a:lnTo>
                    <a:pt x="7367" y="3878"/>
                  </a:lnTo>
                  <a:lnTo>
                    <a:pt x="7367" y="3683"/>
                  </a:lnTo>
                  <a:lnTo>
                    <a:pt x="7367" y="3489"/>
                  </a:lnTo>
                  <a:lnTo>
                    <a:pt x="7352" y="3309"/>
                  </a:lnTo>
                  <a:lnTo>
                    <a:pt x="7337" y="3129"/>
                  </a:lnTo>
                  <a:lnTo>
                    <a:pt x="7293" y="2935"/>
                  </a:lnTo>
                  <a:lnTo>
                    <a:pt x="7263" y="2770"/>
                  </a:lnTo>
                  <a:lnTo>
                    <a:pt x="7203" y="2590"/>
                  </a:lnTo>
                  <a:lnTo>
                    <a:pt x="7083" y="2246"/>
                  </a:lnTo>
                  <a:lnTo>
                    <a:pt x="6933" y="1932"/>
                  </a:lnTo>
                  <a:lnTo>
                    <a:pt x="6739" y="1617"/>
                  </a:lnTo>
                  <a:lnTo>
                    <a:pt x="6529" y="1333"/>
                  </a:lnTo>
                  <a:lnTo>
                    <a:pt x="6289" y="1078"/>
                  </a:lnTo>
                  <a:lnTo>
                    <a:pt x="6035" y="839"/>
                  </a:lnTo>
                  <a:lnTo>
                    <a:pt x="5750" y="629"/>
                  </a:lnTo>
                  <a:lnTo>
                    <a:pt x="5436" y="434"/>
                  </a:lnTo>
                  <a:lnTo>
                    <a:pt x="5121" y="285"/>
                  </a:lnTo>
                  <a:lnTo>
                    <a:pt x="4777" y="165"/>
                  </a:lnTo>
                  <a:lnTo>
                    <a:pt x="4612" y="105"/>
                  </a:lnTo>
                  <a:lnTo>
                    <a:pt x="4433" y="75"/>
                  </a:lnTo>
                  <a:lnTo>
                    <a:pt x="4253" y="45"/>
                  </a:lnTo>
                  <a:lnTo>
                    <a:pt x="4058" y="15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495175" y="1702125"/>
              <a:ext cx="272175" cy="52425"/>
            </a:xfrm>
            <a:custGeom>
              <a:avLst/>
              <a:gdLst/>
              <a:ahLst/>
              <a:cxnLst/>
              <a:rect l="l" t="t" r="r" b="b"/>
              <a:pathLst>
                <a:path w="10887" h="2097" extrusionOk="0">
                  <a:moveTo>
                    <a:pt x="5301" y="0"/>
                  </a:moveTo>
                  <a:lnTo>
                    <a:pt x="4852" y="15"/>
                  </a:lnTo>
                  <a:lnTo>
                    <a:pt x="4388" y="60"/>
                  </a:lnTo>
                  <a:lnTo>
                    <a:pt x="3909" y="135"/>
                  </a:lnTo>
                  <a:lnTo>
                    <a:pt x="3429" y="240"/>
                  </a:lnTo>
                  <a:lnTo>
                    <a:pt x="2950" y="390"/>
                  </a:lnTo>
                  <a:lnTo>
                    <a:pt x="2456" y="569"/>
                  </a:lnTo>
                  <a:lnTo>
                    <a:pt x="2217" y="659"/>
                  </a:lnTo>
                  <a:lnTo>
                    <a:pt x="1977" y="779"/>
                  </a:lnTo>
                  <a:lnTo>
                    <a:pt x="1722" y="899"/>
                  </a:lnTo>
                  <a:lnTo>
                    <a:pt x="1483" y="1048"/>
                  </a:lnTo>
                  <a:lnTo>
                    <a:pt x="1228" y="1183"/>
                  </a:lnTo>
                  <a:lnTo>
                    <a:pt x="989" y="1348"/>
                  </a:lnTo>
                  <a:lnTo>
                    <a:pt x="734" y="1513"/>
                  </a:lnTo>
                  <a:lnTo>
                    <a:pt x="495" y="1692"/>
                  </a:lnTo>
                  <a:lnTo>
                    <a:pt x="240" y="1887"/>
                  </a:lnTo>
                  <a:lnTo>
                    <a:pt x="1" y="2096"/>
                  </a:lnTo>
                  <a:lnTo>
                    <a:pt x="10886" y="1797"/>
                  </a:lnTo>
                  <a:lnTo>
                    <a:pt x="10632" y="1617"/>
                  </a:lnTo>
                  <a:lnTo>
                    <a:pt x="10332" y="1438"/>
                  </a:lnTo>
                  <a:lnTo>
                    <a:pt x="9928" y="1198"/>
                  </a:lnTo>
                  <a:lnTo>
                    <a:pt x="9419" y="958"/>
                  </a:lnTo>
                  <a:lnTo>
                    <a:pt x="9134" y="824"/>
                  </a:lnTo>
                  <a:lnTo>
                    <a:pt x="8820" y="689"/>
                  </a:lnTo>
                  <a:lnTo>
                    <a:pt x="8490" y="569"/>
                  </a:lnTo>
                  <a:lnTo>
                    <a:pt x="8146" y="449"/>
                  </a:lnTo>
                  <a:lnTo>
                    <a:pt x="7787" y="345"/>
                  </a:lnTo>
                  <a:lnTo>
                    <a:pt x="7412" y="240"/>
                  </a:lnTo>
                  <a:lnTo>
                    <a:pt x="7008" y="165"/>
                  </a:lnTo>
                  <a:lnTo>
                    <a:pt x="6604" y="90"/>
                  </a:lnTo>
                  <a:lnTo>
                    <a:pt x="6184" y="30"/>
                  </a:lnTo>
                  <a:lnTo>
                    <a:pt x="5750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349200" y="1951800"/>
              <a:ext cx="114175" cy="310350"/>
            </a:xfrm>
            <a:custGeom>
              <a:avLst/>
              <a:gdLst/>
              <a:ahLst/>
              <a:cxnLst/>
              <a:rect l="l" t="t" r="r" b="b"/>
              <a:pathLst>
                <a:path w="4567" h="12414" extrusionOk="0">
                  <a:moveTo>
                    <a:pt x="2276" y="0"/>
                  </a:moveTo>
                  <a:lnTo>
                    <a:pt x="644" y="2022"/>
                  </a:lnTo>
                  <a:lnTo>
                    <a:pt x="2276" y="4627"/>
                  </a:lnTo>
                  <a:lnTo>
                    <a:pt x="3923" y="2022"/>
                  </a:lnTo>
                  <a:lnTo>
                    <a:pt x="2276" y="0"/>
                  </a:lnTo>
                  <a:close/>
                  <a:moveTo>
                    <a:pt x="2276" y="5196"/>
                  </a:moveTo>
                  <a:lnTo>
                    <a:pt x="2171" y="5211"/>
                  </a:lnTo>
                  <a:lnTo>
                    <a:pt x="2051" y="5241"/>
                  </a:lnTo>
                  <a:lnTo>
                    <a:pt x="1962" y="5301"/>
                  </a:lnTo>
                  <a:lnTo>
                    <a:pt x="1872" y="5361"/>
                  </a:lnTo>
                  <a:lnTo>
                    <a:pt x="1812" y="5451"/>
                  </a:lnTo>
                  <a:lnTo>
                    <a:pt x="1752" y="5555"/>
                  </a:lnTo>
                  <a:lnTo>
                    <a:pt x="1722" y="5660"/>
                  </a:lnTo>
                  <a:lnTo>
                    <a:pt x="1707" y="5780"/>
                  </a:lnTo>
                  <a:lnTo>
                    <a:pt x="1722" y="5885"/>
                  </a:lnTo>
                  <a:lnTo>
                    <a:pt x="1752" y="5990"/>
                  </a:lnTo>
                  <a:lnTo>
                    <a:pt x="1812" y="6094"/>
                  </a:lnTo>
                  <a:lnTo>
                    <a:pt x="1872" y="6184"/>
                  </a:lnTo>
                  <a:lnTo>
                    <a:pt x="1962" y="6244"/>
                  </a:lnTo>
                  <a:lnTo>
                    <a:pt x="2051" y="6304"/>
                  </a:lnTo>
                  <a:lnTo>
                    <a:pt x="2171" y="6334"/>
                  </a:lnTo>
                  <a:lnTo>
                    <a:pt x="2276" y="6349"/>
                  </a:lnTo>
                  <a:lnTo>
                    <a:pt x="2396" y="6334"/>
                  </a:lnTo>
                  <a:lnTo>
                    <a:pt x="2501" y="6304"/>
                  </a:lnTo>
                  <a:lnTo>
                    <a:pt x="2605" y="6244"/>
                  </a:lnTo>
                  <a:lnTo>
                    <a:pt x="2680" y="6184"/>
                  </a:lnTo>
                  <a:lnTo>
                    <a:pt x="2755" y="6094"/>
                  </a:lnTo>
                  <a:lnTo>
                    <a:pt x="2815" y="5990"/>
                  </a:lnTo>
                  <a:lnTo>
                    <a:pt x="2845" y="5885"/>
                  </a:lnTo>
                  <a:lnTo>
                    <a:pt x="2860" y="5780"/>
                  </a:lnTo>
                  <a:lnTo>
                    <a:pt x="2845" y="5660"/>
                  </a:lnTo>
                  <a:lnTo>
                    <a:pt x="2815" y="5555"/>
                  </a:lnTo>
                  <a:lnTo>
                    <a:pt x="2755" y="5451"/>
                  </a:lnTo>
                  <a:lnTo>
                    <a:pt x="2680" y="5361"/>
                  </a:lnTo>
                  <a:lnTo>
                    <a:pt x="2605" y="5301"/>
                  </a:lnTo>
                  <a:lnTo>
                    <a:pt x="2501" y="5241"/>
                  </a:lnTo>
                  <a:lnTo>
                    <a:pt x="2396" y="5211"/>
                  </a:lnTo>
                  <a:lnTo>
                    <a:pt x="2276" y="5196"/>
                  </a:lnTo>
                  <a:close/>
                  <a:moveTo>
                    <a:pt x="2276" y="7846"/>
                  </a:moveTo>
                  <a:lnTo>
                    <a:pt x="2066" y="7861"/>
                  </a:lnTo>
                  <a:lnTo>
                    <a:pt x="1842" y="7891"/>
                  </a:lnTo>
                  <a:lnTo>
                    <a:pt x="1632" y="7951"/>
                  </a:lnTo>
                  <a:lnTo>
                    <a:pt x="1422" y="8026"/>
                  </a:lnTo>
                  <a:lnTo>
                    <a:pt x="1228" y="8116"/>
                  </a:lnTo>
                  <a:lnTo>
                    <a:pt x="1033" y="8236"/>
                  </a:lnTo>
                  <a:lnTo>
                    <a:pt x="839" y="8370"/>
                  </a:lnTo>
                  <a:lnTo>
                    <a:pt x="674" y="8520"/>
                  </a:lnTo>
                  <a:lnTo>
                    <a:pt x="509" y="8700"/>
                  </a:lnTo>
                  <a:lnTo>
                    <a:pt x="374" y="8879"/>
                  </a:lnTo>
                  <a:lnTo>
                    <a:pt x="270" y="9074"/>
                  </a:lnTo>
                  <a:lnTo>
                    <a:pt x="165" y="9269"/>
                  </a:lnTo>
                  <a:lnTo>
                    <a:pt x="90" y="9478"/>
                  </a:lnTo>
                  <a:lnTo>
                    <a:pt x="45" y="9703"/>
                  </a:lnTo>
                  <a:lnTo>
                    <a:pt x="15" y="9913"/>
                  </a:lnTo>
                  <a:lnTo>
                    <a:pt x="0" y="10137"/>
                  </a:lnTo>
                  <a:lnTo>
                    <a:pt x="15" y="10347"/>
                  </a:lnTo>
                  <a:lnTo>
                    <a:pt x="45" y="10571"/>
                  </a:lnTo>
                  <a:lnTo>
                    <a:pt x="90" y="10781"/>
                  </a:lnTo>
                  <a:lnTo>
                    <a:pt x="165" y="10991"/>
                  </a:lnTo>
                  <a:lnTo>
                    <a:pt x="270" y="11200"/>
                  </a:lnTo>
                  <a:lnTo>
                    <a:pt x="374" y="11380"/>
                  </a:lnTo>
                  <a:lnTo>
                    <a:pt x="509" y="11575"/>
                  </a:lnTo>
                  <a:lnTo>
                    <a:pt x="674" y="11739"/>
                  </a:lnTo>
                  <a:lnTo>
                    <a:pt x="839" y="11904"/>
                  </a:lnTo>
                  <a:lnTo>
                    <a:pt x="1033" y="12039"/>
                  </a:lnTo>
                  <a:lnTo>
                    <a:pt x="1228" y="12159"/>
                  </a:lnTo>
                  <a:lnTo>
                    <a:pt x="1422" y="12248"/>
                  </a:lnTo>
                  <a:lnTo>
                    <a:pt x="1632" y="12323"/>
                  </a:lnTo>
                  <a:lnTo>
                    <a:pt x="1842" y="12368"/>
                  </a:lnTo>
                  <a:lnTo>
                    <a:pt x="2066" y="12398"/>
                  </a:lnTo>
                  <a:lnTo>
                    <a:pt x="2276" y="12413"/>
                  </a:lnTo>
                  <a:lnTo>
                    <a:pt x="2501" y="12398"/>
                  </a:lnTo>
                  <a:lnTo>
                    <a:pt x="2710" y="12368"/>
                  </a:lnTo>
                  <a:lnTo>
                    <a:pt x="2935" y="12323"/>
                  </a:lnTo>
                  <a:lnTo>
                    <a:pt x="3144" y="12248"/>
                  </a:lnTo>
                  <a:lnTo>
                    <a:pt x="3339" y="12159"/>
                  </a:lnTo>
                  <a:lnTo>
                    <a:pt x="3534" y="12039"/>
                  </a:lnTo>
                  <a:lnTo>
                    <a:pt x="3713" y="11904"/>
                  </a:lnTo>
                  <a:lnTo>
                    <a:pt x="3893" y="11739"/>
                  </a:lnTo>
                  <a:lnTo>
                    <a:pt x="4043" y="11575"/>
                  </a:lnTo>
                  <a:lnTo>
                    <a:pt x="4178" y="11380"/>
                  </a:lnTo>
                  <a:lnTo>
                    <a:pt x="4297" y="11200"/>
                  </a:lnTo>
                  <a:lnTo>
                    <a:pt x="4387" y="10991"/>
                  </a:lnTo>
                  <a:lnTo>
                    <a:pt x="4462" y="10781"/>
                  </a:lnTo>
                  <a:lnTo>
                    <a:pt x="4522" y="10571"/>
                  </a:lnTo>
                  <a:lnTo>
                    <a:pt x="4552" y="10347"/>
                  </a:lnTo>
                  <a:lnTo>
                    <a:pt x="4567" y="10137"/>
                  </a:lnTo>
                  <a:lnTo>
                    <a:pt x="4552" y="9913"/>
                  </a:lnTo>
                  <a:lnTo>
                    <a:pt x="4522" y="9703"/>
                  </a:lnTo>
                  <a:lnTo>
                    <a:pt x="4462" y="9478"/>
                  </a:lnTo>
                  <a:lnTo>
                    <a:pt x="4387" y="9269"/>
                  </a:lnTo>
                  <a:lnTo>
                    <a:pt x="4297" y="9074"/>
                  </a:lnTo>
                  <a:lnTo>
                    <a:pt x="4178" y="8879"/>
                  </a:lnTo>
                  <a:lnTo>
                    <a:pt x="4043" y="8700"/>
                  </a:lnTo>
                  <a:lnTo>
                    <a:pt x="3893" y="8520"/>
                  </a:lnTo>
                  <a:lnTo>
                    <a:pt x="3713" y="8370"/>
                  </a:lnTo>
                  <a:lnTo>
                    <a:pt x="3534" y="8236"/>
                  </a:lnTo>
                  <a:lnTo>
                    <a:pt x="3339" y="8116"/>
                  </a:lnTo>
                  <a:lnTo>
                    <a:pt x="3144" y="8026"/>
                  </a:lnTo>
                  <a:lnTo>
                    <a:pt x="2935" y="7951"/>
                  </a:lnTo>
                  <a:lnTo>
                    <a:pt x="2710" y="7891"/>
                  </a:lnTo>
                  <a:lnTo>
                    <a:pt x="2501" y="7861"/>
                  </a:lnTo>
                  <a:lnTo>
                    <a:pt x="2276" y="78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131525" y="1802450"/>
              <a:ext cx="184200" cy="184175"/>
            </a:xfrm>
            <a:custGeom>
              <a:avLst/>
              <a:gdLst/>
              <a:ahLst/>
              <a:cxnLst/>
              <a:rect l="l" t="t" r="r" b="b"/>
              <a:pathLst>
                <a:path w="7368" h="7367" extrusionOk="0">
                  <a:moveTo>
                    <a:pt x="3490" y="0"/>
                  </a:moveTo>
                  <a:lnTo>
                    <a:pt x="3310" y="15"/>
                  </a:lnTo>
                  <a:lnTo>
                    <a:pt x="3115" y="45"/>
                  </a:lnTo>
                  <a:lnTo>
                    <a:pt x="2936" y="75"/>
                  </a:lnTo>
                  <a:lnTo>
                    <a:pt x="2756" y="105"/>
                  </a:lnTo>
                  <a:lnTo>
                    <a:pt x="2591" y="165"/>
                  </a:lnTo>
                  <a:lnTo>
                    <a:pt x="2247" y="285"/>
                  </a:lnTo>
                  <a:lnTo>
                    <a:pt x="1918" y="434"/>
                  </a:lnTo>
                  <a:lnTo>
                    <a:pt x="1618" y="629"/>
                  </a:lnTo>
                  <a:lnTo>
                    <a:pt x="1334" y="839"/>
                  </a:lnTo>
                  <a:lnTo>
                    <a:pt x="1079" y="1078"/>
                  </a:lnTo>
                  <a:lnTo>
                    <a:pt x="839" y="1333"/>
                  </a:lnTo>
                  <a:lnTo>
                    <a:pt x="630" y="1617"/>
                  </a:lnTo>
                  <a:lnTo>
                    <a:pt x="435" y="1932"/>
                  </a:lnTo>
                  <a:lnTo>
                    <a:pt x="285" y="2246"/>
                  </a:lnTo>
                  <a:lnTo>
                    <a:pt x="166" y="2590"/>
                  </a:lnTo>
                  <a:lnTo>
                    <a:pt x="106" y="2770"/>
                  </a:lnTo>
                  <a:lnTo>
                    <a:pt x="76" y="2935"/>
                  </a:lnTo>
                  <a:lnTo>
                    <a:pt x="31" y="3129"/>
                  </a:lnTo>
                  <a:lnTo>
                    <a:pt x="16" y="3309"/>
                  </a:lnTo>
                  <a:lnTo>
                    <a:pt x="1" y="3489"/>
                  </a:lnTo>
                  <a:lnTo>
                    <a:pt x="1" y="3683"/>
                  </a:lnTo>
                  <a:lnTo>
                    <a:pt x="1" y="3878"/>
                  </a:lnTo>
                  <a:lnTo>
                    <a:pt x="16" y="4058"/>
                  </a:lnTo>
                  <a:lnTo>
                    <a:pt x="31" y="4252"/>
                  </a:lnTo>
                  <a:lnTo>
                    <a:pt x="76" y="4432"/>
                  </a:lnTo>
                  <a:lnTo>
                    <a:pt x="106" y="4612"/>
                  </a:lnTo>
                  <a:lnTo>
                    <a:pt x="166" y="4776"/>
                  </a:lnTo>
                  <a:lnTo>
                    <a:pt x="285" y="5121"/>
                  </a:lnTo>
                  <a:lnTo>
                    <a:pt x="435" y="5450"/>
                  </a:lnTo>
                  <a:lnTo>
                    <a:pt x="630" y="5750"/>
                  </a:lnTo>
                  <a:lnTo>
                    <a:pt x="839" y="6034"/>
                  </a:lnTo>
                  <a:lnTo>
                    <a:pt x="1079" y="6289"/>
                  </a:lnTo>
                  <a:lnTo>
                    <a:pt x="1334" y="6528"/>
                  </a:lnTo>
                  <a:lnTo>
                    <a:pt x="1618" y="6738"/>
                  </a:lnTo>
                  <a:lnTo>
                    <a:pt x="1918" y="6933"/>
                  </a:lnTo>
                  <a:lnTo>
                    <a:pt x="2247" y="7082"/>
                  </a:lnTo>
                  <a:lnTo>
                    <a:pt x="2591" y="7202"/>
                  </a:lnTo>
                  <a:lnTo>
                    <a:pt x="2756" y="7262"/>
                  </a:lnTo>
                  <a:lnTo>
                    <a:pt x="2936" y="7292"/>
                  </a:lnTo>
                  <a:lnTo>
                    <a:pt x="3115" y="7337"/>
                  </a:lnTo>
                  <a:lnTo>
                    <a:pt x="3310" y="7352"/>
                  </a:lnTo>
                  <a:lnTo>
                    <a:pt x="3490" y="7367"/>
                  </a:lnTo>
                  <a:lnTo>
                    <a:pt x="3879" y="7367"/>
                  </a:lnTo>
                  <a:lnTo>
                    <a:pt x="4059" y="7352"/>
                  </a:lnTo>
                  <a:lnTo>
                    <a:pt x="4238" y="7337"/>
                  </a:lnTo>
                  <a:lnTo>
                    <a:pt x="4433" y="7292"/>
                  </a:lnTo>
                  <a:lnTo>
                    <a:pt x="4613" y="7262"/>
                  </a:lnTo>
                  <a:lnTo>
                    <a:pt x="4777" y="7202"/>
                  </a:lnTo>
                  <a:lnTo>
                    <a:pt x="5122" y="7082"/>
                  </a:lnTo>
                  <a:lnTo>
                    <a:pt x="5436" y="6933"/>
                  </a:lnTo>
                  <a:lnTo>
                    <a:pt x="5751" y="6738"/>
                  </a:lnTo>
                  <a:lnTo>
                    <a:pt x="6035" y="6528"/>
                  </a:lnTo>
                  <a:lnTo>
                    <a:pt x="6290" y="6289"/>
                  </a:lnTo>
                  <a:lnTo>
                    <a:pt x="6529" y="6034"/>
                  </a:lnTo>
                  <a:lnTo>
                    <a:pt x="6739" y="5750"/>
                  </a:lnTo>
                  <a:lnTo>
                    <a:pt x="6934" y="5450"/>
                  </a:lnTo>
                  <a:lnTo>
                    <a:pt x="7083" y="5121"/>
                  </a:lnTo>
                  <a:lnTo>
                    <a:pt x="7203" y="4776"/>
                  </a:lnTo>
                  <a:lnTo>
                    <a:pt x="7263" y="4612"/>
                  </a:lnTo>
                  <a:lnTo>
                    <a:pt x="7293" y="4432"/>
                  </a:lnTo>
                  <a:lnTo>
                    <a:pt x="7323" y="4252"/>
                  </a:lnTo>
                  <a:lnTo>
                    <a:pt x="7353" y="4058"/>
                  </a:lnTo>
                  <a:lnTo>
                    <a:pt x="7368" y="3878"/>
                  </a:lnTo>
                  <a:lnTo>
                    <a:pt x="7368" y="3683"/>
                  </a:lnTo>
                  <a:lnTo>
                    <a:pt x="7368" y="3489"/>
                  </a:lnTo>
                  <a:lnTo>
                    <a:pt x="7353" y="3309"/>
                  </a:lnTo>
                  <a:lnTo>
                    <a:pt x="7323" y="3129"/>
                  </a:lnTo>
                  <a:lnTo>
                    <a:pt x="7293" y="2935"/>
                  </a:lnTo>
                  <a:lnTo>
                    <a:pt x="7263" y="2770"/>
                  </a:lnTo>
                  <a:lnTo>
                    <a:pt x="7203" y="2590"/>
                  </a:lnTo>
                  <a:lnTo>
                    <a:pt x="7083" y="2246"/>
                  </a:lnTo>
                  <a:lnTo>
                    <a:pt x="6934" y="1932"/>
                  </a:lnTo>
                  <a:lnTo>
                    <a:pt x="6739" y="1617"/>
                  </a:lnTo>
                  <a:lnTo>
                    <a:pt x="6529" y="1333"/>
                  </a:lnTo>
                  <a:lnTo>
                    <a:pt x="6290" y="1078"/>
                  </a:lnTo>
                  <a:lnTo>
                    <a:pt x="6035" y="839"/>
                  </a:lnTo>
                  <a:lnTo>
                    <a:pt x="5751" y="629"/>
                  </a:lnTo>
                  <a:lnTo>
                    <a:pt x="5436" y="434"/>
                  </a:lnTo>
                  <a:lnTo>
                    <a:pt x="5122" y="285"/>
                  </a:lnTo>
                  <a:lnTo>
                    <a:pt x="4777" y="165"/>
                  </a:lnTo>
                  <a:lnTo>
                    <a:pt x="4613" y="105"/>
                  </a:lnTo>
                  <a:lnTo>
                    <a:pt x="4433" y="75"/>
                  </a:lnTo>
                  <a:lnTo>
                    <a:pt x="4238" y="45"/>
                  </a:lnTo>
                  <a:lnTo>
                    <a:pt x="4059" y="15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3875500" y="1702125"/>
              <a:ext cx="272150" cy="52425"/>
            </a:xfrm>
            <a:custGeom>
              <a:avLst/>
              <a:gdLst/>
              <a:ahLst/>
              <a:cxnLst/>
              <a:rect l="l" t="t" r="r" b="b"/>
              <a:pathLst>
                <a:path w="10886" h="2097" extrusionOk="0">
                  <a:moveTo>
                    <a:pt x="5136" y="0"/>
                  </a:moveTo>
                  <a:lnTo>
                    <a:pt x="4702" y="30"/>
                  </a:lnTo>
                  <a:lnTo>
                    <a:pt x="4283" y="90"/>
                  </a:lnTo>
                  <a:lnTo>
                    <a:pt x="3878" y="165"/>
                  </a:lnTo>
                  <a:lnTo>
                    <a:pt x="3474" y="240"/>
                  </a:lnTo>
                  <a:lnTo>
                    <a:pt x="3100" y="345"/>
                  </a:lnTo>
                  <a:lnTo>
                    <a:pt x="2740" y="449"/>
                  </a:lnTo>
                  <a:lnTo>
                    <a:pt x="2396" y="569"/>
                  </a:lnTo>
                  <a:lnTo>
                    <a:pt x="2067" y="689"/>
                  </a:lnTo>
                  <a:lnTo>
                    <a:pt x="1752" y="824"/>
                  </a:lnTo>
                  <a:lnTo>
                    <a:pt x="1468" y="958"/>
                  </a:lnTo>
                  <a:lnTo>
                    <a:pt x="959" y="1198"/>
                  </a:lnTo>
                  <a:lnTo>
                    <a:pt x="554" y="1438"/>
                  </a:lnTo>
                  <a:lnTo>
                    <a:pt x="255" y="1617"/>
                  </a:lnTo>
                  <a:lnTo>
                    <a:pt x="0" y="1797"/>
                  </a:lnTo>
                  <a:lnTo>
                    <a:pt x="10886" y="2096"/>
                  </a:lnTo>
                  <a:lnTo>
                    <a:pt x="10631" y="1887"/>
                  </a:lnTo>
                  <a:lnTo>
                    <a:pt x="10392" y="1692"/>
                  </a:lnTo>
                  <a:lnTo>
                    <a:pt x="10152" y="1513"/>
                  </a:lnTo>
                  <a:lnTo>
                    <a:pt x="9898" y="1348"/>
                  </a:lnTo>
                  <a:lnTo>
                    <a:pt x="9658" y="1183"/>
                  </a:lnTo>
                  <a:lnTo>
                    <a:pt x="9403" y="1048"/>
                  </a:lnTo>
                  <a:lnTo>
                    <a:pt x="9164" y="899"/>
                  </a:lnTo>
                  <a:lnTo>
                    <a:pt x="8909" y="779"/>
                  </a:lnTo>
                  <a:lnTo>
                    <a:pt x="8670" y="659"/>
                  </a:lnTo>
                  <a:lnTo>
                    <a:pt x="8430" y="569"/>
                  </a:lnTo>
                  <a:lnTo>
                    <a:pt x="7936" y="390"/>
                  </a:lnTo>
                  <a:lnTo>
                    <a:pt x="7457" y="240"/>
                  </a:lnTo>
                  <a:lnTo>
                    <a:pt x="6978" y="135"/>
                  </a:lnTo>
                  <a:lnTo>
                    <a:pt x="6499" y="60"/>
                  </a:lnTo>
                  <a:lnTo>
                    <a:pt x="6035" y="15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179450" y="1951800"/>
              <a:ext cx="114200" cy="310350"/>
            </a:xfrm>
            <a:custGeom>
              <a:avLst/>
              <a:gdLst/>
              <a:ahLst/>
              <a:cxnLst/>
              <a:rect l="l" t="t" r="r" b="b"/>
              <a:pathLst>
                <a:path w="4568" h="12414" extrusionOk="0">
                  <a:moveTo>
                    <a:pt x="2291" y="0"/>
                  </a:moveTo>
                  <a:lnTo>
                    <a:pt x="644" y="2022"/>
                  </a:lnTo>
                  <a:lnTo>
                    <a:pt x="2291" y="4627"/>
                  </a:lnTo>
                  <a:lnTo>
                    <a:pt x="3924" y="2022"/>
                  </a:lnTo>
                  <a:lnTo>
                    <a:pt x="2291" y="0"/>
                  </a:lnTo>
                  <a:close/>
                  <a:moveTo>
                    <a:pt x="2291" y="5196"/>
                  </a:moveTo>
                  <a:lnTo>
                    <a:pt x="2172" y="5211"/>
                  </a:lnTo>
                  <a:lnTo>
                    <a:pt x="2067" y="5241"/>
                  </a:lnTo>
                  <a:lnTo>
                    <a:pt x="1962" y="5301"/>
                  </a:lnTo>
                  <a:lnTo>
                    <a:pt x="1872" y="5361"/>
                  </a:lnTo>
                  <a:lnTo>
                    <a:pt x="1812" y="5451"/>
                  </a:lnTo>
                  <a:lnTo>
                    <a:pt x="1752" y="5555"/>
                  </a:lnTo>
                  <a:lnTo>
                    <a:pt x="1722" y="5660"/>
                  </a:lnTo>
                  <a:lnTo>
                    <a:pt x="1707" y="5780"/>
                  </a:lnTo>
                  <a:lnTo>
                    <a:pt x="1722" y="5885"/>
                  </a:lnTo>
                  <a:lnTo>
                    <a:pt x="1752" y="5990"/>
                  </a:lnTo>
                  <a:lnTo>
                    <a:pt x="1812" y="6094"/>
                  </a:lnTo>
                  <a:lnTo>
                    <a:pt x="1872" y="6184"/>
                  </a:lnTo>
                  <a:lnTo>
                    <a:pt x="1962" y="6244"/>
                  </a:lnTo>
                  <a:lnTo>
                    <a:pt x="2067" y="6304"/>
                  </a:lnTo>
                  <a:lnTo>
                    <a:pt x="2172" y="6334"/>
                  </a:lnTo>
                  <a:lnTo>
                    <a:pt x="2291" y="6349"/>
                  </a:lnTo>
                  <a:lnTo>
                    <a:pt x="2396" y="6334"/>
                  </a:lnTo>
                  <a:lnTo>
                    <a:pt x="2501" y="6304"/>
                  </a:lnTo>
                  <a:lnTo>
                    <a:pt x="2606" y="6244"/>
                  </a:lnTo>
                  <a:lnTo>
                    <a:pt x="2696" y="6184"/>
                  </a:lnTo>
                  <a:lnTo>
                    <a:pt x="2756" y="6094"/>
                  </a:lnTo>
                  <a:lnTo>
                    <a:pt x="2815" y="5990"/>
                  </a:lnTo>
                  <a:lnTo>
                    <a:pt x="2845" y="5885"/>
                  </a:lnTo>
                  <a:lnTo>
                    <a:pt x="2860" y="5780"/>
                  </a:lnTo>
                  <a:lnTo>
                    <a:pt x="2845" y="5660"/>
                  </a:lnTo>
                  <a:lnTo>
                    <a:pt x="2815" y="5555"/>
                  </a:lnTo>
                  <a:lnTo>
                    <a:pt x="2756" y="5451"/>
                  </a:lnTo>
                  <a:lnTo>
                    <a:pt x="2696" y="5361"/>
                  </a:lnTo>
                  <a:lnTo>
                    <a:pt x="2606" y="5301"/>
                  </a:lnTo>
                  <a:lnTo>
                    <a:pt x="2501" y="5241"/>
                  </a:lnTo>
                  <a:lnTo>
                    <a:pt x="2396" y="5211"/>
                  </a:lnTo>
                  <a:lnTo>
                    <a:pt x="2291" y="5196"/>
                  </a:lnTo>
                  <a:close/>
                  <a:moveTo>
                    <a:pt x="2291" y="7846"/>
                  </a:moveTo>
                  <a:lnTo>
                    <a:pt x="2067" y="7861"/>
                  </a:lnTo>
                  <a:lnTo>
                    <a:pt x="1857" y="7891"/>
                  </a:lnTo>
                  <a:lnTo>
                    <a:pt x="1633" y="7951"/>
                  </a:lnTo>
                  <a:lnTo>
                    <a:pt x="1423" y="8026"/>
                  </a:lnTo>
                  <a:lnTo>
                    <a:pt x="1228" y="8116"/>
                  </a:lnTo>
                  <a:lnTo>
                    <a:pt x="1034" y="8236"/>
                  </a:lnTo>
                  <a:lnTo>
                    <a:pt x="839" y="8370"/>
                  </a:lnTo>
                  <a:lnTo>
                    <a:pt x="674" y="8520"/>
                  </a:lnTo>
                  <a:lnTo>
                    <a:pt x="510" y="8700"/>
                  </a:lnTo>
                  <a:lnTo>
                    <a:pt x="375" y="8879"/>
                  </a:lnTo>
                  <a:lnTo>
                    <a:pt x="270" y="9074"/>
                  </a:lnTo>
                  <a:lnTo>
                    <a:pt x="165" y="9269"/>
                  </a:lnTo>
                  <a:lnTo>
                    <a:pt x="105" y="9478"/>
                  </a:lnTo>
                  <a:lnTo>
                    <a:pt x="45" y="9703"/>
                  </a:lnTo>
                  <a:lnTo>
                    <a:pt x="16" y="9913"/>
                  </a:lnTo>
                  <a:lnTo>
                    <a:pt x="1" y="10137"/>
                  </a:lnTo>
                  <a:lnTo>
                    <a:pt x="16" y="10347"/>
                  </a:lnTo>
                  <a:lnTo>
                    <a:pt x="45" y="10571"/>
                  </a:lnTo>
                  <a:lnTo>
                    <a:pt x="105" y="10781"/>
                  </a:lnTo>
                  <a:lnTo>
                    <a:pt x="165" y="10991"/>
                  </a:lnTo>
                  <a:lnTo>
                    <a:pt x="270" y="11200"/>
                  </a:lnTo>
                  <a:lnTo>
                    <a:pt x="375" y="11380"/>
                  </a:lnTo>
                  <a:lnTo>
                    <a:pt x="510" y="11575"/>
                  </a:lnTo>
                  <a:lnTo>
                    <a:pt x="674" y="11739"/>
                  </a:lnTo>
                  <a:lnTo>
                    <a:pt x="839" y="11904"/>
                  </a:lnTo>
                  <a:lnTo>
                    <a:pt x="1034" y="12039"/>
                  </a:lnTo>
                  <a:lnTo>
                    <a:pt x="1228" y="12159"/>
                  </a:lnTo>
                  <a:lnTo>
                    <a:pt x="1423" y="12248"/>
                  </a:lnTo>
                  <a:lnTo>
                    <a:pt x="1633" y="12323"/>
                  </a:lnTo>
                  <a:lnTo>
                    <a:pt x="1857" y="12368"/>
                  </a:lnTo>
                  <a:lnTo>
                    <a:pt x="2067" y="12398"/>
                  </a:lnTo>
                  <a:lnTo>
                    <a:pt x="2291" y="12413"/>
                  </a:lnTo>
                  <a:lnTo>
                    <a:pt x="2501" y="12398"/>
                  </a:lnTo>
                  <a:lnTo>
                    <a:pt x="2726" y="12368"/>
                  </a:lnTo>
                  <a:lnTo>
                    <a:pt x="2935" y="12323"/>
                  </a:lnTo>
                  <a:lnTo>
                    <a:pt x="3145" y="12248"/>
                  </a:lnTo>
                  <a:lnTo>
                    <a:pt x="3340" y="12159"/>
                  </a:lnTo>
                  <a:lnTo>
                    <a:pt x="3534" y="12039"/>
                  </a:lnTo>
                  <a:lnTo>
                    <a:pt x="3729" y="11904"/>
                  </a:lnTo>
                  <a:lnTo>
                    <a:pt x="3894" y="11739"/>
                  </a:lnTo>
                  <a:lnTo>
                    <a:pt x="4058" y="11575"/>
                  </a:lnTo>
                  <a:lnTo>
                    <a:pt x="4193" y="11380"/>
                  </a:lnTo>
                  <a:lnTo>
                    <a:pt x="4298" y="11200"/>
                  </a:lnTo>
                  <a:lnTo>
                    <a:pt x="4403" y="10991"/>
                  </a:lnTo>
                  <a:lnTo>
                    <a:pt x="4478" y="10781"/>
                  </a:lnTo>
                  <a:lnTo>
                    <a:pt x="4522" y="10571"/>
                  </a:lnTo>
                  <a:lnTo>
                    <a:pt x="4552" y="10347"/>
                  </a:lnTo>
                  <a:lnTo>
                    <a:pt x="4567" y="10137"/>
                  </a:lnTo>
                  <a:lnTo>
                    <a:pt x="4552" y="9913"/>
                  </a:lnTo>
                  <a:lnTo>
                    <a:pt x="4522" y="9703"/>
                  </a:lnTo>
                  <a:lnTo>
                    <a:pt x="4478" y="9478"/>
                  </a:lnTo>
                  <a:lnTo>
                    <a:pt x="4403" y="9269"/>
                  </a:lnTo>
                  <a:lnTo>
                    <a:pt x="4298" y="9074"/>
                  </a:lnTo>
                  <a:lnTo>
                    <a:pt x="4193" y="8879"/>
                  </a:lnTo>
                  <a:lnTo>
                    <a:pt x="4058" y="8700"/>
                  </a:lnTo>
                  <a:lnTo>
                    <a:pt x="3894" y="8520"/>
                  </a:lnTo>
                  <a:lnTo>
                    <a:pt x="3729" y="8370"/>
                  </a:lnTo>
                  <a:lnTo>
                    <a:pt x="3534" y="8236"/>
                  </a:lnTo>
                  <a:lnTo>
                    <a:pt x="3340" y="8116"/>
                  </a:lnTo>
                  <a:lnTo>
                    <a:pt x="3145" y="8026"/>
                  </a:lnTo>
                  <a:lnTo>
                    <a:pt x="2935" y="7951"/>
                  </a:lnTo>
                  <a:lnTo>
                    <a:pt x="2726" y="7891"/>
                  </a:lnTo>
                  <a:lnTo>
                    <a:pt x="2501" y="7861"/>
                  </a:lnTo>
                  <a:lnTo>
                    <a:pt x="2291" y="78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817100" y="1827525"/>
              <a:ext cx="8625" cy="218250"/>
            </a:xfrm>
            <a:custGeom>
              <a:avLst/>
              <a:gdLst/>
              <a:ahLst/>
              <a:cxnLst/>
              <a:rect l="l" t="t" r="r" b="b"/>
              <a:pathLst>
                <a:path w="345" h="8730" extrusionOk="0">
                  <a:moveTo>
                    <a:pt x="165" y="0"/>
                  </a:moveTo>
                  <a:lnTo>
                    <a:pt x="105" y="15"/>
                  </a:lnTo>
                  <a:lnTo>
                    <a:pt x="45" y="6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0" y="8550"/>
                  </a:lnTo>
                  <a:lnTo>
                    <a:pt x="0" y="8610"/>
                  </a:lnTo>
                  <a:lnTo>
                    <a:pt x="45" y="8670"/>
                  </a:lnTo>
                  <a:lnTo>
                    <a:pt x="105" y="8715"/>
                  </a:lnTo>
                  <a:lnTo>
                    <a:pt x="165" y="8730"/>
                  </a:lnTo>
                  <a:lnTo>
                    <a:pt x="240" y="8715"/>
                  </a:lnTo>
                  <a:lnTo>
                    <a:pt x="300" y="8670"/>
                  </a:lnTo>
                  <a:lnTo>
                    <a:pt x="330" y="8610"/>
                  </a:lnTo>
                  <a:lnTo>
                    <a:pt x="345" y="8550"/>
                  </a:lnTo>
                  <a:lnTo>
                    <a:pt x="345" y="180"/>
                  </a:lnTo>
                  <a:lnTo>
                    <a:pt x="330" y="120"/>
                  </a:lnTo>
                  <a:lnTo>
                    <a:pt x="300" y="60"/>
                  </a:lnTo>
                  <a:lnTo>
                    <a:pt x="240" y="1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778175" y="2018800"/>
              <a:ext cx="86125" cy="29600"/>
            </a:xfrm>
            <a:custGeom>
              <a:avLst/>
              <a:gdLst/>
              <a:ahLst/>
              <a:cxnLst/>
              <a:rect l="l" t="t" r="r" b="b"/>
              <a:pathLst>
                <a:path w="3445" h="1184" extrusionOk="0">
                  <a:moveTo>
                    <a:pt x="195" y="1"/>
                  </a:moveTo>
                  <a:lnTo>
                    <a:pt x="135" y="16"/>
                  </a:lnTo>
                  <a:lnTo>
                    <a:pt x="75" y="45"/>
                  </a:lnTo>
                  <a:lnTo>
                    <a:pt x="30" y="105"/>
                  </a:lnTo>
                  <a:lnTo>
                    <a:pt x="0" y="165"/>
                  </a:lnTo>
                  <a:lnTo>
                    <a:pt x="15" y="240"/>
                  </a:lnTo>
                  <a:lnTo>
                    <a:pt x="45" y="300"/>
                  </a:lnTo>
                  <a:lnTo>
                    <a:pt x="105" y="345"/>
                  </a:lnTo>
                  <a:lnTo>
                    <a:pt x="1647" y="1153"/>
                  </a:lnTo>
                  <a:lnTo>
                    <a:pt x="1692" y="1168"/>
                  </a:lnTo>
                  <a:lnTo>
                    <a:pt x="1722" y="1183"/>
                  </a:lnTo>
                  <a:lnTo>
                    <a:pt x="1767" y="1168"/>
                  </a:lnTo>
                  <a:lnTo>
                    <a:pt x="1812" y="1153"/>
                  </a:lnTo>
                  <a:lnTo>
                    <a:pt x="3354" y="345"/>
                  </a:lnTo>
                  <a:lnTo>
                    <a:pt x="3414" y="300"/>
                  </a:lnTo>
                  <a:lnTo>
                    <a:pt x="3444" y="240"/>
                  </a:lnTo>
                  <a:lnTo>
                    <a:pt x="3444" y="165"/>
                  </a:lnTo>
                  <a:lnTo>
                    <a:pt x="3429" y="105"/>
                  </a:lnTo>
                  <a:lnTo>
                    <a:pt x="3384" y="45"/>
                  </a:lnTo>
                  <a:lnTo>
                    <a:pt x="3324" y="16"/>
                  </a:lnTo>
                  <a:lnTo>
                    <a:pt x="3264" y="1"/>
                  </a:lnTo>
                  <a:lnTo>
                    <a:pt x="3190" y="30"/>
                  </a:lnTo>
                  <a:lnTo>
                    <a:pt x="1722" y="794"/>
                  </a:lnTo>
                  <a:lnTo>
                    <a:pt x="270" y="3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6950" y="2085800"/>
              <a:ext cx="248950" cy="53175"/>
            </a:xfrm>
            <a:custGeom>
              <a:avLst/>
              <a:gdLst/>
              <a:ahLst/>
              <a:cxnLst/>
              <a:rect l="l" t="t" r="r" b="b"/>
              <a:pathLst>
                <a:path w="9958" h="2127" extrusionOk="0">
                  <a:moveTo>
                    <a:pt x="165" y="1"/>
                  </a:moveTo>
                  <a:lnTo>
                    <a:pt x="90" y="31"/>
                  </a:lnTo>
                  <a:lnTo>
                    <a:pt x="45" y="76"/>
                  </a:lnTo>
                  <a:lnTo>
                    <a:pt x="15" y="136"/>
                  </a:lnTo>
                  <a:lnTo>
                    <a:pt x="0" y="195"/>
                  </a:lnTo>
                  <a:lnTo>
                    <a:pt x="30" y="270"/>
                  </a:lnTo>
                  <a:lnTo>
                    <a:pt x="75" y="315"/>
                  </a:lnTo>
                  <a:lnTo>
                    <a:pt x="344" y="540"/>
                  </a:lnTo>
                  <a:lnTo>
                    <a:pt x="629" y="734"/>
                  </a:lnTo>
                  <a:lnTo>
                    <a:pt x="928" y="929"/>
                  </a:lnTo>
                  <a:lnTo>
                    <a:pt x="1213" y="1109"/>
                  </a:lnTo>
                  <a:lnTo>
                    <a:pt x="1512" y="1273"/>
                  </a:lnTo>
                  <a:lnTo>
                    <a:pt x="1812" y="1408"/>
                  </a:lnTo>
                  <a:lnTo>
                    <a:pt x="2111" y="1543"/>
                  </a:lnTo>
                  <a:lnTo>
                    <a:pt x="2426" y="1678"/>
                  </a:lnTo>
                  <a:lnTo>
                    <a:pt x="2740" y="1783"/>
                  </a:lnTo>
                  <a:lnTo>
                    <a:pt x="3055" y="1872"/>
                  </a:lnTo>
                  <a:lnTo>
                    <a:pt x="3369" y="1947"/>
                  </a:lnTo>
                  <a:lnTo>
                    <a:pt x="3684" y="2022"/>
                  </a:lnTo>
                  <a:lnTo>
                    <a:pt x="4013" y="2067"/>
                  </a:lnTo>
                  <a:lnTo>
                    <a:pt x="4327" y="2097"/>
                  </a:lnTo>
                  <a:lnTo>
                    <a:pt x="4657" y="2127"/>
                  </a:lnTo>
                  <a:lnTo>
                    <a:pt x="5301" y="2127"/>
                  </a:lnTo>
                  <a:lnTo>
                    <a:pt x="5630" y="2097"/>
                  </a:lnTo>
                  <a:lnTo>
                    <a:pt x="5944" y="2067"/>
                  </a:lnTo>
                  <a:lnTo>
                    <a:pt x="6274" y="2022"/>
                  </a:lnTo>
                  <a:lnTo>
                    <a:pt x="6588" y="1947"/>
                  </a:lnTo>
                  <a:lnTo>
                    <a:pt x="6903" y="1872"/>
                  </a:lnTo>
                  <a:lnTo>
                    <a:pt x="7217" y="1783"/>
                  </a:lnTo>
                  <a:lnTo>
                    <a:pt x="7532" y="1678"/>
                  </a:lnTo>
                  <a:lnTo>
                    <a:pt x="7831" y="1543"/>
                  </a:lnTo>
                  <a:lnTo>
                    <a:pt x="8146" y="1408"/>
                  </a:lnTo>
                  <a:lnTo>
                    <a:pt x="8445" y="1273"/>
                  </a:lnTo>
                  <a:lnTo>
                    <a:pt x="8744" y="1109"/>
                  </a:lnTo>
                  <a:lnTo>
                    <a:pt x="9029" y="929"/>
                  </a:lnTo>
                  <a:lnTo>
                    <a:pt x="9328" y="734"/>
                  </a:lnTo>
                  <a:lnTo>
                    <a:pt x="9613" y="540"/>
                  </a:lnTo>
                  <a:lnTo>
                    <a:pt x="9882" y="315"/>
                  </a:lnTo>
                  <a:lnTo>
                    <a:pt x="9927" y="270"/>
                  </a:lnTo>
                  <a:lnTo>
                    <a:pt x="9957" y="195"/>
                  </a:lnTo>
                  <a:lnTo>
                    <a:pt x="9942" y="136"/>
                  </a:lnTo>
                  <a:lnTo>
                    <a:pt x="9912" y="76"/>
                  </a:lnTo>
                  <a:lnTo>
                    <a:pt x="9867" y="31"/>
                  </a:lnTo>
                  <a:lnTo>
                    <a:pt x="9793" y="1"/>
                  </a:lnTo>
                  <a:lnTo>
                    <a:pt x="9733" y="16"/>
                  </a:lnTo>
                  <a:lnTo>
                    <a:pt x="9658" y="46"/>
                  </a:lnTo>
                  <a:lnTo>
                    <a:pt x="9403" y="255"/>
                  </a:lnTo>
                  <a:lnTo>
                    <a:pt x="9119" y="450"/>
                  </a:lnTo>
                  <a:lnTo>
                    <a:pt x="8849" y="630"/>
                  </a:lnTo>
                  <a:lnTo>
                    <a:pt x="8565" y="794"/>
                  </a:lnTo>
                  <a:lnTo>
                    <a:pt x="8280" y="944"/>
                  </a:lnTo>
                  <a:lnTo>
                    <a:pt x="7996" y="1094"/>
                  </a:lnTo>
                  <a:lnTo>
                    <a:pt x="7711" y="1214"/>
                  </a:lnTo>
                  <a:lnTo>
                    <a:pt x="7412" y="1333"/>
                  </a:lnTo>
                  <a:lnTo>
                    <a:pt x="7112" y="1438"/>
                  </a:lnTo>
                  <a:lnTo>
                    <a:pt x="6813" y="1528"/>
                  </a:lnTo>
                  <a:lnTo>
                    <a:pt x="6513" y="1603"/>
                  </a:lnTo>
                  <a:lnTo>
                    <a:pt x="6214" y="1663"/>
                  </a:lnTo>
                  <a:lnTo>
                    <a:pt x="5900" y="1708"/>
                  </a:lnTo>
                  <a:lnTo>
                    <a:pt x="5600" y="1753"/>
                  </a:lnTo>
                  <a:lnTo>
                    <a:pt x="5286" y="1768"/>
                  </a:lnTo>
                  <a:lnTo>
                    <a:pt x="4672" y="1768"/>
                  </a:lnTo>
                  <a:lnTo>
                    <a:pt x="4357" y="1753"/>
                  </a:lnTo>
                  <a:lnTo>
                    <a:pt x="4058" y="1708"/>
                  </a:lnTo>
                  <a:lnTo>
                    <a:pt x="3743" y="1663"/>
                  </a:lnTo>
                  <a:lnTo>
                    <a:pt x="3444" y="1603"/>
                  </a:lnTo>
                  <a:lnTo>
                    <a:pt x="3144" y="1528"/>
                  </a:lnTo>
                  <a:lnTo>
                    <a:pt x="2845" y="1438"/>
                  </a:lnTo>
                  <a:lnTo>
                    <a:pt x="2546" y="1333"/>
                  </a:lnTo>
                  <a:lnTo>
                    <a:pt x="2246" y="1214"/>
                  </a:lnTo>
                  <a:lnTo>
                    <a:pt x="1962" y="1094"/>
                  </a:lnTo>
                  <a:lnTo>
                    <a:pt x="1677" y="944"/>
                  </a:lnTo>
                  <a:lnTo>
                    <a:pt x="1393" y="794"/>
                  </a:lnTo>
                  <a:lnTo>
                    <a:pt x="1108" y="630"/>
                  </a:lnTo>
                  <a:lnTo>
                    <a:pt x="824" y="450"/>
                  </a:lnTo>
                  <a:lnTo>
                    <a:pt x="554" y="255"/>
                  </a:lnTo>
                  <a:lnTo>
                    <a:pt x="285" y="46"/>
                  </a:lnTo>
                  <a:lnTo>
                    <a:pt x="225" y="16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771050" y="1550900"/>
              <a:ext cx="100725" cy="178200"/>
            </a:xfrm>
            <a:custGeom>
              <a:avLst/>
              <a:gdLst/>
              <a:ahLst/>
              <a:cxnLst/>
              <a:rect l="l" t="t" r="r" b="b"/>
              <a:pathLst>
                <a:path w="4029" h="7128" extrusionOk="0">
                  <a:moveTo>
                    <a:pt x="1" y="0"/>
                  </a:moveTo>
                  <a:lnTo>
                    <a:pt x="1" y="5121"/>
                  </a:lnTo>
                  <a:lnTo>
                    <a:pt x="16" y="5330"/>
                  </a:lnTo>
                  <a:lnTo>
                    <a:pt x="46" y="5525"/>
                  </a:lnTo>
                  <a:lnTo>
                    <a:pt x="91" y="5720"/>
                  </a:lnTo>
                  <a:lnTo>
                    <a:pt x="166" y="5899"/>
                  </a:lnTo>
                  <a:lnTo>
                    <a:pt x="240" y="6079"/>
                  </a:lnTo>
                  <a:lnTo>
                    <a:pt x="345" y="6244"/>
                  </a:lnTo>
                  <a:lnTo>
                    <a:pt x="465" y="6394"/>
                  </a:lnTo>
                  <a:lnTo>
                    <a:pt x="600" y="6543"/>
                  </a:lnTo>
                  <a:lnTo>
                    <a:pt x="734" y="6663"/>
                  </a:lnTo>
                  <a:lnTo>
                    <a:pt x="884" y="6783"/>
                  </a:lnTo>
                  <a:lnTo>
                    <a:pt x="1064" y="6888"/>
                  </a:lnTo>
                  <a:lnTo>
                    <a:pt x="1229" y="6978"/>
                  </a:lnTo>
                  <a:lnTo>
                    <a:pt x="1423" y="7037"/>
                  </a:lnTo>
                  <a:lnTo>
                    <a:pt x="1618" y="7082"/>
                  </a:lnTo>
                  <a:lnTo>
                    <a:pt x="1813" y="7112"/>
                  </a:lnTo>
                  <a:lnTo>
                    <a:pt x="2022" y="7127"/>
                  </a:lnTo>
                  <a:lnTo>
                    <a:pt x="2217" y="7112"/>
                  </a:lnTo>
                  <a:lnTo>
                    <a:pt x="2426" y="7082"/>
                  </a:lnTo>
                  <a:lnTo>
                    <a:pt x="2606" y="7037"/>
                  </a:lnTo>
                  <a:lnTo>
                    <a:pt x="2801" y="6978"/>
                  </a:lnTo>
                  <a:lnTo>
                    <a:pt x="2965" y="6888"/>
                  </a:lnTo>
                  <a:lnTo>
                    <a:pt x="3130" y="6783"/>
                  </a:lnTo>
                  <a:lnTo>
                    <a:pt x="3295" y="6663"/>
                  </a:lnTo>
                  <a:lnTo>
                    <a:pt x="3430" y="6543"/>
                  </a:lnTo>
                  <a:lnTo>
                    <a:pt x="3564" y="6394"/>
                  </a:lnTo>
                  <a:lnTo>
                    <a:pt x="3684" y="6244"/>
                  </a:lnTo>
                  <a:lnTo>
                    <a:pt x="3774" y="6079"/>
                  </a:lnTo>
                  <a:lnTo>
                    <a:pt x="3864" y="5899"/>
                  </a:lnTo>
                  <a:lnTo>
                    <a:pt x="3939" y="5720"/>
                  </a:lnTo>
                  <a:lnTo>
                    <a:pt x="3984" y="5525"/>
                  </a:lnTo>
                  <a:lnTo>
                    <a:pt x="4014" y="5330"/>
                  </a:lnTo>
                  <a:lnTo>
                    <a:pt x="4029" y="5121"/>
                  </a:lnTo>
                  <a:lnTo>
                    <a:pt x="4029" y="0"/>
                  </a:lnTo>
                  <a:lnTo>
                    <a:pt x="3490" y="0"/>
                  </a:lnTo>
                  <a:lnTo>
                    <a:pt x="3490" y="5121"/>
                  </a:lnTo>
                  <a:lnTo>
                    <a:pt x="3475" y="5271"/>
                  </a:lnTo>
                  <a:lnTo>
                    <a:pt x="3460" y="5420"/>
                  </a:lnTo>
                  <a:lnTo>
                    <a:pt x="3415" y="5555"/>
                  </a:lnTo>
                  <a:lnTo>
                    <a:pt x="3370" y="5690"/>
                  </a:lnTo>
                  <a:lnTo>
                    <a:pt x="3310" y="5825"/>
                  </a:lnTo>
                  <a:lnTo>
                    <a:pt x="3235" y="5944"/>
                  </a:lnTo>
                  <a:lnTo>
                    <a:pt x="3145" y="6049"/>
                  </a:lnTo>
                  <a:lnTo>
                    <a:pt x="3055" y="6154"/>
                  </a:lnTo>
                  <a:lnTo>
                    <a:pt x="2951" y="6259"/>
                  </a:lnTo>
                  <a:lnTo>
                    <a:pt x="2831" y="6334"/>
                  </a:lnTo>
                  <a:lnTo>
                    <a:pt x="2711" y="6409"/>
                  </a:lnTo>
                  <a:lnTo>
                    <a:pt x="2591" y="6483"/>
                  </a:lnTo>
                  <a:lnTo>
                    <a:pt x="2456" y="6528"/>
                  </a:lnTo>
                  <a:lnTo>
                    <a:pt x="2307" y="6558"/>
                  </a:lnTo>
                  <a:lnTo>
                    <a:pt x="2157" y="6588"/>
                  </a:lnTo>
                  <a:lnTo>
                    <a:pt x="1857" y="6588"/>
                  </a:lnTo>
                  <a:lnTo>
                    <a:pt x="1723" y="6558"/>
                  </a:lnTo>
                  <a:lnTo>
                    <a:pt x="1573" y="6528"/>
                  </a:lnTo>
                  <a:lnTo>
                    <a:pt x="1438" y="6483"/>
                  </a:lnTo>
                  <a:lnTo>
                    <a:pt x="1318" y="6409"/>
                  </a:lnTo>
                  <a:lnTo>
                    <a:pt x="1184" y="6334"/>
                  </a:lnTo>
                  <a:lnTo>
                    <a:pt x="1079" y="6259"/>
                  </a:lnTo>
                  <a:lnTo>
                    <a:pt x="974" y="6154"/>
                  </a:lnTo>
                  <a:lnTo>
                    <a:pt x="884" y="6049"/>
                  </a:lnTo>
                  <a:lnTo>
                    <a:pt x="794" y="5944"/>
                  </a:lnTo>
                  <a:lnTo>
                    <a:pt x="720" y="5825"/>
                  </a:lnTo>
                  <a:lnTo>
                    <a:pt x="660" y="5690"/>
                  </a:lnTo>
                  <a:lnTo>
                    <a:pt x="615" y="5555"/>
                  </a:lnTo>
                  <a:lnTo>
                    <a:pt x="570" y="5420"/>
                  </a:lnTo>
                  <a:lnTo>
                    <a:pt x="555" y="5271"/>
                  </a:lnTo>
                  <a:lnTo>
                    <a:pt x="540" y="512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483200" y="1777350"/>
              <a:ext cx="300600" cy="155375"/>
            </a:xfrm>
            <a:custGeom>
              <a:avLst/>
              <a:gdLst/>
              <a:ahLst/>
              <a:cxnLst/>
              <a:rect l="l" t="t" r="r" b="b"/>
              <a:pathLst>
                <a:path w="12024" h="6215" extrusionOk="0">
                  <a:moveTo>
                    <a:pt x="5391" y="1"/>
                  </a:moveTo>
                  <a:lnTo>
                    <a:pt x="4927" y="16"/>
                  </a:lnTo>
                  <a:lnTo>
                    <a:pt x="4477" y="31"/>
                  </a:lnTo>
                  <a:lnTo>
                    <a:pt x="4043" y="91"/>
                  </a:lnTo>
                  <a:lnTo>
                    <a:pt x="3609" y="166"/>
                  </a:lnTo>
                  <a:lnTo>
                    <a:pt x="3190" y="255"/>
                  </a:lnTo>
                  <a:lnTo>
                    <a:pt x="2770" y="375"/>
                  </a:lnTo>
                  <a:lnTo>
                    <a:pt x="2381" y="525"/>
                  </a:lnTo>
                  <a:lnTo>
                    <a:pt x="1992" y="705"/>
                  </a:lnTo>
                  <a:lnTo>
                    <a:pt x="1618" y="899"/>
                  </a:lnTo>
                  <a:lnTo>
                    <a:pt x="1258" y="1124"/>
                  </a:lnTo>
                  <a:lnTo>
                    <a:pt x="914" y="1363"/>
                  </a:lnTo>
                  <a:lnTo>
                    <a:pt x="599" y="1633"/>
                  </a:lnTo>
                  <a:lnTo>
                    <a:pt x="285" y="1932"/>
                  </a:lnTo>
                  <a:lnTo>
                    <a:pt x="0" y="2262"/>
                  </a:lnTo>
                  <a:lnTo>
                    <a:pt x="210" y="2651"/>
                  </a:lnTo>
                  <a:lnTo>
                    <a:pt x="435" y="3025"/>
                  </a:lnTo>
                  <a:lnTo>
                    <a:pt x="704" y="3385"/>
                  </a:lnTo>
                  <a:lnTo>
                    <a:pt x="974" y="3729"/>
                  </a:lnTo>
                  <a:lnTo>
                    <a:pt x="1273" y="4044"/>
                  </a:lnTo>
                  <a:lnTo>
                    <a:pt x="1588" y="4358"/>
                  </a:lnTo>
                  <a:lnTo>
                    <a:pt x="1932" y="4643"/>
                  </a:lnTo>
                  <a:lnTo>
                    <a:pt x="2276" y="4912"/>
                  </a:lnTo>
                  <a:lnTo>
                    <a:pt x="2651" y="5152"/>
                  </a:lnTo>
                  <a:lnTo>
                    <a:pt x="3040" y="5376"/>
                  </a:lnTo>
                  <a:lnTo>
                    <a:pt x="3444" y="5571"/>
                  </a:lnTo>
                  <a:lnTo>
                    <a:pt x="3863" y="5751"/>
                  </a:lnTo>
                  <a:lnTo>
                    <a:pt x="4298" y="5900"/>
                  </a:lnTo>
                  <a:lnTo>
                    <a:pt x="4732" y="6020"/>
                  </a:lnTo>
                  <a:lnTo>
                    <a:pt x="5196" y="6110"/>
                  </a:lnTo>
                  <a:lnTo>
                    <a:pt x="5660" y="6185"/>
                  </a:lnTo>
                  <a:lnTo>
                    <a:pt x="6124" y="6215"/>
                  </a:lnTo>
                  <a:lnTo>
                    <a:pt x="6589" y="6215"/>
                  </a:lnTo>
                  <a:lnTo>
                    <a:pt x="7053" y="6200"/>
                  </a:lnTo>
                  <a:lnTo>
                    <a:pt x="7502" y="6140"/>
                  </a:lnTo>
                  <a:lnTo>
                    <a:pt x="7951" y="6065"/>
                  </a:lnTo>
                  <a:lnTo>
                    <a:pt x="8385" y="5960"/>
                  </a:lnTo>
                  <a:lnTo>
                    <a:pt x="8805" y="5825"/>
                  </a:lnTo>
                  <a:lnTo>
                    <a:pt x="9224" y="5661"/>
                  </a:lnTo>
                  <a:lnTo>
                    <a:pt x="9628" y="5481"/>
                  </a:lnTo>
                  <a:lnTo>
                    <a:pt x="10017" y="5271"/>
                  </a:lnTo>
                  <a:lnTo>
                    <a:pt x="10392" y="5047"/>
                  </a:lnTo>
                  <a:lnTo>
                    <a:pt x="10751" y="4792"/>
                  </a:lnTo>
                  <a:lnTo>
                    <a:pt x="11096" y="4508"/>
                  </a:lnTo>
                  <a:lnTo>
                    <a:pt x="11425" y="4223"/>
                  </a:lnTo>
                  <a:lnTo>
                    <a:pt x="11739" y="3909"/>
                  </a:lnTo>
                  <a:lnTo>
                    <a:pt x="12024" y="3579"/>
                  </a:lnTo>
                  <a:lnTo>
                    <a:pt x="11814" y="3190"/>
                  </a:lnTo>
                  <a:lnTo>
                    <a:pt x="11575" y="2831"/>
                  </a:lnTo>
                  <a:lnTo>
                    <a:pt x="11320" y="2501"/>
                  </a:lnTo>
                  <a:lnTo>
                    <a:pt x="11036" y="2172"/>
                  </a:lnTo>
                  <a:lnTo>
                    <a:pt x="10736" y="1887"/>
                  </a:lnTo>
                  <a:lnTo>
                    <a:pt x="10422" y="1618"/>
                  </a:lnTo>
                  <a:lnTo>
                    <a:pt x="10077" y="1363"/>
                  </a:lnTo>
                  <a:lnTo>
                    <a:pt x="9718" y="1139"/>
                  </a:lnTo>
                  <a:lnTo>
                    <a:pt x="9344" y="929"/>
                  </a:lnTo>
                  <a:lnTo>
                    <a:pt x="8954" y="749"/>
                  </a:lnTo>
                  <a:lnTo>
                    <a:pt x="8550" y="585"/>
                  </a:lnTo>
                  <a:lnTo>
                    <a:pt x="8131" y="435"/>
                  </a:lnTo>
                  <a:lnTo>
                    <a:pt x="7697" y="315"/>
                  </a:lnTo>
                  <a:lnTo>
                    <a:pt x="7247" y="210"/>
                  </a:lnTo>
                  <a:lnTo>
                    <a:pt x="6783" y="121"/>
                  </a:lnTo>
                  <a:lnTo>
                    <a:pt x="6319" y="61"/>
                  </a:lnTo>
                  <a:lnTo>
                    <a:pt x="5855" y="31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483200" y="1764250"/>
              <a:ext cx="300600" cy="102600"/>
            </a:xfrm>
            <a:custGeom>
              <a:avLst/>
              <a:gdLst/>
              <a:ahLst/>
              <a:cxnLst/>
              <a:rect l="l" t="t" r="r" b="b"/>
              <a:pathLst>
                <a:path w="12024" h="4104" extrusionOk="0">
                  <a:moveTo>
                    <a:pt x="5466" y="1"/>
                  </a:moveTo>
                  <a:lnTo>
                    <a:pt x="5001" y="16"/>
                  </a:lnTo>
                  <a:lnTo>
                    <a:pt x="4537" y="46"/>
                  </a:lnTo>
                  <a:lnTo>
                    <a:pt x="4073" y="106"/>
                  </a:lnTo>
                  <a:lnTo>
                    <a:pt x="3849" y="150"/>
                  </a:lnTo>
                  <a:lnTo>
                    <a:pt x="3624" y="210"/>
                  </a:lnTo>
                  <a:lnTo>
                    <a:pt x="3504" y="225"/>
                  </a:lnTo>
                  <a:lnTo>
                    <a:pt x="3399" y="255"/>
                  </a:lnTo>
                  <a:lnTo>
                    <a:pt x="3175" y="330"/>
                  </a:lnTo>
                  <a:lnTo>
                    <a:pt x="3070" y="360"/>
                  </a:lnTo>
                  <a:lnTo>
                    <a:pt x="2950" y="390"/>
                  </a:lnTo>
                  <a:lnTo>
                    <a:pt x="2741" y="480"/>
                  </a:lnTo>
                  <a:lnTo>
                    <a:pt x="2306" y="660"/>
                  </a:lnTo>
                  <a:lnTo>
                    <a:pt x="2097" y="764"/>
                  </a:lnTo>
                  <a:lnTo>
                    <a:pt x="1902" y="884"/>
                  </a:lnTo>
                  <a:lnTo>
                    <a:pt x="1692" y="1004"/>
                  </a:lnTo>
                  <a:lnTo>
                    <a:pt x="1513" y="1124"/>
                  </a:lnTo>
                  <a:lnTo>
                    <a:pt x="1318" y="1259"/>
                  </a:lnTo>
                  <a:lnTo>
                    <a:pt x="1138" y="1408"/>
                  </a:lnTo>
                  <a:lnTo>
                    <a:pt x="974" y="1558"/>
                  </a:lnTo>
                  <a:lnTo>
                    <a:pt x="809" y="1708"/>
                  </a:lnTo>
                  <a:lnTo>
                    <a:pt x="644" y="1872"/>
                  </a:lnTo>
                  <a:lnTo>
                    <a:pt x="495" y="2052"/>
                  </a:lnTo>
                  <a:lnTo>
                    <a:pt x="360" y="2232"/>
                  </a:lnTo>
                  <a:lnTo>
                    <a:pt x="225" y="2411"/>
                  </a:lnTo>
                  <a:lnTo>
                    <a:pt x="105" y="2591"/>
                  </a:lnTo>
                  <a:lnTo>
                    <a:pt x="0" y="2786"/>
                  </a:lnTo>
                  <a:lnTo>
                    <a:pt x="345" y="2516"/>
                  </a:lnTo>
                  <a:lnTo>
                    <a:pt x="704" y="2277"/>
                  </a:lnTo>
                  <a:lnTo>
                    <a:pt x="1064" y="2052"/>
                  </a:lnTo>
                  <a:lnTo>
                    <a:pt x="1438" y="1842"/>
                  </a:lnTo>
                  <a:lnTo>
                    <a:pt x="1812" y="1663"/>
                  </a:lnTo>
                  <a:lnTo>
                    <a:pt x="2201" y="1513"/>
                  </a:lnTo>
                  <a:lnTo>
                    <a:pt x="2591" y="1393"/>
                  </a:lnTo>
                  <a:lnTo>
                    <a:pt x="2995" y="1288"/>
                  </a:lnTo>
                  <a:lnTo>
                    <a:pt x="3384" y="1199"/>
                  </a:lnTo>
                  <a:lnTo>
                    <a:pt x="3804" y="1139"/>
                  </a:lnTo>
                  <a:lnTo>
                    <a:pt x="4208" y="1094"/>
                  </a:lnTo>
                  <a:lnTo>
                    <a:pt x="4612" y="1064"/>
                  </a:lnTo>
                  <a:lnTo>
                    <a:pt x="5031" y="1049"/>
                  </a:lnTo>
                  <a:lnTo>
                    <a:pt x="5436" y="1064"/>
                  </a:lnTo>
                  <a:lnTo>
                    <a:pt x="5855" y="1094"/>
                  </a:lnTo>
                  <a:lnTo>
                    <a:pt x="6259" y="1124"/>
                  </a:lnTo>
                  <a:lnTo>
                    <a:pt x="6678" y="1169"/>
                  </a:lnTo>
                  <a:lnTo>
                    <a:pt x="7083" y="1244"/>
                  </a:lnTo>
                  <a:lnTo>
                    <a:pt x="7487" y="1318"/>
                  </a:lnTo>
                  <a:lnTo>
                    <a:pt x="7891" y="1423"/>
                  </a:lnTo>
                  <a:lnTo>
                    <a:pt x="8281" y="1528"/>
                  </a:lnTo>
                  <a:lnTo>
                    <a:pt x="8670" y="1663"/>
                  </a:lnTo>
                  <a:lnTo>
                    <a:pt x="9059" y="1813"/>
                  </a:lnTo>
                  <a:lnTo>
                    <a:pt x="9434" y="1977"/>
                  </a:lnTo>
                  <a:lnTo>
                    <a:pt x="9793" y="2172"/>
                  </a:lnTo>
                  <a:lnTo>
                    <a:pt x="10152" y="2381"/>
                  </a:lnTo>
                  <a:lnTo>
                    <a:pt x="10497" y="2606"/>
                  </a:lnTo>
                  <a:lnTo>
                    <a:pt x="10826" y="2861"/>
                  </a:lnTo>
                  <a:lnTo>
                    <a:pt x="11155" y="3145"/>
                  </a:lnTo>
                  <a:lnTo>
                    <a:pt x="11455" y="3445"/>
                  </a:lnTo>
                  <a:lnTo>
                    <a:pt x="11739" y="3759"/>
                  </a:lnTo>
                  <a:lnTo>
                    <a:pt x="12024" y="4103"/>
                  </a:lnTo>
                  <a:lnTo>
                    <a:pt x="11964" y="3879"/>
                  </a:lnTo>
                  <a:lnTo>
                    <a:pt x="11889" y="3669"/>
                  </a:lnTo>
                  <a:lnTo>
                    <a:pt x="11799" y="3475"/>
                  </a:lnTo>
                  <a:lnTo>
                    <a:pt x="11694" y="3265"/>
                  </a:lnTo>
                  <a:lnTo>
                    <a:pt x="11590" y="3070"/>
                  </a:lnTo>
                  <a:lnTo>
                    <a:pt x="11470" y="2876"/>
                  </a:lnTo>
                  <a:lnTo>
                    <a:pt x="11335" y="2681"/>
                  </a:lnTo>
                  <a:lnTo>
                    <a:pt x="11200" y="2501"/>
                  </a:lnTo>
                  <a:lnTo>
                    <a:pt x="11066" y="2322"/>
                  </a:lnTo>
                  <a:lnTo>
                    <a:pt x="10901" y="2142"/>
                  </a:lnTo>
                  <a:lnTo>
                    <a:pt x="10751" y="1977"/>
                  </a:lnTo>
                  <a:lnTo>
                    <a:pt x="10586" y="1827"/>
                  </a:lnTo>
                  <a:lnTo>
                    <a:pt x="10407" y="1663"/>
                  </a:lnTo>
                  <a:lnTo>
                    <a:pt x="10227" y="1528"/>
                  </a:lnTo>
                  <a:lnTo>
                    <a:pt x="9853" y="1244"/>
                  </a:lnTo>
                  <a:lnTo>
                    <a:pt x="9658" y="1124"/>
                  </a:lnTo>
                  <a:lnTo>
                    <a:pt x="9553" y="1064"/>
                  </a:lnTo>
                  <a:lnTo>
                    <a:pt x="9448" y="1004"/>
                  </a:lnTo>
                  <a:lnTo>
                    <a:pt x="9254" y="899"/>
                  </a:lnTo>
                  <a:lnTo>
                    <a:pt x="9149" y="839"/>
                  </a:lnTo>
                  <a:lnTo>
                    <a:pt x="9044" y="794"/>
                  </a:lnTo>
                  <a:lnTo>
                    <a:pt x="8610" y="600"/>
                  </a:lnTo>
                  <a:lnTo>
                    <a:pt x="8176" y="450"/>
                  </a:lnTo>
                  <a:lnTo>
                    <a:pt x="7742" y="315"/>
                  </a:lnTo>
                  <a:lnTo>
                    <a:pt x="7292" y="195"/>
                  </a:lnTo>
                  <a:lnTo>
                    <a:pt x="6828" y="121"/>
                  </a:lnTo>
                  <a:lnTo>
                    <a:pt x="6379" y="61"/>
                  </a:lnTo>
                  <a:lnTo>
                    <a:pt x="5915" y="16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563675" y="1782975"/>
              <a:ext cx="148625" cy="148250"/>
            </a:xfrm>
            <a:custGeom>
              <a:avLst/>
              <a:gdLst/>
              <a:ahLst/>
              <a:cxnLst/>
              <a:rect l="l" t="t" r="r" b="b"/>
              <a:pathLst>
                <a:path w="5945" h="5930" extrusionOk="0">
                  <a:moveTo>
                    <a:pt x="2995" y="0"/>
                  </a:moveTo>
                  <a:lnTo>
                    <a:pt x="2696" y="15"/>
                  </a:lnTo>
                  <a:lnTo>
                    <a:pt x="2396" y="60"/>
                  </a:lnTo>
                  <a:lnTo>
                    <a:pt x="2127" y="120"/>
                  </a:lnTo>
                  <a:lnTo>
                    <a:pt x="1842" y="225"/>
                  </a:lnTo>
                  <a:lnTo>
                    <a:pt x="1588" y="345"/>
                  </a:lnTo>
                  <a:lnTo>
                    <a:pt x="1348" y="495"/>
                  </a:lnTo>
                  <a:lnTo>
                    <a:pt x="1109" y="659"/>
                  </a:lnTo>
                  <a:lnTo>
                    <a:pt x="899" y="839"/>
                  </a:lnTo>
                  <a:lnTo>
                    <a:pt x="704" y="1049"/>
                  </a:lnTo>
                  <a:lnTo>
                    <a:pt x="540" y="1273"/>
                  </a:lnTo>
                  <a:lnTo>
                    <a:pt x="375" y="1528"/>
                  </a:lnTo>
                  <a:lnTo>
                    <a:pt x="255" y="1782"/>
                  </a:lnTo>
                  <a:lnTo>
                    <a:pt x="150" y="2052"/>
                  </a:lnTo>
                  <a:lnTo>
                    <a:pt x="76" y="2351"/>
                  </a:lnTo>
                  <a:lnTo>
                    <a:pt x="31" y="2651"/>
                  </a:lnTo>
                  <a:lnTo>
                    <a:pt x="1" y="2950"/>
                  </a:lnTo>
                  <a:lnTo>
                    <a:pt x="16" y="3250"/>
                  </a:lnTo>
                  <a:lnTo>
                    <a:pt x="61" y="3534"/>
                  </a:lnTo>
                  <a:lnTo>
                    <a:pt x="135" y="3819"/>
                  </a:lnTo>
                  <a:lnTo>
                    <a:pt x="225" y="4088"/>
                  </a:lnTo>
                  <a:lnTo>
                    <a:pt x="345" y="4358"/>
                  </a:lnTo>
                  <a:lnTo>
                    <a:pt x="495" y="4597"/>
                  </a:lnTo>
                  <a:lnTo>
                    <a:pt x="659" y="4822"/>
                  </a:lnTo>
                  <a:lnTo>
                    <a:pt x="854" y="5031"/>
                  </a:lnTo>
                  <a:lnTo>
                    <a:pt x="1064" y="5226"/>
                  </a:lnTo>
                  <a:lnTo>
                    <a:pt x="1288" y="5406"/>
                  </a:lnTo>
                  <a:lnTo>
                    <a:pt x="1528" y="5555"/>
                  </a:lnTo>
                  <a:lnTo>
                    <a:pt x="1797" y="5690"/>
                  </a:lnTo>
                  <a:lnTo>
                    <a:pt x="2067" y="5795"/>
                  </a:lnTo>
                  <a:lnTo>
                    <a:pt x="2351" y="5870"/>
                  </a:lnTo>
                  <a:lnTo>
                    <a:pt x="2651" y="5915"/>
                  </a:lnTo>
                  <a:lnTo>
                    <a:pt x="2950" y="5930"/>
                  </a:lnTo>
                  <a:lnTo>
                    <a:pt x="3250" y="5915"/>
                  </a:lnTo>
                  <a:lnTo>
                    <a:pt x="3549" y="5885"/>
                  </a:lnTo>
                  <a:lnTo>
                    <a:pt x="3819" y="5810"/>
                  </a:lnTo>
                  <a:lnTo>
                    <a:pt x="4103" y="5720"/>
                  </a:lnTo>
                  <a:lnTo>
                    <a:pt x="4358" y="5585"/>
                  </a:lnTo>
                  <a:lnTo>
                    <a:pt x="4597" y="5451"/>
                  </a:lnTo>
                  <a:lnTo>
                    <a:pt x="4837" y="5286"/>
                  </a:lnTo>
                  <a:lnTo>
                    <a:pt x="5047" y="5091"/>
                  </a:lnTo>
                  <a:lnTo>
                    <a:pt x="5241" y="4882"/>
                  </a:lnTo>
                  <a:lnTo>
                    <a:pt x="5421" y="4657"/>
                  </a:lnTo>
                  <a:lnTo>
                    <a:pt x="5571" y="4418"/>
                  </a:lnTo>
                  <a:lnTo>
                    <a:pt x="5690" y="4148"/>
                  </a:lnTo>
                  <a:lnTo>
                    <a:pt x="5795" y="3878"/>
                  </a:lnTo>
                  <a:lnTo>
                    <a:pt x="5870" y="3594"/>
                  </a:lnTo>
                  <a:lnTo>
                    <a:pt x="5915" y="3295"/>
                  </a:lnTo>
                  <a:lnTo>
                    <a:pt x="5945" y="2980"/>
                  </a:lnTo>
                  <a:lnTo>
                    <a:pt x="5930" y="2681"/>
                  </a:lnTo>
                  <a:lnTo>
                    <a:pt x="5885" y="2396"/>
                  </a:lnTo>
                  <a:lnTo>
                    <a:pt x="5810" y="2112"/>
                  </a:lnTo>
                  <a:lnTo>
                    <a:pt x="5720" y="1842"/>
                  </a:lnTo>
                  <a:lnTo>
                    <a:pt x="5601" y="1588"/>
                  </a:lnTo>
                  <a:lnTo>
                    <a:pt x="5451" y="1333"/>
                  </a:lnTo>
                  <a:lnTo>
                    <a:pt x="5286" y="1108"/>
                  </a:lnTo>
                  <a:lnTo>
                    <a:pt x="5092" y="899"/>
                  </a:lnTo>
                  <a:lnTo>
                    <a:pt x="4882" y="704"/>
                  </a:lnTo>
                  <a:lnTo>
                    <a:pt x="4657" y="524"/>
                  </a:lnTo>
                  <a:lnTo>
                    <a:pt x="4418" y="375"/>
                  </a:lnTo>
                  <a:lnTo>
                    <a:pt x="4163" y="240"/>
                  </a:lnTo>
                  <a:lnTo>
                    <a:pt x="3879" y="135"/>
                  </a:lnTo>
                  <a:lnTo>
                    <a:pt x="3594" y="60"/>
                  </a:lnTo>
                  <a:lnTo>
                    <a:pt x="3295" y="15"/>
                  </a:lnTo>
                  <a:lnTo>
                    <a:pt x="299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3662125" y="1824150"/>
              <a:ext cx="25475" cy="25475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510" y="0"/>
                  </a:moveTo>
                  <a:lnTo>
                    <a:pt x="405" y="15"/>
                  </a:lnTo>
                  <a:lnTo>
                    <a:pt x="315" y="45"/>
                  </a:lnTo>
                  <a:lnTo>
                    <a:pt x="225" y="90"/>
                  </a:lnTo>
                  <a:lnTo>
                    <a:pt x="150" y="150"/>
                  </a:lnTo>
                  <a:lnTo>
                    <a:pt x="90" y="225"/>
                  </a:lnTo>
                  <a:lnTo>
                    <a:pt x="46" y="315"/>
                  </a:lnTo>
                  <a:lnTo>
                    <a:pt x="16" y="405"/>
                  </a:lnTo>
                  <a:lnTo>
                    <a:pt x="1" y="510"/>
                  </a:lnTo>
                  <a:lnTo>
                    <a:pt x="16" y="614"/>
                  </a:lnTo>
                  <a:lnTo>
                    <a:pt x="46" y="704"/>
                  </a:lnTo>
                  <a:lnTo>
                    <a:pt x="90" y="794"/>
                  </a:lnTo>
                  <a:lnTo>
                    <a:pt x="150" y="869"/>
                  </a:lnTo>
                  <a:lnTo>
                    <a:pt x="225" y="929"/>
                  </a:lnTo>
                  <a:lnTo>
                    <a:pt x="315" y="974"/>
                  </a:lnTo>
                  <a:lnTo>
                    <a:pt x="405" y="1004"/>
                  </a:lnTo>
                  <a:lnTo>
                    <a:pt x="510" y="1019"/>
                  </a:lnTo>
                  <a:lnTo>
                    <a:pt x="615" y="1004"/>
                  </a:lnTo>
                  <a:lnTo>
                    <a:pt x="704" y="974"/>
                  </a:lnTo>
                  <a:lnTo>
                    <a:pt x="794" y="929"/>
                  </a:lnTo>
                  <a:lnTo>
                    <a:pt x="869" y="869"/>
                  </a:lnTo>
                  <a:lnTo>
                    <a:pt x="929" y="794"/>
                  </a:lnTo>
                  <a:lnTo>
                    <a:pt x="974" y="704"/>
                  </a:lnTo>
                  <a:lnTo>
                    <a:pt x="1004" y="614"/>
                  </a:lnTo>
                  <a:lnTo>
                    <a:pt x="1019" y="510"/>
                  </a:lnTo>
                  <a:lnTo>
                    <a:pt x="1004" y="405"/>
                  </a:lnTo>
                  <a:lnTo>
                    <a:pt x="974" y="315"/>
                  </a:lnTo>
                  <a:lnTo>
                    <a:pt x="929" y="225"/>
                  </a:lnTo>
                  <a:lnTo>
                    <a:pt x="869" y="150"/>
                  </a:lnTo>
                  <a:lnTo>
                    <a:pt x="794" y="90"/>
                  </a:lnTo>
                  <a:lnTo>
                    <a:pt x="704" y="45"/>
                  </a:lnTo>
                  <a:lnTo>
                    <a:pt x="615" y="15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3859025" y="1777350"/>
              <a:ext cx="300600" cy="155375"/>
            </a:xfrm>
            <a:custGeom>
              <a:avLst/>
              <a:gdLst/>
              <a:ahLst/>
              <a:cxnLst/>
              <a:rect l="l" t="t" r="r" b="b"/>
              <a:pathLst>
                <a:path w="12024" h="6215" extrusionOk="0">
                  <a:moveTo>
                    <a:pt x="6634" y="1"/>
                  </a:moveTo>
                  <a:lnTo>
                    <a:pt x="6169" y="31"/>
                  </a:lnTo>
                  <a:lnTo>
                    <a:pt x="5705" y="61"/>
                  </a:lnTo>
                  <a:lnTo>
                    <a:pt x="5241" y="121"/>
                  </a:lnTo>
                  <a:lnTo>
                    <a:pt x="4777" y="210"/>
                  </a:lnTo>
                  <a:lnTo>
                    <a:pt x="4328" y="315"/>
                  </a:lnTo>
                  <a:lnTo>
                    <a:pt x="3894" y="435"/>
                  </a:lnTo>
                  <a:lnTo>
                    <a:pt x="3474" y="585"/>
                  </a:lnTo>
                  <a:lnTo>
                    <a:pt x="3070" y="749"/>
                  </a:lnTo>
                  <a:lnTo>
                    <a:pt x="2681" y="929"/>
                  </a:lnTo>
                  <a:lnTo>
                    <a:pt x="2306" y="1139"/>
                  </a:lnTo>
                  <a:lnTo>
                    <a:pt x="1947" y="1363"/>
                  </a:lnTo>
                  <a:lnTo>
                    <a:pt x="1603" y="1618"/>
                  </a:lnTo>
                  <a:lnTo>
                    <a:pt x="1288" y="1887"/>
                  </a:lnTo>
                  <a:lnTo>
                    <a:pt x="989" y="2172"/>
                  </a:lnTo>
                  <a:lnTo>
                    <a:pt x="704" y="2501"/>
                  </a:lnTo>
                  <a:lnTo>
                    <a:pt x="450" y="2831"/>
                  </a:lnTo>
                  <a:lnTo>
                    <a:pt x="210" y="3190"/>
                  </a:lnTo>
                  <a:lnTo>
                    <a:pt x="0" y="3579"/>
                  </a:lnTo>
                  <a:lnTo>
                    <a:pt x="285" y="3909"/>
                  </a:lnTo>
                  <a:lnTo>
                    <a:pt x="599" y="4223"/>
                  </a:lnTo>
                  <a:lnTo>
                    <a:pt x="929" y="4508"/>
                  </a:lnTo>
                  <a:lnTo>
                    <a:pt x="1273" y="4792"/>
                  </a:lnTo>
                  <a:lnTo>
                    <a:pt x="1633" y="5047"/>
                  </a:lnTo>
                  <a:lnTo>
                    <a:pt x="2007" y="5271"/>
                  </a:lnTo>
                  <a:lnTo>
                    <a:pt x="2396" y="5481"/>
                  </a:lnTo>
                  <a:lnTo>
                    <a:pt x="2800" y="5661"/>
                  </a:lnTo>
                  <a:lnTo>
                    <a:pt x="3205" y="5825"/>
                  </a:lnTo>
                  <a:lnTo>
                    <a:pt x="3639" y="5960"/>
                  </a:lnTo>
                  <a:lnTo>
                    <a:pt x="4073" y="6065"/>
                  </a:lnTo>
                  <a:lnTo>
                    <a:pt x="4522" y="6140"/>
                  </a:lnTo>
                  <a:lnTo>
                    <a:pt x="4972" y="6200"/>
                  </a:lnTo>
                  <a:lnTo>
                    <a:pt x="5436" y="6215"/>
                  </a:lnTo>
                  <a:lnTo>
                    <a:pt x="5900" y="6215"/>
                  </a:lnTo>
                  <a:lnTo>
                    <a:pt x="6364" y="6185"/>
                  </a:lnTo>
                  <a:lnTo>
                    <a:pt x="6828" y="6110"/>
                  </a:lnTo>
                  <a:lnTo>
                    <a:pt x="7292" y="6020"/>
                  </a:lnTo>
                  <a:lnTo>
                    <a:pt x="7727" y="5900"/>
                  </a:lnTo>
                  <a:lnTo>
                    <a:pt x="8161" y="5751"/>
                  </a:lnTo>
                  <a:lnTo>
                    <a:pt x="8580" y="5571"/>
                  </a:lnTo>
                  <a:lnTo>
                    <a:pt x="8984" y="5376"/>
                  </a:lnTo>
                  <a:lnTo>
                    <a:pt x="9374" y="5152"/>
                  </a:lnTo>
                  <a:lnTo>
                    <a:pt x="9733" y="4912"/>
                  </a:lnTo>
                  <a:lnTo>
                    <a:pt x="10092" y="4643"/>
                  </a:lnTo>
                  <a:lnTo>
                    <a:pt x="10437" y="4358"/>
                  </a:lnTo>
                  <a:lnTo>
                    <a:pt x="10751" y="4044"/>
                  </a:lnTo>
                  <a:lnTo>
                    <a:pt x="11051" y="3729"/>
                  </a:lnTo>
                  <a:lnTo>
                    <a:pt x="11320" y="3385"/>
                  </a:lnTo>
                  <a:lnTo>
                    <a:pt x="11575" y="3025"/>
                  </a:lnTo>
                  <a:lnTo>
                    <a:pt x="11814" y="2651"/>
                  </a:lnTo>
                  <a:lnTo>
                    <a:pt x="12024" y="2262"/>
                  </a:lnTo>
                  <a:lnTo>
                    <a:pt x="11739" y="1932"/>
                  </a:lnTo>
                  <a:lnTo>
                    <a:pt x="11425" y="1633"/>
                  </a:lnTo>
                  <a:lnTo>
                    <a:pt x="11111" y="1363"/>
                  </a:lnTo>
                  <a:lnTo>
                    <a:pt x="10766" y="1124"/>
                  </a:lnTo>
                  <a:lnTo>
                    <a:pt x="10407" y="899"/>
                  </a:lnTo>
                  <a:lnTo>
                    <a:pt x="10033" y="705"/>
                  </a:lnTo>
                  <a:lnTo>
                    <a:pt x="9643" y="525"/>
                  </a:lnTo>
                  <a:lnTo>
                    <a:pt x="9254" y="375"/>
                  </a:lnTo>
                  <a:lnTo>
                    <a:pt x="8835" y="255"/>
                  </a:lnTo>
                  <a:lnTo>
                    <a:pt x="8415" y="166"/>
                  </a:lnTo>
                  <a:lnTo>
                    <a:pt x="7981" y="91"/>
                  </a:lnTo>
                  <a:lnTo>
                    <a:pt x="7547" y="31"/>
                  </a:lnTo>
                  <a:lnTo>
                    <a:pt x="7098" y="1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3930525" y="1782975"/>
              <a:ext cx="148625" cy="148250"/>
            </a:xfrm>
            <a:custGeom>
              <a:avLst/>
              <a:gdLst/>
              <a:ahLst/>
              <a:cxnLst/>
              <a:rect l="l" t="t" r="r" b="b"/>
              <a:pathLst>
                <a:path w="5945" h="5930" extrusionOk="0">
                  <a:moveTo>
                    <a:pt x="2995" y="0"/>
                  </a:moveTo>
                  <a:lnTo>
                    <a:pt x="2696" y="15"/>
                  </a:lnTo>
                  <a:lnTo>
                    <a:pt x="2396" y="60"/>
                  </a:lnTo>
                  <a:lnTo>
                    <a:pt x="2112" y="120"/>
                  </a:lnTo>
                  <a:lnTo>
                    <a:pt x="1842" y="225"/>
                  </a:lnTo>
                  <a:lnTo>
                    <a:pt x="1588" y="345"/>
                  </a:lnTo>
                  <a:lnTo>
                    <a:pt x="1348" y="495"/>
                  </a:lnTo>
                  <a:lnTo>
                    <a:pt x="1108" y="659"/>
                  </a:lnTo>
                  <a:lnTo>
                    <a:pt x="899" y="839"/>
                  </a:lnTo>
                  <a:lnTo>
                    <a:pt x="704" y="1049"/>
                  </a:lnTo>
                  <a:lnTo>
                    <a:pt x="524" y="1273"/>
                  </a:lnTo>
                  <a:lnTo>
                    <a:pt x="375" y="1528"/>
                  </a:lnTo>
                  <a:lnTo>
                    <a:pt x="255" y="1782"/>
                  </a:lnTo>
                  <a:lnTo>
                    <a:pt x="150" y="2052"/>
                  </a:lnTo>
                  <a:lnTo>
                    <a:pt x="75" y="2351"/>
                  </a:lnTo>
                  <a:lnTo>
                    <a:pt x="15" y="2651"/>
                  </a:lnTo>
                  <a:lnTo>
                    <a:pt x="0" y="2950"/>
                  </a:lnTo>
                  <a:lnTo>
                    <a:pt x="15" y="3250"/>
                  </a:lnTo>
                  <a:lnTo>
                    <a:pt x="60" y="3534"/>
                  </a:lnTo>
                  <a:lnTo>
                    <a:pt x="135" y="3819"/>
                  </a:lnTo>
                  <a:lnTo>
                    <a:pt x="225" y="4088"/>
                  </a:lnTo>
                  <a:lnTo>
                    <a:pt x="345" y="4358"/>
                  </a:lnTo>
                  <a:lnTo>
                    <a:pt x="494" y="4597"/>
                  </a:lnTo>
                  <a:lnTo>
                    <a:pt x="659" y="4822"/>
                  </a:lnTo>
                  <a:lnTo>
                    <a:pt x="854" y="5031"/>
                  </a:lnTo>
                  <a:lnTo>
                    <a:pt x="1063" y="5226"/>
                  </a:lnTo>
                  <a:lnTo>
                    <a:pt x="1288" y="5406"/>
                  </a:lnTo>
                  <a:lnTo>
                    <a:pt x="1528" y="5555"/>
                  </a:lnTo>
                  <a:lnTo>
                    <a:pt x="1782" y="5690"/>
                  </a:lnTo>
                  <a:lnTo>
                    <a:pt x="2067" y="5795"/>
                  </a:lnTo>
                  <a:lnTo>
                    <a:pt x="2351" y="5870"/>
                  </a:lnTo>
                  <a:lnTo>
                    <a:pt x="2651" y="5915"/>
                  </a:lnTo>
                  <a:lnTo>
                    <a:pt x="2950" y="5930"/>
                  </a:lnTo>
                  <a:lnTo>
                    <a:pt x="3250" y="5915"/>
                  </a:lnTo>
                  <a:lnTo>
                    <a:pt x="3549" y="5885"/>
                  </a:lnTo>
                  <a:lnTo>
                    <a:pt x="3819" y="5810"/>
                  </a:lnTo>
                  <a:lnTo>
                    <a:pt x="4088" y="5720"/>
                  </a:lnTo>
                  <a:lnTo>
                    <a:pt x="4358" y="5585"/>
                  </a:lnTo>
                  <a:lnTo>
                    <a:pt x="4597" y="5451"/>
                  </a:lnTo>
                  <a:lnTo>
                    <a:pt x="4837" y="5286"/>
                  </a:lnTo>
                  <a:lnTo>
                    <a:pt x="5046" y="5091"/>
                  </a:lnTo>
                  <a:lnTo>
                    <a:pt x="5241" y="4882"/>
                  </a:lnTo>
                  <a:lnTo>
                    <a:pt x="5406" y="4657"/>
                  </a:lnTo>
                  <a:lnTo>
                    <a:pt x="5570" y="4418"/>
                  </a:lnTo>
                  <a:lnTo>
                    <a:pt x="5690" y="4148"/>
                  </a:lnTo>
                  <a:lnTo>
                    <a:pt x="5795" y="3878"/>
                  </a:lnTo>
                  <a:lnTo>
                    <a:pt x="5870" y="3594"/>
                  </a:lnTo>
                  <a:lnTo>
                    <a:pt x="5915" y="3295"/>
                  </a:lnTo>
                  <a:lnTo>
                    <a:pt x="5945" y="2980"/>
                  </a:lnTo>
                  <a:lnTo>
                    <a:pt x="5930" y="2681"/>
                  </a:lnTo>
                  <a:lnTo>
                    <a:pt x="5885" y="2396"/>
                  </a:lnTo>
                  <a:lnTo>
                    <a:pt x="5810" y="2112"/>
                  </a:lnTo>
                  <a:lnTo>
                    <a:pt x="5720" y="1842"/>
                  </a:lnTo>
                  <a:lnTo>
                    <a:pt x="5600" y="1588"/>
                  </a:lnTo>
                  <a:lnTo>
                    <a:pt x="5451" y="1333"/>
                  </a:lnTo>
                  <a:lnTo>
                    <a:pt x="5286" y="1108"/>
                  </a:lnTo>
                  <a:lnTo>
                    <a:pt x="5091" y="899"/>
                  </a:lnTo>
                  <a:lnTo>
                    <a:pt x="4882" y="704"/>
                  </a:lnTo>
                  <a:lnTo>
                    <a:pt x="4657" y="524"/>
                  </a:lnTo>
                  <a:lnTo>
                    <a:pt x="4417" y="375"/>
                  </a:lnTo>
                  <a:lnTo>
                    <a:pt x="4148" y="240"/>
                  </a:lnTo>
                  <a:lnTo>
                    <a:pt x="3878" y="135"/>
                  </a:lnTo>
                  <a:lnTo>
                    <a:pt x="3594" y="60"/>
                  </a:lnTo>
                  <a:lnTo>
                    <a:pt x="3294" y="15"/>
                  </a:lnTo>
                  <a:lnTo>
                    <a:pt x="299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028975" y="1824150"/>
              <a:ext cx="25475" cy="25475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509" y="0"/>
                  </a:moveTo>
                  <a:lnTo>
                    <a:pt x="405" y="15"/>
                  </a:lnTo>
                  <a:lnTo>
                    <a:pt x="315" y="45"/>
                  </a:lnTo>
                  <a:lnTo>
                    <a:pt x="225" y="90"/>
                  </a:lnTo>
                  <a:lnTo>
                    <a:pt x="150" y="150"/>
                  </a:lnTo>
                  <a:lnTo>
                    <a:pt x="90" y="225"/>
                  </a:lnTo>
                  <a:lnTo>
                    <a:pt x="30" y="315"/>
                  </a:lnTo>
                  <a:lnTo>
                    <a:pt x="0" y="405"/>
                  </a:lnTo>
                  <a:lnTo>
                    <a:pt x="0" y="510"/>
                  </a:lnTo>
                  <a:lnTo>
                    <a:pt x="0" y="614"/>
                  </a:lnTo>
                  <a:lnTo>
                    <a:pt x="30" y="704"/>
                  </a:lnTo>
                  <a:lnTo>
                    <a:pt x="90" y="794"/>
                  </a:lnTo>
                  <a:lnTo>
                    <a:pt x="150" y="869"/>
                  </a:lnTo>
                  <a:lnTo>
                    <a:pt x="225" y="929"/>
                  </a:lnTo>
                  <a:lnTo>
                    <a:pt x="315" y="974"/>
                  </a:lnTo>
                  <a:lnTo>
                    <a:pt x="405" y="1004"/>
                  </a:lnTo>
                  <a:lnTo>
                    <a:pt x="509" y="1019"/>
                  </a:lnTo>
                  <a:lnTo>
                    <a:pt x="614" y="1004"/>
                  </a:lnTo>
                  <a:lnTo>
                    <a:pt x="704" y="974"/>
                  </a:lnTo>
                  <a:lnTo>
                    <a:pt x="794" y="929"/>
                  </a:lnTo>
                  <a:lnTo>
                    <a:pt x="869" y="869"/>
                  </a:lnTo>
                  <a:lnTo>
                    <a:pt x="929" y="794"/>
                  </a:lnTo>
                  <a:lnTo>
                    <a:pt x="974" y="704"/>
                  </a:lnTo>
                  <a:lnTo>
                    <a:pt x="1004" y="614"/>
                  </a:lnTo>
                  <a:lnTo>
                    <a:pt x="1018" y="510"/>
                  </a:lnTo>
                  <a:lnTo>
                    <a:pt x="1004" y="405"/>
                  </a:lnTo>
                  <a:lnTo>
                    <a:pt x="974" y="315"/>
                  </a:lnTo>
                  <a:lnTo>
                    <a:pt x="929" y="225"/>
                  </a:lnTo>
                  <a:lnTo>
                    <a:pt x="869" y="150"/>
                  </a:lnTo>
                  <a:lnTo>
                    <a:pt x="794" y="90"/>
                  </a:lnTo>
                  <a:lnTo>
                    <a:pt x="704" y="45"/>
                  </a:lnTo>
                  <a:lnTo>
                    <a:pt x="614" y="15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3859025" y="1764250"/>
              <a:ext cx="300600" cy="102600"/>
            </a:xfrm>
            <a:custGeom>
              <a:avLst/>
              <a:gdLst/>
              <a:ahLst/>
              <a:cxnLst/>
              <a:rect l="l" t="t" r="r" b="b"/>
              <a:pathLst>
                <a:path w="12024" h="4104" extrusionOk="0">
                  <a:moveTo>
                    <a:pt x="6559" y="1"/>
                  </a:moveTo>
                  <a:lnTo>
                    <a:pt x="6095" y="16"/>
                  </a:lnTo>
                  <a:lnTo>
                    <a:pt x="5645" y="61"/>
                  </a:lnTo>
                  <a:lnTo>
                    <a:pt x="5181" y="121"/>
                  </a:lnTo>
                  <a:lnTo>
                    <a:pt x="4732" y="195"/>
                  </a:lnTo>
                  <a:lnTo>
                    <a:pt x="4283" y="315"/>
                  </a:lnTo>
                  <a:lnTo>
                    <a:pt x="3849" y="450"/>
                  </a:lnTo>
                  <a:lnTo>
                    <a:pt x="3414" y="600"/>
                  </a:lnTo>
                  <a:lnTo>
                    <a:pt x="2980" y="794"/>
                  </a:lnTo>
                  <a:lnTo>
                    <a:pt x="2875" y="839"/>
                  </a:lnTo>
                  <a:lnTo>
                    <a:pt x="2771" y="899"/>
                  </a:lnTo>
                  <a:lnTo>
                    <a:pt x="2576" y="1004"/>
                  </a:lnTo>
                  <a:lnTo>
                    <a:pt x="2471" y="1064"/>
                  </a:lnTo>
                  <a:lnTo>
                    <a:pt x="2366" y="1124"/>
                  </a:lnTo>
                  <a:lnTo>
                    <a:pt x="2172" y="1244"/>
                  </a:lnTo>
                  <a:lnTo>
                    <a:pt x="1797" y="1528"/>
                  </a:lnTo>
                  <a:lnTo>
                    <a:pt x="1618" y="1663"/>
                  </a:lnTo>
                  <a:lnTo>
                    <a:pt x="1438" y="1827"/>
                  </a:lnTo>
                  <a:lnTo>
                    <a:pt x="1273" y="1977"/>
                  </a:lnTo>
                  <a:lnTo>
                    <a:pt x="1109" y="2142"/>
                  </a:lnTo>
                  <a:lnTo>
                    <a:pt x="959" y="2322"/>
                  </a:lnTo>
                  <a:lnTo>
                    <a:pt x="824" y="2501"/>
                  </a:lnTo>
                  <a:lnTo>
                    <a:pt x="674" y="2681"/>
                  </a:lnTo>
                  <a:lnTo>
                    <a:pt x="555" y="2876"/>
                  </a:lnTo>
                  <a:lnTo>
                    <a:pt x="435" y="3070"/>
                  </a:lnTo>
                  <a:lnTo>
                    <a:pt x="330" y="3265"/>
                  </a:lnTo>
                  <a:lnTo>
                    <a:pt x="225" y="3475"/>
                  </a:lnTo>
                  <a:lnTo>
                    <a:pt x="135" y="3669"/>
                  </a:lnTo>
                  <a:lnTo>
                    <a:pt x="60" y="3879"/>
                  </a:lnTo>
                  <a:lnTo>
                    <a:pt x="0" y="4103"/>
                  </a:lnTo>
                  <a:lnTo>
                    <a:pt x="270" y="3759"/>
                  </a:lnTo>
                  <a:lnTo>
                    <a:pt x="569" y="3445"/>
                  </a:lnTo>
                  <a:lnTo>
                    <a:pt x="869" y="3145"/>
                  </a:lnTo>
                  <a:lnTo>
                    <a:pt x="1198" y="2861"/>
                  </a:lnTo>
                  <a:lnTo>
                    <a:pt x="1528" y="2606"/>
                  </a:lnTo>
                  <a:lnTo>
                    <a:pt x="1872" y="2381"/>
                  </a:lnTo>
                  <a:lnTo>
                    <a:pt x="2231" y="2172"/>
                  </a:lnTo>
                  <a:lnTo>
                    <a:pt x="2591" y="1977"/>
                  </a:lnTo>
                  <a:lnTo>
                    <a:pt x="2965" y="1813"/>
                  </a:lnTo>
                  <a:lnTo>
                    <a:pt x="3354" y="1663"/>
                  </a:lnTo>
                  <a:lnTo>
                    <a:pt x="3744" y="1528"/>
                  </a:lnTo>
                  <a:lnTo>
                    <a:pt x="4133" y="1423"/>
                  </a:lnTo>
                  <a:lnTo>
                    <a:pt x="4537" y="1318"/>
                  </a:lnTo>
                  <a:lnTo>
                    <a:pt x="4942" y="1244"/>
                  </a:lnTo>
                  <a:lnTo>
                    <a:pt x="5346" y="1169"/>
                  </a:lnTo>
                  <a:lnTo>
                    <a:pt x="5765" y="1124"/>
                  </a:lnTo>
                  <a:lnTo>
                    <a:pt x="6169" y="1094"/>
                  </a:lnTo>
                  <a:lnTo>
                    <a:pt x="6589" y="1064"/>
                  </a:lnTo>
                  <a:lnTo>
                    <a:pt x="6993" y="1049"/>
                  </a:lnTo>
                  <a:lnTo>
                    <a:pt x="7412" y="1064"/>
                  </a:lnTo>
                  <a:lnTo>
                    <a:pt x="7816" y="1094"/>
                  </a:lnTo>
                  <a:lnTo>
                    <a:pt x="8221" y="1139"/>
                  </a:lnTo>
                  <a:lnTo>
                    <a:pt x="8625" y="1199"/>
                  </a:lnTo>
                  <a:lnTo>
                    <a:pt x="9029" y="1288"/>
                  </a:lnTo>
                  <a:lnTo>
                    <a:pt x="9434" y="1393"/>
                  </a:lnTo>
                  <a:lnTo>
                    <a:pt x="9823" y="1513"/>
                  </a:lnTo>
                  <a:lnTo>
                    <a:pt x="10212" y="1663"/>
                  </a:lnTo>
                  <a:lnTo>
                    <a:pt x="10587" y="1842"/>
                  </a:lnTo>
                  <a:lnTo>
                    <a:pt x="10961" y="2037"/>
                  </a:lnTo>
                  <a:lnTo>
                    <a:pt x="11320" y="2277"/>
                  </a:lnTo>
                  <a:lnTo>
                    <a:pt x="11680" y="2516"/>
                  </a:lnTo>
                  <a:lnTo>
                    <a:pt x="12024" y="2786"/>
                  </a:lnTo>
                  <a:lnTo>
                    <a:pt x="11919" y="2591"/>
                  </a:lnTo>
                  <a:lnTo>
                    <a:pt x="11799" y="2411"/>
                  </a:lnTo>
                  <a:lnTo>
                    <a:pt x="11665" y="2232"/>
                  </a:lnTo>
                  <a:lnTo>
                    <a:pt x="11530" y="2052"/>
                  </a:lnTo>
                  <a:lnTo>
                    <a:pt x="11380" y="1872"/>
                  </a:lnTo>
                  <a:lnTo>
                    <a:pt x="11215" y="1708"/>
                  </a:lnTo>
                  <a:lnTo>
                    <a:pt x="11051" y="1558"/>
                  </a:lnTo>
                  <a:lnTo>
                    <a:pt x="10886" y="1408"/>
                  </a:lnTo>
                  <a:lnTo>
                    <a:pt x="10706" y="1259"/>
                  </a:lnTo>
                  <a:lnTo>
                    <a:pt x="10512" y="1124"/>
                  </a:lnTo>
                  <a:lnTo>
                    <a:pt x="10317" y="1004"/>
                  </a:lnTo>
                  <a:lnTo>
                    <a:pt x="10122" y="884"/>
                  </a:lnTo>
                  <a:lnTo>
                    <a:pt x="9928" y="764"/>
                  </a:lnTo>
                  <a:lnTo>
                    <a:pt x="9718" y="660"/>
                  </a:lnTo>
                  <a:lnTo>
                    <a:pt x="9284" y="480"/>
                  </a:lnTo>
                  <a:lnTo>
                    <a:pt x="9074" y="390"/>
                  </a:lnTo>
                  <a:lnTo>
                    <a:pt x="8954" y="360"/>
                  </a:lnTo>
                  <a:lnTo>
                    <a:pt x="8850" y="330"/>
                  </a:lnTo>
                  <a:lnTo>
                    <a:pt x="8625" y="255"/>
                  </a:lnTo>
                  <a:lnTo>
                    <a:pt x="8520" y="225"/>
                  </a:lnTo>
                  <a:lnTo>
                    <a:pt x="8400" y="210"/>
                  </a:lnTo>
                  <a:lnTo>
                    <a:pt x="8176" y="150"/>
                  </a:lnTo>
                  <a:lnTo>
                    <a:pt x="7951" y="106"/>
                  </a:lnTo>
                  <a:lnTo>
                    <a:pt x="7487" y="46"/>
                  </a:lnTo>
                  <a:lnTo>
                    <a:pt x="7023" y="16"/>
                  </a:lnTo>
                  <a:lnTo>
                    <a:pt x="6559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3550200" y="2957625"/>
              <a:ext cx="126550" cy="257550"/>
            </a:xfrm>
            <a:custGeom>
              <a:avLst/>
              <a:gdLst/>
              <a:ahLst/>
              <a:cxnLst/>
              <a:rect l="l" t="t" r="r" b="b"/>
              <a:pathLst>
                <a:path w="5062" h="10302" extrusionOk="0">
                  <a:moveTo>
                    <a:pt x="4837" y="0"/>
                  </a:moveTo>
                  <a:lnTo>
                    <a:pt x="4747" y="15"/>
                  </a:lnTo>
                  <a:lnTo>
                    <a:pt x="4687" y="60"/>
                  </a:lnTo>
                  <a:lnTo>
                    <a:pt x="4642" y="135"/>
                  </a:lnTo>
                  <a:lnTo>
                    <a:pt x="4627" y="225"/>
                  </a:lnTo>
                  <a:lnTo>
                    <a:pt x="4642" y="300"/>
                  </a:lnTo>
                  <a:lnTo>
                    <a:pt x="4687" y="375"/>
                  </a:lnTo>
                  <a:lnTo>
                    <a:pt x="4747" y="420"/>
                  </a:lnTo>
                  <a:lnTo>
                    <a:pt x="4837" y="435"/>
                  </a:lnTo>
                  <a:lnTo>
                    <a:pt x="4927" y="420"/>
                  </a:lnTo>
                  <a:lnTo>
                    <a:pt x="4987" y="375"/>
                  </a:lnTo>
                  <a:lnTo>
                    <a:pt x="5032" y="300"/>
                  </a:lnTo>
                  <a:lnTo>
                    <a:pt x="5062" y="225"/>
                  </a:lnTo>
                  <a:lnTo>
                    <a:pt x="5032" y="135"/>
                  </a:lnTo>
                  <a:lnTo>
                    <a:pt x="4987" y="60"/>
                  </a:lnTo>
                  <a:lnTo>
                    <a:pt x="4927" y="15"/>
                  </a:lnTo>
                  <a:lnTo>
                    <a:pt x="4837" y="0"/>
                  </a:lnTo>
                  <a:close/>
                  <a:moveTo>
                    <a:pt x="225" y="270"/>
                  </a:moveTo>
                  <a:lnTo>
                    <a:pt x="135" y="300"/>
                  </a:lnTo>
                  <a:lnTo>
                    <a:pt x="61" y="345"/>
                  </a:lnTo>
                  <a:lnTo>
                    <a:pt x="16" y="405"/>
                  </a:lnTo>
                  <a:lnTo>
                    <a:pt x="1" y="494"/>
                  </a:lnTo>
                  <a:lnTo>
                    <a:pt x="16" y="569"/>
                  </a:lnTo>
                  <a:lnTo>
                    <a:pt x="61" y="644"/>
                  </a:lnTo>
                  <a:lnTo>
                    <a:pt x="135" y="689"/>
                  </a:lnTo>
                  <a:lnTo>
                    <a:pt x="225" y="704"/>
                  </a:lnTo>
                  <a:lnTo>
                    <a:pt x="300" y="689"/>
                  </a:lnTo>
                  <a:lnTo>
                    <a:pt x="375" y="644"/>
                  </a:lnTo>
                  <a:lnTo>
                    <a:pt x="420" y="569"/>
                  </a:lnTo>
                  <a:lnTo>
                    <a:pt x="435" y="494"/>
                  </a:lnTo>
                  <a:lnTo>
                    <a:pt x="420" y="405"/>
                  </a:lnTo>
                  <a:lnTo>
                    <a:pt x="375" y="345"/>
                  </a:lnTo>
                  <a:lnTo>
                    <a:pt x="300" y="300"/>
                  </a:lnTo>
                  <a:lnTo>
                    <a:pt x="225" y="270"/>
                  </a:lnTo>
                  <a:close/>
                  <a:moveTo>
                    <a:pt x="4837" y="1108"/>
                  </a:moveTo>
                  <a:lnTo>
                    <a:pt x="4747" y="1123"/>
                  </a:lnTo>
                  <a:lnTo>
                    <a:pt x="4687" y="1168"/>
                  </a:lnTo>
                  <a:lnTo>
                    <a:pt x="4642" y="1243"/>
                  </a:lnTo>
                  <a:lnTo>
                    <a:pt x="4627" y="1333"/>
                  </a:lnTo>
                  <a:lnTo>
                    <a:pt x="4642" y="1408"/>
                  </a:lnTo>
                  <a:lnTo>
                    <a:pt x="4687" y="1483"/>
                  </a:lnTo>
                  <a:lnTo>
                    <a:pt x="4747" y="1528"/>
                  </a:lnTo>
                  <a:lnTo>
                    <a:pt x="4837" y="1543"/>
                  </a:lnTo>
                  <a:lnTo>
                    <a:pt x="4927" y="1528"/>
                  </a:lnTo>
                  <a:lnTo>
                    <a:pt x="4987" y="1483"/>
                  </a:lnTo>
                  <a:lnTo>
                    <a:pt x="5032" y="1408"/>
                  </a:lnTo>
                  <a:lnTo>
                    <a:pt x="5062" y="1333"/>
                  </a:lnTo>
                  <a:lnTo>
                    <a:pt x="5032" y="1243"/>
                  </a:lnTo>
                  <a:lnTo>
                    <a:pt x="4987" y="1168"/>
                  </a:lnTo>
                  <a:lnTo>
                    <a:pt x="4927" y="1123"/>
                  </a:lnTo>
                  <a:lnTo>
                    <a:pt x="4837" y="1108"/>
                  </a:lnTo>
                  <a:close/>
                  <a:moveTo>
                    <a:pt x="225" y="1378"/>
                  </a:moveTo>
                  <a:lnTo>
                    <a:pt x="135" y="1393"/>
                  </a:lnTo>
                  <a:lnTo>
                    <a:pt x="61" y="1438"/>
                  </a:lnTo>
                  <a:lnTo>
                    <a:pt x="16" y="1513"/>
                  </a:lnTo>
                  <a:lnTo>
                    <a:pt x="1" y="1602"/>
                  </a:lnTo>
                  <a:lnTo>
                    <a:pt x="16" y="1677"/>
                  </a:lnTo>
                  <a:lnTo>
                    <a:pt x="61" y="1752"/>
                  </a:lnTo>
                  <a:lnTo>
                    <a:pt x="135" y="1797"/>
                  </a:lnTo>
                  <a:lnTo>
                    <a:pt x="225" y="1812"/>
                  </a:lnTo>
                  <a:lnTo>
                    <a:pt x="300" y="1797"/>
                  </a:lnTo>
                  <a:lnTo>
                    <a:pt x="375" y="1752"/>
                  </a:lnTo>
                  <a:lnTo>
                    <a:pt x="420" y="1677"/>
                  </a:lnTo>
                  <a:lnTo>
                    <a:pt x="435" y="1602"/>
                  </a:lnTo>
                  <a:lnTo>
                    <a:pt x="420" y="1513"/>
                  </a:lnTo>
                  <a:lnTo>
                    <a:pt x="375" y="1438"/>
                  </a:lnTo>
                  <a:lnTo>
                    <a:pt x="300" y="1393"/>
                  </a:lnTo>
                  <a:lnTo>
                    <a:pt x="225" y="1378"/>
                  </a:lnTo>
                  <a:close/>
                  <a:moveTo>
                    <a:pt x="4837" y="2216"/>
                  </a:moveTo>
                  <a:lnTo>
                    <a:pt x="4747" y="2231"/>
                  </a:lnTo>
                  <a:lnTo>
                    <a:pt x="4687" y="2276"/>
                  </a:lnTo>
                  <a:lnTo>
                    <a:pt x="4642" y="2351"/>
                  </a:lnTo>
                  <a:lnTo>
                    <a:pt x="4627" y="2426"/>
                  </a:lnTo>
                  <a:lnTo>
                    <a:pt x="4642" y="2516"/>
                  </a:lnTo>
                  <a:lnTo>
                    <a:pt x="4687" y="2591"/>
                  </a:lnTo>
                  <a:lnTo>
                    <a:pt x="4747" y="2636"/>
                  </a:lnTo>
                  <a:lnTo>
                    <a:pt x="4837" y="2651"/>
                  </a:lnTo>
                  <a:lnTo>
                    <a:pt x="4927" y="2636"/>
                  </a:lnTo>
                  <a:lnTo>
                    <a:pt x="4987" y="2591"/>
                  </a:lnTo>
                  <a:lnTo>
                    <a:pt x="5032" y="2516"/>
                  </a:lnTo>
                  <a:lnTo>
                    <a:pt x="5062" y="2426"/>
                  </a:lnTo>
                  <a:lnTo>
                    <a:pt x="5032" y="2351"/>
                  </a:lnTo>
                  <a:lnTo>
                    <a:pt x="4987" y="2276"/>
                  </a:lnTo>
                  <a:lnTo>
                    <a:pt x="4927" y="2231"/>
                  </a:lnTo>
                  <a:lnTo>
                    <a:pt x="4837" y="2216"/>
                  </a:lnTo>
                  <a:close/>
                  <a:moveTo>
                    <a:pt x="225" y="2486"/>
                  </a:moveTo>
                  <a:lnTo>
                    <a:pt x="135" y="2501"/>
                  </a:lnTo>
                  <a:lnTo>
                    <a:pt x="61" y="2546"/>
                  </a:lnTo>
                  <a:lnTo>
                    <a:pt x="16" y="2621"/>
                  </a:lnTo>
                  <a:lnTo>
                    <a:pt x="1" y="2710"/>
                  </a:lnTo>
                  <a:lnTo>
                    <a:pt x="16" y="2785"/>
                  </a:lnTo>
                  <a:lnTo>
                    <a:pt x="61" y="2860"/>
                  </a:lnTo>
                  <a:lnTo>
                    <a:pt x="135" y="2905"/>
                  </a:lnTo>
                  <a:lnTo>
                    <a:pt x="225" y="2920"/>
                  </a:lnTo>
                  <a:lnTo>
                    <a:pt x="300" y="2905"/>
                  </a:lnTo>
                  <a:lnTo>
                    <a:pt x="375" y="2860"/>
                  </a:lnTo>
                  <a:lnTo>
                    <a:pt x="420" y="2785"/>
                  </a:lnTo>
                  <a:lnTo>
                    <a:pt x="435" y="2710"/>
                  </a:lnTo>
                  <a:lnTo>
                    <a:pt x="420" y="2621"/>
                  </a:lnTo>
                  <a:lnTo>
                    <a:pt x="375" y="2546"/>
                  </a:lnTo>
                  <a:lnTo>
                    <a:pt x="300" y="2501"/>
                  </a:lnTo>
                  <a:lnTo>
                    <a:pt x="225" y="2486"/>
                  </a:lnTo>
                  <a:close/>
                  <a:moveTo>
                    <a:pt x="4837" y="3324"/>
                  </a:moveTo>
                  <a:lnTo>
                    <a:pt x="4747" y="3339"/>
                  </a:lnTo>
                  <a:lnTo>
                    <a:pt x="4687" y="3384"/>
                  </a:lnTo>
                  <a:lnTo>
                    <a:pt x="4642" y="3459"/>
                  </a:lnTo>
                  <a:lnTo>
                    <a:pt x="4627" y="3534"/>
                  </a:lnTo>
                  <a:lnTo>
                    <a:pt x="4642" y="3624"/>
                  </a:lnTo>
                  <a:lnTo>
                    <a:pt x="4687" y="3699"/>
                  </a:lnTo>
                  <a:lnTo>
                    <a:pt x="4747" y="3744"/>
                  </a:lnTo>
                  <a:lnTo>
                    <a:pt x="4837" y="3759"/>
                  </a:lnTo>
                  <a:lnTo>
                    <a:pt x="4927" y="3744"/>
                  </a:lnTo>
                  <a:lnTo>
                    <a:pt x="4987" y="3699"/>
                  </a:lnTo>
                  <a:lnTo>
                    <a:pt x="5032" y="3624"/>
                  </a:lnTo>
                  <a:lnTo>
                    <a:pt x="5062" y="3534"/>
                  </a:lnTo>
                  <a:lnTo>
                    <a:pt x="5032" y="3459"/>
                  </a:lnTo>
                  <a:lnTo>
                    <a:pt x="4987" y="3384"/>
                  </a:lnTo>
                  <a:lnTo>
                    <a:pt x="4927" y="3339"/>
                  </a:lnTo>
                  <a:lnTo>
                    <a:pt x="4837" y="3324"/>
                  </a:lnTo>
                  <a:close/>
                  <a:moveTo>
                    <a:pt x="225" y="3594"/>
                  </a:moveTo>
                  <a:lnTo>
                    <a:pt x="135" y="3609"/>
                  </a:lnTo>
                  <a:lnTo>
                    <a:pt x="61" y="3654"/>
                  </a:lnTo>
                  <a:lnTo>
                    <a:pt x="16" y="3729"/>
                  </a:lnTo>
                  <a:lnTo>
                    <a:pt x="1" y="3804"/>
                  </a:lnTo>
                  <a:lnTo>
                    <a:pt x="16" y="3893"/>
                  </a:lnTo>
                  <a:lnTo>
                    <a:pt x="61" y="3968"/>
                  </a:lnTo>
                  <a:lnTo>
                    <a:pt x="135" y="4013"/>
                  </a:lnTo>
                  <a:lnTo>
                    <a:pt x="225" y="4028"/>
                  </a:lnTo>
                  <a:lnTo>
                    <a:pt x="300" y="4013"/>
                  </a:lnTo>
                  <a:lnTo>
                    <a:pt x="375" y="3968"/>
                  </a:lnTo>
                  <a:lnTo>
                    <a:pt x="420" y="3893"/>
                  </a:lnTo>
                  <a:lnTo>
                    <a:pt x="435" y="3804"/>
                  </a:lnTo>
                  <a:lnTo>
                    <a:pt x="420" y="3729"/>
                  </a:lnTo>
                  <a:lnTo>
                    <a:pt x="375" y="3654"/>
                  </a:lnTo>
                  <a:lnTo>
                    <a:pt x="300" y="3609"/>
                  </a:lnTo>
                  <a:lnTo>
                    <a:pt x="225" y="3594"/>
                  </a:lnTo>
                  <a:close/>
                  <a:moveTo>
                    <a:pt x="4837" y="4432"/>
                  </a:moveTo>
                  <a:lnTo>
                    <a:pt x="4747" y="4447"/>
                  </a:lnTo>
                  <a:lnTo>
                    <a:pt x="4687" y="4492"/>
                  </a:lnTo>
                  <a:lnTo>
                    <a:pt x="4642" y="4567"/>
                  </a:lnTo>
                  <a:lnTo>
                    <a:pt x="4627" y="4642"/>
                  </a:lnTo>
                  <a:lnTo>
                    <a:pt x="4642" y="4732"/>
                  </a:lnTo>
                  <a:lnTo>
                    <a:pt x="4687" y="4792"/>
                  </a:lnTo>
                  <a:lnTo>
                    <a:pt x="4747" y="4837"/>
                  </a:lnTo>
                  <a:lnTo>
                    <a:pt x="4837" y="4867"/>
                  </a:lnTo>
                  <a:lnTo>
                    <a:pt x="4927" y="4837"/>
                  </a:lnTo>
                  <a:lnTo>
                    <a:pt x="4987" y="4792"/>
                  </a:lnTo>
                  <a:lnTo>
                    <a:pt x="5032" y="4732"/>
                  </a:lnTo>
                  <a:lnTo>
                    <a:pt x="5062" y="4642"/>
                  </a:lnTo>
                  <a:lnTo>
                    <a:pt x="5032" y="4567"/>
                  </a:lnTo>
                  <a:lnTo>
                    <a:pt x="4987" y="4492"/>
                  </a:lnTo>
                  <a:lnTo>
                    <a:pt x="4927" y="4447"/>
                  </a:lnTo>
                  <a:lnTo>
                    <a:pt x="4837" y="4432"/>
                  </a:lnTo>
                  <a:close/>
                  <a:moveTo>
                    <a:pt x="225" y="4702"/>
                  </a:moveTo>
                  <a:lnTo>
                    <a:pt x="135" y="4717"/>
                  </a:lnTo>
                  <a:lnTo>
                    <a:pt x="61" y="4762"/>
                  </a:lnTo>
                  <a:lnTo>
                    <a:pt x="16" y="4837"/>
                  </a:lnTo>
                  <a:lnTo>
                    <a:pt x="1" y="4912"/>
                  </a:lnTo>
                  <a:lnTo>
                    <a:pt x="16" y="5001"/>
                  </a:lnTo>
                  <a:lnTo>
                    <a:pt x="61" y="5061"/>
                  </a:lnTo>
                  <a:lnTo>
                    <a:pt x="135" y="5121"/>
                  </a:lnTo>
                  <a:lnTo>
                    <a:pt x="225" y="5136"/>
                  </a:lnTo>
                  <a:lnTo>
                    <a:pt x="300" y="5121"/>
                  </a:lnTo>
                  <a:lnTo>
                    <a:pt x="375" y="5061"/>
                  </a:lnTo>
                  <a:lnTo>
                    <a:pt x="420" y="5001"/>
                  </a:lnTo>
                  <a:lnTo>
                    <a:pt x="435" y="4912"/>
                  </a:lnTo>
                  <a:lnTo>
                    <a:pt x="420" y="4837"/>
                  </a:lnTo>
                  <a:lnTo>
                    <a:pt x="375" y="4762"/>
                  </a:lnTo>
                  <a:lnTo>
                    <a:pt x="300" y="4717"/>
                  </a:lnTo>
                  <a:lnTo>
                    <a:pt x="225" y="4702"/>
                  </a:lnTo>
                  <a:close/>
                  <a:moveTo>
                    <a:pt x="4837" y="5540"/>
                  </a:moveTo>
                  <a:lnTo>
                    <a:pt x="4747" y="5555"/>
                  </a:lnTo>
                  <a:lnTo>
                    <a:pt x="4687" y="5600"/>
                  </a:lnTo>
                  <a:lnTo>
                    <a:pt x="4642" y="5660"/>
                  </a:lnTo>
                  <a:lnTo>
                    <a:pt x="4627" y="5750"/>
                  </a:lnTo>
                  <a:lnTo>
                    <a:pt x="4642" y="5840"/>
                  </a:lnTo>
                  <a:lnTo>
                    <a:pt x="4687" y="5900"/>
                  </a:lnTo>
                  <a:lnTo>
                    <a:pt x="4747" y="5945"/>
                  </a:lnTo>
                  <a:lnTo>
                    <a:pt x="4837" y="5960"/>
                  </a:lnTo>
                  <a:lnTo>
                    <a:pt x="4927" y="5945"/>
                  </a:lnTo>
                  <a:lnTo>
                    <a:pt x="4987" y="5900"/>
                  </a:lnTo>
                  <a:lnTo>
                    <a:pt x="5032" y="5840"/>
                  </a:lnTo>
                  <a:lnTo>
                    <a:pt x="5062" y="5750"/>
                  </a:lnTo>
                  <a:lnTo>
                    <a:pt x="5032" y="5660"/>
                  </a:lnTo>
                  <a:lnTo>
                    <a:pt x="4987" y="5600"/>
                  </a:lnTo>
                  <a:lnTo>
                    <a:pt x="4927" y="5555"/>
                  </a:lnTo>
                  <a:lnTo>
                    <a:pt x="4837" y="5540"/>
                  </a:lnTo>
                  <a:close/>
                  <a:moveTo>
                    <a:pt x="225" y="5810"/>
                  </a:moveTo>
                  <a:lnTo>
                    <a:pt x="135" y="5825"/>
                  </a:lnTo>
                  <a:lnTo>
                    <a:pt x="61" y="5870"/>
                  </a:lnTo>
                  <a:lnTo>
                    <a:pt x="16" y="5930"/>
                  </a:lnTo>
                  <a:lnTo>
                    <a:pt x="1" y="6020"/>
                  </a:lnTo>
                  <a:lnTo>
                    <a:pt x="16" y="6109"/>
                  </a:lnTo>
                  <a:lnTo>
                    <a:pt x="61" y="6169"/>
                  </a:lnTo>
                  <a:lnTo>
                    <a:pt x="135" y="6214"/>
                  </a:lnTo>
                  <a:lnTo>
                    <a:pt x="225" y="6244"/>
                  </a:lnTo>
                  <a:lnTo>
                    <a:pt x="300" y="6214"/>
                  </a:lnTo>
                  <a:lnTo>
                    <a:pt x="375" y="6169"/>
                  </a:lnTo>
                  <a:lnTo>
                    <a:pt x="420" y="6109"/>
                  </a:lnTo>
                  <a:lnTo>
                    <a:pt x="435" y="6020"/>
                  </a:lnTo>
                  <a:lnTo>
                    <a:pt x="420" y="5930"/>
                  </a:lnTo>
                  <a:lnTo>
                    <a:pt x="375" y="5870"/>
                  </a:lnTo>
                  <a:lnTo>
                    <a:pt x="300" y="5825"/>
                  </a:lnTo>
                  <a:lnTo>
                    <a:pt x="225" y="5810"/>
                  </a:lnTo>
                  <a:close/>
                  <a:moveTo>
                    <a:pt x="4837" y="6633"/>
                  </a:moveTo>
                  <a:lnTo>
                    <a:pt x="4747" y="6663"/>
                  </a:lnTo>
                  <a:lnTo>
                    <a:pt x="4687" y="6708"/>
                  </a:lnTo>
                  <a:lnTo>
                    <a:pt x="4642" y="6768"/>
                  </a:lnTo>
                  <a:lnTo>
                    <a:pt x="4627" y="6858"/>
                  </a:lnTo>
                  <a:lnTo>
                    <a:pt x="4642" y="6933"/>
                  </a:lnTo>
                  <a:lnTo>
                    <a:pt x="4687" y="7008"/>
                  </a:lnTo>
                  <a:lnTo>
                    <a:pt x="4747" y="7053"/>
                  </a:lnTo>
                  <a:lnTo>
                    <a:pt x="4837" y="7068"/>
                  </a:lnTo>
                  <a:lnTo>
                    <a:pt x="4927" y="7053"/>
                  </a:lnTo>
                  <a:lnTo>
                    <a:pt x="4987" y="7008"/>
                  </a:lnTo>
                  <a:lnTo>
                    <a:pt x="5032" y="6933"/>
                  </a:lnTo>
                  <a:lnTo>
                    <a:pt x="5062" y="6858"/>
                  </a:lnTo>
                  <a:lnTo>
                    <a:pt x="5032" y="6768"/>
                  </a:lnTo>
                  <a:lnTo>
                    <a:pt x="4987" y="6708"/>
                  </a:lnTo>
                  <a:lnTo>
                    <a:pt x="4927" y="6663"/>
                  </a:lnTo>
                  <a:lnTo>
                    <a:pt x="4837" y="6633"/>
                  </a:lnTo>
                  <a:close/>
                  <a:moveTo>
                    <a:pt x="225" y="6918"/>
                  </a:moveTo>
                  <a:lnTo>
                    <a:pt x="135" y="6933"/>
                  </a:lnTo>
                  <a:lnTo>
                    <a:pt x="61" y="6978"/>
                  </a:lnTo>
                  <a:lnTo>
                    <a:pt x="16" y="7038"/>
                  </a:lnTo>
                  <a:lnTo>
                    <a:pt x="1" y="7128"/>
                  </a:lnTo>
                  <a:lnTo>
                    <a:pt x="16" y="7217"/>
                  </a:lnTo>
                  <a:lnTo>
                    <a:pt x="61" y="7277"/>
                  </a:lnTo>
                  <a:lnTo>
                    <a:pt x="135" y="7322"/>
                  </a:lnTo>
                  <a:lnTo>
                    <a:pt x="225" y="7337"/>
                  </a:lnTo>
                  <a:lnTo>
                    <a:pt x="300" y="7322"/>
                  </a:lnTo>
                  <a:lnTo>
                    <a:pt x="375" y="7277"/>
                  </a:lnTo>
                  <a:lnTo>
                    <a:pt x="420" y="7217"/>
                  </a:lnTo>
                  <a:lnTo>
                    <a:pt x="435" y="7128"/>
                  </a:lnTo>
                  <a:lnTo>
                    <a:pt x="420" y="7038"/>
                  </a:lnTo>
                  <a:lnTo>
                    <a:pt x="375" y="6978"/>
                  </a:lnTo>
                  <a:lnTo>
                    <a:pt x="300" y="6933"/>
                  </a:lnTo>
                  <a:lnTo>
                    <a:pt x="225" y="6918"/>
                  </a:lnTo>
                  <a:close/>
                  <a:moveTo>
                    <a:pt x="4852" y="7741"/>
                  </a:moveTo>
                  <a:lnTo>
                    <a:pt x="4762" y="7756"/>
                  </a:lnTo>
                  <a:lnTo>
                    <a:pt x="4687" y="7801"/>
                  </a:lnTo>
                  <a:lnTo>
                    <a:pt x="4642" y="7861"/>
                  </a:lnTo>
                  <a:lnTo>
                    <a:pt x="4612" y="7951"/>
                  </a:lnTo>
                  <a:lnTo>
                    <a:pt x="4627" y="8026"/>
                  </a:lnTo>
                  <a:lnTo>
                    <a:pt x="4672" y="8101"/>
                  </a:lnTo>
                  <a:lnTo>
                    <a:pt x="4732" y="8161"/>
                  </a:lnTo>
                  <a:lnTo>
                    <a:pt x="4822" y="8176"/>
                  </a:lnTo>
                  <a:lnTo>
                    <a:pt x="4837" y="8176"/>
                  </a:lnTo>
                  <a:lnTo>
                    <a:pt x="4912" y="8161"/>
                  </a:lnTo>
                  <a:lnTo>
                    <a:pt x="4972" y="8116"/>
                  </a:lnTo>
                  <a:lnTo>
                    <a:pt x="5032" y="8056"/>
                  </a:lnTo>
                  <a:lnTo>
                    <a:pt x="5047" y="7981"/>
                  </a:lnTo>
                  <a:lnTo>
                    <a:pt x="5032" y="7891"/>
                  </a:lnTo>
                  <a:lnTo>
                    <a:pt x="5002" y="7816"/>
                  </a:lnTo>
                  <a:lnTo>
                    <a:pt x="4927" y="7771"/>
                  </a:lnTo>
                  <a:lnTo>
                    <a:pt x="4852" y="7741"/>
                  </a:lnTo>
                  <a:close/>
                  <a:moveTo>
                    <a:pt x="225" y="8011"/>
                  </a:moveTo>
                  <a:lnTo>
                    <a:pt x="135" y="8056"/>
                  </a:lnTo>
                  <a:lnTo>
                    <a:pt x="90" y="8116"/>
                  </a:lnTo>
                  <a:lnTo>
                    <a:pt x="46" y="8191"/>
                  </a:lnTo>
                  <a:lnTo>
                    <a:pt x="46" y="8266"/>
                  </a:lnTo>
                  <a:lnTo>
                    <a:pt x="75" y="8340"/>
                  </a:lnTo>
                  <a:lnTo>
                    <a:pt x="120" y="8400"/>
                  </a:lnTo>
                  <a:lnTo>
                    <a:pt x="195" y="8430"/>
                  </a:lnTo>
                  <a:lnTo>
                    <a:pt x="270" y="8445"/>
                  </a:lnTo>
                  <a:lnTo>
                    <a:pt x="300" y="8445"/>
                  </a:lnTo>
                  <a:lnTo>
                    <a:pt x="390" y="8415"/>
                  </a:lnTo>
                  <a:lnTo>
                    <a:pt x="450" y="8355"/>
                  </a:lnTo>
                  <a:lnTo>
                    <a:pt x="480" y="8281"/>
                  </a:lnTo>
                  <a:lnTo>
                    <a:pt x="480" y="8191"/>
                  </a:lnTo>
                  <a:lnTo>
                    <a:pt x="450" y="8116"/>
                  </a:lnTo>
                  <a:lnTo>
                    <a:pt x="390" y="8056"/>
                  </a:lnTo>
                  <a:lnTo>
                    <a:pt x="315" y="8011"/>
                  </a:lnTo>
                  <a:close/>
                  <a:moveTo>
                    <a:pt x="4448" y="8790"/>
                  </a:moveTo>
                  <a:lnTo>
                    <a:pt x="4373" y="8820"/>
                  </a:lnTo>
                  <a:lnTo>
                    <a:pt x="4313" y="8894"/>
                  </a:lnTo>
                  <a:lnTo>
                    <a:pt x="4283" y="8969"/>
                  </a:lnTo>
                  <a:lnTo>
                    <a:pt x="4283" y="9059"/>
                  </a:lnTo>
                  <a:lnTo>
                    <a:pt x="4313" y="9134"/>
                  </a:lnTo>
                  <a:lnTo>
                    <a:pt x="4373" y="9194"/>
                  </a:lnTo>
                  <a:lnTo>
                    <a:pt x="4433" y="9209"/>
                  </a:lnTo>
                  <a:lnTo>
                    <a:pt x="4493" y="9224"/>
                  </a:lnTo>
                  <a:lnTo>
                    <a:pt x="4552" y="9209"/>
                  </a:lnTo>
                  <a:lnTo>
                    <a:pt x="4597" y="9194"/>
                  </a:lnTo>
                  <a:lnTo>
                    <a:pt x="4642" y="9164"/>
                  </a:lnTo>
                  <a:lnTo>
                    <a:pt x="4672" y="9119"/>
                  </a:lnTo>
                  <a:lnTo>
                    <a:pt x="4702" y="9029"/>
                  </a:lnTo>
                  <a:lnTo>
                    <a:pt x="4702" y="8954"/>
                  </a:lnTo>
                  <a:lnTo>
                    <a:pt x="4672" y="8879"/>
                  </a:lnTo>
                  <a:lnTo>
                    <a:pt x="4612" y="8820"/>
                  </a:lnTo>
                  <a:lnTo>
                    <a:pt x="4523" y="8790"/>
                  </a:lnTo>
                  <a:close/>
                  <a:moveTo>
                    <a:pt x="659" y="9014"/>
                  </a:moveTo>
                  <a:lnTo>
                    <a:pt x="585" y="9059"/>
                  </a:lnTo>
                  <a:lnTo>
                    <a:pt x="540" y="9119"/>
                  </a:lnTo>
                  <a:lnTo>
                    <a:pt x="510" y="9194"/>
                  </a:lnTo>
                  <a:lnTo>
                    <a:pt x="510" y="9284"/>
                  </a:lnTo>
                  <a:lnTo>
                    <a:pt x="555" y="9359"/>
                  </a:lnTo>
                  <a:lnTo>
                    <a:pt x="585" y="9389"/>
                  </a:lnTo>
                  <a:lnTo>
                    <a:pt x="629" y="9418"/>
                  </a:lnTo>
                  <a:lnTo>
                    <a:pt x="674" y="9433"/>
                  </a:lnTo>
                  <a:lnTo>
                    <a:pt x="794" y="9433"/>
                  </a:lnTo>
                  <a:lnTo>
                    <a:pt x="854" y="9389"/>
                  </a:lnTo>
                  <a:lnTo>
                    <a:pt x="914" y="9329"/>
                  </a:lnTo>
                  <a:lnTo>
                    <a:pt x="944" y="9254"/>
                  </a:lnTo>
                  <a:lnTo>
                    <a:pt x="929" y="9164"/>
                  </a:lnTo>
                  <a:lnTo>
                    <a:pt x="899" y="9089"/>
                  </a:lnTo>
                  <a:lnTo>
                    <a:pt x="824" y="9029"/>
                  </a:lnTo>
                  <a:lnTo>
                    <a:pt x="749" y="9014"/>
                  </a:lnTo>
                  <a:close/>
                  <a:moveTo>
                    <a:pt x="3684" y="9553"/>
                  </a:moveTo>
                  <a:lnTo>
                    <a:pt x="3594" y="9583"/>
                  </a:lnTo>
                  <a:lnTo>
                    <a:pt x="3534" y="9643"/>
                  </a:lnTo>
                  <a:lnTo>
                    <a:pt x="3504" y="9718"/>
                  </a:lnTo>
                  <a:lnTo>
                    <a:pt x="3504" y="9808"/>
                  </a:lnTo>
                  <a:lnTo>
                    <a:pt x="3519" y="9883"/>
                  </a:lnTo>
                  <a:lnTo>
                    <a:pt x="3564" y="9928"/>
                  </a:lnTo>
                  <a:lnTo>
                    <a:pt x="3609" y="9958"/>
                  </a:lnTo>
                  <a:lnTo>
                    <a:pt x="3654" y="9972"/>
                  </a:lnTo>
                  <a:lnTo>
                    <a:pt x="3714" y="9987"/>
                  </a:lnTo>
                  <a:lnTo>
                    <a:pt x="3774" y="9972"/>
                  </a:lnTo>
                  <a:lnTo>
                    <a:pt x="3819" y="9958"/>
                  </a:lnTo>
                  <a:lnTo>
                    <a:pt x="3894" y="9898"/>
                  </a:lnTo>
                  <a:lnTo>
                    <a:pt x="3924" y="9823"/>
                  </a:lnTo>
                  <a:lnTo>
                    <a:pt x="3924" y="9748"/>
                  </a:lnTo>
                  <a:lnTo>
                    <a:pt x="3894" y="9658"/>
                  </a:lnTo>
                  <a:lnTo>
                    <a:pt x="3834" y="9598"/>
                  </a:lnTo>
                  <a:lnTo>
                    <a:pt x="3759" y="9553"/>
                  </a:lnTo>
                  <a:close/>
                  <a:moveTo>
                    <a:pt x="1588" y="9673"/>
                  </a:moveTo>
                  <a:lnTo>
                    <a:pt x="1513" y="9688"/>
                  </a:lnTo>
                  <a:lnTo>
                    <a:pt x="1438" y="9733"/>
                  </a:lnTo>
                  <a:lnTo>
                    <a:pt x="1393" y="9808"/>
                  </a:lnTo>
                  <a:lnTo>
                    <a:pt x="1378" y="9898"/>
                  </a:lnTo>
                  <a:lnTo>
                    <a:pt x="1378" y="9972"/>
                  </a:lnTo>
                  <a:lnTo>
                    <a:pt x="1423" y="10047"/>
                  </a:lnTo>
                  <a:lnTo>
                    <a:pt x="1498" y="10092"/>
                  </a:lnTo>
                  <a:lnTo>
                    <a:pt x="1543" y="10107"/>
                  </a:lnTo>
                  <a:lnTo>
                    <a:pt x="1648" y="10107"/>
                  </a:lnTo>
                  <a:lnTo>
                    <a:pt x="1708" y="10077"/>
                  </a:lnTo>
                  <a:lnTo>
                    <a:pt x="1752" y="10032"/>
                  </a:lnTo>
                  <a:lnTo>
                    <a:pt x="1782" y="9987"/>
                  </a:lnTo>
                  <a:lnTo>
                    <a:pt x="1797" y="9898"/>
                  </a:lnTo>
                  <a:lnTo>
                    <a:pt x="1797" y="9823"/>
                  </a:lnTo>
                  <a:lnTo>
                    <a:pt x="1752" y="9748"/>
                  </a:lnTo>
                  <a:lnTo>
                    <a:pt x="1678" y="9703"/>
                  </a:lnTo>
                  <a:lnTo>
                    <a:pt x="1588" y="9673"/>
                  </a:lnTo>
                  <a:close/>
                  <a:moveTo>
                    <a:pt x="2651" y="9883"/>
                  </a:moveTo>
                  <a:lnTo>
                    <a:pt x="2576" y="9898"/>
                  </a:lnTo>
                  <a:lnTo>
                    <a:pt x="2501" y="9943"/>
                  </a:lnTo>
                  <a:lnTo>
                    <a:pt x="2456" y="10017"/>
                  </a:lnTo>
                  <a:lnTo>
                    <a:pt x="2456" y="10107"/>
                  </a:lnTo>
                  <a:lnTo>
                    <a:pt x="2471" y="10182"/>
                  </a:lnTo>
                  <a:lnTo>
                    <a:pt x="2516" y="10242"/>
                  </a:lnTo>
                  <a:lnTo>
                    <a:pt x="2591" y="10287"/>
                  </a:lnTo>
                  <a:lnTo>
                    <a:pt x="2666" y="10302"/>
                  </a:lnTo>
                  <a:lnTo>
                    <a:pt x="2681" y="10302"/>
                  </a:lnTo>
                  <a:lnTo>
                    <a:pt x="2756" y="10287"/>
                  </a:lnTo>
                  <a:lnTo>
                    <a:pt x="2831" y="10242"/>
                  </a:lnTo>
                  <a:lnTo>
                    <a:pt x="2875" y="10167"/>
                  </a:lnTo>
                  <a:lnTo>
                    <a:pt x="2875" y="10077"/>
                  </a:lnTo>
                  <a:lnTo>
                    <a:pt x="2860" y="10002"/>
                  </a:lnTo>
                  <a:lnTo>
                    <a:pt x="2816" y="9928"/>
                  </a:lnTo>
                  <a:lnTo>
                    <a:pt x="2741" y="9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3686825" y="3024625"/>
              <a:ext cx="126550" cy="257575"/>
            </a:xfrm>
            <a:custGeom>
              <a:avLst/>
              <a:gdLst/>
              <a:ahLst/>
              <a:cxnLst/>
              <a:rect l="l" t="t" r="r" b="b"/>
              <a:pathLst>
                <a:path w="5062" h="10303" extrusionOk="0">
                  <a:moveTo>
                    <a:pt x="4837" y="1"/>
                  </a:moveTo>
                  <a:lnTo>
                    <a:pt x="4762" y="16"/>
                  </a:lnTo>
                  <a:lnTo>
                    <a:pt x="4687" y="60"/>
                  </a:lnTo>
                  <a:lnTo>
                    <a:pt x="4643" y="135"/>
                  </a:lnTo>
                  <a:lnTo>
                    <a:pt x="4628" y="210"/>
                  </a:lnTo>
                  <a:lnTo>
                    <a:pt x="4643" y="300"/>
                  </a:lnTo>
                  <a:lnTo>
                    <a:pt x="4687" y="375"/>
                  </a:lnTo>
                  <a:lnTo>
                    <a:pt x="4762" y="420"/>
                  </a:lnTo>
                  <a:lnTo>
                    <a:pt x="4837" y="435"/>
                  </a:lnTo>
                  <a:lnTo>
                    <a:pt x="4927" y="420"/>
                  </a:lnTo>
                  <a:lnTo>
                    <a:pt x="4987" y="375"/>
                  </a:lnTo>
                  <a:lnTo>
                    <a:pt x="5032" y="300"/>
                  </a:lnTo>
                  <a:lnTo>
                    <a:pt x="5062" y="210"/>
                  </a:lnTo>
                  <a:lnTo>
                    <a:pt x="5032" y="135"/>
                  </a:lnTo>
                  <a:lnTo>
                    <a:pt x="4987" y="60"/>
                  </a:lnTo>
                  <a:lnTo>
                    <a:pt x="4927" y="16"/>
                  </a:lnTo>
                  <a:lnTo>
                    <a:pt x="4837" y="1"/>
                  </a:lnTo>
                  <a:close/>
                  <a:moveTo>
                    <a:pt x="225" y="270"/>
                  </a:moveTo>
                  <a:lnTo>
                    <a:pt x="136" y="285"/>
                  </a:lnTo>
                  <a:lnTo>
                    <a:pt x="76" y="330"/>
                  </a:lnTo>
                  <a:lnTo>
                    <a:pt x="16" y="405"/>
                  </a:lnTo>
                  <a:lnTo>
                    <a:pt x="1" y="495"/>
                  </a:lnTo>
                  <a:lnTo>
                    <a:pt x="16" y="570"/>
                  </a:lnTo>
                  <a:lnTo>
                    <a:pt x="76" y="644"/>
                  </a:lnTo>
                  <a:lnTo>
                    <a:pt x="136" y="689"/>
                  </a:lnTo>
                  <a:lnTo>
                    <a:pt x="225" y="704"/>
                  </a:lnTo>
                  <a:lnTo>
                    <a:pt x="300" y="689"/>
                  </a:lnTo>
                  <a:lnTo>
                    <a:pt x="375" y="644"/>
                  </a:lnTo>
                  <a:lnTo>
                    <a:pt x="420" y="570"/>
                  </a:lnTo>
                  <a:lnTo>
                    <a:pt x="435" y="495"/>
                  </a:lnTo>
                  <a:lnTo>
                    <a:pt x="420" y="405"/>
                  </a:lnTo>
                  <a:lnTo>
                    <a:pt x="375" y="330"/>
                  </a:lnTo>
                  <a:lnTo>
                    <a:pt x="300" y="285"/>
                  </a:lnTo>
                  <a:lnTo>
                    <a:pt x="225" y="270"/>
                  </a:lnTo>
                  <a:close/>
                  <a:moveTo>
                    <a:pt x="4837" y="1109"/>
                  </a:moveTo>
                  <a:lnTo>
                    <a:pt x="4762" y="1124"/>
                  </a:lnTo>
                  <a:lnTo>
                    <a:pt x="4687" y="1168"/>
                  </a:lnTo>
                  <a:lnTo>
                    <a:pt x="4643" y="1243"/>
                  </a:lnTo>
                  <a:lnTo>
                    <a:pt x="4628" y="1318"/>
                  </a:lnTo>
                  <a:lnTo>
                    <a:pt x="4643" y="1408"/>
                  </a:lnTo>
                  <a:lnTo>
                    <a:pt x="4687" y="1483"/>
                  </a:lnTo>
                  <a:lnTo>
                    <a:pt x="4762" y="1528"/>
                  </a:lnTo>
                  <a:lnTo>
                    <a:pt x="4837" y="1543"/>
                  </a:lnTo>
                  <a:lnTo>
                    <a:pt x="4927" y="1528"/>
                  </a:lnTo>
                  <a:lnTo>
                    <a:pt x="4987" y="1483"/>
                  </a:lnTo>
                  <a:lnTo>
                    <a:pt x="5032" y="1408"/>
                  </a:lnTo>
                  <a:lnTo>
                    <a:pt x="5062" y="1318"/>
                  </a:lnTo>
                  <a:lnTo>
                    <a:pt x="5032" y="1243"/>
                  </a:lnTo>
                  <a:lnTo>
                    <a:pt x="4987" y="1168"/>
                  </a:lnTo>
                  <a:lnTo>
                    <a:pt x="4927" y="1124"/>
                  </a:lnTo>
                  <a:lnTo>
                    <a:pt x="4837" y="1109"/>
                  </a:lnTo>
                  <a:close/>
                  <a:moveTo>
                    <a:pt x="225" y="1378"/>
                  </a:moveTo>
                  <a:lnTo>
                    <a:pt x="136" y="1393"/>
                  </a:lnTo>
                  <a:lnTo>
                    <a:pt x="76" y="1438"/>
                  </a:lnTo>
                  <a:lnTo>
                    <a:pt x="16" y="1513"/>
                  </a:lnTo>
                  <a:lnTo>
                    <a:pt x="1" y="1588"/>
                  </a:lnTo>
                  <a:lnTo>
                    <a:pt x="16" y="1678"/>
                  </a:lnTo>
                  <a:lnTo>
                    <a:pt x="76" y="1752"/>
                  </a:lnTo>
                  <a:lnTo>
                    <a:pt x="136" y="1797"/>
                  </a:lnTo>
                  <a:lnTo>
                    <a:pt x="225" y="1812"/>
                  </a:lnTo>
                  <a:lnTo>
                    <a:pt x="300" y="1797"/>
                  </a:lnTo>
                  <a:lnTo>
                    <a:pt x="375" y="1752"/>
                  </a:lnTo>
                  <a:lnTo>
                    <a:pt x="420" y="1678"/>
                  </a:lnTo>
                  <a:lnTo>
                    <a:pt x="435" y="1588"/>
                  </a:lnTo>
                  <a:lnTo>
                    <a:pt x="420" y="1513"/>
                  </a:lnTo>
                  <a:lnTo>
                    <a:pt x="375" y="1438"/>
                  </a:lnTo>
                  <a:lnTo>
                    <a:pt x="300" y="1393"/>
                  </a:lnTo>
                  <a:lnTo>
                    <a:pt x="225" y="1378"/>
                  </a:lnTo>
                  <a:close/>
                  <a:moveTo>
                    <a:pt x="4837" y="2217"/>
                  </a:moveTo>
                  <a:lnTo>
                    <a:pt x="4762" y="2232"/>
                  </a:lnTo>
                  <a:lnTo>
                    <a:pt x="4687" y="2276"/>
                  </a:lnTo>
                  <a:lnTo>
                    <a:pt x="4643" y="2351"/>
                  </a:lnTo>
                  <a:lnTo>
                    <a:pt x="4628" y="2426"/>
                  </a:lnTo>
                  <a:lnTo>
                    <a:pt x="4643" y="2516"/>
                  </a:lnTo>
                  <a:lnTo>
                    <a:pt x="4687" y="2576"/>
                  </a:lnTo>
                  <a:lnTo>
                    <a:pt x="4762" y="2636"/>
                  </a:lnTo>
                  <a:lnTo>
                    <a:pt x="4837" y="2651"/>
                  </a:lnTo>
                  <a:lnTo>
                    <a:pt x="4927" y="2636"/>
                  </a:lnTo>
                  <a:lnTo>
                    <a:pt x="4987" y="2576"/>
                  </a:lnTo>
                  <a:lnTo>
                    <a:pt x="5032" y="2516"/>
                  </a:lnTo>
                  <a:lnTo>
                    <a:pt x="5062" y="2426"/>
                  </a:lnTo>
                  <a:lnTo>
                    <a:pt x="5032" y="2351"/>
                  </a:lnTo>
                  <a:lnTo>
                    <a:pt x="4987" y="2276"/>
                  </a:lnTo>
                  <a:lnTo>
                    <a:pt x="4927" y="2232"/>
                  </a:lnTo>
                  <a:lnTo>
                    <a:pt x="4837" y="2217"/>
                  </a:lnTo>
                  <a:close/>
                  <a:moveTo>
                    <a:pt x="225" y="2486"/>
                  </a:moveTo>
                  <a:lnTo>
                    <a:pt x="136" y="2501"/>
                  </a:lnTo>
                  <a:lnTo>
                    <a:pt x="76" y="2546"/>
                  </a:lnTo>
                  <a:lnTo>
                    <a:pt x="16" y="2621"/>
                  </a:lnTo>
                  <a:lnTo>
                    <a:pt x="1" y="2696"/>
                  </a:lnTo>
                  <a:lnTo>
                    <a:pt x="16" y="2786"/>
                  </a:lnTo>
                  <a:lnTo>
                    <a:pt x="76" y="2860"/>
                  </a:lnTo>
                  <a:lnTo>
                    <a:pt x="136" y="2905"/>
                  </a:lnTo>
                  <a:lnTo>
                    <a:pt x="225" y="2920"/>
                  </a:lnTo>
                  <a:lnTo>
                    <a:pt x="300" y="2905"/>
                  </a:lnTo>
                  <a:lnTo>
                    <a:pt x="375" y="2860"/>
                  </a:lnTo>
                  <a:lnTo>
                    <a:pt x="420" y="2786"/>
                  </a:lnTo>
                  <a:lnTo>
                    <a:pt x="435" y="2696"/>
                  </a:lnTo>
                  <a:lnTo>
                    <a:pt x="420" y="2621"/>
                  </a:lnTo>
                  <a:lnTo>
                    <a:pt x="375" y="2546"/>
                  </a:lnTo>
                  <a:lnTo>
                    <a:pt x="300" y="2501"/>
                  </a:lnTo>
                  <a:lnTo>
                    <a:pt x="225" y="2486"/>
                  </a:lnTo>
                  <a:close/>
                  <a:moveTo>
                    <a:pt x="4837" y="3325"/>
                  </a:moveTo>
                  <a:lnTo>
                    <a:pt x="4762" y="3340"/>
                  </a:lnTo>
                  <a:lnTo>
                    <a:pt x="4687" y="3384"/>
                  </a:lnTo>
                  <a:lnTo>
                    <a:pt x="4643" y="3444"/>
                  </a:lnTo>
                  <a:lnTo>
                    <a:pt x="4628" y="3534"/>
                  </a:lnTo>
                  <a:lnTo>
                    <a:pt x="4643" y="3624"/>
                  </a:lnTo>
                  <a:lnTo>
                    <a:pt x="4687" y="3684"/>
                  </a:lnTo>
                  <a:lnTo>
                    <a:pt x="4762" y="3729"/>
                  </a:lnTo>
                  <a:lnTo>
                    <a:pt x="4837" y="3744"/>
                  </a:lnTo>
                  <a:lnTo>
                    <a:pt x="4927" y="3729"/>
                  </a:lnTo>
                  <a:lnTo>
                    <a:pt x="4987" y="3684"/>
                  </a:lnTo>
                  <a:lnTo>
                    <a:pt x="5032" y="3624"/>
                  </a:lnTo>
                  <a:lnTo>
                    <a:pt x="5062" y="3534"/>
                  </a:lnTo>
                  <a:lnTo>
                    <a:pt x="5032" y="3444"/>
                  </a:lnTo>
                  <a:lnTo>
                    <a:pt x="4987" y="3384"/>
                  </a:lnTo>
                  <a:lnTo>
                    <a:pt x="4927" y="3340"/>
                  </a:lnTo>
                  <a:lnTo>
                    <a:pt x="4837" y="3325"/>
                  </a:lnTo>
                  <a:close/>
                  <a:moveTo>
                    <a:pt x="225" y="3594"/>
                  </a:moveTo>
                  <a:lnTo>
                    <a:pt x="136" y="3609"/>
                  </a:lnTo>
                  <a:lnTo>
                    <a:pt x="76" y="3654"/>
                  </a:lnTo>
                  <a:lnTo>
                    <a:pt x="16" y="3729"/>
                  </a:lnTo>
                  <a:lnTo>
                    <a:pt x="1" y="3804"/>
                  </a:lnTo>
                  <a:lnTo>
                    <a:pt x="16" y="3894"/>
                  </a:lnTo>
                  <a:lnTo>
                    <a:pt x="76" y="3953"/>
                  </a:lnTo>
                  <a:lnTo>
                    <a:pt x="136" y="3998"/>
                  </a:lnTo>
                  <a:lnTo>
                    <a:pt x="225" y="4028"/>
                  </a:lnTo>
                  <a:lnTo>
                    <a:pt x="300" y="3998"/>
                  </a:lnTo>
                  <a:lnTo>
                    <a:pt x="375" y="3953"/>
                  </a:lnTo>
                  <a:lnTo>
                    <a:pt x="420" y="3894"/>
                  </a:lnTo>
                  <a:lnTo>
                    <a:pt x="435" y="3804"/>
                  </a:lnTo>
                  <a:lnTo>
                    <a:pt x="420" y="3729"/>
                  </a:lnTo>
                  <a:lnTo>
                    <a:pt x="375" y="3654"/>
                  </a:lnTo>
                  <a:lnTo>
                    <a:pt x="300" y="3609"/>
                  </a:lnTo>
                  <a:lnTo>
                    <a:pt x="225" y="3594"/>
                  </a:lnTo>
                  <a:close/>
                  <a:moveTo>
                    <a:pt x="4837" y="4418"/>
                  </a:moveTo>
                  <a:lnTo>
                    <a:pt x="4762" y="4448"/>
                  </a:lnTo>
                  <a:lnTo>
                    <a:pt x="4687" y="4493"/>
                  </a:lnTo>
                  <a:lnTo>
                    <a:pt x="4643" y="4552"/>
                  </a:lnTo>
                  <a:lnTo>
                    <a:pt x="4628" y="4642"/>
                  </a:lnTo>
                  <a:lnTo>
                    <a:pt x="4643" y="4732"/>
                  </a:lnTo>
                  <a:lnTo>
                    <a:pt x="4687" y="4792"/>
                  </a:lnTo>
                  <a:lnTo>
                    <a:pt x="4762" y="4837"/>
                  </a:lnTo>
                  <a:lnTo>
                    <a:pt x="4837" y="4852"/>
                  </a:lnTo>
                  <a:lnTo>
                    <a:pt x="4927" y="4837"/>
                  </a:lnTo>
                  <a:lnTo>
                    <a:pt x="4987" y="4792"/>
                  </a:lnTo>
                  <a:lnTo>
                    <a:pt x="5032" y="4732"/>
                  </a:lnTo>
                  <a:lnTo>
                    <a:pt x="5062" y="4642"/>
                  </a:lnTo>
                  <a:lnTo>
                    <a:pt x="5032" y="4552"/>
                  </a:lnTo>
                  <a:lnTo>
                    <a:pt x="4987" y="4493"/>
                  </a:lnTo>
                  <a:lnTo>
                    <a:pt x="4927" y="4448"/>
                  </a:lnTo>
                  <a:lnTo>
                    <a:pt x="4837" y="4418"/>
                  </a:lnTo>
                  <a:close/>
                  <a:moveTo>
                    <a:pt x="225" y="4702"/>
                  </a:moveTo>
                  <a:lnTo>
                    <a:pt x="136" y="4717"/>
                  </a:lnTo>
                  <a:lnTo>
                    <a:pt x="76" y="4762"/>
                  </a:lnTo>
                  <a:lnTo>
                    <a:pt x="16" y="4822"/>
                  </a:lnTo>
                  <a:lnTo>
                    <a:pt x="1" y="4912"/>
                  </a:lnTo>
                  <a:lnTo>
                    <a:pt x="16" y="5002"/>
                  </a:lnTo>
                  <a:lnTo>
                    <a:pt x="76" y="5061"/>
                  </a:lnTo>
                  <a:lnTo>
                    <a:pt x="136" y="5106"/>
                  </a:lnTo>
                  <a:lnTo>
                    <a:pt x="225" y="5121"/>
                  </a:lnTo>
                  <a:lnTo>
                    <a:pt x="300" y="5106"/>
                  </a:lnTo>
                  <a:lnTo>
                    <a:pt x="375" y="5061"/>
                  </a:lnTo>
                  <a:lnTo>
                    <a:pt x="420" y="5002"/>
                  </a:lnTo>
                  <a:lnTo>
                    <a:pt x="435" y="4912"/>
                  </a:lnTo>
                  <a:lnTo>
                    <a:pt x="420" y="4822"/>
                  </a:lnTo>
                  <a:lnTo>
                    <a:pt x="375" y="4762"/>
                  </a:lnTo>
                  <a:lnTo>
                    <a:pt x="300" y="4717"/>
                  </a:lnTo>
                  <a:lnTo>
                    <a:pt x="225" y="4702"/>
                  </a:lnTo>
                  <a:close/>
                  <a:moveTo>
                    <a:pt x="4837" y="5526"/>
                  </a:moveTo>
                  <a:lnTo>
                    <a:pt x="4762" y="5541"/>
                  </a:lnTo>
                  <a:lnTo>
                    <a:pt x="4687" y="5601"/>
                  </a:lnTo>
                  <a:lnTo>
                    <a:pt x="4643" y="5660"/>
                  </a:lnTo>
                  <a:lnTo>
                    <a:pt x="4628" y="5750"/>
                  </a:lnTo>
                  <a:lnTo>
                    <a:pt x="4643" y="5825"/>
                  </a:lnTo>
                  <a:lnTo>
                    <a:pt x="4687" y="5900"/>
                  </a:lnTo>
                  <a:lnTo>
                    <a:pt x="4762" y="5945"/>
                  </a:lnTo>
                  <a:lnTo>
                    <a:pt x="4837" y="5960"/>
                  </a:lnTo>
                  <a:lnTo>
                    <a:pt x="4927" y="5945"/>
                  </a:lnTo>
                  <a:lnTo>
                    <a:pt x="4987" y="5900"/>
                  </a:lnTo>
                  <a:lnTo>
                    <a:pt x="5032" y="5825"/>
                  </a:lnTo>
                  <a:lnTo>
                    <a:pt x="5062" y="5750"/>
                  </a:lnTo>
                  <a:lnTo>
                    <a:pt x="5032" y="5660"/>
                  </a:lnTo>
                  <a:lnTo>
                    <a:pt x="4987" y="5601"/>
                  </a:lnTo>
                  <a:lnTo>
                    <a:pt x="4927" y="5541"/>
                  </a:lnTo>
                  <a:lnTo>
                    <a:pt x="4837" y="5526"/>
                  </a:lnTo>
                  <a:close/>
                  <a:moveTo>
                    <a:pt x="225" y="5795"/>
                  </a:moveTo>
                  <a:lnTo>
                    <a:pt x="136" y="5825"/>
                  </a:lnTo>
                  <a:lnTo>
                    <a:pt x="76" y="5870"/>
                  </a:lnTo>
                  <a:lnTo>
                    <a:pt x="16" y="5930"/>
                  </a:lnTo>
                  <a:lnTo>
                    <a:pt x="1" y="6020"/>
                  </a:lnTo>
                  <a:lnTo>
                    <a:pt x="16" y="6095"/>
                  </a:lnTo>
                  <a:lnTo>
                    <a:pt x="76" y="6170"/>
                  </a:lnTo>
                  <a:lnTo>
                    <a:pt x="136" y="6214"/>
                  </a:lnTo>
                  <a:lnTo>
                    <a:pt x="225" y="6229"/>
                  </a:lnTo>
                  <a:lnTo>
                    <a:pt x="300" y="6214"/>
                  </a:lnTo>
                  <a:lnTo>
                    <a:pt x="375" y="6170"/>
                  </a:lnTo>
                  <a:lnTo>
                    <a:pt x="420" y="6095"/>
                  </a:lnTo>
                  <a:lnTo>
                    <a:pt x="435" y="6020"/>
                  </a:lnTo>
                  <a:lnTo>
                    <a:pt x="420" y="5930"/>
                  </a:lnTo>
                  <a:lnTo>
                    <a:pt x="375" y="5870"/>
                  </a:lnTo>
                  <a:lnTo>
                    <a:pt x="300" y="5825"/>
                  </a:lnTo>
                  <a:lnTo>
                    <a:pt x="225" y="5795"/>
                  </a:lnTo>
                  <a:close/>
                  <a:moveTo>
                    <a:pt x="4837" y="6634"/>
                  </a:moveTo>
                  <a:lnTo>
                    <a:pt x="4762" y="6649"/>
                  </a:lnTo>
                  <a:lnTo>
                    <a:pt x="4687" y="6694"/>
                  </a:lnTo>
                  <a:lnTo>
                    <a:pt x="4643" y="6768"/>
                  </a:lnTo>
                  <a:lnTo>
                    <a:pt x="4628" y="6858"/>
                  </a:lnTo>
                  <a:lnTo>
                    <a:pt x="4643" y="6933"/>
                  </a:lnTo>
                  <a:lnTo>
                    <a:pt x="4687" y="7008"/>
                  </a:lnTo>
                  <a:lnTo>
                    <a:pt x="4762" y="7053"/>
                  </a:lnTo>
                  <a:lnTo>
                    <a:pt x="4837" y="7068"/>
                  </a:lnTo>
                  <a:lnTo>
                    <a:pt x="4927" y="7053"/>
                  </a:lnTo>
                  <a:lnTo>
                    <a:pt x="4987" y="7008"/>
                  </a:lnTo>
                  <a:lnTo>
                    <a:pt x="5032" y="6933"/>
                  </a:lnTo>
                  <a:lnTo>
                    <a:pt x="5062" y="6858"/>
                  </a:lnTo>
                  <a:lnTo>
                    <a:pt x="5032" y="6768"/>
                  </a:lnTo>
                  <a:lnTo>
                    <a:pt x="4987" y="6694"/>
                  </a:lnTo>
                  <a:lnTo>
                    <a:pt x="4927" y="6649"/>
                  </a:lnTo>
                  <a:lnTo>
                    <a:pt x="4837" y="6634"/>
                  </a:lnTo>
                  <a:close/>
                  <a:moveTo>
                    <a:pt x="225" y="6903"/>
                  </a:moveTo>
                  <a:lnTo>
                    <a:pt x="136" y="6918"/>
                  </a:lnTo>
                  <a:lnTo>
                    <a:pt x="76" y="6963"/>
                  </a:lnTo>
                  <a:lnTo>
                    <a:pt x="16" y="7038"/>
                  </a:lnTo>
                  <a:lnTo>
                    <a:pt x="1" y="7128"/>
                  </a:lnTo>
                  <a:lnTo>
                    <a:pt x="16" y="7203"/>
                  </a:lnTo>
                  <a:lnTo>
                    <a:pt x="76" y="7278"/>
                  </a:lnTo>
                  <a:lnTo>
                    <a:pt x="136" y="7322"/>
                  </a:lnTo>
                  <a:lnTo>
                    <a:pt x="225" y="7337"/>
                  </a:lnTo>
                  <a:lnTo>
                    <a:pt x="300" y="7322"/>
                  </a:lnTo>
                  <a:lnTo>
                    <a:pt x="375" y="7278"/>
                  </a:lnTo>
                  <a:lnTo>
                    <a:pt x="420" y="7203"/>
                  </a:lnTo>
                  <a:lnTo>
                    <a:pt x="435" y="7128"/>
                  </a:lnTo>
                  <a:lnTo>
                    <a:pt x="420" y="7038"/>
                  </a:lnTo>
                  <a:lnTo>
                    <a:pt x="375" y="6963"/>
                  </a:lnTo>
                  <a:lnTo>
                    <a:pt x="300" y="6918"/>
                  </a:lnTo>
                  <a:lnTo>
                    <a:pt x="225" y="6903"/>
                  </a:lnTo>
                  <a:close/>
                  <a:moveTo>
                    <a:pt x="4852" y="7742"/>
                  </a:moveTo>
                  <a:lnTo>
                    <a:pt x="4762" y="7757"/>
                  </a:lnTo>
                  <a:lnTo>
                    <a:pt x="4687" y="7787"/>
                  </a:lnTo>
                  <a:lnTo>
                    <a:pt x="4643" y="7861"/>
                  </a:lnTo>
                  <a:lnTo>
                    <a:pt x="4613" y="7936"/>
                  </a:lnTo>
                  <a:lnTo>
                    <a:pt x="4628" y="8026"/>
                  </a:lnTo>
                  <a:lnTo>
                    <a:pt x="4672" y="8101"/>
                  </a:lnTo>
                  <a:lnTo>
                    <a:pt x="4732" y="8146"/>
                  </a:lnTo>
                  <a:lnTo>
                    <a:pt x="4822" y="8176"/>
                  </a:lnTo>
                  <a:lnTo>
                    <a:pt x="4837" y="8176"/>
                  </a:lnTo>
                  <a:lnTo>
                    <a:pt x="4912" y="8161"/>
                  </a:lnTo>
                  <a:lnTo>
                    <a:pt x="4987" y="8116"/>
                  </a:lnTo>
                  <a:lnTo>
                    <a:pt x="5032" y="8056"/>
                  </a:lnTo>
                  <a:lnTo>
                    <a:pt x="5047" y="7981"/>
                  </a:lnTo>
                  <a:lnTo>
                    <a:pt x="5032" y="7891"/>
                  </a:lnTo>
                  <a:lnTo>
                    <a:pt x="5002" y="7817"/>
                  </a:lnTo>
                  <a:lnTo>
                    <a:pt x="4927" y="7772"/>
                  </a:lnTo>
                  <a:lnTo>
                    <a:pt x="4852" y="7742"/>
                  </a:lnTo>
                  <a:close/>
                  <a:moveTo>
                    <a:pt x="225" y="8011"/>
                  </a:moveTo>
                  <a:lnTo>
                    <a:pt x="151" y="8041"/>
                  </a:lnTo>
                  <a:lnTo>
                    <a:pt x="91" y="8101"/>
                  </a:lnTo>
                  <a:lnTo>
                    <a:pt x="46" y="8176"/>
                  </a:lnTo>
                  <a:lnTo>
                    <a:pt x="46" y="8266"/>
                  </a:lnTo>
                  <a:lnTo>
                    <a:pt x="76" y="8341"/>
                  </a:lnTo>
                  <a:lnTo>
                    <a:pt x="121" y="8401"/>
                  </a:lnTo>
                  <a:lnTo>
                    <a:pt x="195" y="8430"/>
                  </a:lnTo>
                  <a:lnTo>
                    <a:pt x="270" y="8445"/>
                  </a:lnTo>
                  <a:lnTo>
                    <a:pt x="300" y="8445"/>
                  </a:lnTo>
                  <a:lnTo>
                    <a:pt x="390" y="8401"/>
                  </a:lnTo>
                  <a:lnTo>
                    <a:pt x="450" y="8341"/>
                  </a:lnTo>
                  <a:lnTo>
                    <a:pt x="480" y="8266"/>
                  </a:lnTo>
                  <a:lnTo>
                    <a:pt x="480" y="8191"/>
                  </a:lnTo>
                  <a:lnTo>
                    <a:pt x="450" y="8101"/>
                  </a:lnTo>
                  <a:lnTo>
                    <a:pt x="390" y="8041"/>
                  </a:lnTo>
                  <a:lnTo>
                    <a:pt x="315" y="8011"/>
                  </a:lnTo>
                  <a:close/>
                  <a:moveTo>
                    <a:pt x="4448" y="8790"/>
                  </a:moveTo>
                  <a:lnTo>
                    <a:pt x="4373" y="8820"/>
                  </a:lnTo>
                  <a:lnTo>
                    <a:pt x="4313" y="8880"/>
                  </a:lnTo>
                  <a:lnTo>
                    <a:pt x="4283" y="8969"/>
                  </a:lnTo>
                  <a:lnTo>
                    <a:pt x="4283" y="9044"/>
                  </a:lnTo>
                  <a:lnTo>
                    <a:pt x="4313" y="9119"/>
                  </a:lnTo>
                  <a:lnTo>
                    <a:pt x="4373" y="9179"/>
                  </a:lnTo>
                  <a:lnTo>
                    <a:pt x="4433" y="9209"/>
                  </a:lnTo>
                  <a:lnTo>
                    <a:pt x="4553" y="9209"/>
                  </a:lnTo>
                  <a:lnTo>
                    <a:pt x="4598" y="9194"/>
                  </a:lnTo>
                  <a:lnTo>
                    <a:pt x="4643" y="9164"/>
                  </a:lnTo>
                  <a:lnTo>
                    <a:pt x="4672" y="9119"/>
                  </a:lnTo>
                  <a:lnTo>
                    <a:pt x="4702" y="9029"/>
                  </a:lnTo>
                  <a:lnTo>
                    <a:pt x="4702" y="8955"/>
                  </a:lnTo>
                  <a:lnTo>
                    <a:pt x="4672" y="8880"/>
                  </a:lnTo>
                  <a:lnTo>
                    <a:pt x="4613" y="8820"/>
                  </a:lnTo>
                  <a:lnTo>
                    <a:pt x="4523" y="8790"/>
                  </a:lnTo>
                  <a:close/>
                  <a:moveTo>
                    <a:pt x="749" y="8999"/>
                  </a:moveTo>
                  <a:lnTo>
                    <a:pt x="660" y="9014"/>
                  </a:lnTo>
                  <a:lnTo>
                    <a:pt x="585" y="9044"/>
                  </a:lnTo>
                  <a:lnTo>
                    <a:pt x="540" y="9119"/>
                  </a:lnTo>
                  <a:lnTo>
                    <a:pt x="510" y="9194"/>
                  </a:lnTo>
                  <a:lnTo>
                    <a:pt x="510" y="9284"/>
                  </a:lnTo>
                  <a:lnTo>
                    <a:pt x="555" y="9359"/>
                  </a:lnTo>
                  <a:lnTo>
                    <a:pt x="585" y="9389"/>
                  </a:lnTo>
                  <a:lnTo>
                    <a:pt x="630" y="9419"/>
                  </a:lnTo>
                  <a:lnTo>
                    <a:pt x="675" y="9434"/>
                  </a:lnTo>
                  <a:lnTo>
                    <a:pt x="720" y="9434"/>
                  </a:lnTo>
                  <a:lnTo>
                    <a:pt x="794" y="9419"/>
                  </a:lnTo>
                  <a:lnTo>
                    <a:pt x="854" y="9389"/>
                  </a:lnTo>
                  <a:lnTo>
                    <a:pt x="914" y="9329"/>
                  </a:lnTo>
                  <a:lnTo>
                    <a:pt x="944" y="9239"/>
                  </a:lnTo>
                  <a:lnTo>
                    <a:pt x="929" y="9164"/>
                  </a:lnTo>
                  <a:lnTo>
                    <a:pt x="899" y="9089"/>
                  </a:lnTo>
                  <a:lnTo>
                    <a:pt x="824" y="9029"/>
                  </a:lnTo>
                  <a:lnTo>
                    <a:pt x="749" y="8999"/>
                  </a:lnTo>
                  <a:close/>
                  <a:moveTo>
                    <a:pt x="3684" y="9553"/>
                  </a:moveTo>
                  <a:lnTo>
                    <a:pt x="3609" y="9583"/>
                  </a:lnTo>
                  <a:lnTo>
                    <a:pt x="3535" y="9643"/>
                  </a:lnTo>
                  <a:lnTo>
                    <a:pt x="3505" y="9718"/>
                  </a:lnTo>
                  <a:lnTo>
                    <a:pt x="3505" y="9793"/>
                  </a:lnTo>
                  <a:lnTo>
                    <a:pt x="3535" y="9883"/>
                  </a:lnTo>
                  <a:lnTo>
                    <a:pt x="3564" y="9928"/>
                  </a:lnTo>
                  <a:lnTo>
                    <a:pt x="3609" y="9958"/>
                  </a:lnTo>
                  <a:lnTo>
                    <a:pt x="3654" y="9973"/>
                  </a:lnTo>
                  <a:lnTo>
                    <a:pt x="3714" y="9988"/>
                  </a:lnTo>
                  <a:lnTo>
                    <a:pt x="3774" y="9973"/>
                  </a:lnTo>
                  <a:lnTo>
                    <a:pt x="3819" y="9958"/>
                  </a:lnTo>
                  <a:lnTo>
                    <a:pt x="3894" y="9898"/>
                  </a:lnTo>
                  <a:lnTo>
                    <a:pt x="3924" y="9823"/>
                  </a:lnTo>
                  <a:lnTo>
                    <a:pt x="3924" y="9733"/>
                  </a:lnTo>
                  <a:lnTo>
                    <a:pt x="3894" y="9658"/>
                  </a:lnTo>
                  <a:lnTo>
                    <a:pt x="3834" y="9598"/>
                  </a:lnTo>
                  <a:lnTo>
                    <a:pt x="3759" y="9553"/>
                  </a:lnTo>
                  <a:close/>
                  <a:moveTo>
                    <a:pt x="1588" y="9673"/>
                  </a:moveTo>
                  <a:lnTo>
                    <a:pt x="1513" y="9688"/>
                  </a:lnTo>
                  <a:lnTo>
                    <a:pt x="1438" y="9733"/>
                  </a:lnTo>
                  <a:lnTo>
                    <a:pt x="1393" y="9808"/>
                  </a:lnTo>
                  <a:lnTo>
                    <a:pt x="1378" y="9883"/>
                  </a:lnTo>
                  <a:lnTo>
                    <a:pt x="1393" y="9973"/>
                  </a:lnTo>
                  <a:lnTo>
                    <a:pt x="1438" y="10033"/>
                  </a:lnTo>
                  <a:lnTo>
                    <a:pt x="1498" y="10092"/>
                  </a:lnTo>
                  <a:lnTo>
                    <a:pt x="1543" y="10107"/>
                  </a:lnTo>
                  <a:lnTo>
                    <a:pt x="1588" y="10107"/>
                  </a:lnTo>
                  <a:lnTo>
                    <a:pt x="1648" y="10092"/>
                  </a:lnTo>
                  <a:lnTo>
                    <a:pt x="1708" y="10078"/>
                  </a:lnTo>
                  <a:lnTo>
                    <a:pt x="1753" y="10033"/>
                  </a:lnTo>
                  <a:lnTo>
                    <a:pt x="1783" y="9988"/>
                  </a:lnTo>
                  <a:lnTo>
                    <a:pt x="1813" y="9898"/>
                  </a:lnTo>
                  <a:lnTo>
                    <a:pt x="1798" y="9808"/>
                  </a:lnTo>
                  <a:lnTo>
                    <a:pt x="1753" y="9748"/>
                  </a:lnTo>
                  <a:lnTo>
                    <a:pt x="1678" y="9688"/>
                  </a:lnTo>
                  <a:lnTo>
                    <a:pt x="1588" y="9673"/>
                  </a:lnTo>
                  <a:close/>
                  <a:moveTo>
                    <a:pt x="2651" y="9868"/>
                  </a:moveTo>
                  <a:lnTo>
                    <a:pt x="2576" y="9898"/>
                  </a:lnTo>
                  <a:lnTo>
                    <a:pt x="2501" y="9943"/>
                  </a:lnTo>
                  <a:lnTo>
                    <a:pt x="2456" y="10018"/>
                  </a:lnTo>
                  <a:lnTo>
                    <a:pt x="2456" y="10107"/>
                  </a:lnTo>
                  <a:lnTo>
                    <a:pt x="2471" y="10182"/>
                  </a:lnTo>
                  <a:lnTo>
                    <a:pt x="2516" y="10242"/>
                  </a:lnTo>
                  <a:lnTo>
                    <a:pt x="2591" y="10287"/>
                  </a:lnTo>
                  <a:lnTo>
                    <a:pt x="2666" y="10302"/>
                  </a:lnTo>
                  <a:lnTo>
                    <a:pt x="2681" y="10302"/>
                  </a:lnTo>
                  <a:lnTo>
                    <a:pt x="2756" y="10287"/>
                  </a:lnTo>
                  <a:lnTo>
                    <a:pt x="2831" y="10227"/>
                  </a:lnTo>
                  <a:lnTo>
                    <a:pt x="2876" y="10167"/>
                  </a:lnTo>
                  <a:lnTo>
                    <a:pt x="2876" y="10078"/>
                  </a:lnTo>
                  <a:lnTo>
                    <a:pt x="2861" y="9988"/>
                  </a:lnTo>
                  <a:lnTo>
                    <a:pt x="2816" y="9928"/>
                  </a:lnTo>
                  <a:lnTo>
                    <a:pt x="2741" y="9883"/>
                  </a:lnTo>
                  <a:lnTo>
                    <a:pt x="2651" y="9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966075" y="2957625"/>
              <a:ext cx="126550" cy="257550"/>
            </a:xfrm>
            <a:custGeom>
              <a:avLst/>
              <a:gdLst/>
              <a:ahLst/>
              <a:cxnLst/>
              <a:rect l="l" t="t" r="r" b="b"/>
              <a:pathLst>
                <a:path w="5062" h="10302" extrusionOk="0">
                  <a:moveTo>
                    <a:pt x="225" y="0"/>
                  </a:moveTo>
                  <a:lnTo>
                    <a:pt x="136" y="15"/>
                  </a:lnTo>
                  <a:lnTo>
                    <a:pt x="76" y="60"/>
                  </a:lnTo>
                  <a:lnTo>
                    <a:pt x="16" y="135"/>
                  </a:lnTo>
                  <a:lnTo>
                    <a:pt x="1" y="225"/>
                  </a:lnTo>
                  <a:lnTo>
                    <a:pt x="16" y="300"/>
                  </a:lnTo>
                  <a:lnTo>
                    <a:pt x="76" y="375"/>
                  </a:lnTo>
                  <a:lnTo>
                    <a:pt x="136" y="420"/>
                  </a:lnTo>
                  <a:lnTo>
                    <a:pt x="225" y="435"/>
                  </a:lnTo>
                  <a:lnTo>
                    <a:pt x="300" y="420"/>
                  </a:lnTo>
                  <a:lnTo>
                    <a:pt x="375" y="375"/>
                  </a:lnTo>
                  <a:lnTo>
                    <a:pt x="420" y="300"/>
                  </a:lnTo>
                  <a:lnTo>
                    <a:pt x="435" y="225"/>
                  </a:lnTo>
                  <a:lnTo>
                    <a:pt x="420" y="135"/>
                  </a:lnTo>
                  <a:lnTo>
                    <a:pt x="375" y="60"/>
                  </a:lnTo>
                  <a:lnTo>
                    <a:pt x="300" y="15"/>
                  </a:lnTo>
                  <a:lnTo>
                    <a:pt x="225" y="0"/>
                  </a:lnTo>
                  <a:close/>
                  <a:moveTo>
                    <a:pt x="4837" y="270"/>
                  </a:moveTo>
                  <a:lnTo>
                    <a:pt x="4762" y="300"/>
                  </a:lnTo>
                  <a:lnTo>
                    <a:pt x="4687" y="345"/>
                  </a:lnTo>
                  <a:lnTo>
                    <a:pt x="4643" y="405"/>
                  </a:lnTo>
                  <a:lnTo>
                    <a:pt x="4628" y="494"/>
                  </a:lnTo>
                  <a:lnTo>
                    <a:pt x="4643" y="569"/>
                  </a:lnTo>
                  <a:lnTo>
                    <a:pt x="4687" y="644"/>
                  </a:lnTo>
                  <a:lnTo>
                    <a:pt x="4762" y="689"/>
                  </a:lnTo>
                  <a:lnTo>
                    <a:pt x="4837" y="704"/>
                  </a:lnTo>
                  <a:lnTo>
                    <a:pt x="4927" y="689"/>
                  </a:lnTo>
                  <a:lnTo>
                    <a:pt x="4987" y="644"/>
                  </a:lnTo>
                  <a:lnTo>
                    <a:pt x="5047" y="569"/>
                  </a:lnTo>
                  <a:lnTo>
                    <a:pt x="5062" y="494"/>
                  </a:lnTo>
                  <a:lnTo>
                    <a:pt x="5047" y="405"/>
                  </a:lnTo>
                  <a:lnTo>
                    <a:pt x="4987" y="345"/>
                  </a:lnTo>
                  <a:lnTo>
                    <a:pt x="4927" y="300"/>
                  </a:lnTo>
                  <a:lnTo>
                    <a:pt x="4837" y="270"/>
                  </a:lnTo>
                  <a:close/>
                  <a:moveTo>
                    <a:pt x="225" y="1108"/>
                  </a:moveTo>
                  <a:lnTo>
                    <a:pt x="136" y="1123"/>
                  </a:lnTo>
                  <a:lnTo>
                    <a:pt x="76" y="1168"/>
                  </a:lnTo>
                  <a:lnTo>
                    <a:pt x="16" y="1243"/>
                  </a:lnTo>
                  <a:lnTo>
                    <a:pt x="1" y="1333"/>
                  </a:lnTo>
                  <a:lnTo>
                    <a:pt x="16" y="1408"/>
                  </a:lnTo>
                  <a:lnTo>
                    <a:pt x="76" y="1483"/>
                  </a:lnTo>
                  <a:lnTo>
                    <a:pt x="136" y="1528"/>
                  </a:lnTo>
                  <a:lnTo>
                    <a:pt x="225" y="1543"/>
                  </a:lnTo>
                  <a:lnTo>
                    <a:pt x="300" y="1528"/>
                  </a:lnTo>
                  <a:lnTo>
                    <a:pt x="375" y="1483"/>
                  </a:lnTo>
                  <a:lnTo>
                    <a:pt x="420" y="1408"/>
                  </a:lnTo>
                  <a:lnTo>
                    <a:pt x="435" y="1333"/>
                  </a:lnTo>
                  <a:lnTo>
                    <a:pt x="420" y="1243"/>
                  </a:lnTo>
                  <a:lnTo>
                    <a:pt x="375" y="1168"/>
                  </a:lnTo>
                  <a:lnTo>
                    <a:pt x="300" y="1123"/>
                  </a:lnTo>
                  <a:lnTo>
                    <a:pt x="225" y="1108"/>
                  </a:lnTo>
                  <a:close/>
                  <a:moveTo>
                    <a:pt x="4837" y="1378"/>
                  </a:moveTo>
                  <a:lnTo>
                    <a:pt x="4762" y="1393"/>
                  </a:lnTo>
                  <a:lnTo>
                    <a:pt x="4687" y="1438"/>
                  </a:lnTo>
                  <a:lnTo>
                    <a:pt x="4643" y="1513"/>
                  </a:lnTo>
                  <a:lnTo>
                    <a:pt x="4628" y="1602"/>
                  </a:lnTo>
                  <a:lnTo>
                    <a:pt x="4643" y="1677"/>
                  </a:lnTo>
                  <a:lnTo>
                    <a:pt x="4687" y="1752"/>
                  </a:lnTo>
                  <a:lnTo>
                    <a:pt x="4762" y="1797"/>
                  </a:lnTo>
                  <a:lnTo>
                    <a:pt x="4837" y="1812"/>
                  </a:lnTo>
                  <a:lnTo>
                    <a:pt x="4927" y="1797"/>
                  </a:lnTo>
                  <a:lnTo>
                    <a:pt x="4987" y="1752"/>
                  </a:lnTo>
                  <a:lnTo>
                    <a:pt x="5047" y="1677"/>
                  </a:lnTo>
                  <a:lnTo>
                    <a:pt x="5062" y="1602"/>
                  </a:lnTo>
                  <a:lnTo>
                    <a:pt x="5047" y="1513"/>
                  </a:lnTo>
                  <a:lnTo>
                    <a:pt x="4987" y="1438"/>
                  </a:lnTo>
                  <a:lnTo>
                    <a:pt x="4927" y="1393"/>
                  </a:lnTo>
                  <a:lnTo>
                    <a:pt x="4837" y="1378"/>
                  </a:lnTo>
                  <a:close/>
                  <a:moveTo>
                    <a:pt x="225" y="2216"/>
                  </a:moveTo>
                  <a:lnTo>
                    <a:pt x="136" y="2231"/>
                  </a:lnTo>
                  <a:lnTo>
                    <a:pt x="76" y="2276"/>
                  </a:lnTo>
                  <a:lnTo>
                    <a:pt x="16" y="2351"/>
                  </a:lnTo>
                  <a:lnTo>
                    <a:pt x="1" y="2426"/>
                  </a:lnTo>
                  <a:lnTo>
                    <a:pt x="16" y="2516"/>
                  </a:lnTo>
                  <a:lnTo>
                    <a:pt x="76" y="2591"/>
                  </a:lnTo>
                  <a:lnTo>
                    <a:pt x="136" y="2636"/>
                  </a:lnTo>
                  <a:lnTo>
                    <a:pt x="225" y="2651"/>
                  </a:lnTo>
                  <a:lnTo>
                    <a:pt x="300" y="2636"/>
                  </a:lnTo>
                  <a:lnTo>
                    <a:pt x="375" y="2591"/>
                  </a:lnTo>
                  <a:lnTo>
                    <a:pt x="420" y="2516"/>
                  </a:lnTo>
                  <a:lnTo>
                    <a:pt x="435" y="2426"/>
                  </a:lnTo>
                  <a:lnTo>
                    <a:pt x="420" y="2351"/>
                  </a:lnTo>
                  <a:lnTo>
                    <a:pt x="375" y="2276"/>
                  </a:lnTo>
                  <a:lnTo>
                    <a:pt x="300" y="2231"/>
                  </a:lnTo>
                  <a:lnTo>
                    <a:pt x="225" y="2216"/>
                  </a:lnTo>
                  <a:close/>
                  <a:moveTo>
                    <a:pt x="4837" y="2486"/>
                  </a:moveTo>
                  <a:lnTo>
                    <a:pt x="4762" y="2501"/>
                  </a:lnTo>
                  <a:lnTo>
                    <a:pt x="4687" y="2546"/>
                  </a:lnTo>
                  <a:lnTo>
                    <a:pt x="4643" y="2621"/>
                  </a:lnTo>
                  <a:lnTo>
                    <a:pt x="4628" y="2710"/>
                  </a:lnTo>
                  <a:lnTo>
                    <a:pt x="4643" y="2785"/>
                  </a:lnTo>
                  <a:lnTo>
                    <a:pt x="4687" y="2860"/>
                  </a:lnTo>
                  <a:lnTo>
                    <a:pt x="4762" y="2905"/>
                  </a:lnTo>
                  <a:lnTo>
                    <a:pt x="4837" y="2920"/>
                  </a:lnTo>
                  <a:lnTo>
                    <a:pt x="4927" y="2905"/>
                  </a:lnTo>
                  <a:lnTo>
                    <a:pt x="4987" y="2860"/>
                  </a:lnTo>
                  <a:lnTo>
                    <a:pt x="5047" y="2785"/>
                  </a:lnTo>
                  <a:lnTo>
                    <a:pt x="5062" y="2710"/>
                  </a:lnTo>
                  <a:lnTo>
                    <a:pt x="5047" y="2621"/>
                  </a:lnTo>
                  <a:lnTo>
                    <a:pt x="4987" y="2546"/>
                  </a:lnTo>
                  <a:lnTo>
                    <a:pt x="4927" y="2501"/>
                  </a:lnTo>
                  <a:lnTo>
                    <a:pt x="4837" y="2486"/>
                  </a:lnTo>
                  <a:close/>
                  <a:moveTo>
                    <a:pt x="225" y="3324"/>
                  </a:moveTo>
                  <a:lnTo>
                    <a:pt x="136" y="3339"/>
                  </a:lnTo>
                  <a:lnTo>
                    <a:pt x="76" y="3384"/>
                  </a:lnTo>
                  <a:lnTo>
                    <a:pt x="16" y="3459"/>
                  </a:lnTo>
                  <a:lnTo>
                    <a:pt x="1" y="3534"/>
                  </a:lnTo>
                  <a:lnTo>
                    <a:pt x="16" y="3624"/>
                  </a:lnTo>
                  <a:lnTo>
                    <a:pt x="76" y="3684"/>
                  </a:lnTo>
                  <a:lnTo>
                    <a:pt x="136" y="3744"/>
                  </a:lnTo>
                  <a:lnTo>
                    <a:pt x="225" y="3759"/>
                  </a:lnTo>
                  <a:lnTo>
                    <a:pt x="300" y="3744"/>
                  </a:lnTo>
                  <a:lnTo>
                    <a:pt x="375" y="3684"/>
                  </a:lnTo>
                  <a:lnTo>
                    <a:pt x="420" y="3624"/>
                  </a:lnTo>
                  <a:lnTo>
                    <a:pt x="435" y="3534"/>
                  </a:lnTo>
                  <a:lnTo>
                    <a:pt x="420" y="3459"/>
                  </a:lnTo>
                  <a:lnTo>
                    <a:pt x="375" y="3384"/>
                  </a:lnTo>
                  <a:lnTo>
                    <a:pt x="300" y="3339"/>
                  </a:lnTo>
                  <a:lnTo>
                    <a:pt x="225" y="3324"/>
                  </a:lnTo>
                  <a:close/>
                  <a:moveTo>
                    <a:pt x="4837" y="3594"/>
                  </a:moveTo>
                  <a:lnTo>
                    <a:pt x="4762" y="3609"/>
                  </a:lnTo>
                  <a:lnTo>
                    <a:pt x="4687" y="3654"/>
                  </a:lnTo>
                  <a:lnTo>
                    <a:pt x="4643" y="3729"/>
                  </a:lnTo>
                  <a:lnTo>
                    <a:pt x="4628" y="3804"/>
                  </a:lnTo>
                  <a:lnTo>
                    <a:pt x="4643" y="3893"/>
                  </a:lnTo>
                  <a:lnTo>
                    <a:pt x="4687" y="3968"/>
                  </a:lnTo>
                  <a:lnTo>
                    <a:pt x="4762" y="4013"/>
                  </a:lnTo>
                  <a:lnTo>
                    <a:pt x="4837" y="4028"/>
                  </a:lnTo>
                  <a:lnTo>
                    <a:pt x="4927" y="4013"/>
                  </a:lnTo>
                  <a:lnTo>
                    <a:pt x="4987" y="3968"/>
                  </a:lnTo>
                  <a:lnTo>
                    <a:pt x="5047" y="3893"/>
                  </a:lnTo>
                  <a:lnTo>
                    <a:pt x="5062" y="3804"/>
                  </a:lnTo>
                  <a:lnTo>
                    <a:pt x="5047" y="3729"/>
                  </a:lnTo>
                  <a:lnTo>
                    <a:pt x="4987" y="3654"/>
                  </a:lnTo>
                  <a:lnTo>
                    <a:pt x="4927" y="3609"/>
                  </a:lnTo>
                  <a:lnTo>
                    <a:pt x="4837" y="3594"/>
                  </a:lnTo>
                  <a:close/>
                  <a:moveTo>
                    <a:pt x="225" y="4432"/>
                  </a:moveTo>
                  <a:lnTo>
                    <a:pt x="136" y="4447"/>
                  </a:lnTo>
                  <a:lnTo>
                    <a:pt x="76" y="4492"/>
                  </a:lnTo>
                  <a:lnTo>
                    <a:pt x="16" y="4567"/>
                  </a:lnTo>
                  <a:lnTo>
                    <a:pt x="1" y="4642"/>
                  </a:lnTo>
                  <a:lnTo>
                    <a:pt x="16" y="4732"/>
                  </a:lnTo>
                  <a:lnTo>
                    <a:pt x="76" y="4792"/>
                  </a:lnTo>
                  <a:lnTo>
                    <a:pt x="136" y="4837"/>
                  </a:lnTo>
                  <a:lnTo>
                    <a:pt x="225" y="4867"/>
                  </a:lnTo>
                  <a:lnTo>
                    <a:pt x="300" y="4837"/>
                  </a:lnTo>
                  <a:lnTo>
                    <a:pt x="375" y="4792"/>
                  </a:lnTo>
                  <a:lnTo>
                    <a:pt x="420" y="4732"/>
                  </a:lnTo>
                  <a:lnTo>
                    <a:pt x="435" y="4642"/>
                  </a:lnTo>
                  <a:lnTo>
                    <a:pt x="420" y="4567"/>
                  </a:lnTo>
                  <a:lnTo>
                    <a:pt x="375" y="4492"/>
                  </a:lnTo>
                  <a:lnTo>
                    <a:pt x="300" y="4447"/>
                  </a:lnTo>
                  <a:lnTo>
                    <a:pt x="225" y="4432"/>
                  </a:lnTo>
                  <a:close/>
                  <a:moveTo>
                    <a:pt x="4837" y="4702"/>
                  </a:moveTo>
                  <a:lnTo>
                    <a:pt x="4762" y="4717"/>
                  </a:lnTo>
                  <a:lnTo>
                    <a:pt x="4687" y="4762"/>
                  </a:lnTo>
                  <a:lnTo>
                    <a:pt x="4643" y="4837"/>
                  </a:lnTo>
                  <a:lnTo>
                    <a:pt x="4628" y="4912"/>
                  </a:lnTo>
                  <a:lnTo>
                    <a:pt x="4643" y="5001"/>
                  </a:lnTo>
                  <a:lnTo>
                    <a:pt x="4687" y="5061"/>
                  </a:lnTo>
                  <a:lnTo>
                    <a:pt x="4762" y="5121"/>
                  </a:lnTo>
                  <a:lnTo>
                    <a:pt x="4837" y="5136"/>
                  </a:lnTo>
                  <a:lnTo>
                    <a:pt x="4927" y="5121"/>
                  </a:lnTo>
                  <a:lnTo>
                    <a:pt x="4987" y="5061"/>
                  </a:lnTo>
                  <a:lnTo>
                    <a:pt x="5047" y="5001"/>
                  </a:lnTo>
                  <a:lnTo>
                    <a:pt x="5062" y="4912"/>
                  </a:lnTo>
                  <a:lnTo>
                    <a:pt x="5047" y="4837"/>
                  </a:lnTo>
                  <a:lnTo>
                    <a:pt x="4987" y="4762"/>
                  </a:lnTo>
                  <a:lnTo>
                    <a:pt x="4927" y="4717"/>
                  </a:lnTo>
                  <a:lnTo>
                    <a:pt x="4837" y="4702"/>
                  </a:lnTo>
                  <a:close/>
                  <a:moveTo>
                    <a:pt x="225" y="5540"/>
                  </a:moveTo>
                  <a:lnTo>
                    <a:pt x="136" y="5555"/>
                  </a:lnTo>
                  <a:lnTo>
                    <a:pt x="76" y="5600"/>
                  </a:lnTo>
                  <a:lnTo>
                    <a:pt x="16" y="5660"/>
                  </a:lnTo>
                  <a:lnTo>
                    <a:pt x="1" y="5750"/>
                  </a:lnTo>
                  <a:lnTo>
                    <a:pt x="16" y="5840"/>
                  </a:lnTo>
                  <a:lnTo>
                    <a:pt x="76" y="5900"/>
                  </a:lnTo>
                  <a:lnTo>
                    <a:pt x="136" y="5945"/>
                  </a:lnTo>
                  <a:lnTo>
                    <a:pt x="225" y="5960"/>
                  </a:lnTo>
                  <a:lnTo>
                    <a:pt x="300" y="5945"/>
                  </a:lnTo>
                  <a:lnTo>
                    <a:pt x="375" y="5900"/>
                  </a:lnTo>
                  <a:lnTo>
                    <a:pt x="420" y="5840"/>
                  </a:lnTo>
                  <a:lnTo>
                    <a:pt x="435" y="5750"/>
                  </a:lnTo>
                  <a:lnTo>
                    <a:pt x="420" y="5660"/>
                  </a:lnTo>
                  <a:lnTo>
                    <a:pt x="375" y="5600"/>
                  </a:lnTo>
                  <a:lnTo>
                    <a:pt x="300" y="5555"/>
                  </a:lnTo>
                  <a:lnTo>
                    <a:pt x="225" y="5540"/>
                  </a:lnTo>
                  <a:close/>
                  <a:moveTo>
                    <a:pt x="4837" y="5810"/>
                  </a:moveTo>
                  <a:lnTo>
                    <a:pt x="4762" y="5825"/>
                  </a:lnTo>
                  <a:lnTo>
                    <a:pt x="4687" y="5870"/>
                  </a:lnTo>
                  <a:lnTo>
                    <a:pt x="4643" y="5930"/>
                  </a:lnTo>
                  <a:lnTo>
                    <a:pt x="4628" y="6020"/>
                  </a:lnTo>
                  <a:lnTo>
                    <a:pt x="4643" y="6109"/>
                  </a:lnTo>
                  <a:lnTo>
                    <a:pt x="4687" y="6169"/>
                  </a:lnTo>
                  <a:lnTo>
                    <a:pt x="4762" y="6214"/>
                  </a:lnTo>
                  <a:lnTo>
                    <a:pt x="4837" y="6244"/>
                  </a:lnTo>
                  <a:lnTo>
                    <a:pt x="4927" y="6214"/>
                  </a:lnTo>
                  <a:lnTo>
                    <a:pt x="4987" y="6169"/>
                  </a:lnTo>
                  <a:lnTo>
                    <a:pt x="5047" y="6109"/>
                  </a:lnTo>
                  <a:lnTo>
                    <a:pt x="5062" y="6020"/>
                  </a:lnTo>
                  <a:lnTo>
                    <a:pt x="5047" y="5930"/>
                  </a:lnTo>
                  <a:lnTo>
                    <a:pt x="4987" y="5870"/>
                  </a:lnTo>
                  <a:lnTo>
                    <a:pt x="4927" y="5825"/>
                  </a:lnTo>
                  <a:lnTo>
                    <a:pt x="4837" y="5810"/>
                  </a:lnTo>
                  <a:close/>
                  <a:moveTo>
                    <a:pt x="225" y="6633"/>
                  </a:moveTo>
                  <a:lnTo>
                    <a:pt x="136" y="6663"/>
                  </a:lnTo>
                  <a:lnTo>
                    <a:pt x="76" y="6708"/>
                  </a:lnTo>
                  <a:lnTo>
                    <a:pt x="16" y="6768"/>
                  </a:lnTo>
                  <a:lnTo>
                    <a:pt x="1" y="6858"/>
                  </a:lnTo>
                  <a:lnTo>
                    <a:pt x="16" y="6933"/>
                  </a:lnTo>
                  <a:lnTo>
                    <a:pt x="76" y="7008"/>
                  </a:lnTo>
                  <a:lnTo>
                    <a:pt x="136" y="7053"/>
                  </a:lnTo>
                  <a:lnTo>
                    <a:pt x="225" y="7068"/>
                  </a:lnTo>
                  <a:lnTo>
                    <a:pt x="300" y="7053"/>
                  </a:lnTo>
                  <a:lnTo>
                    <a:pt x="375" y="7008"/>
                  </a:lnTo>
                  <a:lnTo>
                    <a:pt x="420" y="6933"/>
                  </a:lnTo>
                  <a:lnTo>
                    <a:pt x="435" y="6858"/>
                  </a:lnTo>
                  <a:lnTo>
                    <a:pt x="420" y="6768"/>
                  </a:lnTo>
                  <a:lnTo>
                    <a:pt x="375" y="6708"/>
                  </a:lnTo>
                  <a:lnTo>
                    <a:pt x="300" y="6663"/>
                  </a:lnTo>
                  <a:lnTo>
                    <a:pt x="225" y="6633"/>
                  </a:lnTo>
                  <a:close/>
                  <a:moveTo>
                    <a:pt x="4837" y="6918"/>
                  </a:moveTo>
                  <a:lnTo>
                    <a:pt x="4762" y="6933"/>
                  </a:lnTo>
                  <a:lnTo>
                    <a:pt x="4687" y="6978"/>
                  </a:lnTo>
                  <a:lnTo>
                    <a:pt x="4643" y="7038"/>
                  </a:lnTo>
                  <a:lnTo>
                    <a:pt x="4628" y="7128"/>
                  </a:lnTo>
                  <a:lnTo>
                    <a:pt x="4643" y="7217"/>
                  </a:lnTo>
                  <a:lnTo>
                    <a:pt x="4687" y="7277"/>
                  </a:lnTo>
                  <a:lnTo>
                    <a:pt x="4762" y="7322"/>
                  </a:lnTo>
                  <a:lnTo>
                    <a:pt x="4837" y="7337"/>
                  </a:lnTo>
                  <a:lnTo>
                    <a:pt x="4927" y="7322"/>
                  </a:lnTo>
                  <a:lnTo>
                    <a:pt x="4987" y="7277"/>
                  </a:lnTo>
                  <a:lnTo>
                    <a:pt x="5047" y="7217"/>
                  </a:lnTo>
                  <a:lnTo>
                    <a:pt x="5062" y="7128"/>
                  </a:lnTo>
                  <a:lnTo>
                    <a:pt x="5047" y="7038"/>
                  </a:lnTo>
                  <a:lnTo>
                    <a:pt x="4987" y="6978"/>
                  </a:lnTo>
                  <a:lnTo>
                    <a:pt x="4927" y="6933"/>
                  </a:lnTo>
                  <a:lnTo>
                    <a:pt x="4837" y="6918"/>
                  </a:lnTo>
                  <a:close/>
                  <a:moveTo>
                    <a:pt x="210" y="7741"/>
                  </a:moveTo>
                  <a:lnTo>
                    <a:pt x="136" y="7771"/>
                  </a:lnTo>
                  <a:lnTo>
                    <a:pt x="61" y="7816"/>
                  </a:lnTo>
                  <a:lnTo>
                    <a:pt x="31" y="7891"/>
                  </a:lnTo>
                  <a:lnTo>
                    <a:pt x="16" y="7981"/>
                  </a:lnTo>
                  <a:lnTo>
                    <a:pt x="31" y="8056"/>
                  </a:lnTo>
                  <a:lnTo>
                    <a:pt x="76" y="8116"/>
                  </a:lnTo>
                  <a:lnTo>
                    <a:pt x="151" y="8161"/>
                  </a:lnTo>
                  <a:lnTo>
                    <a:pt x="225" y="8176"/>
                  </a:lnTo>
                  <a:lnTo>
                    <a:pt x="240" y="8176"/>
                  </a:lnTo>
                  <a:lnTo>
                    <a:pt x="330" y="8161"/>
                  </a:lnTo>
                  <a:lnTo>
                    <a:pt x="390" y="8101"/>
                  </a:lnTo>
                  <a:lnTo>
                    <a:pt x="435" y="8026"/>
                  </a:lnTo>
                  <a:lnTo>
                    <a:pt x="450" y="7951"/>
                  </a:lnTo>
                  <a:lnTo>
                    <a:pt x="420" y="7861"/>
                  </a:lnTo>
                  <a:lnTo>
                    <a:pt x="375" y="7801"/>
                  </a:lnTo>
                  <a:lnTo>
                    <a:pt x="300" y="7756"/>
                  </a:lnTo>
                  <a:lnTo>
                    <a:pt x="210" y="7741"/>
                  </a:lnTo>
                  <a:close/>
                  <a:moveTo>
                    <a:pt x="4747" y="8011"/>
                  </a:moveTo>
                  <a:lnTo>
                    <a:pt x="4672" y="8056"/>
                  </a:lnTo>
                  <a:lnTo>
                    <a:pt x="4613" y="8116"/>
                  </a:lnTo>
                  <a:lnTo>
                    <a:pt x="4583" y="8191"/>
                  </a:lnTo>
                  <a:lnTo>
                    <a:pt x="4583" y="8281"/>
                  </a:lnTo>
                  <a:lnTo>
                    <a:pt x="4613" y="8355"/>
                  </a:lnTo>
                  <a:lnTo>
                    <a:pt x="4672" y="8415"/>
                  </a:lnTo>
                  <a:lnTo>
                    <a:pt x="4762" y="8445"/>
                  </a:lnTo>
                  <a:lnTo>
                    <a:pt x="4792" y="8445"/>
                  </a:lnTo>
                  <a:lnTo>
                    <a:pt x="4867" y="8430"/>
                  </a:lnTo>
                  <a:lnTo>
                    <a:pt x="4927" y="8400"/>
                  </a:lnTo>
                  <a:lnTo>
                    <a:pt x="4987" y="8340"/>
                  </a:lnTo>
                  <a:lnTo>
                    <a:pt x="5017" y="8266"/>
                  </a:lnTo>
                  <a:lnTo>
                    <a:pt x="5002" y="8191"/>
                  </a:lnTo>
                  <a:lnTo>
                    <a:pt x="4972" y="8116"/>
                  </a:lnTo>
                  <a:lnTo>
                    <a:pt x="4912" y="8056"/>
                  </a:lnTo>
                  <a:lnTo>
                    <a:pt x="4837" y="8011"/>
                  </a:lnTo>
                  <a:close/>
                  <a:moveTo>
                    <a:pt x="540" y="8790"/>
                  </a:moveTo>
                  <a:lnTo>
                    <a:pt x="450" y="8820"/>
                  </a:lnTo>
                  <a:lnTo>
                    <a:pt x="390" y="8879"/>
                  </a:lnTo>
                  <a:lnTo>
                    <a:pt x="360" y="8954"/>
                  </a:lnTo>
                  <a:lnTo>
                    <a:pt x="360" y="9029"/>
                  </a:lnTo>
                  <a:lnTo>
                    <a:pt x="390" y="9119"/>
                  </a:lnTo>
                  <a:lnTo>
                    <a:pt x="420" y="9164"/>
                  </a:lnTo>
                  <a:lnTo>
                    <a:pt x="465" y="9194"/>
                  </a:lnTo>
                  <a:lnTo>
                    <a:pt x="510" y="9209"/>
                  </a:lnTo>
                  <a:lnTo>
                    <a:pt x="570" y="9224"/>
                  </a:lnTo>
                  <a:lnTo>
                    <a:pt x="630" y="9209"/>
                  </a:lnTo>
                  <a:lnTo>
                    <a:pt x="690" y="9194"/>
                  </a:lnTo>
                  <a:lnTo>
                    <a:pt x="749" y="9134"/>
                  </a:lnTo>
                  <a:lnTo>
                    <a:pt x="779" y="9059"/>
                  </a:lnTo>
                  <a:lnTo>
                    <a:pt x="779" y="8969"/>
                  </a:lnTo>
                  <a:lnTo>
                    <a:pt x="749" y="8894"/>
                  </a:lnTo>
                  <a:lnTo>
                    <a:pt x="690" y="8820"/>
                  </a:lnTo>
                  <a:lnTo>
                    <a:pt x="615" y="8790"/>
                  </a:lnTo>
                  <a:close/>
                  <a:moveTo>
                    <a:pt x="4313" y="9014"/>
                  </a:moveTo>
                  <a:lnTo>
                    <a:pt x="4238" y="9029"/>
                  </a:lnTo>
                  <a:lnTo>
                    <a:pt x="4163" y="9089"/>
                  </a:lnTo>
                  <a:lnTo>
                    <a:pt x="4133" y="9164"/>
                  </a:lnTo>
                  <a:lnTo>
                    <a:pt x="4118" y="9254"/>
                  </a:lnTo>
                  <a:lnTo>
                    <a:pt x="4148" y="9329"/>
                  </a:lnTo>
                  <a:lnTo>
                    <a:pt x="4208" y="9389"/>
                  </a:lnTo>
                  <a:lnTo>
                    <a:pt x="4268" y="9433"/>
                  </a:lnTo>
                  <a:lnTo>
                    <a:pt x="4388" y="9433"/>
                  </a:lnTo>
                  <a:lnTo>
                    <a:pt x="4433" y="9418"/>
                  </a:lnTo>
                  <a:lnTo>
                    <a:pt x="4478" y="9389"/>
                  </a:lnTo>
                  <a:lnTo>
                    <a:pt x="4508" y="9359"/>
                  </a:lnTo>
                  <a:lnTo>
                    <a:pt x="4553" y="9284"/>
                  </a:lnTo>
                  <a:lnTo>
                    <a:pt x="4553" y="9194"/>
                  </a:lnTo>
                  <a:lnTo>
                    <a:pt x="4523" y="9119"/>
                  </a:lnTo>
                  <a:lnTo>
                    <a:pt x="4478" y="9059"/>
                  </a:lnTo>
                  <a:lnTo>
                    <a:pt x="4403" y="9014"/>
                  </a:lnTo>
                  <a:close/>
                  <a:moveTo>
                    <a:pt x="1303" y="9553"/>
                  </a:moveTo>
                  <a:lnTo>
                    <a:pt x="1214" y="9598"/>
                  </a:lnTo>
                  <a:lnTo>
                    <a:pt x="1169" y="9658"/>
                  </a:lnTo>
                  <a:lnTo>
                    <a:pt x="1139" y="9748"/>
                  </a:lnTo>
                  <a:lnTo>
                    <a:pt x="1139" y="9823"/>
                  </a:lnTo>
                  <a:lnTo>
                    <a:pt x="1169" y="9898"/>
                  </a:lnTo>
                  <a:lnTo>
                    <a:pt x="1244" y="9958"/>
                  </a:lnTo>
                  <a:lnTo>
                    <a:pt x="1289" y="9972"/>
                  </a:lnTo>
                  <a:lnTo>
                    <a:pt x="1348" y="9987"/>
                  </a:lnTo>
                  <a:lnTo>
                    <a:pt x="1408" y="9972"/>
                  </a:lnTo>
                  <a:lnTo>
                    <a:pt x="1453" y="9958"/>
                  </a:lnTo>
                  <a:lnTo>
                    <a:pt x="1498" y="9928"/>
                  </a:lnTo>
                  <a:lnTo>
                    <a:pt x="1528" y="9883"/>
                  </a:lnTo>
                  <a:lnTo>
                    <a:pt x="1558" y="9808"/>
                  </a:lnTo>
                  <a:lnTo>
                    <a:pt x="1558" y="9718"/>
                  </a:lnTo>
                  <a:lnTo>
                    <a:pt x="1528" y="9643"/>
                  </a:lnTo>
                  <a:lnTo>
                    <a:pt x="1453" y="9583"/>
                  </a:lnTo>
                  <a:lnTo>
                    <a:pt x="1378" y="9553"/>
                  </a:lnTo>
                  <a:close/>
                  <a:moveTo>
                    <a:pt x="3475" y="9673"/>
                  </a:moveTo>
                  <a:lnTo>
                    <a:pt x="3385" y="9703"/>
                  </a:lnTo>
                  <a:lnTo>
                    <a:pt x="3310" y="9748"/>
                  </a:lnTo>
                  <a:lnTo>
                    <a:pt x="3265" y="9823"/>
                  </a:lnTo>
                  <a:lnTo>
                    <a:pt x="3250" y="9898"/>
                  </a:lnTo>
                  <a:lnTo>
                    <a:pt x="3280" y="9987"/>
                  </a:lnTo>
                  <a:lnTo>
                    <a:pt x="3310" y="10032"/>
                  </a:lnTo>
                  <a:lnTo>
                    <a:pt x="3355" y="10077"/>
                  </a:lnTo>
                  <a:lnTo>
                    <a:pt x="3415" y="10107"/>
                  </a:lnTo>
                  <a:lnTo>
                    <a:pt x="3520" y="10107"/>
                  </a:lnTo>
                  <a:lnTo>
                    <a:pt x="3564" y="10092"/>
                  </a:lnTo>
                  <a:lnTo>
                    <a:pt x="3624" y="10047"/>
                  </a:lnTo>
                  <a:lnTo>
                    <a:pt x="3669" y="9972"/>
                  </a:lnTo>
                  <a:lnTo>
                    <a:pt x="3684" y="9898"/>
                  </a:lnTo>
                  <a:lnTo>
                    <a:pt x="3669" y="9808"/>
                  </a:lnTo>
                  <a:lnTo>
                    <a:pt x="3624" y="9733"/>
                  </a:lnTo>
                  <a:lnTo>
                    <a:pt x="3549" y="9688"/>
                  </a:lnTo>
                  <a:lnTo>
                    <a:pt x="3475" y="9673"/>
                  </a:lnTo>
                  <a:close/>
                  <a:moveTo>
                    <a:pt x="2322" y="9883"/>
                  </a:moveTo>
                  <a:lnTo>
                    <a:pt x="2247" y="9928"/>
                  </a:lnTo>
                  <a:lnTo>
                    <a:pt x="2202" y="10002"/>
                  </a:lnTo>
                  <a:lnTo>
                    <a:pt x="2187" y="10077"/>
                  </a:lnTo>
                  <a:lnTo>
                    <a:pt x="2187" y="10167"/>
                  </a:lnTo>
                  <a:lnTo>
                    <a:pt x="2232" y="10242"/>
                  </a:lnTo>
                  <a:lnTo>
                    <a:pt x="2307" y="10287"/>
                  </a:lnTo>
                  <a:lnTo>
                    <a:pt x="2382" y="10302"/>
                  </a:lnTo>
                  <a:lnTo>
                    <a:pt x="2397" y="10302"/>
                  </a:lnTo>
                  <a:lnTo>
                    <a:pt x="2471" y="10287"/>
                  </a:lnTo>
                  <a:lnTo>
                    <a:pt x="2546" y="10242"/>
                  </a:lnTo>
                  <a:lnTo>
                    <a:pt x="2591" y="10182"/>
                  </a:lnTo>
                  <a:lnTo>
                    <a:pt x="2606" y="10107"/>
                  </a:lnTo>
                  <a:lnTo>
                    <a:pt x="2606" y="10017"/>
                  </a:lnTo>
                  <a:lnTo>
                    <a:pt x="2561" y="9943"/>
                  </a:lnTo>
                  <a:lnTo>
                    <a:pt x="2486" y="9898"/>
                  </a:lnTo>
                  <a:lnTo>
                    <a:pt x="2412" y="9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829450" y="3024625"/>
              <a:ext cx="126550" cy="257575"/>
            </a:xfrm>
            <a:custGeom>
              <a:avLst/>
              <a:gdLst/>
              <a:ahLst/>
              <a:cxnLst/>
              <a:rect l="l" t="t" r="r" b="b"/>
              <a:pathLst>
                <a:path w="5062" h="10303" extrusionOk="0">
                  <a:moveTo>
                    <a:pt x="225" y="1"/>
                  </a:moveTo>
                  <a:lnTo>
                    <a:pt x="135" y="16"/>
                  </a:lnTo>
                  <a:lnTo>
                    <a:pt x="75" y="60"/>
                  </a:lnTo>
                  <a:lnTo>
                    <a:pt x="16" y="135"/>
                  </a:lnTo>
                  <a:lnTo>
                    <a:pt x="1" y="210"/>
                  </a:lnTo>
                  <a:lnTo>
                    <a:pt x="16" y="300"/>
                  </a:lnTo>
                  <a:lnTo>
                    <a:pt x="75" y="375"/>
                  </a:lnTo>
                  <a:lnTo>
                    <a:pt x="135" y="420"/>
                  </a:lnTo>
                  <a:lnTo>
                    <a:pt x="225" y="435"/>
                  </a:lnTo>
                  <a:lnTo>
                    <a:pt x="300" y="420"/>
                  </a:lnTo>
                  <a:lnTo>
                    <a:pt x="375" y="375"/>
                  </a:lnTo>
                  <a:lnTo>
                    <a:pt x="420" y="300"/>
                  </a:lnTo>
                  <a:lnTo>
                    <a:pt x="435" y="210"/>
                  </a:lnTo>
                  <a:lnTo>
                    <a:pt x="420" y="135"/>
                  </a:lnTo>
                  <a:lnTo>
                    <a:pt x="375" y="60"/>
                  </a:lnTo>
                  <a:lnTo>
                    <a:pt x="300" y="16"/>
                  </a:lnTo>
                  <a:lnTo>
                    <a:pt x="225" y="1"/>
                  </a:lnTo>
                  <a:close/>
                  <a:moveTo>
                    <a:pt x="4837" y="270"/>
                  </a:moveTo>
                  <a:lnTo>
                    <a:pt x="4747" y="285"/>
                  </a:lnTo>
                  <a:lnTo>
                    <a:pt x="4687" y="330"/>
                  </a:lnTo>
                  <a:lnTo>
                    <a:pt x="4642" y="405"/>
                  </a:lnTo>
                  <a:lnTo>
                    <a:pt x="4627" y="495"/>
                  </a:lnTo>
                  <a:lnTo>
                    <a:pt x="4642" y="570"/>
                  </a:lnTo>
                  <a:lnTo>
                    <a:pt x="4687" y="644"/>
                  </a:lnTo>
                  <a:lnTo>
                    <a:pt x="4747" y="689"/>
                  </a:lnTo>
                  <a:lnTo>
                    <a:pt x="4837" y="704"/>
                  </a:lnTo>
                  <a:lnTo>
                    <a:pt x="4927" y="689"/>
                  </a:lnTo>
                  <a:lnTo>
                    <a:pt x="4987" y="644"/>
                  </a:lnTo>
                  <a:lnTo>
                    <a:pt x="5032" y="570"/>
                  </a:lnTo>
                  <a:lnTo>
                    <a:pt x="5062" y="495"/>
                  </a:lnTo>
                  <a:lnTo>
                    <a:pt x="5032" y="405"/>
                  </a:lnTo>
                  <a:lnTo>
                    <a:pt x="4987" y="330"/>
                  </a:lnTo>
                  <a:lnTo>
                    <a:pt x="4927" y="285"/>
                  </a:lnTo>
                  <a:lnTo>
                    <a:pt x="4837" y="270"/>
                  </a:lnTo>
                  <a:close/>
                  <a:moveTo>
                    <a:pt x="225" y="1109"/>
                  </a:moveTo>
                  <a:lnTo>
                    <a:pt x="135" y="1124"/>
                  </a:lnTo>
                  <a:lnTo>
                    <a:pt x="75" y="1168"/>
                  </a:lnTo>
                  <a:lnTo>
                    <a:pt x="16" y="1243"/>
                  </a:lnTo>
                  <a:lnTo>
                    <a:pt x="1" y="1318"/>
                  </a:lnTo>
                  <a:lnTo>
                    <a:pt x="16" y="1408"/>
                  </a:lnTo>
                  <a:lnTo>
                    <a:pt x="75" y="1483"/>
                  </a:lnTo>
                  <a:lnTo>
                    <a:pt x="135" y="1528"/>
                  </a:lnTo>
                  <a:lnTo>
                    <a:pt x="225" y="1543"/>
                  </a:lnTo>
                  <a:lnTo>
                    <a:pt x="300" y="1528"/>
                  </a:lnTo>
                  <a:lnTo>
                    <a:pt x="375" y="1483"/>
                  </a:lnTo>
                  <a:lnTo>
                    <a:pt x="420" y="1408"/>
                  </a:lnTo>
                  <a:lnTo>
                    <a:pt x="435" y="1318"/>
                  </a:lnTo>
                  <a:lnTo>
                    <a:pt x="420" y="1243"/>
                  </a:lnTo>
                  <a:lnTo>
                    <a:pt x="375" y="1168"/>
                  </a:lnTo>
                  <a:lnTo>
                    <a:pt x="300" y="1124"/>
                  </a:lnTo>
                  <a:lnTo>
                    <a:pt x="225" y="1109"/>
                  </a:lnTo>
                  <a:close/>
                  <a:moveTo>
                    <a:pt x="4837" y="1378"/>
                  </a:moveTo>
                  <a:lnTo>
                    <a:pt x="4747" y="1393"/>
                  </a:lnTo>
                  <a:lnTo>
                    <a:pt x="4687" y="1438"/>
                  </a:lnTo>
                  <a:lnTo>
                    <a:pt x="4642" y="1513"/>
                  </a:lnTo>
                  <a:lnTo>
                    <a:pt x="4627" y="1588"/>
                  </a:lnTo>
                  <a:lnTo>
                    <a:pt x="4642" y="1678"/>
                  </a:lnTo>
                  <a:lnTo>
                    <a:pt x="4687" y="1752"/>
                  </a:lnTo>
                  <a:lnTo>
                    <a:pt x="4747" y="1797"/>
                  </a:lnTo>
                  <a:lnTo>
                    <a:pt x="4837" y="1812"/>
                  </a:lnTo>
                  <a:lnTo>
                    <a:pt x="4927" y="1797"/>
                  </a:lnTo>
                  <a:lnTo>
                    <a:pt x="4987" y="1752"/>
                  </a:lnTo>
                  <a:lnTo>
                    <a:pt x="5032" y="1678"/>
                  </a:lnTo>
                  <a:lnTo>
                    <a:pt x="5062" y="1588"/>
                  </a:lnTo>
                  <a:lnTo>
                    <a:pt x="5032" y="1513"/>
                  </a:lnTo>
                  <a:lnTo>
                    <a:pt x="4987" y="1438"/>
                  </a:lnTo>
                  <a:lnTo>
                    <a:pt x="4927" y="1393"/>
                  </a:lnTo>
                  <a:lnTo>
                    <a:pt x="4837" y="1378"/>
                  </a:lnTo>
                  <a:close/>
                  <a:moveTo>
                    <a:pt x="225" y="2217"/>
                  </a:moveTo>
                  <a:lnTo>
                    <a:pt x="135" y="2232"/>
                  </a:lnTo>
                  <a:lnTo>
                    <a:pt x="75" y="2276"/>
                  </a:lnTo>
                  <a:lnTo>
                    <a:pt x="16" y="2351"/>
                  </a:lnTo>
                  <a:lnTo>
                    <a:pt x="1" y="2426"/>
                  </a:lnTo>
                  <a:lnTo>
                    <a:pt x="16" y="2516"/>
                  </a:lnTo>
                  <a:lnTo>
                    <a:pt x="75" y="2576"/>
                  </a:lnTo>
                  <a:lnTo>
                    <a:pt x="135" y="2636"/>
                  </a:lnTo>
                  <a:lnTo>
                    <a:pt x="225" y="2651"/>
                  </a:lnTo>
                  <a:lnTo>
                    <a:pt x="300" y="2636"/>
                  </a:lnTo>
                  <a:lnTo>
                    <a:pt x="375" y="2576"/>
                  </a:lnTo>
                  <a:lnTo>
                    <a:pt x="420" y="2516"/>
                  </a:lnTo>
                  <a:lnTo>
                    <a:pt x="435" y="2426"/>
                  </a:lnTo>
                  <a:lnTo>
                    <a:pt x="420" y="2351"/>
                  </a:lnTo>
                  <a:lnTo>
                    <a:pt x="375" y="2276"/>
                  </a:lnTo>
                  <a:lnTo>
                    <a:pt x="300" y="2232"/>
                  </a:lnTo>
                  <a:lnTo>
                    <a:pt x="225" y="2217"/>
                  </a:lnTo>
                  <a:close/>
                  <a:moveTo>
                    <a:pt x="4837" y="2486"/>
                  </a:moveTo>
                  <a:lnTo>
                    <a:pt x="4747" y="2501"/>
                  </a:lnTo>
                  <a:lnTo>
                    <a:pt x="4687" y="2546"/>
                  </a:lnTo>
                  <a:lnTo>
                    <a:pt x="4642" y="2621"/>
                  </a:lnTo>
                  <a:lnTo>
                    <a:pt x="4627" y="2696"/>
                  </a:lnTo>
                  <a:lnTo>
                    <a:pt x="4642" y="2786"/>
                  </a:lnTo>
                  <a:lnTo>
                    <a:pt x="4687" y="2860"/>
                  </a:lnTo>
                  <a:lnTo>
                    <a:pt x="4747" y="2905"/>
                  </a:lnTo>
                  <a:lnTo>
                    <a:pt x="4837" y="2920"/>
                  </a:lnTo>
                  <a:lnTo>
                    <a:pt x="4927" y="2905"/>
                  </a:lnTo>
                  <a:lnTo>
                    <a:pt x="4987" y="2860"/>
                  </a:lnTo>
                  <a:lnTo>
                    <a:pt x="5032" y="2786"/>
                  </a:lnTo>
                  <a:lnTo>
                    <a:pt x="5062" y="2696"/>
                  </a:lnTo>
                  <a:lnTo>
                    <a:pt x="5032" y="2621"/>
                  </a:lnTo>
                  <a:lnTo>
                    <a:pt x="4987" y="2546"/>
                  </a:lnTo>
                  <a:lnTo>
                    <a:pt x="4927" y="2501"/>
                  </a:lnTo>
                  <a:lnTo>
                    <a:pt x="4837" y="2486"/>
                  </a:lnTo>
                  <a:close/>
                  <a:moveTo>
                    <a:pt x="225" y="3325"/>
                  </a:moveTo>
                  <a:lnTo>
                    <a:pt x="135" y="3340"/>
                  </a:lnTo>
                  <a:lnTo>
                    <a:pt x="75" y="3384"/>
                  </a:lnTo>
                  <a:lnTo>
                    <a:pt x="16" y="3444"/>
                  </a:lnTo>
                  <a:lnTo>
                    <a:pt x="1" y="3534"/>
                  </a:lnTo>
                  <a:lnTo>
                    <a:pt x="16" y="3624"/>
                  </a:lnTo>
                  <a:lnTo>
                    <a:pt x="75" y="3684"/>
                  </a:lnTo>
                  <a:lnTo>
                    <a:pt x="135" y="3729"/>
                  </a:lnTo>
                  <a:lnTo>
                    <a:pt x="225" y="3744"/>
                  </a:lnTo>
                  <a:lnTo>
                    <a:pt x="300" y="3729"/>
                  </a:lnTo>
                  <a:lnTo>
                    <a:pt x="375" y="3684"/>
                  </a:lnTo>
                  <a:lnTo>
                    <a:pt x="420" y="3624"/>
                  </a:lnTo>
                  <a:lnTo>
                    <a:pt x="435" y="3534"/>
                  </a:lnTo>
                  <a:lnTo>
                    <a:pt x="420" y="3444"/>
                  </a:lnTo>
                  <a:lnTo>
                    <a:pt x="375" y="3384"/>
                  </a:lnTo>
                  <a:lnTo>
                    <a:pt x="300" y="3340"/>
                  </a:lnTo>
                  <a:lnTo>
                    <a:pt x="225" y="3325"/>
                  </a:lnTo>
                  <a:close/>
                  <a:moveTo>
                    <a:pt x="4837" y="3594"/>
                  </a:moveTo>
                  <a:lnTo>
                    <a:pt x="4747" y="3609"/>
                  </a:lnTo>
                  <a:lnTo>
                    <a:pt x="4687" y="3654"/>
                  </a:lnTo>
                  <a:lnTo>
                    <a:pt x="4642" y="3729"/>
                  </a:lnTo>
                  <a:lnTo>
                    <a:pt x="4627" y="3804"/>
                  </a:lnTo>
                  <a:lnTo>
                    <a:pt x="4642" y="3894"/>
                  </a:lnTo>
                  <a:lnTo>
                    <a:pt x="4687" y="3953"/>
                  </a:lnTo>
                  <a:lnTo>
                    <a:pt x="4747" y="3998"/>
                  </a:lnTo>
                  <a:lnTo>
                    <a:pt x="4837" y="4028"/>
                  </a:lnTo>
                  <a:lnTo>
                    <a:pt x="4927" y="3998"/>
                  </a:lnTo>
                  <a:lnTo>
                    <a:pt x="4987" y="3953"/>
                  </a:lnTo>
                  <a:lnTo>
                    <a:pt x="5032" y="3894"/>
                  </a:lnTo>
                  <a:lnTo>
                    <a:pt x="5062" y="3804"/>
                  </a:lnTo>
                  <a:lnTo>
                    <a:pt x="5032" y="3729"/>
                  </a:lnTo>
                  <a:lnTo>
                    <a:pt x="4987" y="3654"/>
                  </a:lnTo>
                  <a:lnTo>
                    <a:pt x="4927" y="3609"/>
                  </a:lnTo>
                  <a:lnTo>
                    <a:pt x="4837" y="3594"/>
                  </a:lnTo>
                  <a:close/>
                  <a:moveTo>
                    <a:pt x="225" y="4418"/>
                  </a:moveTo>
                  <a:lnTo>
                    <a:pt x="135" y="4448"/>
                  </a:lnTo>
                  <a:lnTo>
                    <a:pt x="75" y="4493"/>
                  </a:lnTo>
                  <a:lnTo>
                    <a:pt x="16" y="4552"/>
                  </a:lnTo>
                  <a:lnTo>
                    <a:pt x="1" y="4642"/>
                  </a:lnTo>
                  <a:lnTo>
                    <a:pt x="16" y="4732"/>
                  </a:lnTo>
                  <a:lnTo>
                    <a:pt x="75" y="4792"/>
                  </a:lnTo>
                  <a:lnTo>
                    <a:pt x="135" y="4837"/>
                  </a:lnTo>
                  <a:lnTo>
                    <a:pt x="225" y="4852"/>
                  </a:lnTo>
                  <a:lnTo>
                    <a:pt x="300" y="4837"/>
                  </a:lnTo>
                  <a:lnTo>
                    <a:pt x="375" y="4792"/>
                  </a:lnTo>
                  <a:lnTo>
                    <a:pt x="420" y="4732"/>
                  </a:lnTo>
                  <a:lnTo>
                    <a:pt x="435" y="4642"/>
                  </a:lnTo>
                  <a:lnTo>
                    <a:pt x="420" y="4552"/>
                  </a:lnTo>
                  <a:lnTo>
                    <a:pt x="375" y="4493"/>
                  </a:lnTo>
                  <a:lnTo>
                    <a:pt x="300" y="4448"/>
                  </a:lnTo>
                  <a:lnTo>
                    <a:pt x="225" y="4418"/>
                  </a:lnTo>
                  <a:close/>
                  <a:moveTo>
                    <a:pt x="4837" y="4702"/>
                  </a:moveTo>
                  <a:lnTo>
                    <a:pt x="4747" y="4717"/>
                  </a:lnTo>
                  <a:lnTo>
                    <a:pt x="4687" y="4762"/>
                  </a:lnTo>
                  <a:lnTo>
                    <a:pt x="4642" y="4822"/>
                  </a:lnTo>
                  <a:lnTo>
                    <a:pt x="4627" y="4912"/>
                  </a:lnTo>
                  <a:lnTo>
                    <a:pt x="4642" y="5002"/>
                  </a:lnTo>
                  <a:lnTo>
                    <a:pt x="4687" y="5061"/>
                  </a:lnTo>
                  <a:lnTo>
                    <a:pt x="4747" y="5106"/>
                  </a:lnTo>
                  <a:lnTo>
                    <a:pt x="4837" y="5121"/>
                  </a:lnTo>
                  <a:lnTo>
                    <a:pt x="4927" y="5106"/>
                  </a:lnTo>
                  <a:lnTo>
                    <a:pt x="4987" y="5061"/>
                  </a:lnTo>
                  <a:lnTo>
                    <a:pt x="5032" y="5002"/>
                  </a:lnTo>
                  <a:lnTo>
                    <a:pt x="5062" y="4912"/>
                  </a:lnTo>
                  <a:lnTo>
                    <a:pt x="5032" y="4822"/>
                  </a:lnTo>
                  <a:lnTo>
                    <a:pt x="4987" y="4762"/>
                  </a:lnTo>
                  <a:lnTo>
                    <a:pt x="4927" y="4717"/>
                  </a:lnTo>
                  <a:lnTo>
                    <a:pt x="4837" y="4702"/>
                  </a:lnTo>
                  <a:close/>
                  <a:moveTo>
                    <a:pt x="225" y="5526"/>
                  </a:moveTo>
                  <a:lnTo>
                    <a:pt x="135" y="5541"/>
                  </a:lnTo>
                  <a:lnTo>
                    <a:pt x="75" y="5601"/>
                  </a:lnTo>
                  <a:lnTo>
                    <a:pt x="16" y="5660"/>
                  </a:lnTo>
                  <a:lnTo>
                    <a:pt x="1" y="5750"/>
                  </a:lnTo>
                  <a:lnTo>
                    <a:pt x="16" y="5825"/>
                  </a:lnTo>
                  <a:lnTo>
                    <a:pt x="75" y="5900"/>
                  </a:lnTo>
                  <a:lnTo>
                    <a:pt x="135" y="5945"/>
                  </a:lnTo>
                  <a:lnTo>
                    <a:pt x="225" y="5960"/>
                  </a:lnTo>
                  <a:lnTo>
                    <a:pt x="300" y="5945"/>
                  </a:lnTo>
                  <a:lnTo>
                    <a:pt x="375" y="5900"/>
                  </a:lnTo>
                  <a:lnTo>
                    <a:pt x="420" y="5825"/>
                  </a:lnTo>
                  <a:lnTo>
                    <a:pt x="435" y="5750"/>
                  </a:lnTo>
                  <a:lnTo>
                    <a:pt x="420" y="5660"/>
                  </a:lnTo>
                  <a:lnTo>
                    <a:pt x="375" y="5601"/>
                  </a:lnTo>
                  <a:lnTo>
                    <a:pt x="300" y="5541"/>
                  </a:lnTo>
                  <a:lnTo>
                    <a:pt x="225" y="5526"/>
                  </a:lnTo>
                  <a:close/>
                  <a:moveTo>
                    <a:pt x="4837" y="5795"/>
                  </a:moveTo>
                  <a:lnTo>
                    <a:pt x="4747" y="5825"/>
                  </a:lnTo>
                  <a:lnTo>
                    <a:pt x="4687" y="5870"/>
                  </a:lnTo>
                  <a:lnTo>
                    <a:pt x="4642" y="5930"/>
                  </a:lnTo>
                  <a:lnTo>
                    <a:pt x="4627" y="6020"/>
                  </a:lnTo>
                  <a:lnTo>
                    <a:pt x="4642" y="6095"/>
                  </a:lnTo>
                  <a:lnTo>
                    <a:pt x="4687" y="6170"/>
                  </a:lnTo>
                  <a:lnTo>
                    <a:pt x="4747" y="6214"/>
                  </a:lnTo>
                  <a:lnTo>
                    <a:pt x="4837" y="6229"/>
                  </a:lnTo>
                  <a:lnTo>
                    <a:pt x="4927" y="6214"/>
                  </a:lnTo>
                  <a:lnTo>
                    <a:pt x="4987" y="6170"/>
                  </a:lnTo>
                  <a:lnTo>
                    <a:pt x="5032" y="6095"/>
                  </a:lnTo>
                  <a:lnTo>
                    <a:pt x="5062" y="6020"/>
                  </a:lnTo>
                  <a:lnTo>
                    <a:pt x="5032" y="5930"/>
                  </a:lnTo>
                  <a:lnTo>
                    <a:pt x="4987" y="5870"/>
                  </a:lnTo>
                  <a:lnTo>
                    <a:pt x="4927" y="5825"/>
                  </a:lnTo>
                  <a:lnTo>
                    <a:pt x="4837" y="5795"/>
                  </a:lnTo>
                  <a:close/>
                  <a:moveTo>
                    <a:pt x="225" y="6634"/>
                  </a:moveTo>
                  <a:lnTo>
                    <a:pt x="135" y="6649"/>
                  </a:lnTo>
                  <a:lnTo>
                    <a:pt x="75" y="6694"/>
                  </a:lnTo>
                  <a:lnTo>
                    <a:pt x="16" y="6768"/>
                  </a:lnTo>
                  <a:lnTo>
                    <a:pt x="1" y="6858"/>
                  </a:lnTo>
                  <a:lnTo>
                    <a:pt x="16" y="6933"/>
                  </a:lnTo>
                  <a:lnTo>
                    <a:pt x="75" y="7008"/>
                  </a:lnTo>
                  <a:lnTo>
                    <a:pt x="135" y="7053"/>
                  </a:lnTo>
                  <a:lnTo>
                    <a:pt x="225" y="7068"/>
                  </a:lnTo>
                  <a:lnTo>
                    <a:pt x="300" y="7053"/>
                  </a:lnTo>
                  <a:lnTo>
                    <a:pt x="375" y="7008"/>
                  </a:lnTo>
                  <a:lnTo>
                    <a:pt x="420" y="6933"/>
                  </a:lnTo>
                  <a:lnTo>
                    <a:pt x="435" y="6858"/>
                  </a:lnTo>
                  <a:lnTo>
                    <a:pt x="420" y="6768"/>
                  </a:lnTo>
                  <a:lnTo>
                    <a:pt x="375" y="6694"/>
                  </a:lnTo>
                  <a:lnTo>
                    <a:pt x="300" y="6649"/>
                  </a:lnTo>
                  <a:lnTo>
                    <a:pt x="225" y="6634"/>
                  </a:lnTo>
                  <a:close/>
                  <a:moveTo>
                    <a:pt x="4837" y="6903"/>
                  </a:moveTo>
                  <a:lnTo>
                    <a:pt x="4747" y="6918"/>
                  </a:lnTo>
                  <a:lnTo>
                    <a:pt x="4687" y="6963"/>
                  </a:lnTo>
                  <a:lnTo>
                    <a:pt x="4642" y="7038"/>
                  </a:lnTo>
                  <a:lnTo>
                    <a:pt x="4627" y="7128"/>
                  </a:lnTo>
                  <a:lnTo>
                    <a:pt x="4642" y="7203"/>
                  </a:lnTo>
                  <a:lnTo>
                    <a:pt x="4687" y="7278"/>
                  </a:lnTo>
                  <a:lnTo>
                    <a:pt x="4747" y="7322"/>
                  </a:lnTo>
                  <a:lnTo>
                    <a:pt x="4837" y="7337"/>
                  </a:lnTo>
                  <a:lnTo>
                    <a:pt x="4927" y="7322"/>
                  </a:lnTo>
                  <a:lnTo>
                    <a:pt x="4987" y="7278"/>
                  </a:lnTo>
                  <a:lnTo>
                    <a:pt x="5032" y="7203"/>
                  </a:lnTo>
                  <a:lnTo>
                    <a:pt x="5062" y="7128"/>
                  </a:lnTo>
                  <a:lnTo>
                    <a:pt x="5032" y="7038"/>
                  </a:lnTo>
                  <a:lnTo>
                    <a:pt x="4987" y="6963"/>
                  </a:lnTo>
                  <a:lnTo>
                    <a:pt x="4927" y="6918"/>
                  </a:lnTo>
                  <a:lnTo>
                    <a:pt x="4837" y="6903"/>
                  </a:lnTo>
                  <a:close/>
                  <a:moveTo>
                    <a:pt x="210" y="7742"/>
                  </a:moveTo>
                  <a:lnTo>
                    <a:pt x="135" y="7772"/>
                  </a:lnTo>
                  <a:lnTo>
                    <a:pt x="61" y="7817"/>
                  </a:lnTo>
                  <a:lnTo>
                    <a:pt x="16" y="7891"/>
                  </a:lnTo>
                  <a:lnTo>
                    <a:pt x="16" y="7966"/>
                  </a:lnTo>
                  <a:lnTo>
                    <a:pt x="31" y="8056"/>
                  </a:lnTo>
                  <a:lnTo>
                    <a:pt x="75" y="8116"/>
                  </a:lnTo>
                  <a:lnTo>
                    <a:pt x="150" y="8161"/>
                  </a:lnTo>
                  <a:lnTo>
                    <a:pt x="225" y="8176"/>
                  </a:lnTo>
                  <a:lnTo>
                    <a:pt x="240" y="8176"/>
                  </a:lnTo>
                  <a:lnTo>
                    <a:pt x="330" y="8146"/>
                  </a:lnTo>
                  <a:lnTo>
                    <a:pt x="390" y="8101"/>
                  </a:lnTo>
                  <a:lnTo>
                    <a:pt x="435" y="8026"/>
                  </a:lnTo>
                  <a:lnTo>
                    <a:pt x="450" y="7936"/>
                  </a:lnTo>
                  <a:lnTo>
                    <a:pt x="420" y="7861"/>
                  </a:lnTo>
                  <a:lnTo>
                    <a:pt x="375" y="7787"/>
                  </a:lnTo>
                  <a:lnTo>
                    <a:pt x="300" y="7757"/>
                  </a:lnTo>
                  <a:lnTo>
                    <a:pt x="210" y="7742"/>
                  </a:lnTo>
                  <a:close/>
                  <a:moveTo>
                    <a:pt x="4747" y="8011"/>
                  </a:moveTo>
                  <a:lnTo>
                    <a:pt x="4672" y="8041"/>
                  </a:lnTo>
                  <a:lnTo>
                    <a:pt x="4612" y="8101"/>
                  </a:lnTo>
                  <a:lnTo>
                    <a:pt x="4582" y="8191"/>
                  </a:lnTo>
                  <a:lnTo>
                    <a:pt x="4582" y="8266"/>
                  </a:lnTo>
                  <a:lnTo>
                    <a:pt x="4612" y="8341"/>
                  </a:lnTo>
                  <a:lnTo>
                    <a:pt x="4672" y="8401"/>
                  </a:lnTo>
                  <a:lnTo>
                    <a:pt x="4762" y="8445"/>
                  </a:lnTo>
                  <a:lnTo>
                    <a:pt x="4792" y="8445"/>
                  </a:lnTo>
                  <a:lnTo>
                    <a:pt x="4867" y="8430"/>
                  </a:lnTo>
                  <a:lnTo>
                    <a:pt x="4927" y="8401"/>
                  </a:lnTo>
                  <a:lnTo>
                    <a:pt x="4987" y="8341"/>
                  </a:lnTo>
                  <a:lnTo>
                    <a:pt x="5002" y="8266"/>
                  </a:lnTo>
                  <a:lnTo>
                    <a:pt x="5002" y="8176"/>
                  </a:lnTo>
                  <a:lnTo>
                    <a:pt x="4972" y="8101"/>
                  </a:lnTo>
                  <a:lnTo>
                    <a:pt x="4912" y="8041"/>
                  </a:lnTo>
                  <a:lnTo>
                    <a:pt x="4837" y="8011"/>
                  </a:lnTo>
                  <a:close/>
                  <a:moveTo>
                    <a:pt x="540" y="8790"/>
                  </a:moveTo>
                  <a:lnTo>
                    <a:pt x="450" y="8820"/>
                  </a:lnTo>
                  <a:lnTo>
                    <a:pt x="390" y="8880"/>
                  </a:lnTo>
                  <a:lnTo>
                    <a:pt x="360" y="8955"/>
                  </a:lnTo>
                  <a:lnTo>
                    <a:pt x="360" y="9029"/>
                  </a:lnTo>
                  <a:lnTo>
                    <a:pt x="390" y="9119"/>
                  </a:lnTo>
                  <a:lnTo>
                    <a:pt x="420" y="9164"/>
                  </a:lnTo>
                  <a:lnTo>
                    <a:pt x="465" y="9194"/>
                  </a:lnTo>
                  <a:lnTo>
                    <a:pt x="510" y="9209"/>
                  </a:lnTo>
                  <a:lnTo>
                    <a:pt x="629" y="9209"/>
                  </a:lnTo>
                  <a:lnTo>
                    <a:pt x="674" y="9179"/>
                  </a:lnTo>
                  <a:lnTo>
                    <a:pt x="749" y="9119"/>
                  </a:lnTo>
                  <a:lnTo>
                    <a:pt x="779" y="9044"/>
                  </a:lnTo>
                  <a:lnTo>
                    <a:pt x="779" y="8969"/>
                  </a:lnTo>
                  <a:lnTo>
                    <a:pt x="749" y="8880"/>
                  </a:lnTo>
                  <a:lnTo>
                    <a:pt x="689" y="8820"/>
                  </a:lnTo>
                  <a:lnTo>
                    <a:pt x="615" y="8790"/>
                  </a:lnTo>
                  <a:close/>
                  <a:moveTo>
                    <a:pt x="4313" y="8999"/>
                  </a:moveTo>
                  <a:lnTo>
                    <a:pt x="4238" y="9029"/>
                  </a:lnTo>
                  <a:lnTo>
                    <a:pt x="4163" y="9089"/>
                  </a:lnTo>
                  <a:lnTo>
                    <a:pt x="4133" y="9164"/>
                  </a:lnTo>
                  <a:lnTo>
                    <a:pt x="4118" y="9239"/>
                  </a:lnTo>
                  <a:lnTo>
                    <a:pt x="4148" y="9329"/>
                  </a:lnTo>
                  <a:lnTo>
                    <a:pt x="4208" y="9389"/>
                  </a:lnTo>
                  <a:lnTo>
                    <a:pt x="4268" y="9419"/>
                  </a:lnTo>
                  <a:lnTo>
                    <a:pt x="4343" y="9434"/>
                  </a:lnTo>
                  <a:lnTo>
                    <a:pt x="4388" y="9434"/>
                  </a:lnTo>
                  <a:lnTo>
                    <a:pt x="4433" y="9419"/>
                  </a:lnTo>
                  <a:lnTo>
                    <a:pt x="4478" y="9389"/>
                  </a:lnTo>
                  <a:lnTo>
                    <a:pt x="4508" y="9359"/>
                  </a:lnTo>
                  <a:lnTo>
                    <a:pt x="4552" y="9284"/>
                  </a:lnTo>
                  <a:lnTo>
                    <a:pt x="4552" y="9194"/>
                  </a:lnTo>
                  <a:lnTo>
                    <a:pt x="4523" y="9119"/>
                  </a:lnTo>
                  <a:lnTo>
                    <a:pt x="4478" y="9044"/>
                  </a:lnTo>
                  <a:lnTo>
                    <a:pt x="4388" y="9014"/>
                  </a:lnTo>
                  <a:lnTo>
                    <a:pt x="4313" y="8999"/>
                  </a:lnTo>
                  <a:close/>
                  <a:moveTo>
                    <a:pt x="1288" y="9553"/>
                  </a:moveTo>
                  <a:lnTo>
                    <a:pt x="1213" y="9598"/>
                  </a:lnTo>
                  <a:lnTo>
                    <a:pt x="1169" y="9658"/>
                  </a:lnTo>
                  <a:lnTo>
                    <a:pt x="1139" y="9733"/>
                  </a:lnTo>
                  <a:lnTo>
                    <a:pt x="1139" y="9823"/>
                  </a:lnTo>
                  <a:lnTo>
                    <a:pt x="1169" y="9898"/>
                  </a:lnTo>
                  <a:lnTo>
                    <a:pt x="1243" y="9958"/>
                  </a:lnTo>
                  <a:lnTo>
                    <a:pt x="1288" y="9973"/>
                  </a:lnTo>
                  <a:lnTo>
                    <a:pt x="1348" y="9988"/>
                  </a:lnTo>
                  <a:lnTo>
                    <a:pt x="1408" y="9973"/>
                  </a:lnTo>
                  <a:lnTo>
                    <a:pt x="1453" y="9958"/>
                  </a:lnTo>
                  <a:lnTo>
                    <a:pt x="1498" y="9928"/>
                  </a:lnTo>
                  <a:lnTo>
                    <a:pt x="1528" y="9883"/>
                  </a:lnTo>
                  <a:lnTo>
                    <a:pt x="1558" y="9793"/>
                  </a:lnTo>
                  <a:lnTo>
                    <a:pt x="1558" y="9718"/>
                  </a:lnTo>
                  <a:lnTo>
                    <a:pt x="1528" y="9643"/>
                  </a:lnTo>
                  <a:lnTo>
                    <a:pt x="1453" y="9583"/>
                  </a:lnTo>
                  <a:lnTo>
                    <a:pt x="1378" y="9553"/>
                  </a:lnTo>
                  <a:close/>
                  <a:moveTo>
                    <a:pt x="3474" y="9673"/>
                  </a:moveTo>
                  <a:lnTo>
                    <a:pt x="3385" y="9688"/>
                  </a:lnTo>
                  <a:lnTo>
                    <a:pt x="3310" y="9748"/>
                  </a:lnTo>
                  <a:lnTo>
                    <a:pt x="3265" y="9808"/>
                  </a:lnTo>
                  <a:lnTo>
                    <a:pt x="3250" y="9898"/>
                  </a:lnTo>
                  <a:lnTo>
                    <a:pt x="3280" y="9988"/>
                  </a:lnTo>
                  <a:lnTo>
                    <a:pt x="3310" y="10033"/>
                  </a:lnTo>
                  <a:lnTo>
                    <a:pt x="3355" y="10078"/>
                  </a:lnTo>
                  <a:lnTo>
                    <a:pt x="3414" y="10092"/>
                  </a:lnTo>
                  <a:lnTo>
                    <a:pt x="3474" y="10107"/>
                  </a:lnTo>
                  <a:lnTo>
                    <a:pt x="3519" y="10107"/>
                  </a:lnTo>
                  <a:lnTo>
                    <a:pt x="3564" y="10092"/>
                  </a:lnTo>
                  <a:lnTo>
                    <a:pt x="3624" y="10033"/>
                  </a:lnTo>
                  <a:lnTo>
                    <a:pt x="3669" y="9973"/>
                  </a:lnTo>
                  <a:lnTo>
                    <a:pt x="3684" y="9883"/>
                  </a:lnTo>
                  <a:lnTo>
                    <a:pt x="3669" y="9808"/>
                  </a:lnTo>
                  <a:lnTo>
                    <a:pt x="3624" y="9733"/>
                  </a:lnTo>
                  <a:lnTo>
                    <a:pt x="3549" y="9688"/>
                  </a:lnTo>
                  <a:lnTo>
                    <a:pt x="3474" y="9673"/>
                  </a:lnTo>
                  <a:close/>
                  <a:moveTo>
                    <a:pt x="2411" y="9868"/>
                  </a:moveTo>
                  <a:lnTo>
                    <a:pt x="2321" y="9883"/>
                  </a:lnTo>
                  <a:lnTo>
                    <a:pt x="2247" y="9928"/>
                  </a:lnTo>
                  <a:lnTo>
                    <a:pt x="2202" y="9988"/>
                  </a:lnTo>
                  <a:lnTo>
                    <a:pt x="2172" y="10078"/>
                  </a:lnTo>
                  <a:lnTo>
                    <a:pt x="2187" y="10167"/>
                  </a:lnTo>
                  <a:lnTo>
                    <a:pt x="2232" y="10227"/>
                  </a:lnTo>
                  <a:lnTo>
                    <a:pt x="2292" y="10287"/>
                  </a:lnTo>
                  <a:lnTo>
                    <a:pt x="2381" y="10302"/>
                  </a:lnTo>
                  <a:lnTo>
                    <a:pt x="2396" y="10302"/>
                  </a:lnTo>
                  <a:lnTo>
                    <a:pt x="2471" y="10287"/>
                  </a:lnTo>
                  <a:lnTo>
                    <a:pt x="2546" y="10242"/>
                  </a:lnTo>
                  <a:lnTo>
                    <a:pt x="2591" y="10182"/>
                  </a:lnTo>
                  <a:lnTo>
                    <a:pt x="2606" y="10107"/>
                  </a:lnTo>
                  <a:lnTo>
                    <a:pt x="2591" y="10018"/>
                  </a:lnTo>
                  <a:lnTo>
                    <a:pt x="2561" y="9943"/>
                  </a:lnTo>
                  <a:lnTo>
                    <a:pt x="2486" y="9898"/>
                  </a:lnTo>
                  <a:lnTo>
                    <a:pt x="2411" y="9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482825" y="2543975"/>
              <a:ext cx="677175" cy="621800"/>
            </a:xfrm>
            <a:custGeom>
              <a:avLst/>
              <a:gdLst/>
              <a:ahLst/>
              <a:cxnLst/>
              <a:rect l="l" t="t" r="r" b="b"/>
              <a:pathLst>
                <a:path w="27087" h="24872" extrusionOk="0">
                  <a:moveTo>
                    <a:pt x="5555" y="1"/>
                  </a:moveTo>
                  <a:lnTo>
                    <a:pt x="0" y="1334"/>
                  </a:lnTo>
                  <a:lnTo>
                    <a:pt x="0" y="11321"/>
                  </a:lnTo>
                  <a:lnTo>
                    <a:pt x="15" y="12024"/>
                  </a:lnTo>
                  <a:lnTo>
                    <a:pt x="60" y="12698"/>
                  </a:lnTo>
                  <a:lnTo>
                    <a:pt x="150" y="13387"/>
                  </a:lnTo>
                  <a:lnTo>
                    <a:pt x="270" y="14046"/>
                  </a:lnTo>
                  <a:lnTo>
                    <a:pt x="420" y="14705"/>
                  </a:lnTo>
                  <a:lnTo>
                    <a:pt x="599" y="15348"/>
                  </a:lnTo>
                  <a:lnTo>
                    <a:pt x="809" y="15977"/>
                  </a:lnTo>
                  <a:lnTo>
                    <a:pt x="1064" y="16591"/>
                  </a:lnTo>
                  <a:lnTo>
                    <a:pt x="1333" y="17190"/>
                  </a:lnTo>
                  <a:lnTo>
                    <a:pt x="1633" y="17774"/>
                  </a:lnTo>
                  <a:lnTo>
                    <a:pt x="1962" y="18343"/>
                  </a:lnTo>
                  <a:lnTo>
                    <a:pt x="2306" y="18897"/>
                  </a:lnTo>
                  <a:lnTo>
                    <a:pt x="2681" y="19421"/>
                  </a:lnTo>
                  <a:lnTo>
                    <a:pt x="3085" y="19945"/>
                  </a:lnTo>
                  <a:lnTo>
                    <a:pt x="3519" y="20424"/>
                  </a:lnTo>
                  <a:lnTo>
                    <a:pt x="3968" y="20904"/>
                  </a:lnTo>
                  <a:lnTo>
                    <a:pt x="4433" y="21353"/>
                  </a:lnTo>
                  <a:lnTo>
                    <a:pt x="4927" y="21772"/>
                  </a:lnTo>
                  <a:lnTo>
                    <a:pt x="5436" y="22176"/>
                  </a:lnTo>
                  <a:lnTo>
                    <a:pt x="5960" y="22551"/>
                  </a:lnTo>
                  <a:lnTo>
                    <a:pt x="6514" y="22910"/>
                  </a:lnTo>
                  <a:lnTo>
                    <a:pt x="7083" y="23239"/>
                  </a:lnTo>
                  <a:lnTo>
                    <a:pt x="7667" y="23539"/>
                  </a:lnTo>
                  <a:lnTo>
                    <a:pt x="8266" y="23808"/>
                  </a:lnTo>
                  <a:lnTo>
                    <a:pt x="8880" y="24048"/>
                  </a:lnTo>
                  <a:lnTo>
                    <a:pt x="9508" y="24258"/>
                  </a:lnTo>
                  <a:lnTo>
                    <a:pt x="10152" y="24437"/>
                  </a:lnTo>
                  <a:lnTo>
                    <a:pt x="10811" y="24602"/>
                  </a:lnTo>
                  <a:lnTo>
                    <a:pt x="11485" y="24707"/>
                  </a:lnTo>
                  <a:lnTo>
                    <a:pt x="12159" y="24797"/>
                  </a:lnTo>
                  <a:lnTo>
                    <a:pt x="12847" y="24856"/>
                  </a:lnTo>
                  <a:lnTo>
                    <a:pt x="13536" y="24871"/>
                  </a:lnTo>
                  <a:lnTo>
                    <a:pt x="14240" y="24856"/>
                  </a:lnTo>
                  <a:lnTo>
                    <a:pt x="14929" y="24797"/>
                  </a:lnTo>
                  <a:lnTo>
                    <a:pt x="15603" y="24707"/>
                  </a:lnTo>
                  <a:lnTo>
                    <a:pt x="16276" y="24602"/>
                  </a:lnTo>
                  <a:lnTo>
                    <a:pt x="16935" y="24437"/>
                  </a:lnTo>
                  <a:lnTo>
                    <a:pt x="17579" y="24258"/>
                  </a:lnTo>
                  <a:lnTo>
                    <a:pt x="18208" y="24048"/>
                  </a:lnTo>
                  <a:lnTo>
                    <a:pt x="18822" y="23808"/>
                  </a:lnTo>
                  <a:lnTo>
                    <a:pt x="19421" y="23539"/>
                  </a:lnTo>
                  <a:lnTo>
                    <a:pt x="20005" y="23239"/>
                  </a:lnTo>
                  <a:lnTo>
                    <a:pt x="20574" y="22910"/>
                  </a:lnTo>
                  <a:lnTo>
                    <a:pt x="21113" y="22551"/>
                  </a:lnTo>
                  <a:lnTo>
                    <a:pt x="21652" y="22176"/>
                  </a:lnTo>
                  <a:lnTo>
                    <a:pt x="22161" y="21772"/>
                  </a:lnTo>
                  <a:lnTo>
                    <a:pt x="22655" y="21353"/>
                  </a:lnTo>
                  <a:lnTo>
                    <a:pt x="23119" y="20904"/>
                  </a:lnTo>
                  <a:lnTo>
                    <a:pt x="23568" y="20424"/>
                  </a:lnTo>
                  <a:lnTo>
                    <a:pt x="24002" y="19945"/>
                  </a:lnTo>
                  <a:lnTo>
                    <a:pt x="24407" y="19421"/>
                  </a:lnTo>
                  <a:lnTo>
                    <a:pt x="24781" y="18897"/>
                  </a:lnTo>
                  <a:lnTo>
                    <a:pt x="25125" y="18343"/>
                  </a:lnTo>
                  <a:lnTo>
                    <a:pt x="25455" y="17774"/>
                  </a:lnTo>
                  <a:lnTo>
                    <a:pt x="25754" y="17190"/>
                  </a:lnTo>
                  <a:lnTo>
                    <a:pt x="26024" y="16591"/>
                  </a:lnTo>
                  <a:lnTo>
                    <a:pt x="26263" y="15977"/>
                  </a:lnTo>
                  <a:lnTo>
                    <a:pt x="26488" y="15348"/>
                  </a:lnTo>
                  <a:lnTo>
                    <a:pt x="26668" y="14705"/>
                  </a:lnTo>
                  <a:lnTo>
                    <a:pt x="26817" y="14046"/>
                  </a:lnTo>
                  <a:lnTo>
                    <a:pt x="26937" y="13387"/>
                  </a:lnTo>
                  <a:lnTo>
                    <a:pt x="27027" y="12698"/>
                  </a:lnTo>
                  <a:lnTo>
                    <a:pt x="27072" y="12024"/>
                  </a:lnTo>
                  <a:lnTo>
                    <a:pt x="27087" y="11321"/>
                  </a:lnTo>
                  <a:lnTo>
                    <a:pt x="27087" y="1334"/>
                  </a:lnTo>
                  <a:lnTo>
                    <a:pt x="21532" y="1"/>
                  </a:lnTo>
                  <a:lnTo>
                    <a:pt x="21532" y="6679"/>
                  </a:lnTo>
                  <a:lnTo>
                    <a:pt x="21517" y="7083"/>
                  </a:lnTo>
                  <a:lnTo>
                    <a:pt x="21487" y="7488"/>
                  </a:lnTo>
                  <a:lnTo>
                    <a:pt x="21442" y="7892"/>
                  </a:lnTo>
                  <a:lnTo>
                    <a:pt x="21367" y="8281"/>
                  </a:lnTo>
                  <a:lnTo>
                    <a:pt x="21277" y="8670"/>
                  </a:lnTo>
                  <a:lnTo>
                    <a:pt x="21173" y="9045"/>
                  </a:lnTo>
                  <a:lnTo>
                    <a:pt x="21038" y="9419"/>
                  </a:lnTo>
                  <a:lnTo>
                    <a:pt x="20903" y="9778"/>
                  </a:lnTo>
                  <a:lnTo>
                    <a:pt x="20738" y="10138"/>
                  </a:lnTo>
                  <a:lnTo>
                    <a:pt x="20559" y="10482"/>
                  </a:lnTo>
                  <a:lnTo>
                    <a:pt x="20379" y="10812"/>
                  </a:lnTo>
                  <a:lnTo>
                    <a:pt x="20169" y="11141"/>
                  </a:lnTo>
                  <a:lnTo>
                    <a:pt x="19945" y="11455"/>
                  </a:lnTo>
                  <a:lnTo>
                    <a:pt x="19705" y="11755"/>
                  </a:lnTo>
                  <a:lnTo>
                    <a:pt x="19451" y="12039"/>
                  </a:lnTo>
                  <a:lnTo>
                    <a:pt x="19196" y="12324"/>
                  </a:lnTo>
                  <a:lnTo>
                    <a:pt x="18912" y="12578"/>
                  </a:lnTo>
                  <a:lnTo>
                    <a:pt x="18627" y="12833"/>
                  </a:lnTo>
                  <a:lnTo>
                    <a:pt x="18328" y="13073"/>
                  </a:lnTo>
                  <a:lnTo>
                    <a:pt x="18013" y="13297"/>
                  </a:lnTo>
                  <a:lnTo>
                    <a:pt x="17684" y="13507"/>
                  </a:lnTo>
                  <a:lnTo>
                    <a:pt x="17354" y="13701"/>
                  </a:lnTo>
                  <a:lnTo>
                    <a:pt x="17010" y="13866"/>
                  </a:lnTo>
                  <a:lnTo>
                    <a:pt x="16651" y="14031"/>
                  </a:lnTo>
                  <a:lnTo>
                    <a:pt x="16291" y="14181"/>
                  </a:lnTo>
                  <a:lnTo>
                    <a:pt x="15917" y="14300"/>
                  </a:lnTo>
                  <a:lnTo>
                    <a:pt x="15543" y="14405"/>
                  </a:lnTo>
                  <a:lnTo>
                    <a:pt x="15153" y="14495"/>
                  </a:lnTo>
                  <a:lnTo>
                    <a:pt x="14764" y="14570"/>
                  </a:lnTo>
                  <a:lnTo>
                    <a:pt x="14360" y="14615"/>
                  </a:lnTo>
                  <a:lnTo>
                    <a:pt x="13955" y="14645"/>
                  </a:lnTo>
                  <a:lnTo>
                    <a:pt x="13536" y="14660"/>
                  </a:lnTo>
                  <a:lnTo>
                    <a:pt x="13132" y="14645"/>
                  </a:lnTo>
                  <a:lnTo>
                    <a:pt x="12728" y="14615"/>
                  </a:lnTo>
                  <a:lnTo>
                    <a:pt x="12323" y="14570"/>
                  </a:lnTo>
                  <a:lnTo>
                    <a:pt x="11934" y="14495"/>
                  </a:lnTo>
                  <a:lnTo>
                    <a:pt x="11545" y="14405"/>
                  </a:lnTo>
                  <a:lnTo>
                    <a:pt x="11170" y="14300"/>
                  </a:lnTo>
                  <a:lnTo>
                    <a:pt x="10796" y="14181"/>
                  </a:lnTo>
                  <a:lnTo>
                    <a:pt x="10437" y="14031"/>
                  </a:lnTo>
                  <a:lnTo>
                    <a:pt x="10077" y="13866"/>
                  </a:lnTo>
                  <a:lnTo>
                    <a:pt x="9733" y="13701"/>
                  </a:lnTo>
                  <a:lnTo>
                    <a:pt x="9404" y="13507"/>
                  </a:lnTo>
                  <a:lnTo>
                    <a:pt x="9074" y="13297"/>
                  </a:lnTo>
                  <a:lnTo>
                    <a:pt x="8760" y="13073"/>
                  </a:lnTo>
                  <a:lnTo>
                    <a:pt x="8460" y="12833"/>
                  </a:lnTo>
                  <a:lnTo>
                    <a:pt x="8176" y="12578"/>
                  </a:lnTo>
                  <a:lnTo>
                    <a:pt x="7891" y="12324"/>
                  </a:lnTo>
                  <a:lnTo>
                    <a:pt x="7637" y="12039"/>
                  </a:lnTo>
                  <a:lnTo>
                    <a:pt x="7382" y="11755"/>
                  </a:lnTo>
                  <a:lnTo>
                    <a:pt x="7143" y="11455"/>
                  </a:lnTo>
                  <a:lnTo>
                    <a:pt x="6918" y="11141"/>
                  </a:lnTo>
                  <a:lnTo>
                    <a:pt x="6708" y="10812"/>
                  </a:lnTo>
                  <a:lnTo>
                    <a:pt x="6514" y="10482"/>
                  </a:lnTo>
                  <a:lnTo>
                    <a:pt x="6349" y="10138"/>
                  </a:lnTo>
                  <a:lnTo>
                    <a:pt x="6184" y="9778"/>
                  </a:lnTo>
                  <a:lnTo>
                    <a:pt x="6035" y="9419"/>
                  </a:lnTo>
                  <a:lnTo>
                    <a:pt x="5915" y="9045"/>
                  </a:lnTo>
                  <a:lnTo>
                    <a:pt x="5810" y="8670"/>
                  </a:lnTo>
                  <a:lnTo>
                    <a:pt x="5720" y="8281"/>
                  </a:lnTo>
                  <a:lnTo>
                    <a:pt x="5645" y="7892"/>
                  </a:lnTo>
                  <a:lnTo>
                    <a:pt x="5600" y="7488"/>
                  </a:lnTo>
                  <a:lnTo>
                    <a:pt x="5570" y="7083"/>
                  </a:lnTo>
                  <a:lnTo>
                    <a:pt x="5555" y="6679"/>
                  </a:lnTo>
                  <a:lnTo>
                    <a:pt x="5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583525" y="3227525"/>
              <a:ext cx="68150" cy="149375"/>
            </a:xfrm>
            <a:custGeom>
              <a:avLst/>
              <a:gdLst/>
              <a:ahLst/>
              <a:cxnLst/>
              <a:rect l="l" t="t" r="r" b="b"/>
              <a:pathLst>
                <a:path w="2726" h="5975" extrusionOk="0">
                  <a:moveTo>
                    <a:pt x="1363" y="0"/>
                  </a:moveTo>
                  <a:lnTo>
                    <a:pt x="1258" y="135"/>
                  </a:lnTo>
                  <a:lnTo>
                    <a:pt x="1168" y="285"/>
                  </a:lnTo>
                  <a:lnTo>
                    <a:pt x="1093" y="434"/>
                  </a:lnTo>
                  <a:lnTo>
                    <a:pt x="1018" y="584"/>
                  </a:lnTo>
                  <a:lnTo>
                    <a:pt x="973" y="749"/>
                  </a:lnTo>
                  <a:lnTo>
                    <a:pt x="929" y="913"/>
                  </a:lnTo>
                  <a:lnTo>
                    <a:pt x="899" y="1078"/>
                  </a:lnTo>
                  <a:lnTo>
                    <a:pt x="884" y="1243"/>
                  </a:lnTo>
                  <a:lnTo>
                    <a:pt x="884" y="1407"/>
                  </a:lnTo>
                  <a:lnTo>
                    <a:pt x="884" y="1572"/>
                  </a:lnTo>
                  <a:lnTo>
                    <a:pt x="914" y="1737"/>
                  </a:lnTo>
                  <a:lnTo>
                    <a:pt x="944" y="1902"/>
                  </a:lnTo>
                  <a:lnTo>
                    <a:pt x="988" y="2066"/>
                  </a:lnTo>
                  <a:lnTo>
                    <a:pt x="1048" y="2216"/>
                  </a:lnTo>
                  <a:lnTo>
                    <a:pt x="1123" y="2381"/>
                  </a:lnTo>
                  <a:lnTo>
                    <a:pt x="1213" y="2530"/>
                  </a:lnTo>
                  <a:lnTo>
                    <a:pt x="1363" y="2770"/>
                  </a:lnTo>
                  <a:lnTo>
                    <a:pt x="1513" y="2530"/>
                  </a:lnTo>
                  <a:lnTo>
                    <a:pt x="1602" y="2381"/>
                  </a:lnTo>
                  <a:lnTo>
                    <a:pt x="1677" y="2216"/>
                  </a:lnTo>
                  <a:lnTo>
                    <a:pt x="1737" y="2066"/>
                  </a:lnTo>
                  <a:lnTo>
                    <a:pt x="1782" y="1902"/>
                  </a:lnTo>
                  <a:lnTo>
                    <a:pt x="1812" y="1737"/>
                  </a:lnTo>
                  <a:lnTo>
                    <a:pt x="1842" y="1572"/>
                  </a:lnTo>
                  <a:lnTo>
                    <a:pt x="1842" y="1407"/>
                  </a:lnTo>
                  <a:lnTo>
                    <a:pt x="1842" y="1243"/>
                  </a:lnTo>
                  <a:lnTo>
                    <a:pt x="1827" y="1078"/>
                  </a:lnTo>
                  <a:lnTo>
                    <a:pt x="1797" y="913"/>
                  </a:lnTo>
                  <a:lnTo>
                    <a:pt x="1752" y="749"/>
                  </a:lnTo>
                  <a:lnTo>
                    <a:pt x="1707" y="584"/>
                  </a:lnTo>
                  <a:lnTo>
                    <a:pt x="1632" y="434"/>
                  </a:lnTo>
                  <a:lnTo>
                    <a:pt x="1557" y="285"/>
                  </a:lnTo>
                  <a:lnTo>
                    <a:pt x="1468" y="135"/>
                  </a:lnTo>
                  <a:lnTo>
                    <a:pt x="1363" y="0"/>
                  </a:lnTo>
                  <a:close/>
                  <a:moveTo>
                    <a:pt x="1363" y="3234"/>
                  </a:moveTo>
                  <a:lnTo>
                    <a:pt x="1228" y="3249"/>
                  </a:lnTo>
                  <a:lnTo>
                    <a:pt x="1108" y="3264"/>
                  </a:lnTo>
                  <a:lnTo>
                    <a:pt x="973" y="3294"/>
                  </a:lnTo>
                  <a:lnTo>
                    <a:pt x="854" y="3339"/>
                  </a:lnTo>
                  <a:lnTo>
                    <a:pt x="734" y="3399"/>
                  </a:lnTo>
                  <a:lnTo>
                    <a:pt x="614" y="3459"/>
                  </a:lnTo>
                  <a:lnTo>
                    <a:pt x="494" y="3549"/>
                  </a:lnTo>
                  <a:lnTo>
                    <a:pt x="405" y="3639"/>
                  </a:lnTo>
                  <a:lnTo>
                    <a:pt x="300" y="3743"/>
                  </a:lnTo>
                  <a:lnTo>
                    <a:pt x="225" y="3848"/>
                  </a:lnTo>
                  <a:lnTo>
                    <a:pt x="150" y="3968"/>
                  </a:lnTo>
                  <a:lnTo>
                    <a:pt x="90" y="4088"/>
                  </a:lnTo>
                  <a:lnTo>
                    <a:pt x="60" y="4207"/>
                  </a:lnTo>
                  <a:lnTo>
                    <a:pt x="15" y="4342"/>
                  </a:lnTo>
                  <a:lnTo>
                    <a:pt x="0" y="4477"/>
                  </a:lnTo>
                  <a:lnTo>
                    <a:pt x="0" y="4597"/>
                  </a:lnTo>
                  <a:lnTo>
                    <a:pt x="0" y="4732"/>
                  </a:lnTo>
                  <a:lnTo>
                    <a:pt x="15" y="4866"/>
                  </a:lnTo>
                  <a:lnTo>
                    <a:pt x="60" y="4986"/>
                  </a:lnTo>
                  <a:lnTo>
                    <a:pt x="90" y="5121"/>
                  </a:lnTo>
                  <a:lnTo>
                    <a:pt x="150" y="5241"/>
                  </a:lnTo>
                  <a:lnTo>
                    <a:pt x="225" y="5360"/>
                  </a:lnTo>
                  <a:lnTo>
                    <a:pt x="300" y="5465"/>
                  </a:lnTo>
                  <a:lnTo>
                    <a:pt x="405" y="5570"/>
                  </a:lnTo>
                  <a:lnTo>
                    <a:pt x="494" y="5660"/>
                  </a:lnTo>
                  <a:lnTo>
                    <a:pt x="614" y="5750"/>
                  </a:lnTo>
                  <a:lnTo>
                    <a:pt x="734" y="5810"/>
                  </a:lnTo>
                  <a:lnTo>
                    <a:pt x="854" y="5870"/>
                  </a:lnTo>
                  <a:lnTo>
                    <a:pt x="973" y="5914"/>
                  </a:lnTo>
                  <a:lnTo>
                    <a:pt x="1108" y="5944"/>
                  </a:lnTo>
                  <a:lnTo>
                    <a:pt x="1228" y="5959"/>
                  </a:lnTo>
                  <a:lnTo>
                    <a:pt x="1363" y="5974"/>
                  </a:lnTo>
                  <a:lnTo>
                    <a:pt x="1498" y="5959"/>
                  </a:lnTo>
                  <a:lnTo>
                    <a:pt x="1617" y="5944"/>
                  </a:lnTo>
                  <a:lnTo>
                    <a:pt x="1752" y="5914"/>
                  </a:lnTo>
                  <a:lnTo>
                    <a:pt x="1872" y="5870"/>
                  </a:lnTo>
                  <a:lnTo>
                    <a:pt x="1992" y="5810"/>
                  </a:lnTo>
                  <a:lnTo>
                    <a:pt x="2111" y="5750"/>
                  </a:lnTo>
                  <a:lnTo>
                    <a:pt x="2231" y="5660"/>
                  </a:lnTo>
                  <a:lnTo>
                    <a:pt x="2321" y="5570"/>
                  </a:lnTo>
                  <a:lnTo>
                    <a:pt x="2426" y="5465"/>
                  </a:lnTo>
                  <a:lnTo>
                    <a:pt x="2501" y="5360"/>
                  </a:lnTo>
                  <a:lnTo>
                    <a:pt x="2576" y="5241"/>
                  </a:lnTo>
                  <a:lnTo>
                    <a:pt x="2636" y="5121"/>
                  </a:lnTo>
                  <a:lnTo>
                    <a:pt x="2665" y="4986"/>
                  </a:lnTo>
                  <a:lnTo>
                    <a:pt x="2710" y="4866"/>
                  </a:lnTo>
                  <a:lnTo>
                    <a:pt x="2725" y="4732"/>
                  </a:lnTo>
                  <a:lnTo>
                    <a:pt x="2725" y="4597"/>
                  </a:lnTo>
                  <a:lnTo>
                    <a:pt x="2725" y="4477"/>
                  </a:lnTo>
                  <a:lnTo>
                    <a:pt x="2710" y="4342"/>
                  </a:lnTo>
                  <a:lnTo>
                    <a:pt x="2665" y="4207"/>
                  </a:lnTo>
                  <a:lnTo>
                    <a:pt x="2636" y="4088"/>
                  </a:lnTo>
                  <a:lnTo>
                    <a:pt x="2576" y="3968"/>
                  </a:lnTo>
                  <a:lnTo>
                    <a:pt x="2501" y="3848"/>
                  </a:lnTo>
                  <a:lnTo>
                    <a:pt x="2426" y="3743"/>
                  </a:lnTo>
                  <a:lnTo>
                    <a:pt x="2321" y="3639"/>
                  </a:lnTo>
                  <a:lnTo>
                    <a:pt x="2231" y="3549"/>
                  </a:lnTo>
                  <a:lnTo>
                    <a:pt x="2111" y="3459"/>
                  </a:lnTo>
                  <a:lnTo>
                    <a:pt x="1992" y="3399"/>
                  </a:lnTo>
                  <a:lnTo>
                    <a:pt x="1872" y="3339"/>
                  </a:lnTo>
                  <a:lnTo>
                    <a:pt x="1752" y="3294"/>
                  </a:lnTo>
                  <a:lnTo>
                    <a:pt x="1617" y="3264"/>
                  </a:lnTo>
                  <a:lnTo>
                    <a:pt x="1498" y="3249"/>
                  </a:lnTo>
                  <a:lnTo>
                    <a:pt x="1363" y="3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714900" y="3305750"/>
              <a:ext cx="68525" cy="149375"/>
            </a:xfrm>
            <a:custGeom>
              <a:avLst/>
              <a:gdLst/>
              <a:ahLst/>
              <a:cxnLst/>
              <a:rect l="l" t="t" r="r" b="b"/>
              <a:pathLst>
                <a:path w="2741" h="5975" extrusionOk="0">
                  <a:moveTo>
                    <a:pt x="1363" y="0"/>
                  </a:moveTo>
                  <a:lnTo>
                    <a:pt x="1259" y="150"/>
                  </a:lnTo>
                  <a:lnTo>
                    <a:pt x="1169" y="285"/>
                  </a:lnTo>
                  <a:lnTo>
                    <a:pt x="1094" y="435"/>
                  </a:lnTo>
                  <a:lnTo>
                    <a:pt x="1034" y="599"/>
                  </a:lnTo>
                  <a:lnTo>
                    <a:pt x="974" y="749"/>
                  </a:lnTo>
                  <a:lnTo>
                    <a:pt x="929" y="914"/>
                  </a:lnTo>
                  <a:lnTo>
                    <a:pt x="899" y="1078"/>
                  </a:lnTo>
                  <a:lnTo>
                    <a:pt x="884" y="1243"/>
                  </a:lnTo>
                  <a:lnTo>
                    <a:pt x="884" y="1408"/>
                  </a:lnTo>
                  <a:lnTo>
                    <a:pt x="899" y="1573"/>
                  </a:lnTo>
                  <a:lnTo>
                    <a:pt x="914" y="1737"/>
                  </a:lnTo>
                  <a:lnTo>
                    <a:pt x="944" y="1902"/>
                  </a:lnTo>
                  <a:lnTo>
                    <a:pt x="1004" y="2067"/>
                  </a:lnTo>
                  <a:lnTo>
                    <a:pt x="1064" y="2231"/>
                  </a:lnTo>
                  <a:lnTo>
                    <a:pt x="1139" y="2381"/>
                  </a:lnTo>
                  <a:lnTo>
                    <a:pt x="1214" y="2531"/>
                  </a:lnTo>
                  <a:lnTo>
                    <a:pt x="1363" y="2770"/>
                  </a:lnTo>
                  <a:lnTo>
                    <a:pt x="1513" y="2531"/>
                  </a:lnTo>
                  <a:lnTo>
                    <a:pt x="1603" y="2381"/>
                  </a:lnTo>
                  <a:lnTo>
                    <a:pt x="1678" y="2231"/>
                  </a:lnTo>
                  <a:lnTo>
                    <a:pt x="1738" y="2067"/>
                  </a:lnTo>
                  <a:lnTo>
                    <a:pt x="1783" y="1902"/>
                  </a:lnTo>
                  <a:lnTo>
                    <a:pt x="1828" y="1737"/>
                  </a:lnTo>
                  <a:lnTo>
                    <a:pt x="1843" y="1573"/>
                  </a:lnTo>
                  <a:lnTo>
                    <a:pt x="1857" y="1408"/>
                  </a:lnTo>
                  <a:lnTo>
                    <a:pt x="1857" y="1243"/>
                  </a:lnTo>
                  <a:lnTo>
                    <a:pt x="1843" y="1078"/>
                  </a:lnTo>
                  <a:lnTo>
                    <a:pt x="1813" y="914"/>
                  </a:lnTo>
                  <a:lnTo>
                    <a:pt x="1768" y="749"/>
                  </a:lnTo>
                  <a:lnTo>
                    <a:pt x="1708" y="599"/>
                  </a:lnTo>
                  <a:lnTo>
                    <a:pt x="1648" y="435"/>
                  </a:lnTo>
                  <a:lnTo>
                    <a:pt x="1558" y="285"/>
                  </a:lnTo>
                  <a:lnTo>
                    <a:pt x="1468" y="150"/>
                  </a:lnTo>
                  <a:lnTo>
                    <a:pt x="1363" y="0"/>
                  </a:lnTo>
                  <a:close/>
                  <a:moveTo>
                    <a:pt x="1363" y="3235"/>
                  </a:moveTo>
                  <a:lnTo>
                    <a:pt x="1244" y="3250"/>
                  </a:lnTo>
                  <a:lnTo>
                    <a:pt x="1109" y="3265"/>
                  </a:lnTo>
                  <a:lnTo>
                    <a:pt x="974" y="3295"/>
                  </a:lnTo>
                  <a:lnTo>
                    <a:pt x="854" y="3339"/>
                  </a:lnTo>
                  <a:lnTo>
                    <a:pt x="735" y="3399"/>
                  </a:lnTo>
                  <a:lnTo>
                    <a:pt x="615" y="3459"/>
                  </a:lnTo>
                  <a:lnTo>
                    <a:pt x="510" y="3549"/>
                  </a:lnTo>
                  <a:lnTo>
                    <a:pt x="405" y="3639"/>
                  </a:lnTo>
                  <a:lnTo>
                    <a:pt x="315" y="3744"/>
                  </a:lnTo>
                  <a:lnTo>
                    <a:pt x="225" y="3849"/>
                  </a:lnTo>
                  <a:lnTo>
                    <a:pt x="166" y="3968"/>
                  </a:lnTo>
                  <a:lnTo>
                    <a:pt x="106" y="4088"/>
                  </a:lnTo>
                  <a:lnTo>
                    <a:pt x="61" y="4223"/>
                  </a:lnTo>
                  <a:lnTo>
                    <a:pt x="31" y="4343"/>
                  </a:lnTo>
                  <a:lnTo>
                    <a:pt x="16" y="4477"/>
                  </a:lnTo>
                  <a:lnTo>
                    <a:pt x="1" y="4612"/>
                  </a:lnTo>
                  <a:lnTo>
                    <a:pt x="16" y="4732"/>
                  </a:lnTo>
                  <a:lnTo>
                    <a:pt x="31" y="4867"/>
                  </a:lnTo>
                  <a:lnTo>
                    <a:pt x="61" y="5001"/>
                  </a:lnTo>
                  <a:lnTo>
                    <a:pt x="106" y="5121"/>
                  </a:lnTo>
                  <a:lnTo>
                    <a:pt x="166" y="5241"/>
                  </a:lnTo>
                  <a:lnTo>
                    <a:pt x="225" y="5361"/>
                  </a:lnTo>
                  <a:lnTo>
                    <a:pt x="315" y="5466"/>
                  </a:lnTo>
                  <a:lnTo>
                    <a:pt x="405" y="5570"/>
                  </a:lnTo>
                  <a:lnTo>
                    <a:pt x="510" y="5660"/>
                  </a:lnTo>
                  <a:lnTo>
                    <a:pt x="615" y="5750"/>
                  </a:lnTo>
                  <a:lnTo>
                    <a:pt x="735" y="5810"/>
                  </a:lnTo>
                  <a:lnTo>
                    <a:pt x="854" y="5870"/>
                  </a:lnTo>
                  <a:lnTo>
                    <a:pt x="974" y="5915"/>
                  </a:lnTo>
                  <a:lnTo>
                    <a:pt x="1109" y="5945"/>
                  </a:lnTo>
                  <a:lnTo>
                    <a:pt x="1244" y="5960"/>
                  </a:lnTo>
                  <a:lnTo>
                    <a:pt x="1363" y="5975"/>
                  </a:lnTo>
                  <a:lnTo>
                    <a:pt x="1498" y="5960"/>
                  </a:lnTo>
                  <a:lnTo>
                    <a:pt x="1633" y="5945"/>
                  </a:lnTo>
                  <a:lnTo>
                    <a:pt x="1753" y="5915"/>
                  </a:lnTo>
                  <a:lnTo>
                    <a:pt x="1887" y="5870"/>
                  </a:lnTo>
                  <a:lnTo>
                    <a:pt x="2007" y="5810"/>
                  </a:lnTo>
                  <a:lnTo>
                    <a:pt x="2127" y="5750"/>
                  </a:lnTo>
                  <a:lnTo>
                    <a:pt x="2232" y="5660"/>
                  </a:lnTo>
                  <a:lnTo>
                    <a:pt x="2337" y="5570"/>
                  </a:lnTo>
                  <a:lnTo>
                    <a:pt x="2426" y="5466"/>
                  </a:lnTo>
                  <a:lnTo>
                    <a:pt x="2516" y="5361"/>
                  </a:lnTo>
                  <a:lnTo>
                    <a:pt x="2576" y="5241"/>
                  </a:lnTo>
                  <a:lnTo>
                    <a:pt x="2636" y="5121"/>
                  </a:lnTo>
                  <a:lnTo>
                    <a:pt x="2681" y="5001"/>
                  </a:lnTo>
                  <a:lnTo>
                    <a:pt x="2711" y="4867"/>
                  </a:lnTo>
                  <a:lnTo>
                    <a:pt x="2726" y="4732"/>
                  </a:lnTo>
                  <a:lnTo>
                    <a:pt x="2741" y="4612"/>
                  </a:lnTo>
                  <a:lnTo>
                    <a:pt x="2726" y="4477"/>
                  </a:lnTo>
                  <a:lnTo>
                    <a:pt x="2711" y="4343"/>
                  </a:lnTo>
                  <a:lnTo>
                    <a:pt x="2681" y="4223"/>
                  </a:lnTo>
                  <a:lnTo>
                    <a:pt x="2636" y="4088"/>
                  </a:lnTo>
                  <a:lnTo>
                    <a:pt x="2576" y="3968"/>
                  </a:lnTo>
                  <a:lnTo>
                    <a:pt x="2516" y="3849"/>
                  </a:lnTo>
                  <a:lnTo>
                    <a:pt x="2426" y="3744"/>
                  </a:lnTo>
                  <a:lnTo>
                    <a:pt x="2337" y="3639"/>
                  </a:lnTo>
                  <a:lnTo>
                    <a:pt x="2232" y="3549"/>
                  </a:lnTo>
                  <a:lnTo>
                    <a:pt x="2127" y="3459"/>
                  </a:lnTo>
                  <a:lnTo>
                    <a:pt x="2007" y="3399"/>
                  </a:lnTo>
                  <a:lnTo>
                    <a:pt x="1887" y="3339"/>
                  </a:lnTo>
                  <a:lnTo>
                    <a:pt x="1753" y="3295"/>
                  </a:lnTo>
                  <a:lnTo>
                    <a:pt x="1633" y="3265"/>
                  </a:lnTo>
                  <a:lnTo>
                    <a:pt x="1498" y="3250"/>
                  </a:lnTo>
                  <a:lnTo>
                    <a:pt x="1363" y="3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991175" y="3227525"/>
              <a:ext cx="68150" cy="149375"/>
            </a:xfrm>
            <a:custGeom>
              <a:avLst/>
              <a:gdLst/>
              <a:ahLst/>
              <a:cxnLst/>
              <a:rect l="l" t="t" r="r" b="b"/>
              <a:pathLst>
                <a:path w="2726" h="5975" extrusionOk="0">
                  <a:moveTo>
                    <a:pt x="1363" y="0"/>
                  </a:moveTo>
                  <a:lnTo>
                    <a:pt x="1258" y="135"/>
                  </a:lnTo>
                  <a:lnTo>
                    <a:pt x="1168" y="285"/>
                  </a:lnTo>
                  <a:lnTo>
                    <a:pt x="1093" y="434"/>
                  </a:lnTo>
                  <a:lnTo>
                    <a:pt x="1018" y="584"/>
                  </a:lnTo>
                  <a:lnTo>
                    <a:pt x="958" y="749"/>
                  </a:lnTo>
                  <a:lnTo>
                    <a:pt x="928" y="913"/>
                  </a:lnTo>
                  <a:lnTo>
                    <a:pt x="898" y="1078"/>
                  </a:lnTo>
                  <a:lnTo>
                    <a:pt x="883" y="1243"/>
                  </a:lnTo>
                  <a:lnTo>
                    <a:pt x="868" y="1407"/>
                  </a:lnTo>
                  <a:lnTo>
                    <a:pt x="883" y="1572"/>
                  </a:lnTo>
                  <a:lnTo>
                    <a:pt x="913" y="1737"/>
                  </a:lnTo>
                  <a:lnTo>
                    <a:pt x="943" y="1902"/>
                  </a:lnTo>
                  <a:lnTo>
                    <a:pt x="988" y="2066"/>
                  </a:lnTo>
                  <a:lnTo>
                    <a:pt x="1048" y="2216"/>
                  </a:lnTo>
                  <a:lnTo>
                    <a:pt x="1123" y="2381"/>
                  </a:lnTo>
                  <a:lnTo>
                    <a:pt x="1213" y="2530"/>
                  </a:lnTo>
                  <a:lnTo>
                    <a:pt x="1363" y="2770"/>
                  </a:lnTo>
                  <a:lnTo>
                    <a:pt x="1512" y="2530"/>
                  </a:lnTo>
                  <a:lnTo>
                    <a:pt x="1602" y="2381"/>
                  </a:lnTo>
                  <a:lnTo>
                    <a:pt x="1677" y="2216"/>
                  </a:lnTo>
                  <a:lnTo>
                    <a:pt x="1737" y="2066"/>
                  </a:lnTo>
                  <a:lnTo>
                    <a:pt x="1782" y="1902"/>
                  </a:lnTo>
                  <a:lnTo>
                    <a:pt x="1812" y="1737"/>
                  </a:lnTo>
                  <a:lnTo>
                    <a:pt x="1842" y="1572"/>
                  </a:lnTo>
                  <a:lnTo>
                    <a:pt x="1842" y="1407"/>
                  </a:lnTo>
                  <a:lnTo>
                    <a:pt x="1842" y="1243"/>
                  </a:lnTo>
                  <a:lnTo>
                    <a:pt x="1827" y="1078"/>
                  </a:lnTo>
                  <a:lnTo>
                    <a:pt x="1797" y="913"/>
                  </a:lnTo>
                  <a:lnTo>
                    <a:pt x="1752" y="749"/>
                  </a:lnTo>
                  <a:lnTo>
                    <a:pt x="1707" y="584"/>
                  </a:lnTo>
                  <a:lnTo>
                    <a:pt x="1632" y="434"/>
                  </a:lnTo>
                  <a:lnTo>
                    <a:pt x="1557" y="285"/>
                  </a:lnTo>
                  <a:lnTo>
                    <a:pt x="1467" y="135"/>
                  </a:lnTo>
                  <a:lnTo>
                    <a:pt x="1363" y="0"/>
                  </a:lnTo>
                  <a:close/>
                  <a:moveTo>
                    <a:pt x="1363" y="3234"/>
                  </a:moveTo>
                  <a:lnTo>
                    <a:pt x="1228" y="3249"/>
                  </a:lnTo>
                  <a:lnTo>
                    <a:pt x="1093" y="3264"/>
                  </a:lnTo>
                  <a:lnTo>
                    <a:pt x="973" y="3294"/>
                  </a:lnTo>
                  <a:lnTo>
                    <a:pt x="854" y="3339"/>
                  </a:lnTo>
                  <a:lnTo>
                    <a:pt x="719" y="3399"/>
                  </a:lnTo>
                  <a:lnTo>
                    <a:pt x="614" y="3459"/>
                  </a:lnTo>
                  <a:lnTo>
                    <a:pt x="494" y="3549"/>
                  </a:lnTo>
                  <a:lnTo>
                    <a:pt x="389" y="3639"/>
                  </a:lnTo>
                  <a:lnTo>
                    <a:pt x="299" y="3743"/>
                  </a:lnTo>
                  <a:lnTo>
                    <a:pt x="225" y="3848"/>
                  </a:lnTo>
                  <a:lnTo>
                    <a:pt x="150" y="3968"/>
                  </a:lnTo>
                  <a:lnTo>
                    <a:pt x="90" y="4088"/>
                  </a:lnTo>
                  <a:lnTo>
                    <a:pt x="45" y="4207"/>
                  </a:lnTo>
                  <a:lnTo>
                    <a:pt x="15" y="4342"/>
                  </a:lnTo>
                  <a:lnTo>
                    <a:pt x="0" y="4477"/>
                  </a:lnTo>
                  <a:lnTo>
                    <a:pt x="0" y="4597"/>
                  </a:lnTo>
                  <a:lnTo>
                    <a:pt x="0" y="4732"/>
                  </a:lnTo>
                  <a:lnTo>
                    <a:pt x="15" y="4866"/>
                  </a:lnTo>
                  <a:lnTo>
                    <a:pt x="45" y="4986"/>
                  </a:lnTo>
                  <a:lnTo>
                    <a:pt x="90" y="5121"/>
                  </a:lnTo>
                  <a:lnTo>
                    <a:pt x="150" y="5241"/>
                  </a:lnTo>
                  <a:lnTo>
                    <a:pt x="225" y="5360"/>
                  </a:lnTo>
                  <a:lnTo>
                    <a:pt x="299" y="5465"/>
                  </a:lnTo>
                  <a:lnTo>
                    <a:pt x="389" y="5570"/>
                  </a:lnTo>
                  <a:lnTo>
                    <a:pt x="494" y="5660"/>
                  </a:lnTo>
                  <a:lnTo>
                    <a:pt x="614" y="5750"/>
                  </a:lnTo>
                  <a:lnTo>
                    <a:pt x="719" y="5810"/>
                  </a:lnTo>
                  <a:lnTo>
                    <a:pt x="854" y="5870"/>
                  </a:lnTo>
                  <a:lnTo>
                    <a:pt x="973" y="5914"/>
                  </a:lnTo>
                  <a:lnTo>
                    <a:pt x="1093" y="5944"/>
                  </a:lnTo>
                  <a:lnTo>
                    <a:pt x="1228" y="5959"/>
                  </a:lnTo>
                  <a:lnTo>
                    <a:pt x="1363" y="5974"/>
                  </a:lnTo>
                  <a:lnTo>
                    <a:pt x="1497" y="5959"/>
                  </a:lnTo>
                  <a:lnTo>
                    <a:pt x="1617" y="5944"/>
                  </a:lnTo>
                  <a:lnTo>
                    <a:pt x="1752" y="5914"/>
                  </a:lnTo>
                  <a:lnTo>
                    <a:pt x="1872" y="5870"/>
                  </a:lnTo>
                  <a:lnTo>
                    <a:pt x="1991" y="5810"/>
                  </a:lnTo>
                  <a:lnTo>
                    <a:pt x="2111" y="5750"/>
                  </a:lnTo>
                  <a:lnTo>
                    <a:pt x="2216" y="5660"/>
                  </a:lnTo>
                  <a:lnTo>
                    <a:pt x="2321" y="5570"/>
                  </a:lnTo>
                  <a:lnTo>
                    <a:pt x="2426" y="5465"/>
                  </a:lnTo>
                  <a:lnTo>
                    <a:pt x="2501" y="5360"/>
                  </a:lnTo>
                  <a:lnTo>
                    <a:pt x="2575" y="5241"/>
                  </a:lnTo>
                  <a:lnTo>
                    <a:pt x="2620" y="5121"/>
                  </a:lnTo>
                  <a:lnTo>
                    <a:pt x="2665" y="4986"/>
                  </a:lnTo>
                  <a:lnTo>
                    <a:pt x="2695" y="4866"/>
                  </a:lnTo>
                  <a:lnTo>
                    <a:pt x="2725" y="4732"/>
                  </a:lnTo>
                  <a:lnTo>
                    <a:pt x="2725" y="4597"/>
                  </a:lnTo>
                  <a:lnTo>
                    <a:pt x="2725" y="4477"/>
                  </a:lnTo>
                  <a:lnTo>
                    <a:pt x="2695" y="4342"/>
                  </a:lnTo>
                  <a:lnTo>
                    <a:pt x="2665" y="4207"/>
                  </a:lnTo>
                  <a:lnTo>
                    <a:pt x="2620" y="4088"/>
                  </a:lnTo>
                  <a:lnTo>
                    <a:pt x="2575" y="3968"/>
                  </a:lnTo>
                  <a:lnTo>
                    <a:pt x="2501" y="3848"/>
                  </a:lnTo>
                  <a:lnTo>
                    <a:pt x="2426" y="3743"/>
                  </a:lnTo>
                  <a:lnTo>
                    <a:pt x="2321" y="3639"/>
                  </a:lnTo>
                  <a:lnTo>
                    <a:pt x="2216" y="3549"/>
                  </a:lnTo>
                  <a:lnTo>
                    <a:pt x="2111" y="3459"/>
                  </a:lnTo>
                  <a:lnTo>
                    <a:pt x="1991" y="3399"/>
                  </a:lnTo>
                  <a:lnTo>
                    <a:pt x="1872" y="3339"/>
                  </a:lnTo>
                  <a:lnTo>
                    <a:pt x="1752" y="3294"/>
                  </a:lnTo>
                  <a:lnTo>
                    <a:pt x="1617" y="3264"/>
                  </a:lnTo>
                  <a:lnTo>
                    <a:pt x="1497" y="3249"/>
                  </a:lnTo>
                  <a:lnTo>
                    <a:pt x="1363" y="3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859400" y="3305750"/>
              <a:ext cx="68525" cy="149375"/>
            </a:xfrm>
            <a:custGeom>
              <a:avLst/>
              <a:gdLst/>
              <a:ahLst/>
              <a:cxnLst/>
              <a:rect l="l" t="t" r="r" b="b"/>
              <a:pathLst>
                <a:path w="2741" h="5975" extrusionOk="0">
                  <a:moveTo>
                    <a:pt x="1378" y="0"/>
                  </a:moveTo>
                  <a:lnTo>
                    <a:pt x="1273" y="150"/>
                  </a:lnTo>
                  <a:lnTo>
                    <a:pt x="1168" y="285"/>
                  </a:lnTo>
                  <a:lnTo>
                    <a:pt x="1094" y="435"/>
                  </a:lnTo>
                  <a:lnTo>
                    <a:pt x="1034" y="599"/>
                  </a:lnTo>
                  <a:lnTo>
                    <a:pt x="974" y="749"/>
                  </a:lnTo>
                  <a:lnTo>
                    <a:pt x="929" y="914"/>
                  </a:lnTo>
                  <a:lnTo>
                    <a:pt x="899" y="1078"/>
                  </a:lnTo>
                  <a:lnTo>
                    <a:pt x="884" y="1243"/>
                  </a:lnTo>
                  <a:lnTo>
                    <a:pt x="884" y="1408"/>
                  </a:lnTo>
                  <a:lnTo>
                    <a:pt x="899" y="1573"/>
                  </a:lnTo>
                  <a:lnTo>
                    <a:pt x="914" y="1737"/>
                  </a:lnTo>
                  <a:lnTo>
                    <a:pt x="959" y="1902"/>
                  </a:lnTo>
                  <a:lnTo>
                    <a:pt x="1004" y="2067"/>
                  </a:lnTo>
                  <a:lnTo>
                    <a:pt x="1064" y="2231"/>
                  </a:lnTo>
                  <a:lnTo>
                    <a:pt x="1138" y="2381"/>
                  </a:lnTo>
                  <a:lnTo>
                    <a:pt x="1228" y="2531"/>
                  </a:lnTo>
                  <a:lnTo>
                    <a:pt x="1378" y="2770"/>
                  </a:lnTo>
                  <a:lnTo>
                    <a:pt x="1528" y="2531"/>
                  </a:lnTo>
                  <a:lnTo>
                    <a:pt x="1603" y="2381"/>
                  </a:lnTo>
                  <a:lnTo>
                    <a:pt x="1677" y="2231"/>
                  </a:lnTo>
                  <a:lnTo>
                    <a:pt x="1737" y="2067"/>
                  </a:lnTo>
                  <a:lnTo>
                    <a:pt x="1797" y="1902"/>
                  </a:lnTo>
                  <a:lnTo>
                    <a:pt x="1827" y="1737"/>
                  </a:lnTo>
                  <a:lnTo>
                    <a:pt x="1842" y="1573"/>
                  </a:lnTo>
                  <a:lnTo>
                    <a:pt x="1857" y="1408"/>
                  </a:lnTo>
                  <a:lnTo>
                    <a:pt x="1857" y="1243"/>
                  </a:lnTo>
                  <a:lnTo>
                    <a:pt x="1842" y="1078"/>
                  </a:lnTo>
                  <a:lnTo>
                    <a:pt x="1812" y="914"/>
                  </a:lnTo>
                  <a:lnTo>
                    <a:pt x="1767" y="749"/>
                  </a:lnTo>
                  <a:lnTo>
                    <a:pt x="1707" y="599"/>
                  </a:lnTo>
                  <a:lnTo>
                    <a:pt x="1648" y="435"/>
                  </a:lnTo>
                  <a:lnTo>
                    <a:pt x="1573" y="285"/>
                  </a:lnTo>
                  <a:lnTo>
                    <a:pt x="1468" y="150"/>
                  </a:lnTo>
                  <a:lnTo>
                    <a:pt x="1378" y="0"/>
                  </a:lnTo>
                  <a:close/>
                  <a:moveTo>
                    <a:pt x="1378" y="3235"/>
                  </a:moveTo>
                  <a:lnTo>
                    <a:pt x="1243" y="3250"/>
                  </a:lnTo>
                  <a:lnTo>
                    <a:pt x="1108" y="3265"/>
                  </a:lnTo>
                  <a:lnTo>
                    <a:pt x="989" y="3295"/>
                  </a:lnTo>
                  <a:lnTo>
                    <a:pt x="854" y="3339"/>
                  </a:lnTo>
                  <a:lnTo>
                    <a:pt x="734" y="3399"/>
                  </a:lnTo>
                  <a:lnTo>
                    <a:pt x="614" y="3459"/>
                  </a:lnTo>
                  <a:lnTo>
                    <a:pt x="510" y="3549"/>
                  </a:lnTo>
                  <a:lnTo>
                    <a:pt x="405" y="3639"/>
                  </a:lnTo>
                  <a:lnTo>
                    <a:pt x="315" y="3744"/>
                  </a:lnTo>
                  <a:lnTo>
                    <a:pt x="225" y="3849"/>
                  </a:lnTo>
                  <a:lnTo>
                    <a:pt x="165" y="3968"/>
                  </a:lnTo>
                  <a:lnTo>
                    <a:pt x="105" y="4088"/>
                  </a:lnTo>
                  <a:lnTo>
                    <a:pt x="60" y="4223"/>
                  </a:lnTo>
                  <a:lnTo>
                    <a:pt x="30" y="4343"/>
                  </a:lnTo>
                  <a:lnTo>
                    <a:pt x="15" y="4477"/>
                  </a:lnTo>
                  <a:lnTo>
                    <a:pt x="0" y="4612"/>
                  </a:lnTo>
                  <a:lnTo>
                    <a:pt x="15" y="4732"/>
                  </a:lnTo>
                  <a:lnTo>
                    <a:pt x="30" y="4867"/>
                  </a:lnTo>
                  <a:lnTo>
                    <a:pt x="60" y="5001"/>
                  </a:lnTo>
                  <a:lnTo>
                    <a:pt x="105" y="5121"/>
                  </a:lnTo>
                  <a:lnTo>
                    <a:pt x="165" y="5241"/>
                  </a:lnTo>
                  <a:lnTo>
                    <a:pt x="225" y="5361"/>
                  </a:lnTo>
                  <a:lnTo>
                    <a:pt x="315" y="5466"/>
                  </a:lnTo>
                  <a:lnTo>
                    <a:pt x="405" y="5570"/>
                  </a:lnTo>
                  <a:lnTo>
                    <a:pt x="510" y="5660"/>
                  </a:lnTo>
                  <a:lnTo>
                    <a:pt x="614" y="5750"/>
                  </a:lnTo>
                  <a:lnTo>
                    <a:pt x="734" y="5810"/>
                  </a:lnTo>
                  <a:lnTo>
                    <a:pt x="854" y="5870"/>
                  </a:lnTo>
                  <a:lnTo>
                    <a:pt x="989" y="5915"/>
                  </a:lnTo>
                  <a:lnTo>
                    <a:pt x="1108" y="5945"/>
                  </a:lnTo>
                  <a:lnTo>
                    <a:pt x="1243" y="5960"/>
                  </a:lnTo>
                  <a:lnTo>
                    <a:pt x="1378" y="5975"/>
                  </a:lnTo>
                  <a:lnTo>
                    <a:pt x="1498" y="5960"/>
                  </a:lnTo>
                  <a:lnTo>
                    <a:pt x="1633" y="5945"/>
                  </a:lnTo>
                  <a:lnTo>
                    <a:pt x="1767" y="5915"/>
                  </a:lnTo>
                  <a:lnTo>
                    <a:pt x="1887" y="5870"/>
                  </a:lnTo>
                  <a:lnTo>
                    <a:pt x="2007" y="5810"/>
                  </a:lnTo>
                  <a:lnTo>
                    <a:pt x="2127" y="5750"/>
                  </a:lnTo>
                  <a:lnTo>
                    <a:pt x="2231" y="5660"/>
                  </a:lnTo>
                  <a:lnTo>
                    <a:pt x="2336" y="5570"/>
                  </a:lnTo>
                  <a:lnTo>
                    <a:pt x="2426" y="5466"/>
                  </a:lnTo>
                  <a:lnTo>
                    <a:pt x="2516" y="5361"/>
                  </a:lnTo>
                  <a:lnTo>
                    <a:pt x="2576" y="5241"/>
                  </a:lnTo>
                  <a:lnTo>
                    <a:pt x="2636" y="5121"/>
                  </a:lnTo>
                  <a:lnTo>
                    <a:pt x="2681" y="5001"/>
                  </a:lnTo>
                  <a:lnTo>
                    <a:pt x="2711" y="4867"/>
                  </a:lnTo>
                  <a:lnTo>
                    <a:pt x="2726" y="4732"/>
                  </a:lnTo>
                  <a:lnTo>
                    <a:pt x="2741" y="4612"/>
                  </a:lnTo>
                  <a:lnTo>
                    <a:pt x="2726" y="4477"/>
                  </a:lnTo>
                  <a:lnTo>
                    <a:pt x="2711" y="4343"/>
                  </a:lnTo>
                  <a:lnTo>
                    <a:pt x="2681" y="4223"/>
                  </a:lnTo>
                  <a:lnTo>
                    <a:pt x="2636" y="4088"/>
                  </a:lnTo>
                  <a:lnTo>
                    <a:pt x="2576" y="3968"/>
                  </a:lnTo>
                  <a:lnTo>
                    <a:pt x="2516" y="3849"/>
                  </a:lnTo>
                  <a:lnTo>
                    <a:pt x="2426" y="3744"/>
                  </a:lnTo>
                  <a:lnTo>
                    <a:pt x="2336" y="3639"/>
                  </a:lnTo>
                  <a:lnTo>
                    <a:pt x="2231" y="3549"/>
                  </a:lnTo>
                  <a:lnTo>
                    <a:pt x="2127" y="3459"/>
                  </a:lnTo>
                  <a:lnTo>
                    <a:pt x="2007" y="3399"/>
                  </a:lnTo>
                  <a:lnTo>
                    <a:pt x="1887" y="3339"/>
                  </a:lnTo>
                  <a:lnTo>
                    <a:pt x="1767" y="3295"/>
                  </a:lnTo>
                  <a:lnTo>
                    <a:pt x="1633" y="3265"/>
                  </a:lnTo>
                  <a:lnTo>
                    <a:pt x="1498" y="3250"/>
                  </a:lnTo>
                  <a:lnTo>
                    <a:pt x="1378" y="3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3374275" y="2569825"/>
              <a:ext cx="894300" cy="1125250"/>
            </a:xfrm>
            <a:custGeom>
              <a:avLst/>
              <a:gdLst/>
              <a:ahLst/>
              <a:cxnLst/>
              <a:rect l="l" t="t" r="r" b="b"/>
              <a:pathLst>
                <a:path w="35772" h="45010" extrusionOk="0">
                  <a:moveTo>
                    <a:pt x="34424" y="0"/>
                  </a:moveTo>
                  <a:lnTo>
                    <a:pt x="34289" y="15"/>
                  </a:lnTo>
                  <a:lnTo>
                    <a:pt x="34154" y="30"/>
                  </a:lnTo>
                  <a:lnTo>
                    <a:pt x="34034" y="60"/>
                  </a:lnTo>
                  <a:lnTo>
                    <a:pt x="33900" y="105"/>
                  </a:lnTo>
                  <a:lnTo>
                    <a:pt x="33780" y="165"/>
                  </a:lnTo>
                  <a:lnTo>
                    <a:pt x="33675" y="240"/>
                  </a:lnTo>
                  <a:lnTo>
                    <a:pt x="33570" y="315"/>
                  </a:lnTo>
                  <a:lnTo>
                    <a:pt x="33480" y="404"/>
                  </a:lnTo>
                  <a:lnTo>
                    <a:pt x="33390" y="494"/>
                  </a:lnTo>
                  <a:lnTo>
                    <a:pt x="33316" y="599"/>
                  </a:lnTo>
                  <a:lnTo>
                    <a:pt x="33241" y="704"/>
                  </a:lnTo>
                  <a:lnTo>
                    <a:pt x="33181" y="824"/>
                  </a:lnTo>
                  <a:lnTo>
                    <a:pt x="33136" y="943"/>
                  </a:lnTo>
                  <a:lnTo>
                    <a:pt x="33106" y="1078"/>
                  </a:lnTo>
                  <a:lnTo>
                    <a:pt x="33091" y="1213"/>
                  </a:lnTo>
                  <a:lnTo>
                    <a:pt x="33076" y="1348"/>
                  </a:lnTo>
                  <a:lnTo>
                    <a:pt x="33091" y="1482"/>
                  </a:lnTo>
                  <a:lnTo>
                    <a:pt x="33106" y="1617"/>
                  </a:lnTo>
                  <a:lnTo>
                    <a:pt x="33136" y="1752"/>
                  </a:lnTo>
                  <a:lnTo>
                    <a:pt x="33181" y="1872"/>
                  </a:lnTo>
                  <a:lnTo>
                    <a:pt x="33241" y="1992"/>
                  </a:lnTo>
                  <a:lnTo>
                    <a:pt x="33316" y="2111"/>
                  </a:lnTo>
                  <a:lnTo>
                    <a:pt x="33390" y="2201"/>
                  </a:lnTo>
                  <a:lnTo>
                    <a:pt x="33480" y="2306"/>
                  </a:lnTo>
                  <a:lnTo>
                    <a:pt x="33570" y="2396"/>
                  </a:lnTo>
                  <a:lnTo>
                    <a:pt x="33675" y="2471"/>
                  </a:lnTo>
                  <a:lnTo>
                    <a:pt x="33780" y="2531"/>
                  </a:lnTo>
                  <a:lnTo>
                    <a:pt x="33900" y="2590"/>
                  </a:lnTo>
                  <a:lnTo>
                    <a:pt x="34034" y="2635"/>
                  </a:lnTo>
                  <a:lnTo>
                    <a:pt x="34154" y="2665"/>
                  </a:lnTo>
                  <a:lnTo>
                    <a:pt x="34289" y="2695"/>
                  </a:lnTo>
                  <a:lnTo>
                    <a:pt x="34558" y="2695"/>
                  </a:lnTo>
                  <a:lnTo>
                    <a:pt x="34693" y="2665"/>
                  </a:lnTo>
                  <a:lnTo>
                    <a:pt x="34828" y="2635"/>
                  </a:lnTo>
                  <a:lnTo>
                    <a:pt x="34948" y="2590"/>
                  </a:lnTo>
                  <a:lnTo>
                    <a:pt x="35067" y="2531"/>
                  </a:lnTo>
                  <a:lnTo>
                    <a:pt x="35187" y="2471"/>
                  </a:lnTo>
                  <a:lnTo>
                    <a:pt x="35292" y="2396"/>
                  </a:lnTo>
                  <a:lnTo>
                    <a:pt x="35382" y="2306"/>
                  </a:lnTo>
                  <a:lnTo>
                    <a:pt x="35472" y="2201"/>
                  </a:lnTo>
                  <a:lnTo>
                    <a:pt x="35547" y="2111"/>
                  </a:lnTo>
                  <a:lnTo>
                    <a:pt x="35606" y="1992"/>
                  </a:lnTo>
                  <a:lnTo>
                    <a:pt x="35666" y="1872"/>
                  </a:lnTo>
                  <a:lnTo>
                    <a:pt x="35711" y="1752"/>
                  </a:lnTo>
                  <a:lnTo>
                    <a:pt x="35741" y="1617"/>
                  </a:lnTo>
                  <a:lnTo>
                    <a:pt x="35771" y="1482"/>
                  </a:lnTo>
                  <a:lnTo>
                    <a:pt x="35771" y="1348"/>
                  </a:lnTo>
                  <a:lnTo>
                    <a:pt x="35771" y="1213"/>
                  </a:lnTo>
                  <a:lnTo>
                    <a:pt x="35741" y="1078"/>
                  </a:lnTo>
                  <a:lnTo>
                    <a:pt x="35711" y="943"/>
                  </a:lnTo>
                  <a:lnTo>
                    <a:pt x="35666" y="824"/>
                  </a:lnTo>
                  <a:lnTo>
                    <a:pt x="35606" y="704"/>
                  </a:lnTo>
                  <a:lnTo>
                    <a:pt x="35547" y="599"/>
                  </a:lnTo>
                  <a:lnTo>
                    <a:pt x="35472" y="494"/>
                  </a:lnTo>
                  <a:lnTo>
                    <a:pt x="35382" y="404"/>
                  </a:lnTo>
                  <a:lnTo>
                    <a:pt x="35292" y="315"/>
                  </a:lnTo>
                  <a:lnTo>
                    <a:pt x="35187" y="240"/>
                  </a:lnTo>
                  <a:lnTo>
                    <a:pt x="35067" y="165"/>
                  </a:lnTo>
                  <a:lnTo>
                    <a:pt x="34948" y="105"/>
                  </a:lnTo>
                  <a:lnTo>
                    <a:pt x="34828" y="60"/>
                  </a:lnTo>
                  <a:lnTo>
                    <a:pt x="34693" y="30"/>
                  </a:lnTo>
                  <a:lnTo>
                    <a:pt x="34558" y="15"/>
                  </a:lnTo>
                  <a:lnTo>
                    <a:pt x="34424" y="0"/>
                  </a:lnTo>
                  <a:close/>
                  <a:moveTo>
                    <a:pt x="1348" y="434"/>
                  </a:moveTo>
                  <a:lnTo>
                    <a:pt x="1198" y="449"/>
                  </a:lnTo>
                  <a:lnTo>
                    <a:pt x="1063" y="464"/>
                  </a:lnTo>
                  <a:lnTo>
                    <a:pt x="944" y="494"/>
                  </a:lnTo>
                  <a:lnTo>
                    <a:pt x="824" y="554"/>
                  </a:lnTo>
                  <a:lnTo>
                    <a:pt x="704" y="599"/>
                  </a:lnTo>
                  <a:lnTo>
                    <a:pt x="584" y="674"/>
                  </a:lnTo>
                  <a:lnTo>
                    <a:pt x="479" y="749"/>
                  </a:lnTo>
                  <a:lnTo>
                    <a:pt x="390" y="839"/>
                  </a:lnTo>
                  <a:lnTo>
                    <a:pt x="300" y="928"/>
                  </a:lnTo>
                  <a:lnTo>
                    <a:pt x="225" y="1033"/>
                  </a:lnTo>
                  <a:lnTo>
                    <a:pt x="150" y="1153"/>
                  </a:lnTo>
                  <a:lnTo>
                    <a:pt x="105" y="1258"/>
                  </a:lnTo>
                  <a:lnTo>
                    <a:pt x="60" y="1393"/>
                  </a:lnTo>
                  <a:lnTo>
                    <a:pt x="15" y="1512"/>
                  </a:lnTo>
                  <a:lnTo>
                    <a:pt x="0" y="1647"/>
                  </a:lnTo>
                  <a:lnTo>
                    <a:pt x="0" y="1782"/>
                  </a:lnTo>
                  <a:lnTo>
                    <a:pt x="0" y="1932"/>
                  </a:lnTo>
                  <a:lnTo>
                    <a:pt x="15" y="2066"/>
                  </a:lnTo>
                  <a:lnTo>
                    <a:pt x="60" y="2186"/>
                  </a:lnTo>
                  <a:lnTo>
                    <a:pt x="105" y="2306"/>
                  </a:lnTo>
                  <a:lnTo>
                    <a:pt x="150" y="2426"/>
                  </a:lnTo>
                  <a:lnTo>
                    <a:pt x="225" y="2546"/>
                  </a:lnTo>
                  <a:lnTo>
                    <a:pt x="300" y="2650"/>
                  </a:lnTo>
                  <a:lnTo>
                    <a:pt x="390" y="2740"/>
                  </a:lnTo>
                  <a:lnTo>
                    <a:pt x="479" y="2830"/>
                  </a:lnTo>
                  <a:lnTo>
                    <a:pt x="584" y="2905"/>
                  </a:lnTo>
                  <a:lnTo>
                    <a:pt x="704" y="2980"/>
                  </a:lnTo>
                  <a:lnTo>
                    <a:pt x="824" y="3025"/>
                  </a:lnTo>
                  <a:lnTo>
                    <a:pt x="944" y="3070"/>
                  </a:lnTo>
                  <a:lnTo>
                    <a:pt x="1063" y="3115"/>
                  </a:lnTo>
                  <a:lnTo>
                    <a:pt x="1198" y="3129"/>
                  </a:lnTo>
                  <a:lnTo>
                    <a:pt x="1483" y="3129"/>
                  </a:lnTo>
                  <a:lnTo>
                    <a:pt x="1617" y="3115"/>
                  </a:lnTo>
                  <a:lnTo>
                    <a:pt x="1737" y="3070"/>
                  </a:lnTo>
                  <a:lnTo>
                    <a:pt x="1872" y="3025"/>
                  </a:lnTo>
                  <a:lnTo>
                    <a:pt x="1992" y="2980"/>
                  </a:lnTo>
                  <a:lnTo>
                    <a:pt x="2096" y="2905"/>
                  </a:lnTo>
                  <a:lnTo>
                    <a:pt x="2201" y="2830"/>
                  </a:lnTo>
                  <a:lnTo>
                    <a:pt x="2291" y="2740"/>
                  </a:lnTo>
                  <a:lnTo>
                    <a:pt x="2381" y="2650"/>
                  </a:lnTo>
                  <a:lnTo>
                    <a:pt x="2456" y="2546"/>
                  </a:lnTo>
                  <a:lnTo>
                    <a:pt x="2531" y="2426"/>
                  </a:lnTo>
                  <a:lnTo>
                    <a:pt x="2591" y="2306"/>
                  </a:lnTo>
                  <a:lnTo>
                    <a:pt x="2636" y="2186"/>
                  </a:lnTo>
                  <a:lnTo>
                    <a:pt x="2665" y="2066"/>
                  </a:lnTo>
                  <a:lnTo>
                    <a:pt x="2680" y="1932"/>
                  </a:lnTo>
                  <a:lnTo>
                    <a:pt x="2695" y="1782"/>
                  </a:lnTo>
                  <a:lnTo>
                    <a:pt x="2680" y="1647"/>
                  </a:lnTo>
                  <a:lnTo>
                    <a:pt x="2665" y="1512"/>
                  </a:lnTo>
                  <a:lnTo>
                    <a:pt x="2636" y="1393"/>
                  </a:lnTo>
                  <a:lnTo>
                    <a:pt x="2591" y="1258"/>
                  </a:lnTo>
                  <a:lnTo>
                    <a:pt x="2531" y="1153"/>
                  </a:lnTo>
                  <a:lnTo>
                    <a:pt x="2456" y="1033"/>
                  </a:lnTo>
                  <a:lnTo>
                    <a:pt x="2381" y="928"/>
                  </a:lnTo>
                  <a:lnTo>
                    <a:pt x="2291" y="839"/>
                  </a:lnTo>
                  <a:lnTo>
                    <a:pt x="2201" y="749"/>
                  </a:lnTo>
                  <a:lnTo>
                    <a:pt x="2096" y="674"/>
                  </a:lnTo>
                  <a:lnTo>
                    <a:pt x="1992" y="599"/>
                  </a:lnTo>
                  <a:lnTo>
                    <a:pt x="1872" y="554"/>
                  </a:lnTo>
                  <a:lnTo>
                    <a:pt x="1737" y="494"/>
                  </a:lnTo>
                  <a:lnTo>
                    <a:pt x="1617" y="464"/>
                  </a:lnTo>
                  <a:lnTo>
                    <a:pt x="1483" y="449"/>
                  </a:lnTo>
                  <a:lnTo>
                    <a:pt x="1348" y="434"/>
                  </a:lnTo>
                  <a:close/>
                  <a:moveTo>
                    <a:pt x="34424" y="4492"/>
                  </a:moveTo>
                  <a:lnTo>
                    <a:pt x="34289" y="4507"/>
                  </a:lnTo>
                  <a:lnTo>
                    <a:pt x="34154" y="4522"/>
                  </a:lnTo>
                  <a:lnTo>
                    <a:pt x="34034" y="4552"/>
                  </a:lnTo>
                  <a:lnTo>
                    <a:pt x="33900" y="4597"/>
                  </a:lnTo>
                  <a:lnTo>
                    <a:pt x="33780" y="4657"/>
                  </a:lnTo>
                  <a:lnTo>
                    <a:pt x="33675" y="4732"/>
                  </a:lnTo>
                  <a:lnTo>
                    <a:pt x="33570" y="4806"/>
                  </a:lnTo>
                  <a:lnTo>
                    <a:pt x="33480" y="4896"/>
                  </a:lnTo>
                  <a:lnTo>
                    <a:pt x="33390" y="4986"/>
                  </a:lnTo>
                  <a:lnTo>
                    <a:pt x="33316" y="5091"/>
                  </a:lnTo>
                  <a:lnTo>
                    <a:pt x="33241" y="5196"/>
                  </a:lnTo>
                  <a:lnTo>
                    <a:pt x="33181" y="5316"/>
                  </a:lnTo>
                  <a:lnTo>
                    <a:pt x="33136" y="5435"/>
                  </a:lnTo>
                  <a:lnTo>
                    <a:pt x="33106" y="5570"/>
                  </a:lnTo>
                  <a:lnTo>
                    <a:pt x="33091" y="5705"/>
                  </a:lnTo>
                  <a:lnTo>
                    <a:pt x="33076" y="5840"/>
                  </a:lnTo>
                  <a:lnTo>
                    <a:pt x="33091" y="5974"/>
                  </a:lnTo>
                  <a:lnTo>
                    <a:pt x="33106" y="6109"/>
                  </a:lnTo>
                  <a:lnTo>
                    <a:pt x="33136" y="6244"/>
                  </a:lnTo>
                  <a:lnTo>
                    <a:pt x="33181" y="6364"/>
                  </a:lnTo>
                  <a:lnTo>
                    <a:pt x="33241" y="6483"/>
                  </a:lnTo>
                  <a:lnTo>
                    <a:pt x="33316" y="6603"/>
                  </a:lnTo>
                  <a:lnTo>
                    <a:pt x="33390" y="6708"/>
                  </a:lnTo>
                  <a:lnTo>
                    <a:pt x="33480" y="6798"/>
                  </a:lnTo>
                  <a:lnTo>
                    <a:pt x="33570" y="6888"/>
                  </a:lnTo>
                  <a:lnTo>
                    <a:pt x="33675" y="6963"/>
                  </a:lnTo>
                  <a:lnTo>
                    <a:pt x="33780" y="7023"/>
                  </a:lnTo>
                  <a:lnTo>
                    <a:pt x="33900" y="7082"/>
                  </a:lnTo>
                  <a:lnTo>
                    <a:pt x="34034" y="7127"/>
                  </a:lnTo>
                  <a:lnTo>
                    <a:pt x="34154" y="7157"/>
                  </a:lnTo>
                  <a:lnTo>
                    <a:pt x="34289" y="7187"/>
                  </a:lnTo>
                  <a:lnTo>
                    <a:pt x="34558" y="7187"/>
                  </a:lnTo>
                  <a:lnTo>
                    <a:pt x="34693" y="7157"/>
                  </a:lnTo>
                  <a:lnTo>
                    <a:pt x="34828" y="7127"/>
                  </a:lnTo>
                  <a:lnTo>
                    <a:pt x="34948" y="7082"/>
                  </a:lnTo>
                  <a:lnTo>
                    <a:pt x="35067" y="7023"/>
                  </a:lnTo>
                  <a:lnTo>
                    <a:pt x="35187" y="6963"/>
                  </a:lnTo>
                  <a:lnTo>
                    <a:pt x="35292" y="6888"/>
                  </a:lnTo>
                  <a:lnTo>
                    <a:pt x="35382" y="6798"/>
                  </a:lnTo>
                  <a:lnTo>
                    <a:pt x="35472" y="6708"/>
                  </a:lnTo>
                  <a:lnTo>
                    <a:pt x="35547" y="6603"/>
                  </a:lnTo>
                  <a:lnTo>
                    <a:pt x="35606" y="6483"/>
                  </a:lnTo>
                  <a:lnTo>
                    <a:pt x="35666" y="6364"/>
                  </a:lnTo>
                  <a:lnTo>
                    <a:pt x="35711" y="6244"/>
                  </a:lnTo>
                  <a:lnTo>
                    <a:pt x="35741" y="6109"/>
                  </a:lnTo>
                  <a:lnTo>
                    <a:pt x="35771" y="5974"/>
                  </a:lnTo>
                  <a:lnTo>
                    <a:pt x="35771" y="5840"/>
                  </a:lnTo>
                  <a:lnTo>
                    <a:pt x="35771" y="5705"/>
                  </a:lnTo>
                  <a:lnTo>
                    <a:pt x="35741" y="5570"/>
                  </a:lnTo>
                  <a:lnTo>
                    <a:pt x="35711" y="5435"/>
                  </a:lnTo>
                  <a:lnTo>
                    <a:pt x="35666" y="5316"/>
                  </a:lnTo>
                  <a:lnTo>
                    <a:pt x="35606" y="5196"/>
                  </a:lnTo>
                  <a:lnTo>
                    <a:pt x="35547" y="5091"/>
                  </a:lnTo>
                  <a:lnTo>
                    <a:pt x="35472" y="4986"/>
                  </a:lnTo>
                  <a:lnTo>
                    <a:pt x="35382" y="4896"/>
                  </a:lnTo>
                  <a:lnTo>
                    <a:pt x="35292" y="4806"/>
                  </a:lnTo>
                  <a:lnTo>
                    <a:pt x="35187" y="4732"/>
                  </a:lnTo>
                  <a:lnTo>
                    <a:pt x="35067" y="4657"/>
                  </a:lnTo>
                  <a:lnTo>
                    <a:pt x="34948" y="4597"/>
                  </a:lnTo>
                  <a:lnTo>
                    <a:pt x="34828" y="4552"/>
                  </a:lnTo>
                  <a:lnTo>
                    <a:pt x="34693" y="4522"/>
                  </a:lnTo>
                  <a:lnTo>
                    <a:pt x="34558" y="4507"/>
                  </a:lnTo>
                  <a:lnTo>
                    <a:pt x="34424" y="4492"/>
                  </a:lnTo>
                  <a:close/>
                  <a:moveTo>
                    <a:pt x="1348" y="4926"/>
                  </a:moveTo>
                  <a:lnTo>
                    <a:pt x="1198" y="4941"/>
                  </a:lnTo>
                  <a:lnTo>
                    <a:pt x="1063" y="4956"/>
                  </a:lnTo>
                  <a:lnTo>
                    <a:pt x="944" y="5001"/>
                  </a:lnTo>
                  <a:lnTo>
                    <a:pt x="824" y="5046"/>
                  </a:lnTo>
                  <a:lnTo>
                    <a:pt x="704" y="5091"/>
                  </a:lnTo>
                  <a:lnTo>
                    <a:pt x="584" y="5166"/>
                  </a:lnTo>
                  <a:lnTo>
                    <a:pt x="479" y="5241"/>
                  </a:lnTo>
                  <a:lnTo>
                    <a:pt x="390" y="5331"/>
                  </a:lnTo>
                  <a:lnTo>
                    <a:pt x="300" y="5420"/>
                  </a:lnTo>
                  <a:lnTo>
                    <a:pt x="225" y="5525"/>
                  </a:lnTo>
                  <a:lnTo>
                    <a:pt x="150" y="5645"/>
                  </a:lnTo>
                  <a:lnTo>
                    <a:pt x="105" y="5750"/>
                  </a:lnTo>
                  <a:lnTo>
                    <a:pt x="60" y="5885"/>
                  </a:lnTo>
                  <a:lnTo>
                    <a:pt x="15" y="6004"/>
                  </a:lnTo>
                  <a:lnTo>
                    <a:pt x="0" y="6139"/>
                  </a:lnTo>
                  <a:lnTo>
                    <a:pt x="0" y="6274"/>
                  </a:lnTo>
                  <a:lnTo>
                    <a:pt x="0" y="6424"/>
                  </a:lnTo>
                  <a:lnTo>
                    <a:pt x="15" y="6558"/>
                  </a:lnTo>
                  <a:lnTo>
                    <a:pt x="60" y="6678"/>
                  </a:lnTo>
                  <a:lnTo>
                    <a:pt x="105" y="6813"/>
                  </a:lnTo>
                  <a:lnTo>
                    <a:pt x="150" y="6918"/>
                  </a:lnTo>
                  <a:lnTo>
                    <a:pt x="225" y="7038"/>
                  </a:lnTo>
                  <a:lnTo>
                    <a:pt x="300" y="7142"/>
                  </a:lnTo>
                  <a:lnTo>
                    <a:pt x="390" y="7232"/>
                  </a:lnTo>
                  <a:lnTo>
                    <a:pt x="479" y="7322"/>
                  </a:lnTo>
                  <a:lnTo>
                    <a:pt x="584" y="7397"/>
                  </a:lnTo>
                  <a:lnTo>
                    <a:pt x="704" y="7472"/>
                  </a:lnTo>
                  <a:lnTo>
                    <a:pt x="824" y="7517"/>
                  </a:lnTo>
                  <a:lnTo>
                    <a:pt x="944" y="7562"/>
                  </a:lnTo>
                  <a:lnTo>
                    <a:pt x="1063" y="7606"/>
                  </a:lnTo>
                  <a:lnTo>
                    <a:pt x="1198" y="7621"/>
                  </a:lnTo>
                  <a:lnTo>
                    <a:pt x="1483" y="7621"/>
                  </a:lnTo>
                  <a:lnTo>
                    <a:pt x="1617" y="7606"/>
                  </a:lnTo>
                  <a:lnTo>
                    <a:pt x="1737" y="7562"/>
                  </a:lnTo>
                  <a:lnTo>
                    <a:pt x="1872" y="7517"/>
                  </a:lnTo>
                  <a:lnTo>
                    <a:pt x="1992" y="7472"/>
                  </a:lnTo>
                  <a:lnTo>
                    <a:pt x="2096" y="7397"/>
                  </a:lnTo>
                  <a:lnTo>
                    <a:pt x="2201" y="7322"/>
                  </a:lnTo>
                  <a:lnTo>
                    <a:pt x="2291" y="7232"/>
                  </a:lnTo>
                  <a:lnTo>
                    <a:pt x="2381" y="7142"/>
                  </a:lnTo>
                  <a:lnTo>
                    <a:pt x="2456" y="7038"/>
                  </a:lnTo>
                  <a:lnTo>
                    <a:pt x="2531" y="6918"/>
                  </a:lnTo>
                  <a:lnTo>
                    <a:pt x="2591" y="6813"/>
                  </a:lnTo>
                  <a:lnTo>
                    <a:pt x="2636" y="6678"/>
                  </a:lnTo>
                  <a:lnTo>
                    <a:pt x="2665" y="6558"/>
                  </a:lnTo>
                  <a:lnTo>
                    <a:pt x="2680" y="6424"/>
                  </a:lnTo>
                  <a:lnTo>
                    <a:pt x="2695" y="6274"/>
                  </a:lnTo>
                  <a:lnTo>
                    <a:pt x="2680" y="6139"/>
                  </a:lnTo>
                  <a:lnTo>
                    <a:pt x="2665" y="6004"/>
                  </a:lnTo>
                  <a:lnTo>
                    <a:pt x="2636" y="5885"/>
                  </a:lnTo>
                  <a:lnTo>
                    <a:pt x="2591" y="5750"/>
                  </a:lnTo>
                  <a:lnTo>
                    <a:pt x="2531" y="5645"/>
                  </a:lnTo>
                  <a:lnTo>
                    <a:pt x="2456" y="5525"/>
                  </a:lnTo>
                  <a:lnTo>
                    <a:pt x="2381" y="5420"/>
                  </a:lnTo>
                  <a:lnTo>
                    <a:pt x="2291" y="5331"/>
                  </a:lnTo>
                  <a:lnTo>
                    <a:pt x="2201" y="5241"/>
                  </a:lnTo>
                  <a:lnTo>
                    <a:pt x="2096" y="5166"/>
                  </a:lnTo>
                  <a:lnTo>
                    <a:pt x="1992" y="5091"/>
                  </a:lnTo>
                  <a:lnTo>
                    <a:pt x="1872" y="5046"/>
                  </a:lnTo>
                  <a:lnTo>
                    <a:pt x="1737" y="5001"/>
                  </a:lnTo>
                  <a:lnTo>
                    <a:pt x="1617" y="4956"/>
                  </a:lnTo>
                  <a:lnTo>
                    <a:pt x="1483" y="4941"/>
                  </a:lnTo>
                  <a:lnTo>
                    <a:pt x="1348" y="4926"/>
                  </a:lnTo>
                  <a:close/>
                  <a:moveTo>
                    <a:pt x="34424" y="8984"/>
                  </a:moveTo>
                  <a:lnTo>
                    <a:pt x="34289" y="8999"/>
                  </a:lnTo>
                  <a:lnTo>
                    <a:pt x="34154" y="9014"/>
                  </a:lnTo>
                  <a:lnTo>
                    <a:pt x="34034" y="9044"/>
                  </a:lnTo>
                  <a:lnTo>
                    <a:pt x="33900" y="9089"/>
                  </a:lnTo>
                  <a:lnTo>
                    <a:pt x="33780" y="9149"/>
                  </a:lnTo>
                  <a:lnTo>
                    <a:pt x="33675" y="9224"/>
                  </a:lnTo>
                  <a:lnTo>
                    <a:pt x="33570" y="9298"/>
                  </a:lnTo>
                  <a:lnTo>
                    <a:pt x="33480" y="9388"/>
                  </a:lnTo>
                  <a:lnTo>
                    <a:pt x="33390" y="9478"/>
                  </a:lnTo>
                  <a:lnTo>
                    <a:pt x="33316" y="9583"/>
                  </a:lnTo>
                  <a:lnTo>
                    <a:pt x="33241" y="9688"/>
                  </a:lnTo>
                  <a:lnTo>
                    <a:pt x="33181" y="9808"/>
                  </a:lnTo>
                  <a:lnTo>
                    <a:pt x="33136" y="9942"/>
                  </a:lnTo>
                  <a:lnTo>
                    <a:pt x="33106" y="10062"/>
                  </a:lnTo>
                  <a:lnTo>
                    <a:pt x="33091" y="10197"/>
                  </a:lnTo>
                  <a:lnTo>
                    <a:pt x="33076" y="10332"/>
                  </a:lnTo>
                  <a:lnTo>
                    <a:pt x="33091" y="10466"/>
                  </a:lnTo>
                  <a:lnTo>
                    <a:pt x="33106" y="10601"/>
                  </a:lnTo>
                  <a:lnTo>
                    <a:pt x="33136" y="10736"/>
                  </a:lnTo>
                  <a:lnTo>
                    <a:pt x="33181" y="10856"/>
                  </a:lnTo>
                  <a:lnTo>
                    <a:pt x="33241" y="10975"/>
                  </a:lnTo>
                  <a:lnTo>
                    <a:pt x="33316" y="11095"/>
                  </a:lnTo>
                  <a:lnTo>
                    <a:pt x="33390" y="11200"/>
                  </a:lnTo>
                  <a:lnTo>
                    <a:pt x="33480" y="11290"/>
                  </a:lnTo>
                  <a:lnTo>
                    <a:pt x="33570" y="11380"/>
                  </a:lnTo>
                  <a:lnTo>
                    <a:pt x="33675" y="11455"/>
                  </a:lnTo>
                  <a:lnTo>
                    <a:pt x="33780" y="11514"/>
                  </a:lnTo>
                  <a:lnTo>
                    <a:pt x="33900" y="11574"/>
                  </a:lnTo>
                  <a:lnTo>
                    <a:pt x="34034" y="11619"/>
                  </a:lnTo>
                  <a:lnTo>
                    <a:pt x="34154" y="11649"/>
                  </a:lnTo>
                  <a:lnTo>
                    <a:pt x="34289" y="11679"/>
                  </a:lnTo>
                  <a:lnTo>
                    <a:pt x="34558" y="11679"/>
                  </a:lnTo>
                  <a:lnTo>
                    <a:pt x="34693" y="11649"/>
                  </a:lnTo>
                  <a:lnTo>
                    <a:pt x="34828" y="11619"/>
                  </a:lnTo>
                  <a:lnTo>
                    <a:pt x="34948" y="11574"/>
                  </a:lnTo>
                  <a:lnTo>
                    <a:pt x="35067" y="11514"/>
                  </a:lnTo>
                  <a:lnTo>
                    <a:pt x="35187" y="11455"/>
                  </a:lnTo>
                  <a:lnTo>
                    <a:pt x="35292" y="11380"/>
                  </a:lnTo>
                  <a:lnTo>
                    <a:pt x="35382" y="11290"/>
                  </a:lnTo>
                  <a:lnTo>
                    <a:pt x="35472" y="11200"/>
                  </a:lnTo>
                  <a:lnTo>
                    <a:pt x="35547" y="11095"/>
                  </a:lnTo>
                  <a:lnTo>
                    <a:pt x="35606" y="10975"/>
                  </a:lnTo>
                  <a:lnTo>
                    <a:pt x="35666" y="10856"/>
                  </a:lnTo>
                  <a:lnTo>
                    <a:pt x="35711" y="10736"/>
                  </a:lnTo>
                  <a:lnTo>
                    <a:pt x="35741" y="10601"/>
                  </a:lnTo>
                  <a:lnTo>
                    <a:pt x="35771" y="10466"/>
                  </a:lnTo>
                  <a:lnTo>
                    <a:pt x="35771" y="10332"/>
                  </a:lnTo>
                  <a:lnTo>
                    <a:pt x="35771" y="10197"/>
                  </a:lnTo>
                  <a:lnTo>
                    <a:pt x="35741" y="10062"/>
                  </a:lnTo>
                  <a:lnTo>
                    <a:pt x="35711" y="9942"/>
                  </a:lnTo>
                  <a:lnTo>
                    <a:pt x="35666" y="9808"/>
                  </a:lnTo>
                  <a:lnTo>
                    <a:pt x="35606" y="9688"/>
                  </a:lnTo>
                  <a:lnTo>
                    <a:pt x="35547" y="9583"/>
                  </a:lnTo>
                  <a:lnTo>
                    <a:pt x="35472" y="9478"/>
                  </a:lnTo>
                  <a:lnTo>
                    <a:pt x="35382" y="9388"/>
                  </a:lnTo>
                  <a:lnTo>
                    <a:pt x="35292" y="9298"/>
                  </a:lnTo>
                  <a:lnTo>
                    <a:pt x="35187" y="9224"/>
                  </a:lnTo>
                  <a:lnTo>
                    <a:pt x="35067" y="9149"/>
                  </a:lnTo>
                  <a:lnTo>
                    <a:pt x="34948" y="9089"/>
                  </a:lnTo>
                  <a:lnTo>
                    <a:pt x="34828" y="9044"/>
                  </a:lnTo>
                  <a:lnTo>
                    <a:pt x="34693" y="9014"/>
                  </a:lnTo>
                  <a:lnTo>
                    <a:pt x="34558" y="8999"/>
                  </a:lnTo>
                  <a:lnTo>
                    <a:pt x="34424" y="8984"/>
                  </a:lnTo>
                  <a:close/>
                  <a:moveTo>
                    <a:pt x="1198" y="9433"/>
                  </a:moveTo>
                  <a:lnTo>
                    <a:pt x="1063" y="9448"/>
                  </a:lnTo>
                  <a:lnTo>
                    <a:pt x="944" y="9493"/>
                  </a:lnTo>
                  <a:lnTo>
                    <a:pt x="824" y="9538"/>
                  </a:lnTo>
                  <a:lnTo>
                    <a:pt x="704" y="9583"/>
                  </a:lnTo>
                  <a:lnTo>
                    <a:pt x="584" y="9658"/>
                  </a:lnTo>
                  <a:lnTo>
                    <a:pt x="479" y="9733"/>
                  </a:lnTo>
                  <a:lnTo>
                    <a:pt x="390" y="9823"/>
                  </a:lnTo>
                  <a:lnTo>
                    <a:pt x="300" y="9912"/>
                  </a:lnTo>
                  <a:lnTo>
                    <a:pt x="225" y="10017"/>
                  </a:lnTo>
                  <a:lnTo>
                    <a:pt x="150" y="10137"/>
                  </a:lnTo>
                  <a:lnTo>
                    <a:pt x="105" y="10242"/>
                  </a:lnTo>
                  <a:lnTo>
                    <a:pt x="60" y="10377"/>
                  </a:lnTo>
                  <a:lnTo>
                    <a:pt x="15" y="10496"/>
                  </a:lnTo>
                  <a:lnTo>
                    <a:pt x="0" y="10631"/>
                  </a:lnTo>
                  <a:lnTo>
                    <a:pt x="0" y="10781"/>
                  </a:lnTo>
                  <a:lnTo>
                    <a:pt x="0" y="10916"/>
                  </a:lnTo>
                  <a:lnTo>
                    <a:pt x="15" y="11050"/>
                  </a:lnTo>
                  <a:lnTo>
                    <a:pt x="60" y="11170"/>
                  </a:lnTo>
                  <a:lnTo>
                    <a:pt x="105" y="11305"/>
                  </a:lnTo>
                  <a:lnTo>
                    <a:pt x="150" y="11410"/>
                  </a:lnTo>
                  <a:lnTo>
                    <a:pt x="225" y="11529"/>
                  </a:lnTo>
                  <a:lnTo>
                    <a:pt x="300" y="11634"/>
                  </a:lnTo>
                  <a:lnTo>
                    <a:pt x="390" y="11724"/>
                  </a:lnTo>
                  <a:lnTo>
                    <a:pt x="479" y="11814"/>
                  </a:lnTo>
                  <a:lnTo>
                    <a:pt x="584" y="11889"/>
                  </a:lnTo>
                  <a:lnTo>
                    <a:pt x="704" y="11964"/>
                  </a:lnTo>
                  <a:lnTo>
                    <a:pt x="824" y="12009"/>
                  </a:lnTo>
                  <a:lnTo>
                    <a:pt x="944" y="12054"/>
                  </a:lnTo>
                  <a:lnTo>
                    <a:pt x="1063" y="12098"/>
                  </a:lnTo>
                  <a:lnTo>
                    <a:pt x="1198" y="12113"/>
                  </a:lnTo>
                  <a:lnTo>
                    <a:pt x="1348" y="12128"/>
                  </a:lnTo>
                  <a:lnTo>
                    <a:pt x="1483" y="12113"/>
                  </a:lnTo>
                  <a:lnTo>
                    <a:pt x="1617" y="12098"/>
                  </a:lnTo>
                  <a:lnTo>
                    <a:pt x="1737" y="12054"/>
                  </a:lnTo>
                  <a:lnTo>
                    <a:pt x="1872" y="12009"/>
                  </a:lnTo>
                  <a:lnTo>
                    <a:pt x="1992" y="11964"/>
                  </a:lnTo>
                  <a:lnTo>
                    <a:pt x="2096" y="11889"/>
                  </a:lnTo>
                  <a:lnTo>
                    <a:pt x="2201" y="11814"/>
                  </a:lnTo>
                  <a:lnTo>
                    <a:pt x="2291" y="11724"/>
                  </a:lnTo>
                  <a:lnTo>
                    <a:pt x="2381" y="11634"/>
                  </a:lnTo>
                  <a:lnTo>
                    <a:pt x="2456" y="11529"/>
                  </a:lnTo>
                  <a:lnTo>
                    <a:pt x="2531" y="11410"/>
                  </a:lnTo>
                  <a:lnTo>
                    <a:pt x="2591" y="11305"/>
                  </a:lnTo>
                  <a:lnTo>
                    <a:pt x="2636" y="11170"/>
                  </a:lnTo>
                  <a:lnTo>
                    <a:pt x="2665" y="11050"/>
                  </a:lnTo>
                  <a:lnTo>
                    <a:pt x="2680" y="10916"/>
                  </a:lnTo>
                  <a:lnTo>
                    <a:pt x="2695" y="10781"/>
                  </a:lnTo>
                  <a:lnTo>
                    <a:pt x="2680" y="10631"/>
                  </a:lnTo>
                  <a:lnTo>
                    <a:pt x="2665" y="10496"/>
                  </a:lnTo>
                  <a:lnTo>
                    <a:pt x="2636" y="10377"/>
                  </a:lnTo>
                  <a:lnTo>
                    <a:pt x="2591" y="10242"/>
                  </a:lnTo>
                  <a:lnTo>
                    <a:pt x="2531" y="10137"/>
                  </a:lnTo>
                  <a:lnTo>
                    <a:pt x="2456" y="10017"/>
                  </a:lnTo>
                  <a:lnTo>
                    <a:pt x="2381" y="9912"/>
                  </a:lnTo>
                  <a:lnTo>
                    <a:pt x="2291" y="9823"/>
                  </a:lnTo>
                  <a:lnTo>
                    <a:pt x="2201" y="9733"/>
                  </a:lnTo>
                  <a:lnTo>
                    <a:pt x="2096" y="9658"/>
                  </a:lnTo>
                  <a:lnTo>
                    <a:pt x="1992" y="9583"/>
                  </a:lnTo>
                  <a:lnTo>
                    <a:pt x="1872" y="9538"/>
                  </a:lnTo>
                  <a:lnTo>
                    <a:pt x="1737" y="9493"/>
                  </a:lnTo>
                  <a:lnTo>
                    <a:pt x="1617" y="9448"/>
                  </a:lnTo>
                  <a:lnTo>
                    <a:pt x="1483" y="9433"/>
                  </a:lnTo>
                  <a:close/>
                  <a:moveTo>
                    <a:pt x="34424" y="13476"/>
                  </a:moveTo>
                  <a:lnTo>
                    <a:pt x="34289" y="13491"/>
                  </a:lnTo>
                  <a:lnTo>
                    <a:pt x="34154" y="13506"/>
                  </a:lnTo>
                  <a:lnTo>
                    <a:pt x="34034" y="13536"/>
                  </a:lnTo>
                  <a:lnTo>
                    <a:pt x="33900" y="13581"/>
                  </a:lnTo>
                  <a:lnTo>
                    <a:pt x="33780" y="13641"/>
                  </a:lnTo>
                  <a:lnTo>
                    <a:pt x="33675" y="13716"/>
                  </a:lnTo>
                  <a:lnTo>
                    <a:pt x="33570" y="13790"/>
                  </a:lnTo>
                  <a:lnTo>
                    <a:pt x="33480" y="13880"/>
                  </a:lnTo>
                  <a:lnTo>
                    <a:pt x="33390" y="13970"/>
                  </a:lnTo>
                  <a:lnTo>
                    <a:pt x="33316" y="14075"/>
                  </a:lnTo>
                  <a:lnTo>
                    <a:pt x="33241" y="14180"/>
                  </a:lnTo>
                  <a:lnTo>
                    <a:pt x="33181" y="14300"/>
                  </a:lnTo>
                  <a:lnTo>
                    <a:pt x="33136" y="14434"/>
                  </a:lnTo>
                  <a:lnTo>
                    <a:pt x="33106" y="14554"/>
                  </a:lnTo>
                  <a:lnTo>
                    <a:pt x="33091" y="14689"/>
                  </a:lnTo>
                  <a:lnTo>
                    <a:pt x="33076" y="14824"/>
                  </a:lnTo>
                  <a:lnTo>
                    <a:pt x="33091" y="14973"/>
                  </a:lnTo>
                  <a:lnTo>
                    <a:pt x="33106" y="15093"/>
                  </a:lnTo>
                  <a:lnTo>
                    <a:pt x="33136" y="15228"/>
                  </a:lnTo>
                  <a:lnTo>
                    <a:pt x="33181" y="15348"/>
                  </a:lnTo>
                  <a:lnTo>
                    <a:pt x="33241" y="15467"/>
                  </a:lnTo>
                  <a:lnTo>
                    <a:pt x="33316" y="15587"/>
                  </a:lnTo>
                  <a:lnTo>
                    <a:pt x="33390" y="15692"/>
                  </a:lnTo>
                  <a:lnTo>
                    <a:pt x="33480" y="15782"/>
                  </a:lnTo>
                  <a:lnTo>
                    <a:pt x="33570" y="15872"/>
                  </a:lnTo>
                  <a:lnTo>
                    <a:pt x="33675" y="15947"/>
                  </a:lnTo>
                  <a:lnTo>
                    <a:pt x="33780" y="16006"/>
                  </a:lnTo>
                  <a:lnTo>
                    <a:pt x="33900" y="16066"/>
                  </a:lnTo>
                  <a:lnTo>
                    <a:pt x="34034" y="16111"/>
                  </a:lnTo>
                  <a:lnTo>
                    <a:pt x="34154" y="16141"/>
                  </a:lnTo>
                  <a:lnTo>
                    <a:pt x="34289" y="16171"/>
                  </a:lnTo>
                  <a:lnTo>
                    <a:pt x="34558" y="16171"/>
                  </a:lnTo>
                  <a:lnTo>
                    <a:pt x="34693" y="16141"/>
                  </a:lnTo>
                  <a:lnTo>
                    <a:pt x="34828" y="16111"/>
                  </a:lnTo>
                  <a:lnTo>
                    <a:pt x="34948" y="16066"/>
                  </a:lnTo>
                  <a:lnTo>
                    <a:pt x="35067" y="16006"/>
                  </a:lnTo>
                  <a:lnTo>
                    <a:pt x="35187" y="15947"/>
                  </a:lnTo>
                  <a:lnTo>
                    <a:pt x="35292" y="15872"/>
                  </a:lnTo>
                  <a:lnTo>
                    <a:pt x="35382" y="15782"/>
                  </a:lnTo>
                  <a:lnTo>
                    <a:pt x="35472" y="15692"/>
                  </a:lnTo>
                  <a:lnTo>
                    <a:pt x="35547" y="15587"/>
                  </a:lnTo>
                  <a:lnTo>
                    <a:pt x="35606" y="15467"/>
                  </a:lnTo>
                  <a:lnTo>
                    <a:pt x="35666" y="15348"/>
                  </a:lnTo>
                  <a:lnTo>
                    <a:pt x="35711" y="15228"/>
                  </a:lnTo>
                  <a:lnTo>
                    <a:pt x="35741" y="15093"/>
                  </a:lnTo>
                  <a:lnTo>
                    <a:pt x="35771" y="14973"/>
                  </a:lnTo>
                  <a:lnTo>
                    <a:pt x="35771" y="14824"/>
                  </a:lnTo>
                  <a:lnTo>
                    <a:pt x="35771" y="14689"/>
                  </a:lnTo>
                  <a:lnTo>
                    <a:pt x="35741" y="14554"/>
                  </a:lnTo>
                  <a:lnTo>
                    <a:pt x="35711" y="14434"/>
                  </a:lnTo>
                  <a:lnTo>
                    <a:pt x="35666" y="14300"/>
                  </a:lnTo>
                  <a:lnTo>
                    <a:pt x="35606" y="14180"/>
                  </a:lnTo>
                  <a:lnTo>
                    <a:pt x="35547" y="14075"/>
                  </a:lnTo>
                  <a:lnTo>
                    <a:pt x="35472" y="13970"/>
                  </a:lnTo>
                  <a:lnTo>
                    <a:pt x="35382" y="13880"/>
                  </a:lnTo>
                  <a:lnTo>
                    <a:pt x="35292" y="13790"/>
                  </a:lnTo>
                  <a:lnTo>
                    <a:pt x="35187" y="13716"/>
                  </a:lnTo>
                  <a:lnTo>
                    <a:pt x="35067" y="13641"/>
                  </a:lnTo>
                  <a:lnTo>
                    <a:pt x="34948" y="13581"/>
                  </a:lnTo>
                  <a:lnTo>
                    <a:pt x="34828" y="13536"/>
                  </a:lnTo>
                  <a:lnTo>
                    <a:pt x="34693" y="13506"/>
                  </a:lnTo>
                  <a:lnTo>
                    <a:pt x="34558" y="13491"/>
                  </a:lnTo>
                  <a:lnTo>
                    <a:pt x="34424" y="13476"/>
                  </a:lnTo>
                  <a:close/>
                  <a:moveTo>
                    <a:pt x="1198" y="13925"/>
                  </a:moveTo>
                  <a:lnTo>
                    <a:pt x="1063" y="13940"/>
                  </a:lnTo>
                  <a:lnTo>
                    <a:pt x="944" y="13985"/>
                  </a:lnTo>
                  <a:lnTo>
                    <a:pt x="824" y="14030"/>
                  </a:lnTo>
                  <a:lnTo>
                    <a:pt x="704" y="14075"/>
                  </a:lnTo>
                  <a:lnTo>
                    <a:pt x="584" y="14150"/>
                  </a:lnTo>
                  <a:lnTo>
                    <a:pt x="479" y="14225"/>
                  </a:lnTo>
                  <a:lnTo>
                    <a:pt x="390" y="14314"/>
                  </a:lnTo>
                  <a:lnTo>
                    <a:pt x="300" y="14404"/>
                  </a:lnTo>
                  <a:lnTo>
                    <a:pt x="225" y="14509"/>
                  </a:lnTo>
                  <a:lnTo>
                    <a:pt x="150" y="14629"/>
                  </a:lnTo>
                  <a:lnTo>
                    <a:pt x="105" y="14749"/>
                  </a:lnTo>
                  <a:lnTo>
                    <a:pt x="60" y="14868"/>
                  </a:lnTo>
                  <a:lnTo>
                    <a:pt x="15" y="14988"/>
                  </a:lnTo>
                  <a:lnTo>
                    <a:pt x="0" y="15123"/>
                  </a:lnTo>
                  <a:lnTo>
                    <a:pt x="0" y="15273"/>
                  </a:lnTo>
                  <a:lnTo>
                    <a:pt x="0" y="15408"/>
                  </a:lnTo>
                  <a:lnTo>
                    <a:pt x="15" y="15542"/>
                  </a:lnTo>
                  <a:lnTo>
                    <a:pt x="60" y="15662"/>
                  </a:lnTo>
                  <a:lnTo>
                    <a:pt x="105" y="15797"/>
                  </a:lnTo>
                  <a:lnTo>
                    <a:pt x="150" y="15902"/>
                  </a:lnTo>
                  <a:lnTo>
                    <a:pt x="225" y="16021"/>
                  </a:lnTo>
                  <a:lnTo>
                    <a:pt x="300" y="16126"/>
                  </a:lnTo>
                  <a:lnTo>
                    <a:pt x="390" y="16216"/>
                  </a:lnTo>
                  <a:lnTo>
                    <a:pt x="479" y="16306"/>
                  </a:lnTo>
                  <a:lnTo>
                    <a:pt x="584" y="16381"/>
                  </a:lnTo>
                  <a:lnTo>
                    <a:pt x="704" y="16456"/>
                  </a:lnTo>
                  <a:lnTo>
                    <a:pt x="824" y="16501"/>
                  </a:lnTo>
                  <a:lnTo>
                    <a:pt x="944" y="16560"/>
                  </a:lnTo>
                  <a:lnTo>
                    <a:pt x="1063" y="16590"/>
                  </a:lnTo>
                  <a:lnTo>
                    <a:pt x="1198" y="16605"/>
                  </a:lnTo>
                  <a:lnTo>
                    <a:pt x="1348" y="16620"/>
                  </a:lnTo>
                  <a:lnTo>
                    <a:pt x="1483" y="16605"/>
                  </a:lnTo>
                  <a:lnTo>
                    <a:pt x="1617" y="16590"/>
                  </a:lnTo>
                  <a:lnTo>
                    <a:pt x="1737" y="16560"/>
                  </a:lnTo>
                  <a:lnTo>
                    <a:pt x="1872" y="16501"/>
                  </a:lnTo>
                  <a:lnTo>
                    <a:pt x="1992" y="16456"/>
                  </a:lnTo>
                  <a:lnTo>
                    <a:pt x="2096" y="16381"/>
                  </a:lnTo>
                  <a:lnTo>
                    <a:pt x="2201" y="16306"/>
                  </a:lnTo>
                  <a:lnTo>
                    <a:pt x="2291" y="16216"/>
                  </a:lnTo>
                  <a:lnTo>
                    <a:pt x="2381" y="16126"/>
                  </a:lnTo>
                  <a:lnTo>
                    <a:pt x="2456" y="16021"/>
                  </a:lnTo>
                  <a:lnTo>
                    <a:pt x="2531" y="15902"/>
                  </a:lnTo>
                  <a:lnTo>
                    <a:pt x="2591" y="15797"/>
                  </a:lnTo>
                  <a:lnTo>
                    <a:pt x="2636" y="15662"/>
                  </a:lnTo>
                  <a:lnTo>
                    <a:pt x="2665" y="15542"/>
                  </a:lnTo>
                  <a:lnTo>
                    <a:pt x="2680" y="15408"/>
                  </a:lnTo>
                  <a:lnTo>
                    <a:pt x="2695" y="15273"/>
                  </a:lnTo>
                  <a:lnTo>
                    <a:pt x="2680" y="15123"/>
                  </a:lnTo>
                  <a:lnTo>
                    <a:pt x="2665" y="14988"/>
                  </a:lnTo>
                  <a:lnTo>
                    <a:pt x="2636" y="14868"/>
                  </a:lnTo>
                  <a:lnTo>
                    <a:pt x="2591" y="14749"/>
                  </a:lnTo>
                  <a:lnTo>
                    <a:pt x="2531" y="14629"/>
                  </a:lnTo>
                  <a:lnTo>
                    <a:pt x="2456" y="14509"/>
                  </a:lnTo>
                  <a:lnTo>
                    <a:pt x="2381" y="14404"/>
                  </a:lnTo>
                  <a:lnTo>
                    <a:pt x="2291" y="14314"/>
                  </a:lnTo>
                  <a:lnTo>
                    <a:pt x="2201" y="14225"/>
                  </a:lnTo>
                  <a:lnTo>
                    <a:pt x="2096" y="14150"/>
                  </a:lnTo>
                  <a:lnTo>
                    <a:pt x="1992" y="14075"/>
                  </a:lnTo>
                  <a:lnTo>
                    <a:pt x="1872" y="14030"/>
                  </a:lnTo>
                  <a:lnTo>
                    <a:pt x="1737" y="13985"/>
                  </a:lnTo>
                  <a:lnTo>
                    <a:pt x="1617" y="13940"/>
                  </a:lnTo>
                  <a:lnTo>
                    <a:pt x="1483" y="13925"/>
                  </a:lnTo>
                  <a:close/>
                  <a:moveTo>
                    <a:pt x="34424" y="17968"/>
                  </a:moveTo>
                  <a:lnTo>
                    <a:pt x="34289" y="17983"/>
                  </a:lnTo>
                  <a:lnTo>
                    <a:pt x="34154" y="17998"/>
                  </a:lnTo>
                  <a:lnTo>
                    <a:pt x="34034" y="18028"/>
                  </a:lnTo>
                  <a:lnTo>
                    <a:pt x="33900" y="18073"/>
                  </a:lnTo>
                  <a:lnTo>
                    <a:pt x="33780" y="18133"/>
                  </a:lnTo>
                  <a:lnTo>
                    <a:pt x="33675" y="18208"/>
                  </a:lnTo>
                  <a:lnTo>
                    <a:pt x="33570" y="18282"/>
                  </a:lnTo>
                  <a:lnTo>
                    <a:pt x="33480" y="18372"/>
                  </a:lnTo>
                  <a:lnTo>
                    <a:pt x="33390" y="18462"/>
                  </a:lnTo>
                  <a:lnTo>
                    <a:pt x="33316" y="18567"/>
                  </a:lnTo>
                  <a:lnTo>
                    <a:pt x="33241" y="18672"/>
                  </a:lnTo>
                  <a:lnTo>
                    <a:pt x="33181" y="18791"/>
                  </a:lnTo>
                  <a:lnTo>
                    <a:pt x="33136" y="18926"/>
                  </a:lnTo>
                  <a:lnTo>
                    <a:pt x="33106" y="19046"/>
                  </a:lnTo>
                  <a:lnTo>
                    <a:pt x="33091" y="19181"/>
                  </a:lnTo>
                  <a:lnTo>
                    <a:pt x="33076" y="19316"/>
                  </a:lnTo>
                  <a:lnTo>
                    <a:pt x="33091" y="19465"/>
                  </a:lnTo>
                  <a:lnTo>
                    <a:pt x="33106" y="19600"/>
                  </a:lnTo>
                  <a:lnTo>
                    <a:pt x="33136" y="19720"/>
                  </a:lnTo>
                  <a:lnTo>
                    <a:pt x="33181" y="19840"/>
                  </a:lnTo>
                  <a:lnTo>
                    <a:pt x="33241" y="19959"/>
                  </a:lnTo>
                  <a:lnTo>
                    <a:pt x="33316" y="20079"/>
                  </a:lnTo>
                  <a:lnTo>
                    <a:pt x="33390" y="20184"/>
                  </a:lnTo>
                  <a:lnTo>
                    <a:pt x="33480" y="20274"/>
                  </a:lnTo>
                  <a:lnTo>
                    <a:pt x="33570" y="20364"/>
                  </a:lnTo>
                  <a:lnTo>
                    <a:pt x="33675" y="20439"/>
                  </a:lnTo>
                  <a:lnTo>
                    <a:pt x="33780" y="20513"/>
                  </a:lnTo>
                  <a:lnTo>
                    <a:pt x="33900" y="20558"/>
                  </a:lnTo>
                  <a:lnTo>
                    <a:pt x="34034" y="20603"/>
                  </a:lnTo>
                  <a:lnTo>
                    <a:pt x="34154" y="20648"/>
                  </a:lnTo>
                  <a:lnTo>
                    <a:pt x="34289" y="20663"/>
                  </a:lnTo>
                  <a:lnTo>
                    <a:pt x="34558" y="20663"/>
                  </a:lnTo>
                  <a:lnTo>
                    <a:pt x="34693" y="20648"/>
                  </a:lnTo>
                  <a:lnTo>
                    <a:pt x="34828" y="20603"/>
                  </a:lnTo>
                  <a:lnTo>
                    <a:pt x="34948" y="20558"/>
                  </a:lnTo>
                  <a:lnTo>
                    <a:pt x="35067" y="20513"/>
                  </a:lnTo>
                  <a:lnTo>
                    <a:pt x="35187" y="20439"/>
                  </a:lnTo>
                  <a:lnTo>
                    <a:pt x="35292" y="20364"/>
                  </a:lnTo>
                  <a:lnTo>
                    <a:pt x="35382" y="20274"/>
                  </a:lnTo>
                  <a:lnTo>
                    <a:pt x="35472" y="20184"/>
                  </a:lnTo>
                  <a:lnTo>
                    <a:pt x="35547" y="20079"/>
                  </a:lnTo>
                  <a:lnTo>
                    <a:pt x="35606" y="19959"/>
                  </a:lnTo>
                  <a:lnTo>
                    <a:pt x="35666" y="19840"/>
                  </a:lnTo>
                  <a:lnTo>
                    <a:pt x="35711" y="19720"/>
                  </a:lnTo>
                  <a:lnTo>
                    <a:pt x="35741" y="19600"/>
                  </a:lnTo>
                  <a:lnTo>
                    <a:pt x="35771" y="19465"/>
                  </a:lnTo>
                  <a:lnTo>
                    <a:pt x="35771" y="19316"/>
                  </a:lnTo>
                  <a:lnTo>
                    <a:pt x="35771" y="19181"/>
                  </a:lnTo>
                  <a:lnTo>
                    <a:pt x="35741" y="19046"/>
                  </a:lnTo>
                  <a:lnTo>
                    <a:pt x="35711" y="18926"/>
                  </a:lnTo>
                  <a:lnTo>
                    <a:pt x="35666" y="18791"/>
                  </a:lnTo>
                  <a:lnTo>
                    <a:pt x="35606" y="18672"/>
                  </a:lnTo>
                  <a:lnTo>
                    <a:pt x="35547" y="18567"/>
                  </a:lnTo>
                  <a:lnTo>
                    <a:pt x="35472" y="18462"/>
                  </a:lnTo>
                  <a:lnTo>
                    <a:pt x="35382" y="18372"/>
                  </a:lnTo>
                  <a:lnTo>
                    <a:pt x="35292" y="18282"/>
                  </a:lnTo>
                  <a:lnTo>
                    <a:pt x="35187" y="18208"/>
                  </a:lnTo>
                  <a:lnTo>
                    <a:pt x="35067" y="18133"/>
                  </a:lnTo>
                  <a:lnTo>
                    <a:pt x="34948" y="18073"/>
                  </a:lnTo>
                  <a:lnTo>
                    <a:pt x="34828" y="18028"/>
                  </a:lnTo>
                  <a:lnTo>
                    <a:pt x="34693" y="17998"/>
                  </a:lnTo>
                  <a:lnTo>
                    <a:pt x="34558" y="17983"/>
                  </a:lnTo>
                  <a:lnTo>
                    <a:pt x="34424" y="17968"/>
                  </a:lnTo>
                  <a:close/>
                  <a:moveTo>
                    <a:pt x="1198" y="18417"/>
                  </a:moveTo>
                  <a:lnTo>
                    <a:pt x="1063" y="18432"/>
                  </a:lnTo>
                  <a:lnTo>
                    <a:pt x="944" y="18477"/>
                  </a:lnTo>
                  <a:lnTo>
                    <a:pt x="824" y="18522"/>
                  </a:lnTo>
                  <a:lnTo>
                    <a:pt x="704" y="18567"/>
                  </a:lnTo>
                  <a:lnTo>
                    <a:pt x="584" y="18642"/>
                  </a:lnTo>
                  <a:lnTo>
                    <a:pt x="479" y="18717"/>
                  </a:lnTo>
                  <a:lnTo>
                    <a:pt x="390" y="18806"/>
                  </a:lnTo>
                  <a:lnTo>
                    <a:pt x="300" y="18896"/>
                  </a:lnTo>
                  <a:lnTo>
                    <a:pt x="225" y="19001"/>
                  </a:lnTo>
                  <a:lnTo>
                    <a:pt x="150" y="19121"/>
                  </a:lnTo>
                  <a:lnTo>
                    <a:pt x="105" y="19241"/>
                  </a:lnTo>
                  <a:lnTo>
                    <a:pt x="60" y="19360"/>
                  </a:lnTo>
                  <a:lnTo>
                    <a:pt x="15" y="19480"/>
                  </a:lnTo>
                  <a:lnTo>
                    <a:pt x="0" y="19615"/>
                  </a:lnTo>
                  <a:lnTo>
                    <a:pt x="0" y="19765"/>
                  </a:lnTo>
                  <a:lnTo>
                    <a:pt x="0" y="19899"/>
                  </a:lnTo>
                  <a:lnTo>
                    <a:pt x="15" y="20034"/>
                  </a:lnTo>
                  <a:lnTo>
                    <a:pt x="60" y="20154"/>
                  </a:lnTo>
                  <a:lnTo>
                    <a:pt x="105" y="20289"/>
                  </a:lnTo>
                  <a:lnTo>
                    <a:pt x="150" y="20394"/>
                  </a:lnTo>
                  <a:lnTo>
                    <a:pt x="225" y="20513"/>
                  </a:lnTo>
                  <a:lnTo>
                    <a:pt x="300" y="20618"/>
                  </a:lnTo>
                  <a:lnTo>
                    <a:pt x="390" y="20708"/>
                  </a:lnTo>
                  <a:lnTo>
                    <a:pt x="479" y="20798"/>
                  </a:lnTo>
                  <a:lnTo>
                    <a:pt x="584" y="20873"/>
                  </a:lnTo>
                  <a:lnTo>
                    <a:pt x="704" y="20948"/>
                  </a:lnTo>
                  <a:lnTo>
                    <a:pt x="824" y="21008"/>
                  </a:lnTo>
                  <a:lnTo>
                    <a:pt x="944" y="21052"/>
                  </a:lnTo>
                  <a:lnTo>
                    <a:pt x="1063" y="21082"/>
                  </a:lnTo>
                  <a:lnTo>
                    <a:pt x="1198" y="21097"/>
                  </a:lnTo>
                  <a:lnTo>
                    <a:pt x="1348" y="21112"/>
                  </a:lnTo>
                  <a:lnTo>
                    <a:pt x="1483" y="21097"/>
                  </a:lnTo>
                  <a:lnTo>
                    <a:pt x="1617" y="21082"/>
                  </a:lnTo>
                  <a:lnTo>
                    <a:pt x="1737" y="21052"/>
                  </a:lnTo>
                  <a:lnTo>
                    <a:pt x="1872" y="21008"/>
                  </a:lnTo>
                  <a:lnTo>
                    <a:pt x="1992" y="20948"/>
                  </a:lnTo>
                  <a:lnTo>
                    <a:pt x="2096" y="20873"/>
                  </a:lnTo>
                  <a:lnTo>
                    <a:pt x="2201" y="20798"/>
                  </a:lnTo>
                  <a:lnTo>
                    <a:pt x="2291" y="20708"/>
                  </a:lnTo>
                  <a:lnTo>
                    <a:pt x="2381" y="20618"/>
                  </a:lnTo>
                  <a:lnTo>
                    <a:pt x="2456" y="20513"/>
                  </a:lnTo>
                  <a:lnTo>
                    <a:pt x="2531" y="20394"/>
                  </a:lnTo>
                  <a:lnTo>
                    <a:pt x="2591" y="20289"/>
                  </a:lnTo>
                  <a:lnTo>
                    <a:pt x="2636" y="20154"/>
                  </a:lnTo>
                  <a:lnTo>
                    <a:pt x="2665" y="20034"/>
                  </a:lnTo>
                  <a:lnTo>
                    <a:pt x="2680" y="19899"/>
                  </a:lnTo>
                  <a:lnTo>
                    <a:pt x="2695" y="19765"/>
                  </a:lnTo>
                  <a:lnTo>
                    <a:pt x="2680" y="19615"/>
                  </a:lnTo>
                  <a:lnTo>
                    <a:pt x="2665" y="19480"/>
                  </a:lnTo>
                  <a:lnTo>
                    <a:pt x="2636" y="19360"/>
                  </a:lnTo>
                  <a:lnTo>
                    <a:pt x="2591" y="19241"/>
                  </a:lnTo>
                  <a:lnTo>
                    <a:pt x="2531" y="19121"/>
                  </a:lnTo>
                  <a:lnTo>
                    <a:pt x="2456" y="19001"/>
                  </a:lnTo>
                  <a:lnTo>
                    <a:pt x="2381" y="18896"/>
                  </a:lnTo>
                  <a:lnTo>
                    <a:pt x="2291" y="18806"/>
                  </a:lnTo>
                  <a:lnTo>
                    <a:pt x="2201" y="18717"/>
                  </a:lnTo>
                  <a:lnTo>
                    <a:pt x="2096" y="18642"/>
                  </a:lnTo>
                  <a:lnTo>
                    <a:pt x="1992" y="18567"/>
                  </a:lnTo>
                  <a:lnTo>
                    <a:pt x="1872" y="18522"/>
                  </a:lnTo>
                  <a:lnTo>
                    <a:pt x="1737" y="18477"/>
                  </a:lnTo>
                  <a:lnTo>
                    <a:pt x="1617" y="18432"/>
                  </a:lnTo>
                  <a:lnTo>
                    <a:pt x="1483" y="18417"/>
                  </a:lnTo>
                  <a:close/>
                  <a:moveTo>
                    <a:pt x="34424" y="22460"/>
                  </a:moveTo>
                  <a:lnTo>
                    <a:pt x="34289" y="22475"/>
                  </a:lnTo>
                  <a:lnTo>
                    <a:pt x="34154" y="22490"/>
                  </a:lnTo>
                  <a:lnTo>
                    <a:pt x="34034" y="22520"/>
                  </a:lnTo>
                  <a:lnTo>
                    <a:pt x="33900" y="22565"/>
                  </a:lnTo>
                  <a:lnTo>
                    <a:pt x="33780" y="22625"/>
                  </a:lnTo>
                  <a:lnTo>
                    <a:pt x="33675" y="22699"/>
                  </a:lnTo>
                  <a:lnTo>
                    <a:pt x="33570" y="22774"/>
                  </a:lnTo>
                  <a:lnTo>
                    <a:pt x="33480" y="22864"/>
                  </a:lnTo>
                  <a:lnTo>
                    <a:pt x="33390" y="22954"/>
                  </a:lnTo>
                  <a:lnTo>
                    <a:pt x="33316" y="23059"/>
                  </a:lnTo>
                  <a:lnTo>
                    <a:pt x="33241" y="23164"/>
                  </a:lnTo>
                  <a:lnTo>
                    <a:pt x="33181" y="23283"/>
                  </a:lnTo>
                  <a:lnTo>
                    <a:pt x="33136" y="23418"/>
                  </a:lnTo>
                  <a:lnTo>
                    <a:pt x="33106" y="23538"/>
                  </a:lnTo>
                  <a:lnTo>
                    <a:pt x="33091" y="23673"/>
                  </a:lnTo>
                  <a:lnTo>
                    <a:pt x="33076" y="23807"/>
                  </a:lnTo>
                  <a:lnTo>
                    <a:pt x="33091" y="23957"/>
                  </a:lnTo>
                  <a:lnTo>
                    <a:pt x="33106" y="24092"/>
                  </a:lnTo>
                  <a:lnTo>
                    <a:pt x="33136" y="24212"/>
                  </a:lnTo>
                  <a:lnTo>
                    <a:pt x="33181" y="24332"/>
                  </a:lnTo>
                  <a:lnTo>
                    <a:pt x="33241" y="24451"/>
                  </a:lnTo>
                  <a:lnTo>
                    <a:pt x="33316" y="24571"/>
                  </a:lnTo>
                  <a:lnTo>
                    <a:pt x="33390" y="24676"/>
                  </a:lnTo>
                  <a:lnTo>
                    <a:pt x="33480" y="24766"/>
                  </a:lnTo>
                  <a:lnTo>
                    <a:pt x="33570" y="24856"/>
                  </a:lnTo>
                  <a:lnTo>
                    <a:pt x="33675" y="24930"/>
                  </a:lnTo>
                  <a:lnTo>
                    <a:pt x="33780" y="25005"/>
                  </a:lnTo>
                  <a:lnTo>
                    <a:pt x="33900" y="25050"/>
                  </a:lnTo>
                  <a:lnTo>
                    <a:pt x="34034" y="25095"/>
                  </a:lnTo>
                  <a:lnTo>
                    <a:pt x="34154" y="25140"/>
                  </a:lnTo>
                  <a:lnTo>
                    <a:pt x="34289" y="25155"/>
                  </a:lnTo>
                  <a:lnTo>
                    <a:pt x="34558" y="25155"/>
                  </a:lnTo>
                  <a:lnTo>
                    <a:pt x="34693" y="25140"/>
                  </a:lnTo>
                  <a:lnTo>
                    <a:pt x="34828" y="25095"/>
                  </a:lnTo>
                  <a:lnTo>
                    <a:pt x="34948" y="25050"/>
                  </a:lnTo>
                  <a:lnTo>
                    <a:pt x="35067" y="25005"/>
                  </a:lnTo>
                  <a:lnTo>
                    <a:pt x="35187" y="24930"/>
                  </a:lnTo>
                  <a:lnTo>
                    <a:pt x="35292" y="24856"/>
                  </a:lnTo>
                  <a:lnTo>
                    <a:pt x="35382" y="24766"/>
                  </a:lnTo>
                  <a:lnTo>
                    <a:pt x="35472" y="24676"/>
                  </a:lnTo>
                  <a:lnTo>
                    <a:pt x="35547" y="24571"/>
                  </a:lnTo>
                  <a:lnTo>
                    <a:pt x="35606" y="24451"/>
                  </a:lnTo>
                  <a:lnTo>
                    <a:pt x="35666" y="24332"/>
                  </a:lnTo>
                  <a:lnTo>
                    <a:pt x="35711" y="24212"/>
                  </a:lnTo>
                  <a:lnTo>
                    <a:pt x="35741" y="24092"/>
                  </a:lnTo>
                  <a:lnTo>
                    <a:pt x="35771" y="23957"/>
                  </a:lnTo>
                  <a:lnTo>
                    <a:pt x="35771" y="23807"/>
                  </a:lnTo>
                  <a:lnTo>
                    <a:pt x="35771" y="23673"/>
                  </a:lnTo>
                  <a:lnTo>
                    <a:pt x="35741" y="23538"/>
                  </a:lnTo>
                  <a:lnTo>
                    <a:pt x="35711" y="23418"/>
                  </a:lnTo>
                  <a:lnTo>
                    <a:pt x="35666" y="23283"/>
                  </a:lnTo>
                  <a:lnTo>
                    <a:pt x="35606" y="23164"/>
                  </a:lnTo>
                  <a:lnTo>
                    <a:pt x="35547" y="23059"/>
                  </a:lnTo>
                  <a:lnTo>
                    <a:pt x="35472" y="22954"/>
                  </a:lnTo>
                  <a:lnTo>
                    <a:pt x="35382" y="22864"/>
                  </a:lnTo>
                  <a:lnTo>
                    <a:pt x="35292" y="22774"/>
                  </a:lnTo>
                  <a:lnTo>
                    <a:pt x="35187" y="22699"/>
                  </a:lnTo>
                  <a:lnTo>
                    <a:pt x="35067" y="22625"/>
                  </a:lnTo>
                  <a:lnTo>
                    <a:pt x="34948" y="22565"/>
                  </a:lnTo>
                  <a:lnTo>
                    <a:pt x="34828" y="22520"/>
                  </a:lnTo>
                  <a:lnTo>
                    <a:pt x="34693" y="22490"/>
                  </a:lnTo>
                  <a:lnTo>
                    <a:pt x="34558" y="22475"/>
                  </a:lnTo>
                  <a:lnTo>
                    <a:pt x="34424" y="22460"/>
                  </a:lnTo>
                  <a:close/>
                  <a:moveTo>
                    <a:pt x="1198" y="22909"/>
                  </a:moveTo>
                  <a:lnTo>
                    <a:pt x="1063" y="22924"/>
                  </a:lnTo>
                  <a:lnTo>
                    <a:pt x="944" y="22969"/>
                  </a:lnTo>
                  <a:lnTo>
                    <a:pt x="824" y="23014"/>
                  </a:lnTo>
                  <a:lnTo>
                    <a:pt x="704" y="23059"/>
                  </a:lnTo>
                  <a:lnTo>
                    <a:pt x="584" y="23134"/>
                  </a:lnTo>
                  <a:lnTo>
                    <a:pt x="479" y="23209"/>
                  </a:lnTo>
                  <a:lnTo>
                    <a:pt x="390" y="23298"/>
                  </a:lnTo>
                  <a:lnTo>
                    <a:pt x="300" y="23388"/>
                  </a:lnTo>
                  <a:lnTo>
                    <a:pt x="225" y="23493"/>
                  </a:lnTo>
                  <a:lnTo>
                    <a:pt x="150" y="23613"/>
                  </a:lnTo>
                  <a:lnTo>
                    <a:pt x="105" y="23733"/>
                  </a:lnTo>
                  <a:lnTo>
                    <a:pt x="60" y="23852"/>
                  </a:lnTo>
                  <a:lnTo>
                    <a:pt x="15" y="23972"/>
                  </a:lnTo>
                  <a:lnTo>
                    <a:pt x="0" y="24107"/>
                  </a:lnTo>
                  <a:lnTo>
                    <a:pt x="0" y="24257"/>
                  </a:lnTo>
                  <a:lnTo>
                    <a:pt x="0" y="24391"/>
                  </a:lnTo>
                  <a:lnTo>
                    <a:pt x="15" y="24526"/>
                  </a:lnTo>
                  <a:lnTo>
                    <a:pt x="60" y="24646"/>
                  </a:lnTo>
                  <a:lnTo>
                    <a:pt x="105" y="24781"/>
                  </a:lnTo>
                  <a:lnTo>
                    <a:pt x="150" y="24901"/>
                  </a:lnTo>
                  <a:lnTo>
                    <a:pt x="225" y="25005"/>
                  </a:lnTo>
                  <a:lnTo>
                    <a:pt x="300" y="25110"/>
                  </a:lnTo>
                  <a:lnTo>
                    <a:pt x="390" y="25200"/>
                  </a:lnTo>
                  <a:lnTo>
                    <a:pt x="479" y="25290"/>
                  </a:lnTo>
                  <a:lnTo>
                    <a:pt x="584" y="25365"/>
                  </a:lnTo>
                  <a:lnTo>
                    <a:pt x="704" y="25440"/>
                  </a:lnTo>
                  <a:lnTo>
                    <a:pt x="824" y="25499"/>
                  </a:lnTo>
                  <a:lnTo>
                    <a:pt x="944" y="25544"/>
                  </a:lnTo>
                  <a:lnTo>
                    <a:pt x="1063" y="25574"/>
                  </a:lnTo>
                  <a:lnTo>
                    <a:pt x="1198" y="25589"/>
                  </a:lnTo>
                  <a:lnTo>
                    <a:pt x="1348" y="25604"/>
                  </a:lnTo>
                  <a:lnTo>
                    <a:pt x="1483" y="25589"/>
                  </a:lnTo>
                  <a:lnTo>
                    <a:pt x="1617" y="25574"/>
                  </a:lnTo>
                  <a:lnTo>
                    <a:pt x="1737" y="25544"/>
                  </a:lnTo>
                  <a:lnTo>
                    <a:pt x="1872" y="25499"/>
                  </a:lnTo>
                  <a:lnTo>
                    <a:pt x="1992" y="25440"/>
                  </a:lnTo>
                  <a:lnTo>
                    <a:pt x="2096" y="25365"/>
                  </a:lnTo>
                  <a:lnTo>
                    <a:pt x="2201" y="25290"/>
                  </a:lnTo>
                  <a:lnTo>
                    <a:pt x="2291" y="25200"/>
                  </a:lnTo>
                  <a:lnTo>
                    <a:pt x="2381" y="25110"/>
                  </a:lnTo>
                  <a:lnTo>
                    <a:pt x="2456" y="25005"/>
                  </a:lnTo>
                  <a:lnTo>
                    <a:pt x="2531" y="24901"/>
                  </a:lnTo>
                  <a:lnTo>
                    <a:pt x="2591" y="24781"/>
                  </a:lnTo>
                  <a:lnTo>
                    <a:pt x="2636" y="24646"/>
                  </a:lnTo>
                  <a:lnTo>
                    <a:pt x="2665" y="24526"/>
                  </a:lnTo>
                  <a:lnTo>
                    <a:pt x="2680" y="24391"/>
                  </a:lnTo>
                  <a:lnTo>
                    <a:pt x="2695" y="24257"/>
                  </a:lnTo>
                  <a:lnTo>
                    <a:pt x="2680" y="24107"/>
                  </a:lnTo>
                  <a:lnTo>
                    <a:pt x="2665" y="23972"/>
                  </a:lnTo>
                  <a:lnTo>
                    <a:pt x="2636" y="23852"/>
                  </a:lnTo>
                  <a:lnTo>
                    <a:pt x="2591" y="23733"/>
                  </a:lnTo>
                  <a:lnTo>
                    <a:pt x="2531" y="23613"/>
                  </a:lnTo>
                  <a:lnTo>
                    <a:pt x="2456" y="23493"/>
                  </a:lnTo>
                  <a:lnTo>
                    <a:pt x="2381" y="23388"/>
                  </a:lnTo>
                  <a:lnTo>
                    <a:pt x="2291" y="23298"/>
                  </a:lnTo>
                  <a:lnTo>
                    <a:pt x="2201" y="23209"/>
                  </a:lnTo>
                  <a:lnTo>
                    <a:pt x="2096" y="23134"/>
                  </a:lnTo>
                  <a:lnTo>
                    <a:pt x="1992" y="23059"/>
                  </a:lnTo>
                  <a:lnTo>
                    <a:pt x="1872" y="23014"/>
                  </a:lnTo>
                  <a:lnTo>
                    <a:pt x="1737" y="22969"/>
                  </a:lnTo>
                  <a:lnTo>
                    <a:pt x="1617" y="22924"/>
                  </a:lnTo>
                  <a:lnTo>
                    <a:pt x="1483" y="22909"/>
                  </a:lnTo>
                  <a:close/>
                  <a:moveTo>
                    <a:pt x="34349" y="26952"/>
                  </a:moveTo>
                  <a:lnTo>
                    <a:pt x="34214" y="26967"/>
                  </a:lnTo>
                  <a:lnTo>
                    <a:pt x="34079" y="26997"/>
                  </a:lnTo>
                  <a:lnTo>
                    <a:pt x="33944" y="27027"/>
                  </a:lnTo>
                  <a:lnTo>
                    <a:pt x="33825" y="27087"/>
                  </a:lnTo>
                  <a:lnTo>
                    <a:pt x="33720" y="27147"/>
                  </a:lnTo>
                  <a:lnTo>
                    <a:pt x="33600" y="27206"/>
                  </a:lnTo>
                  <a:lnTo>
                    <a:pt x="33510" y="27296"/>
                  </a:lnTo>
                  <a:lnTo>
                    <a:pt x="33405" y="27386"/>
                  </a:lnTo>
                  <a:lnTo>
                    <a:pt x="33331" y="27476"/>
                  </a:lnTo>
                  <a:lnTo>
                    <a:pt x="33256" y="27596"/>
                  </a:lnTo>
                  <a:lnTo>
                    <a:pt x="33181" y="27701"/>
                  </a:lnTo>
                  <a:lnTo>
                    <a:pt x="33136" y="27820"/>
                  </a:lnTo>
                  <a:lnTo>
                    <a:pt x="33091" y="27955"/>
                  </a:lnTo>
                  <a:lnTo>
                    <a:pt x="33061" y="28075"/>
                  </a:lnTo>
                  <a:lnTo>
                    <a:pt x="33046" y="28225"/>
                  </a:lnTo>
                  <a:lnTo>
                    <a:pt x="33046" y="28359"/>
                  </a:lnTo>
                  <a:lnTo>
                    <a:pt x="33061" y="28494"/>
                  </a:lnTo>
                  <a:lnTo>
                    <a:pt x="33091" y="28629"/>
                  </a:lnTo>
                  <a:lnTo>
                    <a:pt x="33121" y="28749"/>
                  </a:lnTo>
                  <a:lnTo>
                    <a:pt x="33166" y="28868"/>
                  </a:lnTo>
                  <a:lnTo>
                    <a:pt x="33226" y="28988"/>
                  </a:lnTo>
                  <a:lnTo>
                    <a:pt x="33301" y="29093"/>
                  </a:lnTo>
                  <a:lnTo>
                    <a:pt x="33375" y="29198"/>
                  </a:lnTo>
                  <a:lnTo>
                    <a:pt x="33465" y="29288"/>
                  </a:lnTo>
                  <a:lnTo>
                    <a:pt x="33570" y="29378"/>
                  </a:lnTo>
                  <a:lnTo>
                    <a:pt x="33675" y="29452"/>
                  </a:lnTo>
                  <a:lnTo>
                    <a:pt x="33795" y="29512"/>
                  </a:lnTo>
                  <a:lnTo>
                    <a:pt x="33914" y="29557"/>
                  </a:lnTo>
                  <a:lnTo>
                    <a:pt x="34034" y="29602"/>
                  </a:lnTo>
                  <a:lnTo>
                    <a:pt x="34169" y="29632"/>
                  </a:lnTo>
                  <a:lnTo>
                    <a:pt x="34304" y="29647"/>
                  </a:lnTo>
                  <a:lnTo>
                    <a:pt x="34528" y="29647"/>
                  </a:lnTo>
                  <a:lnTo>
                    <a:pt x="34648" y="29632"/>
                  </a:lnTo>
                  <a:lnTo>
                    <a:pt x="34783" y="29602"/>
                  </a:lnTo>
                  <a:lnTo>
                    <a:pt x="34903" y="29557"/>
                  </a:lnTo>
                  <a:lnTo>
                    <a:pt x="35008" y="29497"/>
                  </a:lnTo>
                  <a:lnTo>
                    <a:pt x="35112" y="29437"/>
                  </a:lnTo>
                  <a:lnTo>
                    <a:pt x="35217" y="29363"/>
                  </a:lnTo>
                  <a:lnTo>
                    <a:pt x="35307" y="29288"/>
                  </a:lnTo>
                  <a:lnTo>
                    <a:pt x="35397" y="29198"/>
                  </a:lnTo>
                  <a:lnTo>
                    <a:pt x="35487" y="29108"/>
                  </a:lnTo>
                  <a:lnTo>
                    <a:pt x="35547" y="29003"/>
                  </a:lnTo>
                  <a:lnTo>
                    <a:pt x="35606" y="28883"/>
                  </a:lnTo>
                  <a:lnTo>
                    <a:pt x="35651" y="28779"/>
                  </a:lnTo>
                  <a:lnTo>
                    <a:pt x="35696" y="28644"/>
                  </a:lnTo>
                  <a:lnTo>
                    <a:pt x="35726" y="28524"/>
                  </a:lnTo>
                  <a:lnTo>
                    <a:pt x="35741" y="28389"/>
                  </a:lnTo>
                  <a:lnTo>
                    <a:pt x="35741" y="28255"/>
                  </a:lnTo>
                  <a:lnTo>
                    <a:pt x="35726" y="28120"/>
                  </a:lnTo>
                  <a:lnTo>
                    <a:pt x="35711" y="27985"/>
                  </a:lnTo>
                  <a:lnTo>
                    <a:pt x="35666" y="27865"/>
                  </a:lnTo>
                  <a:lnTo>
                    <a:pt x="35621" y="27745"/>
                  </a:lnTo>
                  <a:lnTo>
                    <a:pt x="35562" y="27626"/>
                  </a:lnTo>
                  <a:lnTo>
                    <a:pt x="35487" y="27521"/>
                  </a:lnTo>
                  <a:lnTo>
                    <a:pt x="35412" y="27416"/>
                  </a:lnTo>
                  <a:lnTo>
                    <a:pt x="35322" y="27326"/>
                  </a:lnTo>
                  <a:lnTo>
                    <a:pt x="35217" y="27236"/>
                  </a:lnTo>
                  <a:lnTo>
                    <a:pt x="35112" y="27161"/>
                  </a:lnTo>
                  <a:lnTo>
                    <a:pt x="34993" y="27102"/>
                  </a:lnTo>
                  <a:lnTo>
                    <a:pt x="34873" y="27042"/>
                  </a:lnTo>
                  <a:lnTo>
                    <a:pt x="34753" y="26997"/>
                  </a:lnTo>
                  <a:lnTo>
                    <a:pt x="34618" y="26982"/>
                  </a:lnTo>
                  <a:lnTo>
                    <a:pt x="34483" y="26967"/>
                  </a:lnTo>
                  <a:lnTo>
                    <a:pt x="34349" y="26952"/>
                  </a:lnTo>
                  <a:close/>
                  <a:moveTo>
                    <a:pt x="1423" y="27386"/>
                  </a:moveTo>
                  <a:lnTo>
                    <a:pt x="1288" y="27401"/>
                  </a:lnTo>
                  <a:lnTo>
                    <a:pt x="1153" y="27416"/>
                  </a:lnTo>
                  <a:lnTo>
                    <a:pt x="1018" y="27446"/>
                  </a:lnTo>
                  <a:lnTo>
                    <a:pt x="899" y="27491"/>
                  </a:lnTo>
                  <a:lnTo>
                    <a:pt x="779" y="27551"/>
                  </a:lnTo>
                  <a:lnTo>
                    <a:pt x="659" y="27626"/>
                  </a:lnTo>
                  <a:lnTo>
                    <a:pt x="554" y="27701"/>
                  </a:lnTo>
                  <a:lnTo>
                    <a:pt x="464" y="27775"/>
                  </a:lnTo>
                  <a:lnTo>
                    <a:pt x="375" y="27880"/>
                  </a:lnTo>
                  <a:lnTo>
                    <a:pt x="300" y="27985"/>
                  </a:lnTo>
                  <a:lnTo>
                    <a:pt x="225" y="28090"/>
                  </a:lnTo>
                  <a:lnTo>
                    <a:pt x="165" y="28210"/>
                  </a:lnTo>
                  <a:lnTo>
                    <a:pt x="120" y="28329"/>
                  </a:lnTo>
                  <a:lnTo>
                    <a:pt x="90" y="28464"/>
                  </a:lnTo>
                  <a:lnTo>
                    <a:pt x="75" y="28584"/>
                  </a:lnTo>
                  <a:lnTo>
                    <a:pt x="60" y="28719"/>
                  </a:lnTo>
                  <a:lnTo>
                    <a:pt x="60" y="28868"/>
                  </a:lnTo>
                  <a:lnTo>
                    <a:pt x="90" y="28988"/>
                  </a:lnTo>
                  <a:lnTo>
                    <a:pt x="120" y="29123"/>
                  </a:lnTo>
                  <a:lnTo>
                    <a:pt x="150" y="29228"/>
                  </a:lnTo>
                  <a:lnTo>
                    <a:pt x="210" y="29348"/>
                  </a:lnTo>
                  <a:lnTo>
                    <a:pt x="270" y="29452"/>
                  </a:lnTo>
                  <a:lnTo>
                    <a:pt x="345" y="29557"/>
                  </a:lnTo>
                  <a:lnTo>
                    <a:pt x="419" y="29647"/>
                  </a:lnTo>
                  <a:lnTo>
                    <a:pt x="509" y="29737"/>
                  </a:lnTo>
                  <a:lnTo>
                    <a:pt x="599" y="29812"/>
                  </a:lnTo>
                  <a:lnTo>
                    <a:pt x="704" y="29887"/>
                  </a:lnTo>
                  <a:lnTo>
                    <a:pt x="809" y="29947"/>
                  </a:lnTo>
                  <a:lnTo>
                    <a:pt x="914" y="29991"/>
                  </a:lnTo>
                  <a:lnTo>
                    <a:pt x="1033" y="30036"/>
                  </a:lnTo>
                  <a:lnTo>
                    <a:pt x="1153" y="30066"/>
                  </a:lnTo>
                  <a:lnTo>
                    <a:pt x="1273" y="30081"/>
                  </a:lnTo>
                  <a:lnTo>
                    <a:pt x="1408" y="30096"/>
                  </a:lnTo>
                  <a:lnTo>
                    <a:pt x="1527" y="30081"/>
                  </a:lnTo>
                  <a:lnTo>
                    <a:pt x="1662" y="30066"/>
                  </a:lnTo>
                  <a:lnTo>
                    <a:pt x="1797" y="30036"/>
                  </a:lnTo>
                  <a:lnTo>
                    <a:pt x="1917" y="29991"/>
                  </a:lnTo>
                  <a:lnTo>
                    <a:pt x="2037" y="29932"/>
                  </a:lnTo>
                  <a:lnTo>
                    <a:pt x="2156" y="29857"/>
                  </a:lnTo>
                  <a:lnTo>
                    <a:pt x="2261" y="29782"/>
                  </a:lnTo>
                  <a:lnTo>
                    <a:pt x="2351" y="29707"/>
                  </a:lnTo>
                  <a:lnTo>
                    <a:pt x="2441" y="29602"/>
                  </a:lnTo>
                  <a:lnTo>
                    <a:pt x="2516" y="29497"/>
                  </a:lnTo>
                  <a:lnTo>
                    <a:pt x="2591" y="29393"/>
                  </a:lnTo>
                  <a:lnTo>
                    <a:pt x="2650" y="29273"/>
                  </a:lnTo>
                  <a:lnTo>
                    <a:pt x="2695" y="29153"/>
                  </a:lnTo>
                  <a:lnTo>
                    <a:pt x="2725" y="29018"/>
                  </a:lnTo>
                  <a:lnTo>
                    <a:pt x="2755" y="28898"/>
                  </a:lnTo>
                  <a:lnTo>
                    <a:pt x="2755" y="28764"/>
                  </a:lnTo>
                  <a:lnTo>
                    <a:pt x="2755" y="28614"/>
                  </a:lnTo>
                  <a:lnTo>
                    <a:pt x="2725" y="28479"/>
                  </a:lnTo>
                  <a:lnTo>
                    <a:pt x="2695" y="28359"/>
                  </a:lnTo>
                  <a:lnTo>
                    <a:pt x="2650" y="28225"/>
                  </a:lnTo>
                  <a:lnTo>
                    <a:pt x="2606" y="28105"/>
                  </a:lnTo>
                  <a:lnTo>
                    <a:pt x="2531" y="28000"/>
                  </a:lnTo>
                  <a:lnTo>
                    <a:pt x="2456" y="27895"/>
                  </a:lnTo>
                  <a:lnTo>
                    <a:pt x="2366" y="27790"/>
                  </a:lnTo>
                  <a:lnTo>
                    <a:pt x="2276" y="27701"/>
                  </a:lnTo>
                  <a:lnTo>
                    <a:pt x="2171" y="27626"/>
                  </a:lnTo>
                  <a:lnTo>
                    <a:pt x="2067" y="27566"/>
                  </a:lnTo>
                  <a:lnTo>
                    <a:pt x="1947" y="27506"/>
                  </a:lnTo>
                  <a:lnTo>
                    <a:pt x="1827" y="27461"/>
                  </a:lnTo>
                  <a:lnTo>
                    <a:pt x="1692" y="27416"/>
                  </a:lnTo>
                  <a:lnTo>
                    <a:pt x="1557" y="27401"/>
                  </a:lnTo>
                  <a:lnTo>
                    <a:pt x="1423" y="27386"/>
                  </a:lnTo>
                  <a:close/>
                  <a:moveTo>
                    <a:pt x="33555" y="31339"/>
                  </a:moveTo>
                  <a:lnTo>
                    <a:pt x="33420" y="31354"/>
                  </a:lnTo>
                  <a:lnTo>
                    <a:pt x="33286" y="31369"/>
                  </a:lnTo>
                  <a:lnTo>
                    <a:pt x="33166" y="31384"/>
                  </a:lnTo>
                  <a:lnTo>
                    <a:pt x="33046" y="31429"/>
                  </a:lnTo>
                  <a:lnTo>
                    <a:pt x="32926" y="31474"/>
                  </a:lnTo>
                  <a:lnTo>
                    <a:pt x="32806" y="31534"/>
                  </a:lnTo>
                  <a:lnTo>
                    <a:pt x="32702" y="31609"/>
                  </a:lnTo>
                  <a:lnTo>
                    <a:pt x="32597" y="31698"/>
                  </a:lnTo>
                  <a:lnTo>
                    <a:pt x="32507" y="31788"/>
                  </a:lnTo>
                  <a:lnTo>
                    <a:pt x="32417" y="31893"/>
                  </a:lnTo>
                  <a:lnTo>
                    <a:pt x="32357" y="31998"/>
                  </a:lnTo>
                  <a:lnTo>
                    <a:pt x="32282" y="32118"/>
                  </a:lnTo>
                  <a:lnTo>
                    <a:pt x="32237" y="32252"/>
                  </a:lnTo>
                  <a:lnTo>
                    <a:pt x="32193" y="32387"/>
                  </a:lnTo>
                  <a:lnTo>
                    <a:pt x="32178" y="32507"/>
                  </a:lnTo>
                  <a:lnTo>
                    <a:pt x="32163" y="32642"/>
                  </a:lnTo>
                  <a:lnTo>
                    <a:pt x="32163" y="32776"/>
                  </a:lnTo>
                  <a:lnTo>
                    <a:pt x="32178" y="32911"/>
                  </a:lnTo>
                  <a:lnTo>
                    <a:pt x="32208" y="33031"/>
                  </a:lnTo>
                  <a:lnTo>
                    <a:pt x="32237" y="33166"/>
                  </a:lnTo>
                  <a:lnTo>
                    <a:pt x="32297" y="33286"/>
                  </a:lnTo>
                  <a:lnTo>
                    <a:pt x="32357" y="33390"/>
                  </a:lnTo>
                  <a:lnTo>
                    <a:pt x="32432" y="33495"/>
                  </a:lnTo>
                  <a:lnTo>
                    <a:pt x="32507" y="33600"/>
                  </a:lnTo>
                  <a:lnTo>
                    <a:pt x="32597" y="33690"/>
                  </a:lnTo>
                  <a:lnTo>
                    <a:pt x="32702" y="33780"/>
                  </a:lnTo>
                  <a:lnTo>
                    <a:pt x="32821" y="33855"/>
                  </a:lnTo>
                  <a:lnTo>
                    <a:pt x="32941" y="33914"/>
                  </a:lnTo>
                  <a:lnTo>
                    <a:pt x="33061" y="33959"/>
                  </a:lnTo>
                  <a:lnTo>
                    <a:pt x="33181" y="34004"/>
                  </a:lnTo>
                  <a:lnTo>
                    <a:pt x="33286" y="34019"/>
                  </a:lnTo>
                  <a:lnTo>
                    <a:pt x="33390" y="34034"/>
                  </a:lnTo>
                  <a:lnTo>
                    <a:pt x="33510" y="34034"/>
                  </a:lnTo>
                  <a:lnTo>
                    <a:pt x="33720" y="34019"/>
                  </a:lnTo>
                  <a:lnTo>
                    <a:pt x="33914" y="33974"/>
                  </a:lnTo>
                  <a:lnTo>
                    <a:pt x="34109" y="33899"/>
                  </a:lnTo>
                  <a:lnTo>
                    <a:pt x="34274" y="33795"/>
                  </a:lnTo>
                  <a:lnTo>
                    <a:pt x="34439" y="33675"/>
                  </a:lnTo>
                  <a:lnTo>
                    <a:pt x="34573" y="33510"/>
                  </a:lnTo>
                  <a:lnTo>
                    <a:pt x="34693" y="33330"/>
                  </a:lnTo>
                  <a:lnTo>
                    <a:pt x="34783" y="33136"/>
                  </a:lnTo>
                  <a:lnTo>
                    <a:pt x="34813" y="33001"/>
                  </a:lnTo>
                  <a:lnTo>
                    <a:pt x="34843" y="32866"/>
                  </a:lnTo>
                  <a:lnTo>
                    <a:pt x="34858" y="32746"/>
                  </a:lnTo>
                  <a:lnTo>
                    <a:pt x="34858" y="32612"/>
                  </a:lnTo>
                  <a:lnTo>
                    <a:pt x="34843" y="32477"/>
                  </a:lnTo>
                  <a:lnTo>
                    <a:pt x="34813" y="32357"/>
                  </a:lnTo>
                  <a:lnTo>
                    <a:pt x="34768" y="32222"/>
                  </a:lnTo>
                  <a:lnTo>
                    <a:pt x="34723" y="32103"/>
                  </a:lnTo>
                  <a:lnTo>
                    <a:pt x="34663" y="31998"/>
                  </a:lnTo>
                  <a:lnTo>
                    <a:pt x="34588" y="31893"/>
                  </a:lnTo>
                  <a:lnTo>
                    <a:pt x="34498" y="31788"/>
                  </a:lnTo>
                  <a:lnTo>
                    <a:pt x="34409" y="31698"/>
                  </a:lnTo>
                  <a:lnTo>
                    <a:pt x="34304" y="31609"/>
                  </a:lnTo>
                  <a:lnTo>
                    <a:pt x="34199" y="31534"/>
                  </a:lnTo>
                  <a:lnTo>
                    <a:pt x="34079" y="31474"/>
                  </a:lnTo>
                  <a:lnTo>
                    <a:pt x="33944" y="31414"/>
                  </a:lnTo>
                  <a:lnTo>
                    <a:pt x="33825" y="31384"/>
                  </a:lnTo>
                  <a:lnTo>
                    <a:pt x="33690" y="31354"/>
                  </a:lnTo>
                  <a:lnTo>
                    <a:pt x="33555" y="31339"/>
                  </a:lnTo>
                  <a:close/>
                  <a:moveTo>
                    <a:pt x="2336" y="31758"/>
                  </a:moveTo>
                  <a:lnTo>
                    <a:pt x="2201" y="31773"/>
                  </a:lnTo>
                  <a:lnTo>
                    <a:pt x="2067" y="31803"/>
                  </a:lnTo>
                  <a:lnTo>
                    <a:pt x="1932" y="31848"/>
                  </a:lnTo>
                  <a:lnTo>
                    <a:pt x="1812" y="31893"/>
                  </a:lnTo>
                  <a:lnTo>
                    <a:pt x="1692" y="31968"/>
                  </a:lnTo>
                  <a:lnTo>
                    <a:pt x="1587" y="32043"/>
                  </a:lnTo>
                  <a:lnTo>
                    <a:pt x="1483" y="32133"/>
                  </a:lnTo>
                  <a:lnTo>
                    <a:pt x="1393" y="32222"/>
                  </a:lnTo>
                  <a:lnTo>
                    <a:pt x="1318" y="32327"/>
                  </a:lnTo>
                  <a:lnTo>
                    <a:pt x="1243" y="32432"/>
                  </a:lnTo>
                  <a:lnTo>
                    <a:pt x="1183" y="32552"/>
                  </a:lnTo>
                  <a:lnTo>
                    <a:pt x="1138" y="32672"/>
                  </a:lnTo>
                  <a:lnTo>
                    <a:pt x="1093" y="32791"/>
                  </a:lnTo>
                  <a:lnTo>
                    <a:pt x="1078" y="32926"/>
                  </a:lnTo>
                  <a:lnTo>
                    <a:pt x="1063" y="33061"/>
                  </a:lnTo>
                  <a:lnTo>
                    <a:pt x="1063" y="33181"/>
                  </a:lnTo>
                  <a:lnTo>
                    <a:pt x="1078" y="33315"/>
                  </a:lnTo>
                  <a:lnTo>
                    <a:pt x="1108" y="33450"/>
                  </a:lnTo>
                  <a:lnTo>
                    <a:pt x="1153" y="33585"/>
                  </a:lnTo>
                  <a:lnTo>
                    <a:pt x="1243" y="33780"/>
                  </a:lnTo>
                  <a:lnTo>
                    <a:pt x="1363" y="33944"/>
                  </a:lnTo>
                  <a:lnTo>
                    <a:pt x="1498" y="34094"/>
                  </a:lnTo>
                  <a:lnTo>
                    <a:pt x="1662" y="34214"/>
                  </a:lnTo>
                  <a:lnTo>
                    <a:pt x="1827" y="34319"/>
                  </a:lnTo>
                  <a:lnTo>
                    <a:pt x="2022" y="34394"/>
                  </a:lnTo>
                  <a:lnTo>
                    <a:pt x="2216" y="34438"/>
                  </a:lnTo>
                  <a:lnTo>
                    <a:pt x="2411" y="34453"/>
                  </a:lnTo>
                  <a:lnTo>
                    <a:pt x="2531" y="34453"/>
                  </a:lnTo>
                  <a:lnTo>
                    <a:pt x="2650" y="34423"/>
                  </a:lnTo>
                  <a:lnTo>
                    <a:pt x="2770" y="34409"/>
                  </a:lnTo>
                  <a:lnTo>
                    <a:pt x="2890" y="34364"/>
                  </a:lnTo>
                  <a:lnTo>
                    <a:pt x="3010" y="34304"/>
                  </a:lnTo>
                  <a:lnTo>
                    <a:pt x="3130" y="34244"/>
                  </a:lnTo>
                  <a:lnTo>
                    <a:pt x="3249" y="34169"/>
                  </a:lnTo>
                  <a:lnTo>
                    <a:pt x="3339" y="34079"/>
                  </a:lnTo>
                  <a:lnTo>
                    <a:pt x="3429" y="33989"/>
                  </a:lnTo>
                  <a:lnTo>
                    <a:pt x="3519" y="33884"/>
                  </a:lnTo>
                  <a:lnTo>
                    <a:pt x="3579" y="33780"/>
                  </a:lnTo>
                  <a:lnTo>
                    <a:pt x="3639" y="33660"/>
                  </a:lnTo>
                  <a:lnTo>
                    <a:pt x="3684" y="33540"/>
                  </a:lnTo>
                  <a:lnTo>
                    <a:pt x="3729" y="33405"/>
                  </a:lnTo>
                  <a:lnTo>
                    <a:pt x="3744" y="33286"/>
                  </a:lnTo>
                  <a:lnTo>
                    <a:pt x="3758" y="33151"/>
                  </a:lnTo>
                  <a:lnTo>
                    <a:pt x="3758" y="33016"/>
                  </a:lnTo>
                  <a:lnTo>
                    <a:pt x="3744" y="32896"/>
                  </a:lnTo>
                  <a:lnTo>
                    <a:pt x="3714" y="32761"/>
                  </a:lnTo>
                  <a:lnTo>
                    <a:pt x="3669" y="32627"/>
                  </a:lnTo>
                  <a:lnTo>
                    <a:pt x="3624" y="32507"/>
                  </a:lnTo>
                  <a:lnTo>
                    <a:pt x="3549" y="32387"/>
                  </a:lnTo>
                  <a:lnTo>
                    <a:pt x="3474" y="32267"/>
                  </a:lnTo>
                  <a:lnTo>
                    <a:pt x="3384" y="32178"/>
                  </a:lnTo>
                  <a:lnTo>
                    <a:pt x="3294" y="32088"/>
                  </a:lnTo>
                  <a:lnTo>
                    <a:pt x="3190" y="31998"/>
                  </a:lnTo>
                  <a:lnTo>
                    <a:pt x="3085" y="31938"/>
                  </a:lnTo>
                  <a:lnTo>
                    <a:pt x="2965" y="31878"/>
                  </a:lnTo>
                  <a:lnTo>
                    <a:pt x="2845" y="31833"/>
                  </a:lnTo>
                  <a:lnTo>
                    <a:pt x="2725" y="31788"/>
                  </a:lnTo>
                  <a:lnTo>
                    <a:pt x="2591" y="31773"/>
                  </a:lnTo>
                  <a:lnTo>
                    <a:pt x="2456" y="31758"/>
                  </a:lnTo>
                  <a:close/>
                  <a:moveTo>
                    <a:pt x="31354" y="35337"/>
                  </a:moveTo>
                  <a:lnTo>
                    <a:pt x="31234" y="35352"/>
                  </a:lnTo>
                  <a:lnTo>
                    <a:pt x="31100" y="35382"/>
                  </a:lnTo>
                  <a:lnTo>
                    <a:pt x="30980" y="35427"/>
                  </a:lnTo>
                  <a:lnTo>
                    <a:pt x="30860" y="35472"/>
                  </a:lnTo>
                  <a:lnTo>
                    <a:pt x="30755" y="35546"/>
                  </a:lnTo>
                  <a:lnTo>
                    <a:pt x="30635" y="35621"/>
                  </a:lnTo>
                  <a:lnTo>
                    <a:pt x="30546" y="35696"/>
                  </a:lnTo>
                  <a:lnTo>
                    <a:pt x="30441" y="35801"/>
                  </a:lnTo>
                  <a:lnTo>
                    <a:pt x="30366" y="35906"/>
                  </a:lnTo>
                  <a:lnTo>
                    <a:pt x="30291" y="36026"/>
                  </a:lnTo>
                  <a:lnTo>
                    <a:pt x="30231" y="36145"/>
                  </a:lnTo>
                  <a:lnTo>
                    <a:pt x="30186" y="36280"/>
                  </a:lnTo>
                  <a:lnTo>
                    <a:pt x="30156" y="36400"/>
                  </a:lnTo>
                  <a:lnTo>
                    <a:pt x="30126" y="36535"/>
                  </a:lnTo>
                  <a:lnTo>
                    <a:pt x="30126" y="36655"/>
                  </a:lnTo>
                  <a:lnTo>
                    <a:pt x="30126" y="36789"/>
                  </a:lnTo>
                  <a:lnTo>
                    <a:pt x="30141" y="36924"/>
                  </a:lnTo>
                  <a:lnTo>
                    <a:pt x="30171" y="37044"/>
                  </a:lnTo>
                  <a:lnTo>
                    <a:pt x="30216" y="37164"/>
                  </a:lnTo>
                  <a:lnTo>
                    <a:pt x="30261" y="37283"/>
                  </a:lnTo>
                  <a:lnTo>
                    <a:pt x="30336" y="37403"/>
                  </a:lnTo>
                  <a:lnTo>
                    <a:pt x="30411" y="37508"/>
                  </a:lnTo>
                  <a:lnTo>
                    <a:pt x="30486" y="37613"/>
                  </a:lnTo>
                  <a:lnTo>
                    <a:pt x="30590" y="37703"/>
                  </a:lnTo>
                  <a:lnTo>
                    <a:pt x="30695" y="37792"/>
                  </a:lnTo>
                  <a:lnTo>
                    <a:pt x="30875" y="37897"/>
                  </a:lnTo>
                  <a:lnTo>
                    <a:pt x="31070" y="37972"/>
                  </a:lnTo>
                  <a:lnTo>
                    <a:pt x="31264" y="38017"/>
                  </a:lnTo>
                  <a:lnTo>
                    <a:pt x="31474" y="38032"/>
                  </a:lnTo>
                  <a:lnTo>
                    <a:pt x="31624" y="38017"/>
                  </a:lnTo>
                  <a:lnTo>
                    <a:pt x="31788" y="37987"/>
                  </a:lnTo>
                  <a:lnTo>
                    <a:pt x="31938" y="37942"/>
                  </a:lnTo>
                  <a:lnTo>
                    <a:pt x="32088" y="37882"/>
                  </a:lnTo>
                  <a:lnTo>
                    <a:pt x="32223" y="37792"/>
                  </a:lnTo>
                  <a:lnTo>
                    <a:pt x="32357" y="37703"/>
                  </a:lnTo>
                  <a:lnTo>
                    <a:pt x="32477" y="37583"/>
                  </a:lnTo>
                  <a:lnTo>
                    <a:pt x="32582" y="37448"/>
                  </a:lnTo>
                  <a:lnTo>
                    <a:pt x="32642" y="37328"/>
                  </a:lnTo>
                  <a:lnTo>
                    <a:pt x="32702" y="37209"/>
                  </a:lnTo>
                  <a:lnTo>
                    <a:pt x="32762" y="37089"/>
                  </a:lnTo>
                  <a:lnTo>
                    <a:pt x="32791" y="36954"/>
                  </a:lnTo>
                  <a:lnTo>
                    <a:pt x="32806" y="36834"/>
                  </a:lnTo>
                  <a:lnTo>
                    <a:pt x="32821" y="36699"/>
                  </a:lnTo>
                  <a:lnTo>
                    <a:pt x="32806" y="36565"/>
                  </a:lnTo>
                  <a:lnTo>
                    <a:pt x="32791" y="36445"/>
                  </a:lnTo>
                  <a:lnTo>
                    <a:pt x="32762" y="36310"/>
                  </a:lnTo>
                  <a:lnTo>
                    <a:pt x="32732" y="36190"/>
                  </a:lnTo>
                  <a:lnTo>
                    <a:pt x="32672" y="36071"/>
                  </a:lnTo>
                  <a:lnTo>
                    <a:pt x="32612" y="35966"/>
                  </a:lnTo>
                  <a:lnTo>
                    <a:pt x="32537" y="35861"/>
                  </a:lnTo>
                  <a:lnTo>
                    <a:pt x="32447" y="35756"/>
                  </a:lnTo>
                  <a:lnTo>
                    <a:pt x="32342" y="35666"/>
                  </a:lnTo>
                  <a:lnTo>
                    <a:pt x="32237" y="35576"/>
                  </a:lnTo>
                  <a:lnTo>
                    <a:pt x="32118" y="35502"/>
                  </a:lnTo>
                  <a:lnTo>
                    <a:pt x="31998" y="35442"/>
                  </a:lnTo>
                  <a:lnTo>
                    <a:pt x="31878" y="35397"/>
                  </a:lnTo>
                  <a:lnTo>
                    <a:pt x="31743" y="35367"/>
                  </a:lnTo>
                  <a:lnTo>
                    <a:pt x="31624" y="35337"/>
                  </a:lnTo>
                  <a:close/>
                  <a:moveTo>
                    <a:pt x="4492" y="35681"/>
                  </a:moveTo>
                  <a:lnTo>
                    <a:pt x="4372" y="35696"/>
                  </a:lnTo>
                  <a:lnTo>
                    <a:pt x="4238" y="35726"/>
                  </a:lnTo>
                  <a:lnTo>
                    <a:pt x="4118" y="35756"/>
                  </a:lnTo>
                  <a:lnTo>
                    <a:pt x="3983" y="35816"/>
                  </a:lnTo>
                  <a:lnTo>
                    <a:pt x="3863" y="35876"/>
                  </a:lnTo>
                  <a:lnTo>
                    <a:pt x="3758" y="35951"/>
                  </a:lnTo>
                  <a:lnTo>
                    <a:pt x="3654" y="36041"/>
                  </a:lnTo>
                  <a:lnTo>
                    <a:pt x="3549" y="36130"/>
                  </a:lnTo>
                  <a:lnTo>
                    <a:pt x="3474" y="36235"/>
                  </a:lnTo>
                  <a:lnTo>
                    <a:pt x="3399" y="36340"/>
                  </a:lnTo>
                  <a:lnTo>
                    <a:pt x="3339" y="36460"/>
                  </a:lnTo>
                  <a:lnTo>
                    <a:pt x="3279" y="36580"/>
                  </a:lnTo>
                  <a:lnTo>
                    <a:pt x="3249" y="36699"/>
                  </a:lnTo>
                  <a:lnTo>
                    <a:pt x="3219" y="36834"/>
                  </a:lnTo>
                  <a:lnTo>
                    <a:pt x="3204" y="36954"/>
                  </a:lnTo>
                  <a:lnTo>
                    <a:pt x="3204" y="37089"/>
                  </a:lnTo>
                  <a:lnTo>
                    <a:pt x="3219" y="37223"/>
                  </a:lnTo>
                  <a:lnTo>
                    <a:pt x="3249" y="37343"/>
                  </a:lnTo>
                  <a:lnTo>
                    <a:pt x="3279" y="37478"/>
                  </a:lnTo>
                  <a:lnTo>
                    <a:pt x="3324" y="37598"/>
                  </a:lnTo>
                  <a:lnTo>
                    <a:pt x="3399" y="37718"/>
                  </a:lnTo>
                  <a:lnTo>
                    <a:pt x="3474" y="37837"/>
                  </a:lnTo>
                  <a:lnTo>
                    <a:pt x="3579" y="37957"/>
                  </a:lnTo>
                  <a:lnTo>
                    <a:pt x="3699" y="38077"/>
                  </a:lnTo>
                  <a:lnTo>
                    <a:pt x="3818" y="38167"/>
                  </a:lnTo>
                  <a:lnTo>
                    <a:pt x="3953" y="38242"/>
                  </a:lnTo>
                  <a:lnTo>
                    <a:pt x="4103" y="38302"/>
                  </a:lnTo>
                  <a:lnTo>
                    <a:pt x="4253" y="38346"/>
                  </a:lnTo>
                  <a:lnTo>
                    <a:pt x="4402" y="38376"/>
                  </a:lnTo>
                  <a:lnTo>
                    <a:pt x="4552" y="38376"/>
                  </a:lnTo>
                  <a:lnTo>
                    <a:pt x="4762" y="38361"/>
                  </a:lnTo>
                  <a:lnTo>
                    <a:pt x="4971" y="38317"/>
                  </a:lnTo>
                  <a:lnTo>
                    <a:pt x="5166" y="38242"/>
                  </a:lnTo>
                  <a:lnTo>
                    <a:pt x="5256" y="38182"/>
                  </a:lnTo>
                  <a:lnTo>
                    <a:pt x="5361" y="38122"/>
                  </a:lnTo>
                  <a:lnTo>
                    <a:pt x="5465" y="38032"/>
                  </a:lnTo>
                  <a:lnTo>
                    <a:pt x="5555" y="37942"/>
                  </a:lnTo>
                  <a:lnTo>
                    <a:pt x="5645" y="37837"/>
                  </a:lnTo>
                  <a:lnTo>
                    <a:pt x="5720" y="37718"/>
                  </a:lnTo>
                  <a:lnTo>
                    <a:pt x="5780" y="37613"/>
                  </a:lnTo>
                  <a:lnTo>
                    <a:pt x="5825" y="37493"/>
                  </a:lnTo>
                  <a:lnTo>
                    <a:pt x="5855" y="37358"/>
                  </a:lnTo>
                  <a:lnTo>
                    <a:pt x="5885" y="37238"/>
                  </a:lnTo>
                  <a:lnTo>
                    <a:pt x="5900" y="37104"/>
                  </a:lnTo>
                  <a:lnTo>
                    <a:pt x="5900" y="36984"/>
                  </a:lnTo>
                  <a:lnTo>
                    <a:pt x="5885" y="36849"/>
                  </a:lnTo>
                  <a:lnTo>
                    <a:pt x="5870" y="36714"/>
                  </a:lnTo>
                  <a:lnTo>
                    <a:pt x="5825" y="36595"/>
                  </a:lnTo>
                  <a:lnTo>
                    <a:pt x="5780" y="36475"/>
                  </a:lnTo>
                  <a:lnTo>
                    <a:pt x="5720" y="36355"/>
                  </a:lnTo>
                  <a:lnTo>
                    <a:pt x="5645" y="36235"/>
                  </a:lnTo>
                  <a:lnTo>
                    <a:pt x="5555" y="36130"/>
                  </a:lnTo>
                  <a:lnTo>
                    <a:pt x="5450" y="36041"/>
                  </a:lnTo>
                  <a:lnTo>
                    <a:pt x="5361" y="35951"/>
                  </a:lnTo>
                  <a:lnTo>
                    <a:pt x="5241" y="35876"/>
                  </a:lnTo>
                  <a:lnTo>
                    <a:pt x="5121" y="35816"/>
                  </a:lnTo>
                  <a:lnTo>
                    <a:pt x="5001" y="35771"/>
                  </a:lnTo>
                  <a:lnTo>
                    <a:pt x="4881" y="35726"/>
                  </a:lnTo>
                  <a:lnTo>
                    <a:pt x="4762" y="35696"/>
                  </a:lnTo>
                  <a:lnTo>
                    <a:pt x="4627" y="35696"/>
                  </a:lnTo>
                  <a:lnTo>
                    <a:pt x="4492" y="35681"/>
                  </a:lnTo>
                  <a:close/>
                  <a:moveTo>
                    <a:pt x="28300" y="38631"/>
                  </a:moveTo>
                  <a:lnTo>
                    <a:pt x="28180" y="38661"/>
                  </a:lnTo>
                  <a:lnTo>
                    <a:pt x="28045" y="38691"/>
                  </a:lnTo>
                  <a:lnTo>
                    <a:pt x="27925" y="38736"/>
                  </a:lnTo>
                  <a:lnTo>
                    <a:pt x="27805" y="38781"/>
                  </a:lnTo>
                  <a:lnTo>
                    <a:pt x="27686" y="38856"/>
                  </a:lnTo>
                  <a:lnTo>
                    <a:pt x="27581" y="38945"/>
                  </a:lnTo>
                  <a:lnTo>
                    <a:pt x="27476" y="39035"/>
                  </a:lnTo>
                  <a:lnTo>
                    <a:pt x="27386" y="39140"/>
                  </a:lnTo>
                  <a:lnTo>
                    <a:pt x="27311" y="39245"/>
                  </a:lnTo>
                  <a:lnTo>
                    <a:pt x="27236" y="39350"/>
                  </a:lnTo>
                  <a:lnTo>
                    <a:pt x="27192" y="39469"/>
                  </a:lnTo>
                  <a:lnTo>
                    <a:pt x="27147" y="39604"/>
                  </a:lnTo>
                  <a:lnTo>
                    <a:pt x="27117" y="39724"/>
                  </a:lnTo>
                  <a:lnTo>
                    <a:pt x="27102" y="39859"/>
                  </a:lnTo>
                  <a:lnTo>
                    <a:pt x="27087" y="39979"/>
                  </a:lnTo>
                  <a:lnTo>
                    <a:pt x="27102" y="40113"/>
                  </a:lnTo>
                  <a:lnTo>
                    <a:pt x="27117" y="40233"/>
                  </a:lnTo>
                  <a:lnTo>
                    <a:pt x="27147" y="40368"/>
                  </a:lnTo>
                  <a:lnTo>
                    <a:pt x="27192" y="40488"/>
                  </a:lnTo>
                  <a:lnTo>
                    <a:pt x="27251" y="40607"/>
                  </a:lnTo>
                  <a:lnTo>
                    <a:pt x="27311" y="40727"/>
                  </a:lnTo>
                  <a:lnTo>
                    <a:pt x="27401" y="40832"/>
                  </a:lnTo>
                  <a:lnTo>
                    <a:pt x="27506" y="40952"/>
                  </a:lnTo>
                  <a:lnTo>
                    <a:pt x="27626" y="41057"/>
                  </a:lnTo>
                  <a:lnTo>
                    <a:pt x="27746" y="41131"/>
                  </a:lnTo>
                  <a:lnTo>
                    <a:pt x="27880" y="41206"/>
                  </a:lnTo>
                  <a:lnTo>
                    <a:pt x="28015" y="41251"/>
                  </a:lnTo>
                  <a:lnTo>
                    <a:pt x="28150" y="41296"/>
                  </a:lnTo>
                  <a:lnTo>
                    <a:pt x="28300" y="41311"/>
                  </a:lnTo>
                  <a:lnTo>
                    <a:pt x="28434" y="41326"/>
                  </a:lnTo>
                  <a:lnTo>
                    <a:pt x="28554" y="41326"/>
                  </a:lnTo>
                  <a:lnTo>
                    <a:pt x="28659" y="41311"/>
                  </a:lnTo>
                  <a:lnTo>
                    <a:pt x="28779" y="41281"/>
                  </a:lnTo>
                  <a:lnTo>
                    <a:pt x="28883" y="41251"/>
                  </a:lnTo>
                  <a:lnTo>
                    <a:pt x="29003" y="41206"/>
                  </a:lnTo>
                  <a:lnTo>
                    <a:pt x="29108" y="41146"/>
                  </a:lnTo>
                  <a:lnTo>
                    <a:pt x="29198" y="41087"/>
                  </a:lnTo>
                  <a:lnTo>
                    <a:pt x="29303" y="41012"/>
                  </a:lnTo>
                  <a:lnTo>
                    <a:pt x="29408" y="40922"/>
                  </a:lnTo>
                  <a:lnTo>
                    <a:pt x="29497" y="40817"/>
                  </a:lnTo>
                  <a:lnTo>
                    <a:pt x="29572" y="40712"/>
                  </a:lnTo>
                  <a:lnTo>
                    <a:pt x="29632" y="40592"/>
                  </a:lnTo>
                  <a:lnTo>
                    <a:pt x="29692" y="40473"/>
                  </a:lnTo>
                  <a:lnTo>
                    <a:pt x="29737" y="40353"/>
                  </a:lnTo>
                  <a:lnTo>
                    <a:pt x="29767" y="40233"/>
                  </a:lnTo>
                  <a:lnTo>
                    <a:pt x="29782" y="40098"/>
                  </a:lnTo>
                  <a:lnTo>
                    <a:pt x="29782" y="39979"/>
                  </a:lnTo>
                  <a:lnTo>
                    <a:pt x="29782" y="39844"/>
                  </a:lnTo>
                  <a:lnTo>
                    <a:pt x="29767" y="39709"/>
                  </a:lnTo>
                  <a:lnTo>
                    <a:pt x="29722" y="39589"/>
                  </a:lnTo>
                  <a:lnTo>
                    <a:pt x="29692" y="39469"/>
                  </a:lnTo>
                  <a:lnTo>
                    <a:pt x="29632" y="39350"/>
                  </a:lnTo>
                  <a:lnTo>
                    <a:pt x="29557" y="39230"/>
                  </a:lnTo>
                  <a:lnTo>
                    <a:pt x="29482" y="39110"/>
                  </a:lnTo>
                  <a:lnTo>
                    <a:pt x="29378" y="39020"/>
                  </a:lnTo>
                  <a:lnTo>
                    <a:pt x="29288" y="38930"/>
                  </a:lnTo>
                  <a:lnTo>
                    <a:pt x="29168" y="38841"/>
                  </a:lnTo>
                  <a:lnTo>
                    <a:pt x="29063" y="38781"/>
                  </a:lnTo>
                  <a:lnTo>
                    <a:pt x="28943" y="38721"/>
                  </a:lnTo>
                  <a:lnTo>
                    <a:pt x="28824" y="38691"/>
                  </a:lnTo>
                  <a:lnTo>
                    <a:pt x="28689" y="38661"/>
                  </a:lnTo>
                  <a:lnTo>
                    <a:pt x="28569" y="38631"/>
                  </a:lnTo>
                  <a:close/>
                  <a:moveTo>
                    <a:pt x="7637" y="38900"/>
                  </a:moveTo>
                  <a:lnTo>
                    <a:pt x="7517" y="38915"/>
                  </a:lnTo>
                  <a:lnTo>
                    <a:pt x="7382" y="38930"/>
                  </a:lnTo>
                  <a:lnTo>
                    <a:pt x="7262" y="38975"/>
                  </a:lnTo>
                  <a:lnTo>
                    <a:pt x="7142" y="39020"/>
                  </a:lnTo>
                  <a:lnTo>
                    <a:pt x="7023" y="39065"/>
                  </a:lnTo>
                  <a:lnTo>
                    <a:pt x="6903" y="39140"/>
                  </a:lnTo>
                  <a:lnTo>
                    <a:pt x="6798" y="39215"/>
                  </a:lnTo>
                  <a:lnTo>
                    <a:pt x="6708" y="39320"/>
                  </a:lnTo>
                  <a:lnTo>
                    <a:pt x="6603" y="39425"/>
                  </a:lnTo>
                  <a:lnTo>
                    <a:pt x="6529" y="39529"/>
                  </a:lnTo>
                  <a:lnTo>
                    <a:pt x="6469" y="39649"/>
                  </a:lnTo>
                  <a:lnTo>
                    <a:pt x="6409" y="39769"/>
                  </a:lnTo>
                  <a:lnTo>
                    <a:pt x="6364" y="39889"/>
                  </a:lnTo>
                  <a:lnTo>
                    <a:pt x="6349" y="40023"/>
                  </a:lnTo>
                  <a:lnTo>
                    <a:pt x="6319" y="40158"/>
                  </a:lnTo>
                  <a:lnTo>
                    <a:pt x="6319" y="40278"/>
                  </a:lnTo>
                  <a:lnTo>
                    <a:pt x="6334" y="40413"/>
                  </a:lnTo>
                  <a:lnTo>
                    <a:pt x="6349" y="40533"/>
                  </a:lnTo>
                  <a:lnTo>
                    <a:pt x="6394" y="40667"/>
                  </a:lnTo>
                  <a:lnTo>
                    <a:pt x="6439" y="40787"/>
                  </a:lnTo>
                  <a:lnTo>
                    <a:pt x="6484" y="40907"/>
                  </a:lnTo>
                  <a:lnTo>
                    <a:pt x="6558" y="41012"/>
                  </a:lnTo>
                  <a:lnTo>
                    <a:pt x="6648" y="41117"/>
                  </a:lnTo>
                  <a:lnTo>
                    <a:pt x="6738" y="41221"/>
                  </a:lnTo>
                  <a:lnTo>
                    <a:pt x="6843" y="41311"/>
                  </a:lnTo>
                  <a:lnTo>
                    <a:pt x="6933" y="41386"/>
                  </a:lnTo>
                  <a:lnTo>
                    <a:pt x="7038" y="41431"/>
                  </a:lnTo>
                  <a:lnTo>
                    <a:pt x="7127" y="41491"/>
                  </a:lnTo>
                  <a:lnTo>
                    <a:pt x="7232" y="41521"/>
                  </a:lnTo>
                  <a:lnTo>
                    <a:pt x="7337" y="41566"/>
                  </a:lnTo>
                  <a:lnTo>
                    <a:pt x="7457" y="41581"/>
                  </a:lnTo>
                  <a:lnTo>
                    <a:pt x="7666" y="41596"/>
                  </a:lnTo>
                  <a:lnTo>
                    <a:pt x="7816" y="41596"/>
                  </a:lnTo>
                  <a:lnTo>
                    <a:pt x="7966" y="41566"/>
                  </a:lnTo>
                  <a:lnTo>
                    <a:pt x="8116" y="41521"/>
                  </a:lnTo>
                  <a:lnTo>
                    <a:pt x="8250" y="41476"/>
                  </a:lnTo>
                  <a:lnTo>
                    <a:pt x="8385" y="41401"/>
                  </a:lnTo>
                  <a:lnTo>
                    <a:pt x="8505" y="41311"/>
                  </a:lnTo>
                  <a:lnTo>
                    <a:pt x="8625" y="41206"/>
                  </a:lnTo>
                  <a:lnTo>
                    <a:pt x="8730" y="41087"/>
                  </a:lnTo>
                  <a:lnTo>
                    <a:pt x="8804" y="40967"/>
                  </a:lnTo>
                  <a:lnTo>
                    <a:pt x="8879" y="40847"/>
                  </a:lnTo>
                  <a:lnTo>
                    <a:pt x="8924" y="40727"/>
                  </a:lnTo>
                  <a:lnTo>
                    <a:pt x="8969" y="40607"/>
                  </a:lnTo>
                  <a:lnTo>
                    <a:pt x="8999" y="40473"/>
                  </a:lnTo>
                  <a:lnTo>
                    <a:pt x="9014" y="40353"/>
                  </a:lnTo>
                  <a:lnTo>
                    <a:pt x="9014" y="40218"/>
                  </a:lnTo>
                  <a:lnTo>
                    <a:pt x="9014" y="40098"/>
                  </a:lnTo>
                  <a:lnTo>
                    <a:pt x="8984" y="39964"/>
                  </a:lnTo>
                  <a:lnTo>
                    <a:pt x="8954" y="39844"/>
                  </a:lnTo>
                  <a:lnTo>
                    <a:pt x="8909" y="39709"/>
                  </a:lnTo>
                  <a:lnTo>
                    <a:pt x="8849" y="39604"/>
                  </a:lnTo>
                  <a:lnTo>
                    <a:pt x="8775" y="39484"/>
                  </a:lnTo>
                  <a:lnTo>
                    <a:pt x="8700" y="39380"/>
                  </a:lnTo>
                  <a:lnTo>
                    <a:pt x="8610" y="39275"/>
                  </a:lnTo>
                  <a:lnTo>
                    <a:pt x="8505" y="39185"/>
                  </a:lnTo>
                  <a:lnTo>
                    <a:pt x="8385" y="39110"/>
                  </a:lnTo>
                  <a:lnTo>
                    <a:pt x="8265" y="39050"/>
                  </a:lnTo>
                  <a:lnTo>
                    <a:pt x="8146" y="38990"/>
                  </a:lnTo>
                  <a:lnTo>
                    <a:pt x="8026" y="38945"/>
                  </a:lnTo>
                  <a:lnTo>
                    <a:pt x="7891" y="38915"/>
                  </a:lnTo>
                  <a:lnTo>
                    <a:pt x="7771" y="38900"/>
                  </a:lnTo>
                  <a:close/>
                  <a:moveTo>
                    <a:pt x="24616" y="40997"/>
                  </a:moveTo>
                  <a:lnTo>
                    <a:pt x="24481" y="41012"/>
                  </a:lnTo>
                  <a:lnTo>
                    <a:pt x="24347" y="41027"/>
                  </a:lnTo>
                  <a:lnTo>
                    <a:pt x="24212" y="41057"/>
                  </a:lnTo>
                  <a:lnTo>
                    <a:pt x="24092" y="41117"/>
                  </a:lnTo>
                  <a:lnTo>
                    <a:pt x="23957" y="41176"/>
                  </a:lnTo>
                  <a:lnTo>
                    <a:pt x="23853" y="41251"/>
                  </a:lnTo>
                  <a:lnTo>
                    <a:pt x="23748" y="41326"/>
                  </a:lnTo>
                  <a:lnTo>
                    <a:pt x="23658" y="41431"/>
                  </a:lnTo>
                  <a:lnTo>
                    <a:pt x="23568" y="41521"/>
                  </a:lnTo>
                  <a:lnTo>
                    <a:pt x="23493" y="41626"/>
                  </a:lnTo>
                  <a:lnTo>
                    <a:pt x="23433" y="41745"/>
                  </a:lnTo>
                  <a:lnTo>
                    <a:pt x="23373" y="41865"/>
                  </a:lnTo>
                  <a:lnTo>
                    <a:pt x="23343" y="41985"/>
                  </a:lnTo>
                  <a:lnTo>
                    <a:pt x="23313" y="42120"/>
                  </a:lnTo>
                  <a:lnTo>
                    <a:pt x="23298" y="42240"/>
                  </a:lnTo>
                  <a:lnTo>
                    <a:pt x="23284" y="42374"/>
                  </a:lnTo>
                  <a:lnTo>
                    <a:pt x="23298" y="42509"/>
                  </a:lnTo>
                  <a:lnTo>
                    <a:pt x="23328" y="42629"/>
                  </a:lnTo>
                  <a:lnTo>
                    <a:pt x="23358" y="42764"/>
                  </a:lnTo>
                  <a:lnTo>
                    <a:pt x="23403" y="42898"/>
                  </a:lnTo>
                  <a:lnTo>
                    <a:pt x="23508" y="43078"/>
                  </a:lnTo>
                  <a:lnTo>
                    <a:pt x="23628" y="43228"/>
                  </a:lnTo>
                  <a:lnTo>
                    <a:pt x="23763" y="43363"/>
                  </a:lnTo>
                  <a:lnTo>
                    <a:pt x="23912" y="43482"/>
                  </a:lnTo>
                  <a:lnTo>
                    <a:pt x="24077" y="43572"/>
                  </a:lnTo>
                  <a:lnTo>
                    <a:pt x="24257" y="43632"/>
                  </a:lnTo>
                  <a:lnTo>
                    <a:pt x="24451" y="43677"/>
                  </a:lnTo>
                  <a:lnTo>
                    <a:pt x="24646" y="43692"/>
                  </a:lnTo>
                  <a:lnTo>
                    <a:pt x="24781" y="43692"/>
                  </a:lnTo>
                  <a:lnTo>
                    <a:pt x="24916" y="43662"/>
                  </a:lnTo>
                  <a:lnTo>
                    <a:pt x="25050" y="43632"/>
                  </a:lnTo>
                  <a:lnTo>
                    <a:pt x="25185" y="43572"/>
                  </a:lnTo>
                  <a:lnTo>
                    <a:pt x="25305" y="43512"/>
                  </a:lnTo>
                  <a:lnTo>
                    <a:pt x="25425" y="43437"/>
                  </a:lnTo>
                  <a:lnTo>
                    <a:pt x="25530" y="43348"/>
                  </a:lnTo>
                  <a:lnTo>
                    <a:pt x="25619" y="43258"/>
                  </a:lnTo>
                  <a:lnTo>
                    <a:pt x="25709" y="43168"/>
                  </a:lnTo>
                  <a:lnTo>
                    <a:pt x="25784" y="43063"/>
                  </a:lnTo>
                  <a:lnTo>
                    <a:pt x="25844" y="42943"/>
                  </a:lnTo>
                  <a:lnTo>
                    <a:pt x="25904" y="42823"/>
                  </a:lnTo>
                  <a:lnTo>
                    <a:pt x="25934" y="42704"/>
                  </a:lnTo>
                  <a:lnTo>
                    <a:pt x="25964" y="42569"/>
                  </a:lnTo>
                  <a:lnTo>
                    <a:pt x="25979" y="42449"/>
                  </a:lnTo>
                  <a:lnTo>
                    <a:pt x="25979" y="42314"/>
                  </a:lnTo>
                  <a:lnTo>
                    <a:pt x="25979" y="42180"/>
                  </a:lnTo>
                  <a:lnTo>
                    <a:pt x="25949" y="42060"/>
                  </a:lnTo>
                  <a:lnTo>
                    <a:pt x="25919" y="41925"/>
                  </a:lnTo>
                  <a:lnTo>
                    <a:pt x="25874" y="41790"/>
                  </a:lnTo>
                  <a:lnTo>
                    <a:pt x="25799" y="41671"/>
                  </a:lnTo>
                  <a:lnTo>
                    <a:pt x="25739" y="41551"/>
                  </a:lnTo>
                  <a:lnTo>
                    <a:pt x="25649" y="41446"/>
                  </a:lnTo>
                  <a:lnTo>
                    <a:pt x="25559" y="41356"/>
                  </a:lnTo>
                  <a:lnTo>
                    <a:pt x="25455" y="41266"/>
                  </a:lnTo>
                  <a:lnTo>
                    <a:pt x="25350" y="41206"/>
                  </a:lnTo>
                  <a:lnTo>
                    <a:pt x="25230" y="41131"/>
                  </a:lnTo>
                  <a:lnTo>
                    <a:pt x="25125" y="41087"/>
                  </a:lnTo>
                  <a:lnTo>
                    <a:pt x="24990" y="41042"/>
                  </a:lnTo>
                  <a:lnTo>
                    <a:pt x="24871" y="41012"/>
                  </a:lnTo>
                  <a:lnTo>
                    <a:pt x="24736" y="40997"/>
                  </a:lnTo>
                  <a:close/>
                  <a:moveTo>
                    <a:pt x="11530" y="41161"/>
                  </a:moveTo>
                  <a:lnTo>
                    <a:pt x="11395" y="41176"/>
                  </a:lnTo>
                  <a:lnTo>
                    <a:pt x="11260" y="41191"/>
                  </a:lnTo>
                  <a:lnTo>
                    <a:pt x="11140" y="41221"/>
                  </a:lnTo>
                  <a:lnTo>
                    <a:pt x="11020" y="41266"/>
                  </a:lnTo>
                  <a:lnTo>
                    <a:pt x="10901" y="41326"/>
                  </a:lnTo>
                  <a:lnTo>
                    <a:pt x="10796" y="41386"/>
                  </a:lnTo>
                  <a:lnTo>
                    <a:pt x="10691" y="41476"/>
                  </a:lnTo>
                  <a:lnTo>
                    <a:pt x="10586" y="41551"/>
                  </a:lnTo>
                  <a:lnTo>
                    <a:pt x="10496" y="41656"/>
                  </a:lnTo>
                  <a:lnTo>
                    <a:pt x="10422" y="41760"/>
                  </a:lnTo>
                  <a:lnTo>
                    <a:pt x="10347" y="41880"/>
                  </a:lnTo>
                  <a:lnTo>
                    <a:pt x="10287" y="42000"/>
                  </a:lnTo>
                  <a:lnTo>
                    <a:pt x="10242" y="42135"/>
                  </a:lnTo>
                  <a:lnTo>
                    <a:pt x="10212" y="42254"/>
                  </a:lnTo>
                  <a:lnTo>
                    <a:pt x="10197" y="42389"/>
                  </a:lnTo>
                  <a:lnTo>
                    <a:pt x="10182" y="42524"/>
                  </a:lnTo>
                  <a:lnTo>
                    <a:pt x="10197" y="42659"/>
                  </a:lnTo>
                  <a:lnTo>
                    <a:pt x="10212" y="42779"/>
                  </a:lnTo>
                  <a:lnTo>
                    <a:pt x="10242" y="42913"/>
                  </a:lnTo>
                  <a:lnTo>
                    <a:pt x="10287" y="43033"/>
                  </a:lnTo>
                  <a:lnTo>
                    <a:pt x="10347" y="43153"/>
                  </a:lnTo>
                  <a:lnTo>
                    <a:pt x="10407" y="43258"/>
                  </a:lnTo>
                  <a:lnTo>
                    <a:pt x="10481" y="43363"/>
                  </a:lnTo>
                  <a:lnTo>
                    <a:pt x="10571" y="43467"/>
                  </a:lnTo>
                  <a:lnTo>
                    <a:pt x="10661" y="43557"/>
                  </a:lnTo>
                  <a:lnTo>
                    <a:pt x="10781" y="43632"/>
                  </a:lnTo>
                  <a:lnTo>
                    <a:pt x="10886" y="43707"/>
                  </a:lnTo>
                  <a:lnTo>
                    <a:pt x="11020" y="43767"/>
                  </a:lnTo>
                  <a:lnTo>
                    <a:pt x="11140" y="43812"/>
                  </a:lnTo>
                  <a:lnTo>
                    <a:pt x="11275" y="43842"/>
                  </a:lnTo>
                  <a:lnTo>
                    <a:pt x="11410" y="43857"/>
                  </a:lnTo>
                  <a:lnTo>
                    <a:pt x="11530" y="43872"/>
                  </a:lnTo>
                  <a:lnTo>
                    <a:pt x="11724" y="43857"/>
                  </a:lnTo>
                  <a:lnTo>
                    <a:pt x="11919" y="43812"/>
                  </a:lnTo>
                  <a:lnTo>
                    <a:pt x="12099" y="43737"/>
                  </a:lnTo>
                  <a:lnTo>
                    <a:pt x="12278" y="43647"/>
                  </a:lnTo>
                  <a:lnTo>
                    <a:pt x="12428" y="43527"/>
                  </a:lnTo>
                  <a:lnTo>
                    <a:pt x="12563" y="43377"/>
                  </a:lnTo>
                  <a:lnTo>
                    <a:pt x="12683" y="43213"/>
                  </a:lnTo>
                  <a:lnTo>
                    <a:pt x="12772" y="43033"/>
                  </a:lnTo>
                  <a:lnTo>
                    <a:pt x="12817" y="42898"/>
                  </a:lnTo>
                  <a:lnTo>
                    <a:pt x="12862" y="42779"/>
                  </a:lnTo>
                  <a:lnTo>
                    <a:pt x="12877" y="42644"/>
                  </a:lnTo>
                  <a:lnTo>
                    <a:pt x="12877" y="42509"/>
                  </a:lnTo>
                  <a:lnTo>
                    <a:pt x="12877" y="42374"/>
                  </a:lnTo>
                  <a:lnTo>
                    <a:pt x="12847" y="42254"/>
                  </a:lnTo>
                  <a:lnTo>
                    <a:pt x="12817" y="42120"/>
                  </a:lnTo>
                  <a:lnTo>
                    <a:pt x="12772" y="42000"/>
                  </a:lnTo>
                  <a:lnTo>
                    <a:pt x="12727" y="41880"/>
                  </a:lnTo>
                  <a:lnTo>
                    <a:pt x="12653" y="41775"/>
                  </a:lnTo>
                  <a:lnTo>
                    <a:pt x="12578" y="41671"/>
                  </a:lnTo>
                  <a:lnTo>
                    <a:pt x="12488" y="41566"/>
                  </a:lnTo>
                  <a:lnTo>
                    <a:pt x="12398" y="41476"/>
                  </a:lnTo>
                  <a:lnTo>
                    <a:pt x="12293" y="41401"/>
                  </a:lnTo>
                  <a:lnTo>
                    <a:pt x="12173" y="41326"/>
                  </a:lnTo>
                  <a:lnTo>
                    <a:pt x="12054" y="41266"/>
                  </a:lnTo>
                  <a:lnTo>
                    <a:pt x="11919" y="41221"/>
                  </a:lnTo>
                  <a:lnTo>
                    <a:pt x="11784" y="41191"/>
                  </a:lnTo>
                  <a:lnTo>
                    <a:pt x="11664" y="41176"/>
                  </a:lnTo>
                  <a:lnTo>
                    <a:pt x="11530" y="41161"/>
                  </a:lnTo>
                  <a:close/>
                  <a:moveTo>
                    <a:pt x="20274" y="42254"/>
                  </a:moveTo>
                  <a:lnTo>
                    <a:pt x="20139" y="42269"/>
                  </a:lnTo>
                  <a:lnTo>
                    <a:pt x="20004" y="42299"/>
                  </a:lnTo>
                  <a:lnTo>
                    <a:pt x="19885" y="42329"/>
                  </a:lnTo>
                  <a:lnTo>
                    <a:pt x="19750" y="42389"/>
                  </a:lnTo>
                  <a:lnTo>
                    <a:pt x="19645" y="42449"/>
                  </a:lnTo>
                  <a:lnTo>
                    <a:pt x="19525" y="42524"/>
                  </a:lnTo>
                  <a:lnTo>
                    <a:pt x="19435" y="42599"/>
                  </a:lnTo>
                  <a:lnTo>
                    <a:pt x="19346" y="42704"/>
                  </a:lnTo>
                  <a:lnTo>
                    <a:pt x="19256" y="42794"/>
                  </a:lnTo>
                  <a:lnTo>
                    <a:pt x="19181" y="42898"/>
                  </a:lnTo>
                  <a:lnTo>
                    <a:pt x="19121" y="43018"/>
                  </a:lnTo>
                  <a:lnTo>
                    <a:pt x="19076" y="43138"/>
                  </a:lnTo>
                  <a:lnTo>
                    <a:pt x="19031" y="43258"/>
                  </a:lnTo>
                  <a:lnTo>
                    <a:pt x="19001" y="43392"/>
                  </a:lnTo>
                  <a:lnTo>
                    <a:pt x="19001" y="43527"/>
                  </a:lnTo>
                  <a:lnTo>
                    <a:pt x="19001" y="43662"/>
                  </a:lnTo>
                  <a:lnTo>
                    <a:pt x="19001" y="43797"/>
                  </a:lnTo>
                  <a:lnTo>
                    <a:pt x="19031" y="43917"/>
                  </a:lnTo>
                  <a:lnTo>
                    <a:pt x="19061" y="44036"/>
                  </a:lnTo>
                  <a:lnTo>
                    <a:pt x="19106" y="44156"/>
                  </a:lnTo>
                  <a:lnTo>
                    <a:pt x="19166" y="44261"/>
                  </a:lnTo>
                  <a:lnTo>
                    <a:pt x="19226" y="44366"/>
                  </a:lnTo>
                  <a:lnTo>
                    <a:pt x="19301" y="44456"/>
                  </a:lnTo>
                  <a:lnTo>
                    <a:pt x="19376" y="44545"/>
                  </a:lnTo>
                  <a:lnTo>
                    <a:pt x="19465" y="44620"/>
                  </a:lnTo>
                  <a:lnTo>
                    <a:pt x="19555" y="44695"/>
                  </a:lnTo>
                  <a:lnTo>
                    <a:pt x="19660" y="44755"/>
                  </a:lnTo>
                  <a:lnTo>
                    <a:pt x="19765" y="44815"/>
                  </a:lnTo>
                  <a:lnTo>
                    <a:pt x="19870" y="44860"/>
                  </a:lnTo>
                  <a:lnTo>
                    <a:pt x="19974" y="44905"/>
                  </a:lnTo>
                  <a:lnTo>
                    <a:pt x="20094" y="44920"/>
                  </a:lnTo>
                  <a:lnTo>
                    <a:pt x="20214" y="44935"/>
                  </a:lnTo>
                  <a:lnTo>
                    <a:pt x="20334" y="44950"/>
                  </a:lnTo>
                  <a:lnTo>
                    <a:pt x="20543" y="44935"/>
                  </a:lnTo>
                  <a:lnTo>
                    <a:pt x="20678" y="44905"/>
                  </a:lnTo>
                  <a:lnTo>
                    <a:pt x="20798" y="44860"/>
                  </a:lnTo>
                  <a:lnTo>
                    <a:pt x="20933" y="44815"/>
                  </a:lnTo>
                  <a:lnTo>
                    <a:pt x="21038" y="44755"/>
                  </a:lnTo>
                  <a:lnTo>
                    <a:pt x="21157" y="44680"/>
                  </a:lnTo>
                  <a:lnTo>
                    <a:pt x="21247" y="44590"/>
                  </a:lnTo>
                  <a:lnTo>
                    <a:pt x="21337" y="44500"/>
                  </a:lnTo>
                  <a:lnTo>
                    <a:pt x="21427" y="44396"/>
                  </a:lnTo>
                  <a:lnTo>
                    <a:pt x="21502" y="44291"/>
                  </a:lnTo>
                  <a:lnTo>
                    <a:pt x="21562" y="44186"/>
                  </a:lnTo>
                  <a:lnTo>
                    <a:pt x="21607" y="44066"/>
                  </a:lnTo>
                  <a:lnTo>
                    <a:pt x="21651" y="43931"/>
                  </a:lnTo>
                  <a:lnTo>
                    <a:pt x="21666" y="43812"/>
                  </a:lnTo>
                  <a:lnTo>
                    <a:pt x="21681" y="43677"/>
                  </a:lnTo>
                  <a:lnTo>
                    <a:pt x="21681" y="43542"/>
                  </a:lnTo>
                  <a:lnTo>
                    <a:pt x="21666" y="43407"/>
                  </a:lnTo>
                  <a:lnTo>
                    <a:pt x="21651" y="43273"/>
                  </a:lnTo>
                  <a:lnTo>
                    <a:pt x="21607" y="43138"/>
                  </a:lnTo>
                  <a:lnTo>
                    <a:pt x="21562" y="43018"/>
                  </a:lnTo>
                  <a:lnTo>
                    <a:pt x="21487" y="42898"/>
                  </a:lnTo>
                  <a:lnTo>
                    <a:pt x="21412" y="42794"/>
                  </a:lnTo>
                  <a:lnTo>
                    <a:pt x="21337" y="42689"/>
                  </a:lnTo>
                  <a:lnTo>
                    <a:pt x="21247" y="42599"/>
                  </a:lnTo>
                  <a:lnTo>
                    <a:pt x="21142" y="42509"/>
                  </a:lnTo>
                  <a:lnTo>
                    <a:pt x="21038" y="42449"/>
                  </a:lnTo>
                  <a:lnTo>
                    <a:pt x="20918" y="42389"/>
                  </a:lnTo>
                  <a:lnTo>
                    <a:pt x="20798" y="42329"/>
                  </a:lnTo>
                  <a:lnTo>
                    <a:pt x="20678" y="42299"/>
                  </a:lnTo>
                  <a:lnTo>
                    <a:pt x="20543" y="42269"/>
                  </a:lnTo>
                  <a:lnTo>
                    <a:pt x="20409" y="42254"/>
                  </a:lnTo>
                  <a:close/>
                  <a:moveTo>
                    <a:pt x="15752" y="42314"/>
                  </a:moveTo>
                  <a:lnTo>
                    <a:pt x="15617" y="42329"/>
                  </a:lnTo>
                  <a:lnTo>
                    <a:pt x="15497" y="42359"/>
                  </a:lnTo>
                  <a:lnTo>
                    <a:pt x="15363" y="42404"/>
                  </a:lnTo>
                  <a:lnTo>
                    <a:pt x="15258" y="42464"/>
                  </a:lnTo>
                  <a:lnTo>
                    <a:pt x="15138" y="42524"/>
                  </a:lnTo>
                  <a:lnTo>
                    <a:pt x="15033" y="42599"/>
                  </a:lnTo>
                  <a:lnTo>
                    <a:pt x="14928" y="42689"/>
                  </a:lnTo>
                  <a:lnTo>
                    <a:pt x="14839" y="42779"/>
                  </a:lnTo>
                  <a:lnTo>
                    <a:pt x="14764" y="42883"/>
                  </a:lnTo>
                  <a:lnTo>
                    <a:pt x="14689" y="42988"/>
                  </a:lnTo>
                  <a:lnTo>
                    <a:pt x="14629" y="43108"/>
                  </a:lnTo>
                  <a:lnTo>
                    <a:pt x="14584" y="43228"/>
                  </a:lnTo>
                  <a:lnTo>
                    <a:pt x="14554" y="43363"/>
                  </a:lnTo>
                  <a:lnTo>
                    <a:pt x="14524" y="43497"/>
                  </a:lnTo>
                  <a:lnTo>
                    <a:pt x="14509" y="43632"/>
                  </a:lnTo>
                  <a:lnTo>
                    <a:pt x="14524" y="43767"/>
                  </a:lnTo>
                  <a:lnTo>
                    <a:pt x="14539" y="43902"/>
                  </a:lnTo>
                  <a:lnTo>
                    <a:pt x="14569" y="44036"/>
                  </a:lnTo>
                  <a:lnTo>
                    <a:pt x="14614" y="44156"/>
                  </a:lnTo>
                  <a:lnTo>
                    <a:pt x="14659" y="44276"/>
                  </a:lnTo>
                  <a:lnTo>
                    <a:pt x="14734" y="44381"/>
                  </a:lnTo>
                  <a:lnTo>
                    <a:pt x="14809" y="44485"/>
                  </a:lnTo>
                  <a:lnTo>
                    <a:pt x="14884" y="44590"/>
                  </a:lnTo>
                  <a:lnTo>
                    <a:pt x="14973" y="44680"/>
                  </a:lnTo>
                  <a:lnTo>
                    <a:pt x="15078" y="44755"/>
                  </a:lnTo>
                  <a:lnTo>
                    <a:pt x="15198" y="44830"/>
                  </a:lnTo>
                  <a:lnTo>
                    <a:pt x="15303" y="44890"/>
                  </a:lnTo>
                  <a:lnTo>
                    <a:pt x="15438" y="44935"/>
                  </a:lnTo>
                  <a:lnTo>
                    <a:pt x="15557" y="44980"/>
                  </a:lnTo>
                  <a:lnTo>
                    <a:pt x="15707" y="44995"/>
                  </a:lnTo>
                  <a:lnTo>
                    <a:pt x="15872" y="45010"/>
                  </a:lnTo>
                  <a:lnTo>
                    <a:pt x="15992" y="44995"/>
                  </a:lnTo>
                  <a:lnTo>
                    <a:pt x="16111" y="44980"/>
                  </a:lnTo>
                  <a:lnTo>
                    <a:pt x="16231" y="44950"/>
                  </a:lnTo>
                  <a:lnTo>
                    <a:pt x="16351" y="44920"/>
                  </a:lnTo>
                  <a:lnTo>
                    <a:pt x="16456" y="44875"/>
                  </a:lnTo>
                  <a:lnTo>
                    <a:pt x="16561" y="44815"/>
                  </a:lnTo>
                  <a:lnTo>
                    <a:pt x="16665" y="44740"/>
                  </a:lnTo>
                  <a:lnTo>
                    <a:pt x="16755" y="44665"/>
                  </a:lnTo>
                  <a:lnTo>
                    <a:pt x="16845" y="44590"/>
                  </a:lnTo>
                  <a:lnTo>
                    <a:pt x="16920" y="44500"/>
                  </a:lnTo>
                  <a:lnTo>
                    <a:pt x="16995" y="44396"/>
                  </a:lnTo>
                  <a:lnTo>
                    <a:pt x="17055" y="44291"/>
                  </a:lnTo>
                  <a:lnTo>
                    <a:pt x="17100" y="44186"/>
                  </a:lnTo>
                  <a:lnTo>
                    <a:pt x="17145" y="44066"/>
                  </a:lnTo>
                  <a:lnTo>
                    <a:pt x="17174" y="43946"/>
                  </a:lnTo>
                  <a:lnTo>
                    <a:pt x="17204" y="43827"/>
                  </a:lnTo>
                  <a:lnTo>
                    <a:pt x="17204" y="43677"/>
                  </a:lnTo>
                  <a:lnTo>
                    <a:pt x="17204" y="43542"/>
                  </a:lnTo>
                  <a:lnTo>
                    <a:pt x="17189" y="43422"/>
                  </a:lnTo>
                  <a:lnTo>
                    <a:pt x="17159" y="43288"/>
                  </a:lnTo>
                  <a:lnTo>
                    <a:pt x="17115" y="43168"/>
                  </a:lnTo>
                  <a:lnTo>
                    <a:pt x="17070" y="43048"/>
                  </a:lnTo>
                  <a:lnTo>
                    <a:pt x="16995" y="42928"/>
                  </a:lnTo>
                  <a:lnTo>
                    <a:pt x="16920" y="42823"/>
                  </a:lnTo>
                  <a:lnTo>
                    <a:pt x="16845" y="42734"/>
                  </a:lnTo>
                  <a:lnTo>
                    <a:pt x="16740" y="42644"/>
                  </a:lnTo>
                  <a:lnTo>
                    <a:pt x="16650" y="42554"/>
                  </a:lnTo>
                  <a:lnTo>
                    <a:pt x="16531" y="42494"/>
                  </a:lnTo>
                  <a:lnTo>
                    <a:pt x="16411" y="42434"/>
                  </a:lnTo>
                  <a:lnTo>
                    <a:pt x="16291" y="42374"/>
                  </a:lnTo>
                  <a:lnTo>
                    <a:pt x="16156" y="42344"/>
                  </a:lnTo>
                  <a:lnTo>
                    <a:pt x="16022" y="42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291750" y="2588900"/>
              <a:ext cx="83500" cy="83125"/>
            </a:xfrm>
            <a:custGeom>
              <a:avLst/>
              <a:gdLst/>
              <a:ahLst/>
              <a:cxnLst/>
              <a:rect l="l" t="t" r="r" b="b"/>
              <a:pathLst>
                <a:path w="3340" h="3325" extrusionOk="0">
                  <a:moveTo>
                    <a:pt x="1498" y="1"/>
                  </a:moveTo>
                  <a:lnTo>
                    <a:pt x="1423" y="16"/>
                  </a:lnTo>
                  <a:lnTo>
                    <a:pt x="1333" y="31"/>
                  </a:lnTo>
                  <a:lnTo>
                    <a:pt x="1258" y="46"/>
                  </a:lnTo>
                  <a:lnTo>
                    <a:pt x="1183" y="61"/>
                  </a:lnTo>
                  <a:lnTo>
                    <a:pt x="1109" y="91"/>
                  </a:lnTo>
                  <a:lnTo>
                    <a:pt x="1034" y="121"/>
                  </a:lnTo>
                  <a:lnTo>
                    <a:pt x="959" y="150"/>
                  </a:lnTo>
                  <a:lnTo>
                    <a:pt x="884" y="195"/>
                  </a:lnTo>
                  <a:lnTo>
                    <a:pt x="809" y="225"/>
                  </a:lnTo>
                  <a:lnTo>
                    <a:pt x="734" y="270"/>
                  </a:lnTo>
                  <a:lnTo>
                    <a:pt x="674" y="315"/>
                  </a:lnTo>
                  <a:lnTo>
                    <a:pt x="599" y="375"/>
                  </a:lnTo>
                  <a:lnTo>
                    <a:pt x="540" y="420"/>
                  </a:lnTo>
                  <a:lnTo>
                    <a:pt x="480" y="480"/>
                  </a:lnTo>
                  <a:lnTo>
                    <a:pt x="435" y="540"/>
                  </a:lnTo>
                  <a:lnTo>
                    <a:pt x="375" y="600"/>
                  </a:lnTo>
                  <a:lnTo>
                    <a:pt x="330" y="675"/>
                  </a:lnTo>
                  <a:lnTo>
                    <a:pt x="285" y="734"/>
                  </a:lnTo>
                  <a:lnTo>
                    <a:pt x="240" y="809"/>
                  </a:lnTo>
                  <a:lnTo>
                    <a:pt x="195" y="869"/>
                  </a:lnTo>
                  <a:lnTo>
                    <a:pt x="150" y="944"/>
                  </a:lnTo>
                  <a:lnTo>
                    <a:pt x="120" y="1019"/>
                  </a:lnTo>
                  <a:lnTo>
                    <a:pt x="90" y="1094"/>
                  </a:lnTo>
                  <a:lnTo>
                    <a:pt x="75" y="1184"/>
                  </a:lnTo>
                  <a:lnTo>
                    <a:pt x="45" y="1258"/>
                  </a:lnTo>
                  <a:lnTo>
                    <a:pt x="30" y="1333"/>
                  </a:lnTo>
                  <a:lnTo>
                    <a:pt x="15" y="1423"/>
                  </a:lnTo>
                  <a:lnTo>
                    <a:pt x="0" y="1498"/>
                  </a:lnTo>
                  <a:lnTo>
                    <a:pt x="0" y="1573"/>
                  </a:lnTo>
                  <a:lnTo>
                    <a:pt x="0" y="1663"/>
                  </a:lnTo>
                  <a:lnTo>
                    <a:pt x="0" y="1738"/>
                  </a:lnTo>
                  <a:lnTo>
                    <a:pt x="0" y="1827"/>
                  </a:lnTo>
                  <a:lnTo>
                    <a:pt x="15" y="1902"/>
                  </a:lnTo>
                  <a:lnTo>
                    <a:pt x="30" y="1992"/>
                  </a:lnTo>
                  <a:lnTo>
                    <a:pt x="45" y="2067"/>
                  </a:lnTo>
                  <a:lnTo>
                    <a:pt x="75" y="2142"/>
                  </a:lnTo>
                  <a:lnTo>
                    <a:pt x="90" y="2217"/>
                  </a:lnTo>
                  <a:lnTo>
                    <a:pt x="120" y="2307"/>
                  </a:lnTo>
                  <a:lnTo>
                    <a:pt x="150" y="2381"/>
                  </a:lnTo>
                  <a:lnTo>
                    <a:pt x="195" y="2441"/>
                  </a:lnTo>
                  <a:lnTo>
                    <a:pt x="240" y="2516"/>
                  </a:lnTo>
                  <a:lnTo>
                    <a:pt x="285" y="2591"/>
                  </a:lnTo>
                  <a:lnTo>
                    <a:pt x="330" y="2651"/>
                  </a:lnTo>
                  <a:lnTo>
                    <a:pt x="375" y="2726"/>
                  </a:lnTo>
                  <a:lnTo>
                    <a:pt x="435" y="2786"/>
                  </a:lnTo>
                  <a:lnTo>
                    <a:pt x="480" y="2846"/>
                  </a:lnTo>
                  <a:lnTo>
                    <a:pt x="540" y="2906"/>
                  </a:lnTo>
                  <a:lnTo>
                    <a:pt x="614" y="2950"/>
                  </a:lnTo>
                  <a:lnTo>
                    <a:pt x="674" y="2995"/>
                  </a:lnTo>
                  <a:lnTo>
                    <a:pt x="734" y="3055"/>
                  </a:lnTo>
                  <a:lnTo>
                    <a:pt x="809" y="3085"/>
                  </a:lnTo>
                  <a:lnTo>
                    <a:pt x="884" y="3130"/>
                  </a:lnTo>
                  <a:lnTo>
                    <a:pt x="959" y="3175"/>
                  </a:lnTo>
                  <a:lnTo>
                    <a:pt x="1034" y="3205"/>
                  </a:lnTo>
                  <a:lnTo>
                    <a:pt x="1109" y="3235"/>
                  </a:lnTo>
                  <a:lnTo>
                    <a:pt x="1183" y="3250"/>
                  </a:lnTo>
                  <a:lnTo>
                    <a:pt x="1258" y="3280"/>
                  </a:lnTo>
                  <a:lnTo>
                    <a:pt x="1333" y="3295"/>
                  </a:lnTo>
                  <a:lnTo>
                    <a:pt x="1423" y="3310"/>
                  </a:lnTo>
                  <a:lnTo>
                    <a:pt x="1498" y="3325"/>
                  </a:lnTo>
                  <a:lnTo>
                    <a:pt x="1827" y="3325"/>
                  </a:lnTo>
                  <a:lnTo>
                    <a:pt x="1917" y="3310"/>
                  </a:lnTo>
                  <a:lnTo>
                    <a:pt x="1992" y="3295"/>
                  </a:lnTo>
                  <a:lnTo>
                    <a:pt x="2067" y="3280"/>
                  </a:lnTo>
                  <a:lnTo>
                    <a:pt x="2157" y="3250"/>
                  </a:lnTo>
                  <a:lnTo>
                    <a:pt x="2232" y="3235"/>
                  </a:lnTo>
                  <a:lnTo>
                    <a:pt x="2306" y="3205"/>
                  </a:lnTo>
                  <a:lnTo>
                    <a:pt x="2381" y="3175"/>
                  </a:lnTo>
                  <a:lnTo>
                    <a:pt x="2456" y="3130"/>
                  </a:lnTo>
                  <a:lnTo>
                    <a:pt x="2516" y="3085"/>
                  </a:lnTo>
                  <a:lnTo>
                    <a:pt x="2591" y="3055"/>
                  </a:lnTo>
                  <a:lnTo>
                    <a:pt x="2651" y="2995"/>
                  </a:lnTo>
                  <a:lnTo>
                    <a:pt x="2726" y="2950"/>
                  </a:lnTo>
                  <a:lnTo>
                    <a:pt x="2786" y="2906"/>
                  </a:lnTo>
                  <a:lnTo>
                    <a:pt x="2845" y="2846"/>
                  </a:lnTo>
                  <a:lnTo>
                    <a:pt x="2905" y="2786"/>
                  </a:lnTo>
                  <a:lnTo>
                    <a:pt x="2950" y="2726"/>
                  </a:lnTo>
                  <a:lnTo>
                    <a:pt x="3010" y="2651"/>
                  </a:lnTo>
                  <a:lnTo>
                    <a:pt x="3055" y="2591"/>
                  </a:lnTo>
                  <a:lnTo>
                    <a:pt x="3100" y="2516"/>
                  </a:lnTo>
                  <a:lnTo>
                    <a:pt x="3130" y="2441"/>
                  </a:lnTo>
                  <a:lnTo>
                    <a:pt x="3175" y="2381"/>
                  </a:lnTo>
                  <a:lnTo>
                    <a:pt x="3205" y="2307"/>
                  </a:lnTo>
                  <a:lnTo>
                    <a:pt x="3235" y="2217"/>
                  </a:lnTo>
                  <a:lnTo>
                    <a:pt x="3265" y="2142"/>
                  </a:lnTo>
                  <a:lnTo>
                    <a:pt x="3280" y="2067"/>
                  </a:lnTo>
                  <a:lnTo>
                    <a:pt x="3295" y="1992"/>
                  </a:lnTo>
                  <a:lnTo>
                    <a:pt x="3310" y="1902"/>
                  </a:lnTo>
                  <a:lnTo>
                    <a:pt x="3325" y="1827"/>
                  </a:lnTo>
                  <a:lnTo>
                    <a:pt x="3325" y="1738"/>
                  </a:lnTo>
                  <a:lnTo>
                    <a:pt x="3340" y="1663"/>
                  </a:lnTo>
                  <a:lnTo>
                    <a:pt x="3325" y="1573"/>
                  </a:lnTo>
                  <a:lnTo>
                    <a:pt x="3325" y="1498"/>
                  </a:lnTo>
                  <a:lnTo>
                    <a:pt x="3310" y="1423"/>
                  </a:lnTo>
                  <a:lnTo>
                    <a:pt x="3295" y="1333"/>
                  </a:lnTo>
                  <a:lnTo>
                    <a:pt x="3280" y="1258"/>
                  </a:lnTo>
                  <a:lnTo>
                    <a:pt x="3265" y="1184"/>
                  </a:lnTo>
                  <a:lnTo>
                    <a:pt x="3235" y="1094"/>
                  </a:lnTo>
                  <a:lnTo>
                    <a:pt x="3205" y="1019"/>
                  </a:lnTo>
                  <a:lnTo>
                    <a:pt x="3175" y="944"/>
                  </a:lnTo>
                  <a:lnTo>
                    <a:pt x="3130" y="869"/>
                  </a:lnTo>
                  <a:lnTo>
                    <a:pt x="3100" y="809"/>
                  </a:lnTo>
                  <a:lnTo>
                    <a:pt x="3055" y="734"/>
                  </a:lnTo>
                  <a:lnTo>
                    <a:pt x="3010" y="675"/>
                  </a:lnTo>
                  <a:lnTo>
                    <a:pt x="2950" y="600"/>
                  </a:lnTo>
                  <a:lnTo>
                    <a:pt x="2905" y="540"/>
                  </a:lnTo>
                  <a:lnTo>
                    <a:pt x="2845" y="480"/>
                  </a:lnTo>
                  <a:lnTo>
                    <a:pt x="2786" y="420"/>
                  </a:lnTo>
                  <a:lnTo>
                    <a:pt x="2726" y="375"/>
                  </a:lnTo>
                  <a:lnTo>
                    <a:pt x="2651" y="315"/>
                  </a:lnTo>
                  <a:lnTo>
                    <a:pt x="2591" y="270"/>
                  </a:lnTo>
                  <a:lnTo>
                    <a:pt x="2516" y="225"/>
                  </a:lnTo>
                  <a:lnTo>
                    <a:pt x="2456" y="195"/>
                  </a:lnTo>
                  <a:lnTo>
                    <a:pt x="2381" y="150"/>
                  </a:lnTo>
                  <a:lnTo>
                    <a:pt x="2306" y="121"/>
                  </a:lnTo>
                  <a:lnTo>
                    <a:pt x="2232" y="91"/>
                  </a:lnTo>
                  <a:lnTo>
                    <a:pt x="2157" y="61"/>
                  </a:lnTo>
                  <a:lnTo>
                    <a:pt x="2067" y="46"/>
                  </a:lnTo>
                  <a:lnTo>
                    <a:pt x="1992" y="31"/>
                  </a:lnTo>
                  <a:lnTo>
                    <a:pt x="1917" y="16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267575" y="2697450"/>
              <a:ext cx="1107675" cy="1258150"/>
            </a:xfrm>
            <a:custGeom>
              <a:avLst/>
              <a:gdLst/>
              <a:ahLst/>
              <a:cxnLst/>
              <a:rect l="l" t="t" r="r" b="b"/>
              <a:pathLst>
                <a:path w="44307" h="50326" extrusionOk="0">
                  <a:moveTo>
                    <a:pt x="42630" y="1"/>
                  </a:moveTo>
                  <a:lnTo>
                    <a:pt x="42465" y="16"/>
                  </a:lnTo>
                  <a:lnTo>
                    <a:pt x="42300" y="46"/>
                  </a:lnTo>
                  <a:lnTo>
                    <a:pt x="42135" y="76"/>
                  </a:lnTo>
                  <a:lnTo>
                    <a:pt x="41986" y="136"/>
                  </a:lnTo>
                  <a:lnTo>
                    <a:pt x="41836" y="211"/>
                  </a:lnTo>
                  <a:lnTo>
                    <a:pt x="41701" y="285"/>
                  </a:lnTo>
                  <a:lnTo>
                    <a:pt x="41566" y="390"/>
                  </a:lnTo>
                  <a:lnTo>
                    <a:pt x="41447" y="495"/>
                  </a:lnTo>
                  <a:lnTo>
                    <a:pt x="41342" y="615"/>
                  </a:lnTo>
                  <a:lnTo>
                    <a:pt x="41252" y="735"/>
                  </a:lnTo>
                  <a:lnTo>
                    <a:pt x="41162" y="884"/>
                  </a:lnTo>
                  <a:lnTo>
                    <a:pt x="41087" y="1019"/>
                  </a:lnTo>
                  <a:lnTo>
                    <a:pt x="41042" y="1184"/>
                  </a:lnTo>
                  <a:lnTo>
                    <a:pt x="40997" y="1334"/>
                  </a:lnTo>
                  <a:lnTo>
                    <a:pt x="40967" y="1498"/>
                  </a:lnTo>
                  <a:lnTo>
                    <a:pt x="40967" y="1678"/>
                  </a:lnTo>
                  <a:lnTo>
                    <a:pt x="40967" y="1843"/>
                  </a:lnTo>
                  <a:lnTo>
                    <a:pt x="40997" y="2007"/>
                  </a:lnTo>
                  <a:lnTo>
                    <a:pt x="41042" y="2172"/>
                  </a:lnTo>
                  <a:lnTo>
                    <a:pt x="41087" y="2322"/>
                  </a:lnTo>
                  <a:lnTo>
                    <a:pt x="41162" y="2472"/>
                  </a:lnTo>
                  <a:lnTo>
                    <a:pt x="41252" y="2606"/>
                  </a:lnTo>
                  <a:lnTo>
                    <a:pt x="41342" y="2741"/>
                  </a:lnTo>
                  <a:lnTo>
                    <a:pt x="41447" y="2861"/>
                  </a:lnTo>
                  <a:lnTo>
                    <a:pt x="41566" y="2966"/>
                  </a:lnTo>
                  <a:lnTo>
                    <a:pt x="41701" y="3055"/>
                  </a:lnTo>
                  <a:lnTo>
                    <a:pt x="41836" y="3145"/>
                  </a:lnTo>
                  <a:lnTo>
                    <a:pt x="41986" y="3205"/>
                  </a:lnTo>
                  <a:lnTo>
                    <a:pt x="42135" y="3265"/>
                  </a:lnTo>
                  <a:lnTo>
                    <a:pt x="42300" y="3310"/>
                  </a:lnTo>
                  <a:lnTo>
                    <a:pt x="42465" y="3340"/>
                  </a:lnTo>
                  <a:lnTo>
                    <a:pt x="42809" y="3340"/>
                  </a:lnTo>
                  <a:lnTo>
                    <a:pt x="42974" y="3310"/>
                  </a:lnTo>
                  <a:lnTo>
                    <a:pt x="43124" y="3265"/>
                  </a:lnTo>
                  <a:lnTo>
                    <a:pt x="43288" y="3205"/>
                  </a:lnTo>
                  <a:lnTo>
                    <a:pt x="43423" y="3145"/>
                  </a:lnTo>
                  <a:lnTo>
                    <a:pt x="43558" y="3055"/>
                  </a:lnTo>
                  <a:lnTo>
                    <a:pt x="43693" y="2966"/>
                  </a:lnTo>
                  <a:lnTo>
                    <a:pt x="43812" y="2861"/>
                  </a:lnTo>
                  <a:lnTo>
                    <a:pt x="43917" y="2741"/>
                  </a:lnTo>
                  <a:lnTo>
                    <a:pt x="44022" y="2606"/>
                  </a:lnTo>
                  <a:lnTo>
                    <a:pt x="44097" y="2472"/>
                  </a:lnTo>
                  <a:lnTo>
                    <a:pt x="44172" y="2322"/>
                  </a:lnTo>
                  <a:lnTo>
                    <a:pt x="44232" y="2172"/>
                  </a:lnTo>
                  <a:lnTo>
                    <a:pt x="44262" y="2007"/>
                  </a:lnTo>
                  <a:lnTo>
                    <a:pt x="44292" y="1843"/>
                  </a:lnTo>
                  <a:lnTo>
                    <a:pt x="44307" y="1678"/>
                  </a:lnTo>
                  <a:lnTo>
                    <a:pt x="44292" y="1498"/>
                  </a:lnTo>
                  <a:lnTo>
                    <a:pt x="44262" y="1334"/>
                  </a:lnTo>
                  <a:lnTo>
                    <a:pt x="44232" y="1184"/>
                  </a:lnTo>
                  <a:lnTo>
                    <a:pt x="44172" y="1019"/>
                  </a:lnTo>
                  <a:lnTo>
                    <a:pt x="44097" y="884"/>
                  </a:lnTo>
                  <a:lnTo>
                    <a:pt x="44022" y="735"/>
                  </a:lnTo>
                  <a:lnTo>
                    <a:pt x="43917" y="615"/>
                  </a:lnTo>
                  <a:lnTo>
                    <a:pt x="43812" y="495"/>
                  </a:lnTo>
                  <a:lnTo>
                    <a:pt x="43693" y="390"/>
                  </a:lnTo>
                  <a:lnTo>
                    <a:pt x="43558" y="285"/>
                  </a:lnTo>
                  <a:lnTo>
                    <a:pt x="43423" y="211"/>
                  </a:lnTo>
                  <a:lnTo>
                    <a:pt x="43288" y="136"/>
                  </a:lnTo>
                  <a:lnTo>
                    <a:pt x="43124" y="76"/>
                  </a:lnTo>
                  <a:lnTo>
                    <a:pt x="42974" y="46"/>
                  </a:lnTo>
                  <a:lnTo>
                    <a:pt x="42809" y="16"/>
                  </a:lnTo>
                  <a:lnTo>
                    <a:pt x="42630" y="1"/>
                  </a:lnTo>
                  <a:close/>
                  <a:moveTo>
                    <a:pt x="1498" y="31"/>
                  </a:moveTo>
                  <a:lnTo>
                    <a:pt x="1333" y="61"/>
                  </a:lnTo>
                  <a:lnTo>
                    <a:pt x="1184" y="106"/>
                  </a:lnTo>
                  <a:lnTo>
                    <a:pt x="1019" y="166"/>
                  </a:lnTo>
                  <a:lnTo>
                    <a:pt x="884" y="226"/>
                  </a:lnTo>
                  <a:lnTo>
                    <a:pt x="735" y="315"/>
                  </a:lnTo>
                  <a:lnTo>
                    <a:pt x="615" y="405"/>
                  </a:lnTo>
                  <a:lnTo>
                    <a:pt x="495" y="510"/>
                  </a:lnTo>
                  <a:lnTo>
                    <a:pt x="390" y="630"/>
                  </a:lnTo>
                  <a:lnTo>
                    <a:pt x="285" y="765"/>
                  </a:lnTo>
                  <a:lnTo>
                    <a:pt x="210" y="899"/>
                  </a:lnTo>
                  <a:lnTo>
                    <a:pt x="136" y="1049"/>
                  </a:lnTo>
                  <a:lnTo>
                    <a:pt x="76" y="1199"/>
                  </a:lnTo>
                  <a:lnTo>
                    <a:pt x="46" y="1364"/>
                  </a:lnTo>
                  <a:lnTo>
                    <a:pt x="16" y="1528"/>
                  </a:lnTo>
                  <a:lnTo>
                    <a:pt x="1" y="1693"/>
                  </a:lnTo>
                  <a:lnTo>
                    <a:pt x="16" y="1873"/>
                  </a:lnTo>
                  <a:lnTo>
                    <a:pt x="46" y="2037"/>
                  </a:lnTo>
                  <a:lnTo>
                    <a:pt x="76" y="2187"/>
                  </a:lnTo>
                  <a:lnTo>
                    <a:pt x="136" y="2352"/>
                  </a:lnTo>
                  <a:lnTo>
                    <a:pt x="210" y="2487"/>
                  </a:lnTo>
                  <a:lnTo>
                    <a:pt x="285" y="2636"/>
                  </a:lnTo>
                  <a:lnTo>
                    <a:pt x="390" y="2756"/>
                  </a:lnTo>
                  <a:lnTo>
                    <a:pt x="495" y="2876"/>
                  </a:lnTo>
                  <a:lnTo>
                    <a:pt x="615" y="2981"/>
                  </a:lnTo>
                  <a:lnTo>
                    <a:pt x="735" y="3085"/>
                  </a:lnTo>
                  <a:lnTo>
                    <a:pt x="884" y="3160"/>
                  </a:lnTo>
                  <a:lnTo>
                    <a:pt x="1019" y="3235"/>
                  </a:lnTo>
                  <a:lnTo>
                    <a:pt x="1184" y="3295"/>
                  </a:lnTo>
                  <a:lnTo>
                    <a:pt x="1333" y="3325"/>
                  </a:lnTo>
                  <a:lnTo>
                    <a:pt x="1498" y="3355"/>
                  </a:lnTo>
                  <a:lnTo>
                    <a:pt x="1678" y="3370"/>
                  </a:lnTo>
                  <a:lnTo>
                    <a:pt x="1843" y="3355"/>
                  </a:lnTo>
                  <a:lnTo>
                    <a:pt x="2007" y="3325"/>
                  </a:lnTo>
                  <a:lnTo>
                    <a:pt x="2172" y="3295"/>
                  </a:lnTo>
                  <a:lnTo>
                    <a:pt x="2322" y="3235"/>
                  </a:lnTo>
                  <a:lnTo>
                    <a:pt x="2471" y="3160"/>
                  </a:lnTo>
                  <a:lnTo>
                    <a:pt x="2606" y="3085"/>
                  </a:lnTo>
                  <a:lnTo>
                    <a:pt x="2741" y="2981"/>
                  </a:lnTo>
                  <a:lnTo>
                    <a:pt x="2861" y="2876"/>
                  </a:lnTo>
                  <a:lnTo>
                    <a:pt x="2966" y="2756"/>
                  </a:lnTo>
                  <a:lnTo>
                    <a:pt x="3055" y="2636"/>
                  </a:lnTo>
                  <a:lnTo>
                    <a:pt x="3145" y="2487"/>
                  </a:lnTo>
                  <a:lnTo>
                    <a:pt x="3205" y="2352"/>
                  </a:lnTo>
                  <a:lnTo>
                    <a:pt x="3265" y="2187"/>
                  </a:lnTo>
                  <a:lnTo>
                    <a:pt x="3310" y="2037"/>
                  </a:lnTo>
                  <a:lnTo>
                    <a:pt x="3340" y="1873"/>
                  </a:lnTo>
                  <a:lnTo>
                    <a:pt x="3340" y="1693"/>
                  </a:lnTo>
                  <a:lnTo>
                    <a:pt x="3340" y="1528"/>
                  </a:lnTo>
                  <a:lnTo>
                    <a:pt x="3310" y="1364"/>
                  </a:lnTo>
                  <a:lnTo>
                    <a:pt x="3265" y="1199"/>
                  </a:lnTo>
                  <a:lnTo>
                    <a:pt x="3205" y="1049"/>
                  </a:lnTo>
                  <a:lnTo>
                    <a:pt x="3145" y="899"/>
                  </a:lnTo>
                  <a:lnTo>
                    <a:pt x="3055" y="765"/>
                  </a:lnTo>
                  <a:lnTo>
                    <a:pt x="2966" y="630"/>
                  </a:lnTo>
                  <a:lnTo>
                    <a:pt x="2861" y="510"/>
                  </a:lnTo>
                  <a:lnTo>
                    <a:pt x="2741" y="405"/>
                  </a:lnTo>
                  <a:lnTo>
                    <a:pt x="2606" y="315"/>
                  </a:lnTo>
                  <a:lnTo>
                    <a:pt x="2471" y="226"/>
                  </a:lnTo>
                  <a:lnTo>
                    <a:pt x="2322" y="166"/>
                  </a:lnTo>
                  <a:lnTo>
                    <a:pt x="2172" y="106"/>
                  </a:lnTo>
                  <a:lnTo>
                    <a:pt x="2007" y="61"/>
                  </a:lnTo>
                  <a:lnTo>
                    <a:pt x="1843" y="31"/>
                  </a:lnTo>
                  <a:close/>
                  <a:moveTo>
                    <a:pt x="42630" y="4358"/>
                  </a:moveTo>
                  <a:lnTo>
                    <a:pt x="42465" y="4373"/>
                  </a:lnTo>
                  <a:lnTo>
                    <a:pt x="42300" y="4388"/>
                  </a:lnTo>
                  <a:lnTo>
                    <a:pt x="42135" y="4433"/>
                  </a:lnTo>
                  <a:lnTo>
                    <a:pt x="41986" y="4493"/>
                  </a:lnTo>
                  <a:lnTo>
                    <a:pt x="41836" y="4568"/>
                  </a:lnTo>
                  <a:lnTo>
                    <a:pt x="41701" y="4643"/>
                  </a:lnTo>
                  <a:lnTo>
                    <a:pt x="41566" y="4747"/>
                  </a:lnTo>
                  <a:lnTo>
                    <a:pt x="41447" y="4852"/>
                  </a:lnTo>
                  <a:lnTo>
                    <a:pt x="41342" y="4972"/>
                  </a:lnTo>
                  <a:lnTo>
                    <a:pt x="41252" y="5092"/>
                  </a:lnTo>
                  <a:lnTo>
                    <a:pt x="41162" y="5227"/>
                  </a:lnTo>
                  <a:lnTo>
                    <a:pt x="41087" y="5376"/>
                  </a:lnTo>
                  <a:lnTo>
                    <a:pt x="41042" y="5526"/>
                  </a:lnTo>
                  <a:lnTo>
                    <a:pt x="40997" y="5691"/>
                  </a:lnTo>
                  <a:lnTo>
                    <a:pt x="40967" y="5855"/>
                  </a:lnTo>
                  <a:lnTo>
                    <a:pt x="40967" y="6035"/>
                  </a:lnTo>
                  <a:lnTo>
                    <a:pt x="40967" y="6200"/>
                  </a:lnTo>
                  <a:lnTo>
                    <a:pt x="40997" y="6365"/>
                  </a:lnTo>
                  <a:lnTo>
                    <a:pt x="41042" y="6529"/>
                  </a:lnTo>
                  <a:lnTo>
                    <a:pt x="41087" y="6679"/>
                  </a:lnTo>
                  <a:lnTo>
                    <a:pt x="41162" y="6829"/>
                  </a:lnTo>
                  <a:lnTo>
                    <a:pt x="41252" y="6963"/>
                  </a:lnTo>
                  <a:lnTo>
                    <a:pt x="41342" y="7083"/>
                  </a:lnTo>
                  <a:lnTo>
                    <a:pt x="41447" y="7203"/>
                  </a:lnTo>
                  <a:lnTo>
                    <a:pt x="41566" y="7323"/>
                  </a:lnTo>
                  <a:lnTo>
                    <a:pt x="41701" y="7413"/>
                  </a:lnTo>
                  <a:lnTo>
                    <a:pt x="41836" y="7503"/>
                  </a:lnTo>
                  <a:lnTo>
                    <a:pt x="41986" y="7562"/>
                  </a:lnTo>
                  <a:lnTo>
                    <a:pt x="42135" y="7622"/>
                  </a:lnTo>
                  <a:lnTo>
                    <a:pt x="42300" y="7667"/>
                  </a:lnTo>
                  <a:lnTo>
                    <a:pt x="42465" y="7682"/>
                  </a:lnTo>
                  <a:lnTo>
                    <a:pt x="42630" y="7697"/>
                  </a:lnTo>
                  <a:lnTo>
                    <a:pt x="42809" y="7682"/>
                  </a:lnTo>
                  <a:lnTo>
                    <a:pt x="42974" y="7667"/>
                  </a:lnTo>
                  <a:lnTo>
                    <a:pt x="43124" y="7622"/>
                  </a:lnTo>
                  <a:lnTo>
                    <a:pt x="43288" y="7562"/>
                  </a:lnTo>
                  <a:lnTo>
                    <a:pt x="43423" y="7503"/>
                  </a:lnTo>
                  <a:lnTo>
                    <a:pt x="43558" y="7413"/>
                  </a:lnTo>
                  <a:lnTo>
                    <a:pt x="43693" y="7323"/>
                  </a:lnTo>
                  <a:lnTo>
                    <a:pt x="43812" y="7203"/>
                  </a:lnTo>
                  <a:lnTo>
                    <a:pt x="43917" y="7083"/>
                  </a:lnTo>
                  <a:lnTo>
                    <a:pt x="44022" y="6963"/>
                  </a:lnTo>
                  <a:lnTo>
                    <a:pt x="44097" y="6829"/>
                  </a:lnTo>
                  <a:lnTo>
                    <a:pt x="44172" y="6679"/>
                  </a:lnTo>
                  <a:lnTo>
                    <a:pt x="44232" y="6529"/>
                  </a:lnTo>
                  <a:lnTo>
                    <a:pt x="44262" y="6365"/>
                  </a:lnTo>
                  <a:lnTo>
                    <a:pt x="44292" y="6200"/>
                  </a:lnTo>
                  <a:lnTo>
                    <a:pt x="44307" y="6035"/>
                  </a:lnTo>
                  <a:lnTo>
                    <a:pt x="44292" y="5855"/>
                  </a:lnTo>
                  <a:lnTo>
                    <a:pt x="44262" y="5691"/>
                  </a:lnTo>
                  <a:lnTo>
                    <a:pt x="44232" y="5526"/>
                  </a:lnTo>
                  <a:lnTo>
                    <a:pt x="44172" y="5376"/>
                  </a:lnTo>
                  <a:lnTo>
                    <a:pt x="44097" y="5227"/>
                  </a:lnTo>
                  <a:lnTo>
                    <a:pt x="44022" y="5092"/>
                  </a:lnTo>
                  <a:lnTo>
                    <a:pt x="43917" y="4972"/>
                  </a:lnTo>
                  <a:lnTo>
                    <a:pt x="43812" y="4852"/>
                  </a:lnTo>
                  <a:lnTo>
                    <a:pt x="43693" y="4747"/>
                  </a:lnTo>
                  <a:lnTo>
                    <a:pt x="43558" y="4643"/>
                  </a:lnTo>
                  <a:lnTo>
                    <a:pt x="43423" y="4568"/>
                  </a:lnTo>
                  <a:lnTo>
                    <a:pt x="43288" y="4493"/>
                  </a:lnTo>
                  <a:lnTo>
                    <a:pt x="43124" y="4433"/>
                  </a:lnTo>
                  <a:lnTo>
                    <a:pt x="42974" y="4388"/>
                  </a:lnTo>
                  <a:lnTo>
                    <a:pt x="42809" y="4373"/>
                  </a:lnTo>
                  <a:lnTo>
                    <a:pt x="42630" y="4358"/>
                  </a:lnTo>
                  <a:close/>
                  <a:moveTo>
                    <a:pt x="1498" y="4388"/>
                  </a:moveTo>
                  <a:lnTo>
                    <a:pt x="1333" y="4418"/>
                  </a:lnTo>
                  <a:lnTo>
                    <a:pt x="1184" y="4463"/>
                  </a:lnTo>
                  <a:lnTo>
                    <a:pt x="1019" y="4508"/>
                  </a:lnTo>
                  <a:lnTo>
                    <a:pt x="884" y="4583"/>
                  </a:lnTo>
                  <a:lnTo>
                    <a:pt x="735" y="4673"/>
                  </a:lnTo>
                  <a:lnTo>
                    <a:pt x="615" y="4762"/>
                  </a:lnTo>
                  <a:lnTo>
                    <a:pt x="495" y="4867"/>
                  </a:lnTo>
                  <a:lnTo>
                    <a:pt x="390" y="4987"/>
                  </a:lnTo>
                  <a:lnTo>
                    <a:pt x="285" y="5122"/>
                  </a:lnTo>
                  <a:lnTo>
                    <a:pt x="210" y="5257"/>
                  </a:lnTo>
                  <a:lnTo>
                    <a:pt x="136" y="5406"/>
                  </a:lnTo>
                  <a:lnTo>
                    <a:pt x="76" y="5556"/>
                  </a:lnTo>
                  <a:lnTo>
                    <a:pt x="46" y="5721"/>
                  </a:lnTo>
                  <a:lnTo>
                    <a:pt x="16" y="5885"/>
                  </a:lnTo>
                  <a:lnTo>
                    <a:pt x="1" y="6050"/>
                  </a:lnTo>
                  <a:lnTo>
                    <a:pt x="16" y="6215"/>
                  </a:lnTo>
                  <a:lnTo>
                    <a:pt x="46" y="6395"/>
                  </a:lnTo>
                  <a:lnTo>
                    <a:pt x="76" y="6544"/>
                  </a:lnTo>
                  <a:lnTo>
                    <a:pt x="136" y="6694"/>
                  </a:lnTo>
                  <a:lnTo>
                    <a:pt x="210" y="6844"/>
                  </a:lnTo>
                  <a:lnTo>
                    <a:pt x="285" y="6978"/>
                  </a:lnTo>
                  <a:lnTo>
                    <a:pt x="390" y="7113"/>
                  </a:lnTo>
                  <a:lnTo>
                    <a:pt x="495" y="7233"/>
                  </a:lnTo>
                  <a:lnTo>
                    <a:pt x="615" y="7338"/>
                  </a:lnTo>
                  <a:lnTo>
                    <a:pt x="735" y="7428"/>
                  </a:lnTo>
                  <a:lnTo>
                    <a:pt x="884" y="7518"/>
                  </a:lnTo>
                  <a:lnTo>
                    <a:pt x="1019" y="7592"/>
                  </a:lnTo>
                  <a:lnTo>
                    <a:pt x="1184" y="7652"/>
                  </a:lnTo>
                  <a:lnTo>
                    <a:pt x="1333" y="7682"/>
                  </a:lnTo>
                  <a:lnTo>
                    <a:pt x="1498" y="7712"/>
                  </a:lnTo>
                  <a:lnTo>
                    <a:pt x="1678" y="7727"/>
                  </a:lnTo>
                  <a:lnTo>
                    <a:pt x="1843" y="7712"/>
                  </a:lnTo>
                  <a:lnTo>
                    <a:pt x="2007" y="7682"/>
                  </a:lnTo>
                  <a:lnTo>
                    <a:pt x="2172" y="7652"/>
                  </a:lnTo>
                  <a:lnTo>
                    <a:pt x="2322" y="7592"/>
                  </a:lnTo>
                  <a:lnTo>
                    <a:pt x="2471" y="7518"/>
                  </a:lnTo>
                  <a:lnTo>
                    <a:pt x="2606" y="7428"/>
                  </a:lnTo>
                  <a:lnTo>
                    <a:pt x="2741" y="7338"/>
                  </a:lnTo>
                  <a:lnTo>
                    <a:pt x="2861" y="7233"/>
                  </a:lnTo>
                  <a:lnTo>
                    <a:pt x="2966" y="7113"/>
                  </a:lnTo>
                  <a:lnTo>
                    <a:pt x="3055" y="6978"/>
                  </a:lnTo>
                  <a:lnTo>
                    <a:pt x="3145" y="6844"/>
                  </a:lnTo>
                  <a:lnTo>
                    <a:pt x="3205" y="6694"/>
                  </a:lnTo>
                  <a:lnTo>
                    <a:pt x="3265" y="6544"/>
                  </a:lnTo>
                  <a:lnTo>
                    <a:pt x="3310" y="6395"/>
                  </a:lnTo>
                  <a:lnTo>
                    <a:pt x="3340" y="6215"/>
                  </a:lnTo>
                  <a:lnTo>
                    <a:pt x="3340" y="6050"/>
                  </a:lnTo>
                  <a:lnTo>
                    <a:pt x="3340" y="5885"/>
                  </a:lnTo>
                  <a:lnTo>
                    <a:pt x="3310" y="5721"/>
                  </a:lnTo>
                  <a:lnTo>
                    <a:pt x="3265" y="5556"/>
                  </a:lnTo>
                  <a:lnTo>
                    <a:pt x="3205" y="5406"/>
                  </a:lnTo>
                  <a:lnTo>
                    <a:pt x="3145" y="5257"/>
                  </a:lnTo>
                  <a:lnTo>
                    <a:pt x="3055" y="5122"/>
                  </a:lnTo>
                  <a:lnTo>
                    <a:pt x="2966" y="4987"/>
                  </a:lnTo>
                  <a:lnTo>
                    <a:pt x="2861" y="4867"/>
                  </a:lnTo>
                  <a:lnTo>
                    <a:pt x="2741" y="4762"/>
                  </a:lnTo>
                  <a:lnTo>
                    <a:pt x="2606" y="4673"/>
                  </a:lnTo>
                  <a:lnTo>
                    <a:pt x="2471" y="4583"/>
                  </a:lnTo>
                  <a:lnTo>
                    <a:pt x="2322" y="4508"/>
                  </a:lnTo>
                  <a:lnTo>
                    <a:pt x="2172" y="4463"/>
                  </a:lnTo>
                  <a:lnTo>
                    <a:pt x="2007" y="4418"/>
                  </a:lnTo>
                  <a:lnTo>
                    <a:pt x="1843" y="4388"/>
                  </a:lnTo>
                  <a:close/>
                  <a:moveTo>
                    <a:pt x="42630" y="8715"/>
                  </a:moveTo>
                  <a:lnTo>
                    <a:pt x="42465" y="8730"/>
                  </a:lnTo>
                  <a:lnTo>
                    <a:pt x="42300" y="8745"/>
                  </a:lnTo>
                  <a:lnTo>
                    <a:pt x="42135" y="8790"/>
                  </a:lnTo>
                  <a:lnTo>
                    <a:pt x="41986" y="8850"/>
                  </a:lnTo>
                  <a:lnTo>
                    <a:pt x="41836" y="8910"/>
                  </a:lnTo>
                  <a:lnTo>
                    <a:pt x="41701" y="9000"/>
                  </a:lnTo>
                  <a:lnTo>
                    <a:pt x="41566" y="9090"/>
                  </a:lnTo>
                  <a:lnTo>
                    <a:pt x="41447" y="9209"/>
                  </a:lnTo>
                  <a:lnTo>
                    <a:pt x="41342" y="9329"/>
                  </a:lnTo>
                  <a:lnTo>
                    <a:pt x="41252" y="9449"/>
                  </a:lnTo>
                  <a:lnTo>
                    <a:pt x="41162" y="9584"/>
                  </a:lnTo>
                  <a:lnTo>
                    <a:pt x="41087" y="9734"/>
                  </a:lnTo>
                  <a:lnTo>
                    <a:pt x="41042" y="9883"/>
                  </a:lnTo>
                  <a:lnTo>
                    <a:pt x="40997" y="10048"/>
                  </a:lnTo>
                  <a:lnTo>
                    <a:pt x="40967" y="10213"/>
                  </a:lnTo>
                  <a:lnTo>
                    <a:pt x="40967" y="10377"/>
                  </a:lnTo>
                  <a:lnTo>
                    <a:pt x="40967" y="10557"/>
                  </a:lnTo>
                  <a:lnTo>
                    <a:pt x="40997" y="10722"/>
                  </a:lnTo>
                  <a:lnTo>
                    <a:pt x="41042" y="10886"/>
                  </a:lnTo>
                  <a:lnTo>
                    <a:pt x="41087" y="11036"/>
                  </a:lnTo>
                  <a:lnTo>
                    <a:pt x="41162" y="11186"/>
                  </a:lnTo>
                  <a:lnTo>
                    <a:pt x="41252" y="11321"/>
                  </a:lnTo>
                  <a:lnTo>
                    <a:pt x="41342" y="11440"/>
                  </a:lnTo>
                  <a:lnTo>
                    <a:pt x="41447" y="11560"/>
                  </a:lnTo>
                  <a:lnTo>
                    <a:pt x="41566" y="11665"/>
                  </a:lnTo>
                  <a:lnTo>
                    <a:pt x="41701" y="11770"/>
                  </a:lnTo>
                  <a:lnTo>
                    <a:pt x="41836" y="11845"/>
                  </a:lnTo>
                  <a:lnTo>
                    <a:pt x="41986" y="11920"/>
                  </a:lnTo>
                  <a:lnTo>
                    <a:pt x="42135" y="11980"/>
                  </a:lnTo>
                  <a:lnTo>
                    <a:pt x="42300" y="12024"/>
                  </a:lnTo>
                  <a:lnTo>
                    <a:pt x="42465" y="12039"/>
                  </a:lnTo>
                  <a:lnTo>
                    <a:pt x="42630" y="12054"/>
                  </a:lnTo>
                  <a:lnTo>
                    <a:pt x="42809" y="12039"/>
                  </a:lnTo>
                  <a:lnTo>
                    <a:pt x="42974" y="12024"/>
                  </a:lnTo>
                  <a:lnTo>
                    <a:pt x="43124" y="11980"/>
                  </a:lnTo>
                  <a:lnTo>
                    <a:pt x="43288" y="11920"/>
                  </a:lnTo>
                  <a:lnTo>
                    <a:pt x="43423" y="11845"/>
                  </a:lnTo>
                  <a:lnTo>
                    <a:pt x="43558" y="11770"/>
                  </a:lnTo>
                  <a:lnTo>
                    <a:pt x="43693" y="11665"/>
                  </a:lnTo>
                  <a:lnTo>
                    <a:pt x="43812" y="11560"/>
                  </a:lnTo>
                  <a:lnTo>
                    <a:pt x="43917" y="11440"/>
                  </a:lnTo>
                  <a:lnTo>
                    <a:pt x="44022" y="11321"/>
                  </a:lnTo>
                  <a:lnTo>
                    <a:pt x="44097" y="11186"/>
                  </a:lnTo>
                  <a:lnTo>
                    <a:pt x="44172" y="11036"/>
                  </a:lnTo>
                  <a:lnTo>
                    <a:pt x="44232" y="10886"/>
                  </a:lnTo>
                  <a:lnTo>
                    <a:pt x="44262" y="10722"/>
                  </a:lnTo>
                  <a:lnTo>
                    <a:pt x="44292" y="10557"/>
                  </a:lnTo>
                  <a:lnTo>
                    <a:pt x="44307" y="10377"/>
                  </a:lnTo>
                  <a:lnTo>
                    <a:pt x="44292" y="10213"/>
                  </a:lnTo>
                  <a:lnTo>
                    <a:pt x="44262" y="10048"/>
                  </a:lnTo>
                  <a:lnTo>
                    <a:pt x="44232" y="9883"/>
                  </a:lnTo>
                  <a:lnTo>
                    <a:pt x="44172" y="9734"/>
                  </a:lnTo>
                  <a:lnTo>
                    <a:pt x="44097" y="9584"/>
                  </a:lnTo>
                  <a:lnTo>
                    <a:pt x="44022" y="9449"/>
                  </a:lnTo>
                  <a:lnTo>
                    <a:pt x="43917" y="9329"/>
                  </a:lnTo>
                  <a:lnTo>
                    <a:pt x="43812" y="9209"/>
                  </a:lnTo>
                  <a:lnTo>
                    <a:pt x="43693" y="9090"/>
                  </a:lnTo>
                  <a:lnTo>
                    <a:pt x="43558" y="9000"/>
                  </a:lnTo>
                  <a:lnTo>
                    <a:pt x="43423" y="8910"/>
                  </a:lnTo>
                  <a:lnTo>
                    <a:pt x="43288" y="8850"/>
                  </a:lnTo>
                  <a:lnTo>
                    <a:pt x="43124" y="8790"/>
                  </a:lnTo>
                  <a:lnTo>
                    <a:pt x="42974" y="8745"/>
                  </a:lnTo>
                  <a:lnTo>
                    <a:pt x="42809" y="8730"/>
                  </a:lnTo>
                  <a:lnTo>
                    <a:pt x="42630" y="8715"/>
                  </a:lnTo>
                  <a:close/>
                  <a:moveTo>
                    <a:pt x="1678" y="8730"/>
                  </a:moveTo>
                  <a:lnTo>
                    <a:pt x="1498" y="8745"/>
                  </a:lnTo>
                  <a:lnTo>
                    <a:pt x="1333" y="8775"/>
                  </a:lnTo>
                  <a:lnTo>
                    <a:pt x="1184" y="8805"/>
                  </a:lnTo>
                  <a:lnTo>
                    <a:pt x="1019" y="8865"/>
                  </a:lnTo>
                  <a:lnTo>
                    <a:pt x="884" y="8940"/>
                  </a:lnTo>
                  <a:lnTo>
                    <a:pt x="735" y="9030"/>
                  </a:lnTo>
                  <a:lnTo>
                    <a:pt x="615" y="9120"/>
                  </a:lnTo>
                  <a:lnTo>
                    <a:pt x="495" y="9224"/>
                  </a:lnTo>
                  <a:lnTo>
                    <a:pt x="390" y="9344"/>
                  </a:lnTo>
                  <a:lnTo>
                    <a:pt x="285" y="9479"/>
                  </a:lnTo>
                  <a:lnTo>
                    <a:pt x="210" y="9614"/>
                  </a:lnTo>
                  <a:lnTo>
                    <a:pt x="136" y="9763"/>
                  </a:lnTo>
                  <a:lnTo>
                    <a:pt x="76" y="9913"/>
                  </a:lnTo>
                  <a:lnTo>
                    <a:pt x="46" y="10063"/>
                  </a:lnTo>
                  <a:lnTo>
                    <a:pt x="16" y="10243"/>
                  </a:lnTo>
                  <a:lnTo>
                    <a:pt x="1" y="10407"/>
                  </a:lnTo>
                  <a:lnTo>
                    <a:pt x="16" y="10572"/>
                  </a:lnTo>
                  <a:lnTo>
                    <a:pt x="46" y="10737"/>
                  </a:lnTo>
                  <a:lnTo>
                    <a:pt x="76" y="10901"/>
                  </a:lnTo>
                  <a:lnTo>
                    <a:pt x="136" y="11051"/>
                  </a:lnTo>
                  <a:lnTo>
                    <a:pt x="210" y="11201"/>
                  </a:lnTo>
                  <a:lnTo>
                    <a:pt x="285" y="11336"/>
                  </a:lnTo>
                  <a:lnTo>
                    <a:pt x="390" y="11470"/>
                  </a:lnTo>
                  <a:lnTo>
                    <a:pt x="495" y="11590"/>
                  </a:lnTo>
                  <a:lnTo>
                    <a:pt x="615" y="11695"/>
                  </a:lnTo>
                  <a:lnTo>
                    <a:pt x="735" y="11785"/>
                  </a:lnTo>
                  <a:lnTo>
                    <a:pt x="884" y="11875"/>
                  </a:lnTo>
                  <a:lnTo>
                    <a:pt x="1019" y="11950"/>
                  </a:lnTo>
                  <a:lnTo>
                    <a:pt x="1184" y="11994"/>
                  </a:lnTo>
                  <a:lnTo>
                    <a:pt x="1333" y="12039"/>
                  </a:lnTo>
                  <a:lnTo>
                    <a:pt x="1498" y="12069"/>
                  </a:lnTo>
                  <a:lnTo>
                    <a:pt x="1843" y="12069"/>
                  </a:lnTo>
                  <a:lnTo>
                    <a:pt x="2007" y="12039"/>
                  </a:lnTo>
                  <a:lnTo>
                    <a:pt x="2172" y="11994"/>
                  </a:lnTo>
                  <a:lnTo>
                    <a:pt x="2322" y="11950"/>
                  </a:lnTo>
                  <a:lnTo>
                    <a:pt x="2471" y="11875"/>
                  </a:lnTo>
                  <a:lnTo>
                    <a:pt x="2606" y="11785"/>
                  </a:lnTo>
                  <a:lnTo>
                    <a:pt x="2741" y="11695"/>
                  </a:lnTo>
                  <a:lnTo>
                    <a:pt x="2861" y="11590"/>
                  </a:lnTo>
                  <a:lnTo>
                    <a:pt x="2966" y="11470"/>
                  </a:lnTo>
                  <a:lnTo>
                    <a:pt x="3055" y="11336"/>
                  </a:lnTo>
                  <a:lnTo>
                    <a:pt x="3145" y="11201"/>
                  </a:lnTo>
                  <a:lnTo>
                    <a:pt x="3205" y="11051"/>
                  </a:lnTo>
                  <a:lnTo>
                    <a:pt x="3265" y="10901"/>
                  </a:lnTo>
                  <a:lnTo>
                    <a:pt x="3310" y="10737"/>
                  </a:lnTo>
                  <a:lnTo>
                    <a:pt x="3340" y="10572"/>
                  </a:lnTo>
                  <a:lnTo>
                    <a:pt x="3340" y="10407"/>
                  </a:lnTo>
                  <a:lnTo>
                    <a:pt x="3340" y="10243"/>
                  </a:lnTo>
                  <a:lnTo>
                    <a:pt x="3310" y="10063"/>
                  </a:lnTo>
                  <a:lnTo>
                    <a:pt x="3265" y="9913"/>
                  </a:lnTo>
                  <a:lnTo>
                    <a:pt x="3205" y="9763"/>
                  </a:lnTo>
                  <a:lnTo>
                    <a:pt x="3145" y="9614"/>
                  </a:lnTo>
                  <a:lnTo>
                    <a:pt x="3055" y="9479"/>
                  </a:lnTo>
                  <a:lnTo>
                    <a:pt x="2966" y="9344"/>
                  </a:lnTo>
                  <a:lnTo>
                    <a:pt x="2861" y="9224"/>
                  </a:lnTo>
                  <a:lnTo>
                    <a:pt x="2741" y="9120"/>
                  </a:lnTo>
                  <a:lnTo>
                    <a:pt x="2606" y="9030"/>
                  </a:lnTo>
                  <a:lnTo>
                    <a:pt x="2471" y="8940"/>
                  </a:lnTo>
                  <a:lnTo>
                    <a:pt x="2322" y="8865"/>
                  </a:lnTo>
                  <a:lnTo>
                    <a:pt x="2172" y="8805"/>
                  </a:lnTo>
                  <a:lnTo>
                    <a:pt x="2007" y="8775"/>
                  </a:lnTo>
                  <a:lnTo>
                    <a:pt x="1843" y="8745"/>
                  </a:lnTo>
                  <a:lnTo>
                    <a:pt x="1678" y="8730"/>
                  </a:lnTo>
                  <a:close/>
                  <a:moveTo>
                    <a:pt x="42465" y="13073"/>
                  </a:moveTo>
                  <a:lnTo>
                    <a:pt x="42300" y="13103"/>
                  </a:lnTo>
                  <a:lnTo>
                    <a:pt x="42135" y="13147"/>
                  </a:lnTo>
                  <a:lnTo>
                    <a:pt x="41986" y="13207"/>
                  </a:lnTo>
                  <a:lnTo>
                    <a:pt x="41836" y="13267"/>
                  </a:lnTo>
                  <a:lnTo>
                    <a:pt x="41701" y="13357"/>
                  </a:lnTo>
                  <a:lnTo>
                    <a:pt x="41566" y="13447"/>
                  </a:lnTo>
                  <a:lnTo>
                    <a:pt x="41447" y="13552"/>
                  </a:lnTo>
                  <a:lnTo>
                    <a:pt x="41342" y="13671"/>
                  </a:lnTo>
                  <a:lnTo>
                    <a:pt x="41252" y="13806"/>
                  </a:lnTo>
                  <a:lnTo>
                    <a:pt x="41162" y="13941"/>
                  </a:lnTo>
                  <a:lnTo>
                    <a:pt x="41087" y="14091"/>
                  </a:lnTo>
                  <a:lnTo>
                    <a:pt x="41042" y="14240"/>
                  </a:lnTo>
                  <a:lnTo>
                    <a:pt x="40997" y="14405"/>
                  </a:lnTo>
                  <a:lnTo>
                    <a:pt x="40967" y="14570"/>
                  </a:lnTo>
                  <a:lnTo>
                    <a:pt x="40967" y="14735"/>
                  </a:lnTo>
                  <a:lnTo>
                    <a:pt x="40967" y="14914"/>
                  </a:lnTo>
                  <a:lnTo>
                    <a:pt x="40997" y="15079"/>
                  </a:lnTo>
                  <a:lnTo>
                    <a:pt x="41042" y="15229"/>
                  </a:lnTo>
                  <a:lnTo>
                    <a:pt x="41087" y="15393"/>
                  </a:lnTo>
                  <a:lnTo>
                    <a:pt x="41162" y="15528"/>
                  </a:lnTo>
                  <a:lnTo>
                    <a:pt x="41252" y="15678"/>
                  </a:lnTo>
                  <a:lnTo>
                    <a:pt x="41342" y="15798"/>
                  </a:lnTo>
                  <a:lnTo>
                    <a:pt x="41447" y="15917"/>
                  </a:lnTo>
                  <a:lnTo>
                    <a:pt x="41566" y="16022"/>
                  </a:lnTo>
                  <a:lnTo>
                    <a:pt x="41701" y="16127"/>
                  </a:lnTo>
                  <a:lnTo>
                    <a:pt x="41836" y="16202"/>
                  </a:lnTo>
                  <a:lnTo>
                    <a:pt x="41986" y="16277"/>
                  </a:lnTo>
                  <a:lnTo>
                    <a:pt x="42135" y="16337"/>
                  </a:lnTo>
                  <a:lnTo>
                    <a:pt x="42300" y="16367"/>
                  </a:lnTo>
                  <a:lnTo>
                    <a:pt x="42465" y="16397"/>
                  </a:lnTo>
                  <a:lnTo>
                    <a:pt x="42630" y="16412"/>
                  </a:lnTo>
                  <a:lnTo>
                    <a:pt x="42809" y="16397"/>
                  </a:lnTo>
                  <a:lnTo>
                    <a:pt x="42974" y="16367"/>
                  </a:lnTo>
                  <a:lnTo>
                    <a:pt x="43124" y="16337"/>
                  </a:lnTo>
                  <a:lnTo>
                    <a:pt x="43288" y="16277"/>
                  </a:lnTo>
                  <a:lnTo>
                    <a:pt x="43423" y="16202"/>
                  </a:lnTo>
                  <a:lnTo>
                    <a:pt x="43558" y="16127"/>
                  </a:lnTo>
                  <a:lnTo>
                    <a:pt x="43693" y="16022"/>
                  </a:lnTo>
                  <a:lnTo>
                    <a:pt x="43812" y="15917"/>
                  </a:lnTo>
                  <a:lnTo>
                    <a:pt x="43917" y="15798"/>
                  </a:lnTo>
                  <a:lnTo>
                    <a:pt x="44022" y="15678"/>
                  </a:lnTo>
                  <a:lnTo>
                    <a:pt x="44097" y="15528"/>
                  </a:lnTo>
                  <a:lnTo>
                    <a:pt x="44172" y="15393"/>
                  </a:lnTo>
                  <a:lnTo>
                    <a:pt x="44232" y="15229"/>
                  </a:lnTo>
                  <a:lnTo>
                    <a:pt x="44262" y="15079"/>
                  </a:lnTo>
                  <a:lnTo>
                    <a:pt x="44292" y="14914"/>
                  </a:lnTo>
                  <a:lnTo>
                    <a:pt x="44307" y="14735"/>
                  </a:lnTo>
                  <a:lnTo>
                    <a:pt x="44292" y="14570"/>
                  </a:lnTo>
                  <a:lnTo>
                    <a:pt x="44262" y="14405"/>
                  </a:lnTo>
                  <a:lnTo>
                    <a:pt x="44232" y="14240"/>
                  </a:lnTo>
                  <a:lnTo>
                    <a:pt x="44172" y="14091"/>
                  </a:lnTo>
                  <a:lnTo>
                    <a:pt x="44097" y="13941"/>
                  </a:lnTo>
                  <a:lnTo>
                    <a:pt x="44022" y="13806"/>
                  </a:lnTo>
                  <a:lnTo>
                    <a:pt x="43917" y="13671"/>
                  </a:lnTo>
                  <a:lnTo>
                    <a:pt x="43812" y="13552"/>
                  </a:lnTo>
                  <a:lnTo>
                    <a:pt x="43693" y="13447"/>
                  </a:lnTo>
                  <a:lnTo>
                    <a:pt x="43558" y="13357"/>
                  </a:lnTo>
                  <a:lnTo>
                    <a:pt x="43423" y="13267"/>
                  </a:lnTo>
                  <a:lnTo>
                    <a:pt x="43288" y="13207"/>
                  </a:lnTo>
                  <a:lnTo>
                    <a:pt x="43124" y="13147"/>
                  </a:lnTo>
                  <a:lnTo>
                    <a:pt x="42974" y="13103"/>
                  </a:lnTo>
                  <a:lnTo>
                    <a:pt x="42809" y="13073"/>
                  </a:lnTo>
                  <a:close/>
                  <a:moveTo>
                    <a:pt x="1678" y="13088"/>
                  </a:moveTo>
                  <a:lnTo>
                    <a:pt x="1498" y="13103"/>
                  </a:lnTo>
                  <a:lnTo>
                    <a:pt x="1333" y="13132"/>
                  </a:lnTo>
                  <a:lnTo>
                    <a:pt x="1184" y="13162"/>
                  </a:lnTo>
                  <a:lnTo>
                    <a:pt x="1019" y="13222"/>
                  </a:lnTo>
                  <a:lnTo>
                    <a:pt x="884" y="13297"/>
                  </a:lnTo>
                  <a:lnTo>
                    <a:pt x="735" y="13372"/>
                  </a:lnTo>
                  <a:lnTo>
                    <a:pt x="615" y="13477"/>
                  </a:lnTo>
                  <a:lnTo>
                    <a:pt x="495" y="13582"/>
                  </a:lnTo>
                  <a:lnTo>
                    <a:pt x="390" y="13701"/>
                  </a:lnTo>
                  <a:lnTo>
                    <a:pt x="285" y="13821"/>
                  </a:lnTo>
                  <a:lnTo>
                    <a:pt x="210" y="13971"/>
                  </a:lnTo>
                  <a:lnTo>
                    <a:pt x="136" y="14106"/>
                  </a:lnTo>
                  <a:lnTo>
                    <a:pt x="76" y="14270"/>
                  </a:lnTo>
                  <a:lnTo>
                    <a:pt x="46" y="14420"/>
                  </a:lnTo>
                  <a:lnTo>
                    <a:pt x="16" y="14585"/>
                  </a:lnTo>
                  <a:lnTo>
                    <a:pt x="1" y="14765"/>
                  </a:lnTo>
                  <a:lnTo>
                    <a:pt x="16" y="14929"/>
                  </a:lnTo>
                  <a:lnTo>
                    <a:pt x="46" y="15094"/>
                  </a:lnTo>
                  <a:lnTo>
                    <a:pt x="76" y="15259"/>
                  </a:lnTo>
                  <a:lnTo>
                    <a:pt x="136" y="15408"/>
                  </a:lnTo>
                  <a:lnTo>
                    <a:pt x="210" y="15558"/>
                  </a:lnTo>
                  <a:lnTo>
                    <a:pt x="285" y="15693"/>
                  </a:lnTo>
                  <a:lnTo>
                    <a:pt x="390" y="15828"/>
                  </a:lnTo>
                  <a:lnTo>
                    <a:pt x="495" y="15947"/>
                  </a:lnTo>
                  <a:lnTo>
                    <a:pt x="615" y="16052"/>
                  </a:lnTo>
                  <a:lnTo>
                    <a:pt x="735" y="16142"/>
                  </a:lnTo>
                  <a:lnTo>
                    <a:pt x="884" y="16232"/>
                  </a:lnTo>
                  <a:lnTo>
                    <a:pt x="1019" y="16292"/>
                  </a:lnTo>
                  <a:lnTo>
                    <a:pt x="1184" y="16352"/>
                  </a:lnTo>
                  <a:lnTo>
                    <a:pt x="1333" y="16397"/>
                  </a:lnTo>
                  <a:lnTo>
                    <a:pt x="1498" y="16427"/>
                  </a:lnTo>
                  <a:lnTo>
                    <a:pt x="1843" y="16427"/>
                  </a:lnTo>
                  <a:lnTo>
                    <a:pt x="2007" y="16397"/>
                  </a:lnTo>
                  <a:lnTo>
                    <a:pt x="2172" y="16352"/>
                  </a:lnTo>
                  <a:lnTo>
                    <a:pt x="2322" y="16292"/>
                  </a:lnTo>
                  <a:lnTo>
                    <a:pt x="2471" y="16232"/>
                  </a:lnTo>
                  <a:lnTo>
                    <a:pt x="2606" y="16142"/>
                  </a:lnTo>
                  <a:lnTo>
                    <a:pt x="2741" y="16052"/>
                  </a:lnTo>
                  <a:lnTo>
                    <a:pt x="2861" y="15947"/>
                  </a:lnTo>
                  <a:lnTo>
                    <a:pt x="2966" y="15828"/>
                  </a:lnTo>
                  <a:lnTo>
                    <a:pt x="3055" y="15693"/>
                  </a:lnTo>
                  <a:lnTo>
                    <a:pt x="3145" y="15558"/>
                  </a:lnTo>
                  <a:lnTo>
                    <a:pt x="3205" y="15408"/>
                  </a:lnTo>
                  <a:lnTo>
                    <a:pt x="3265" y="15259"/>
                  </a:lnTo>
                  <a:lnTo>
                    <a:pt x="3310" y="15094"/>
                  </a:lnTo>
                  <a:lnTo>
                    <a:pt x="3340" y="14929"/>
                  </a:lnTo>
                  <a:lnTo>
                    <a:pt x="3340" y="14765"/>
                  </a:lnTo>
                  <a:lnTo>
                    <a:pt x="3340" y="14585"/>
                  </a:lnTo>
                  <a:lnTo>
                    <a:pt x="3310" y="14420"/>
                  </a:lnTo>
                  <a:lnTo>
                    <a:pt x="3265" y="14270"/>
                  </a:lnTo>
                  <a:lnTo>
                    <a:pt x="3205" y="14106"/>
                  </a:lnTo>
                  <a:lnTo>
                    <a:pt x="3145" y="13971"/>
                  </a:lnTo>
                  <a:lnTo>
                    <a:pt x="3055" y="13821"/>
                  </a:lnTo>
                  <a:lnTo>
                    <a:pt x="2966" y="13701"/>
                  </a:lnTo>
                  <a:lnTo>
                    <a:pt x="2861" y="13582"/>
                  </a:lnTo>
                  <a:lnTo>
                    <a:pt x="2741" y="13477"/>
                  </a:lnTo>
                  <a:lnTo>
                    <a:pt x="2606" y="13372"/>
                  </a:lnTo>
                  <a:lnTo>
                    <a:pt x="2471" y="13297"/>
                  </a:lnTo>
                  <a:lnTo>
                    <a:pt x="2322" y="13222"/>
                  </a:lnTo>
                  <a:lnTo>
                    <a:pt x="2172" y="13162"/>
                  </a:lnTo>
                  <a:lnTo>
                    <a:pt x="2007" y="13132"/>
                  </a:lnTo>
                  <a:lnTo>
                    <a:pt x="1843" y="13103"/>
                  </a:lnTo>
                  <a:lnTo>
                    <a:pt x="1678" y="13088"/>
                  </a:lnTo>
                  <a:close/>
                  <a:moveTo>
                    <a:pt x="42465" y="17430"/>
                  </a:moveTo>
                  <a:lnTo>
                    <a:pt x="42300" y="17460"/>
                  </a:lnTo>
                  <a:lnTo>
                    <a:pt x="42135" y="17505"/>
                  </a:lnTo>
                  <a:lnTo>
                    <a:pt x="41986" y="17550"/>
                  </a:lnTo>
                  <a:lnTo>
                    <a:pt x="41836" y="17624"/>
                  </a:lnTo>
                  <a:lnTo>
                    <a:pt x="41701" y="17714"/>
                  </a:lnTo>
                  <a:lnTo>
                    <a:pt x="41566" y="17804"/>
                  </a:lnTo>
                  <a:lnTo>
                    <a:pt x="41447" y="17909"/>
                  </a:lnTo>
                  <a:lnTo>
                    <a:pt x="41342" y="18029"/>
                  </a:lnTo>
                  <a:lnTo>
                    <a:pt x="41252" y="18163"/>
                  </a:lnTo>
                  <a:lnTo>
                    <a:pt x="41162" y="18298"/>
                  </a:lnTo>
                  <a:lnTo>
                    <a:pt x="41087" y="18448"/>
                  </a:lnTo>
                  <a:lnTo>
                    <a:pt x="41042" y="18598"/>
                  </a:lnTo>
                  <a:lnTo>
                    <a:pt x="40997" y="18762"/>
                  </a:lnTo>
                  <a:lnTo>
                    <a:pt x="40967" y="18927"/>
                  </a:lnTo>
                  <a:lnTo>
                    <a:pt x="40967" y="19092"/>
                  </a:lnTo>
                  <a:lnTo>
                    <a:pt x="40967" y="19257"/>
                  </a:lnTo>
                  <a:lnTo>
                    <a:pt x="40997" y="19436"/>
                  </a:lnTo>
                  <a:lnTo>
                    <a:pt x="41042" y="19586"/>
                  </a:lnTo>
                  <a:lnTo>
                    <a:pt x="41087" y="19736"/>
                  </a:lnTo>
                  <a:lnTo>
                    <a:pt x="41162" y="19885"/>
                  </a:lnTo>
                  <a:lnTo>
                    <a:pt x="41252" y="20020"/>
                  </a:lnTo>
                  <a:lnTo>
                    <a:pt x="41342" y="20155"/>
                  </a:lnTo>
                  <a:lnTo>
                    <a:pt x="41447" y="20275"/>
                  </a:lnTo>
                  <a:lnTo>
                    <a:pt x="41566" y="20379"/>
                  </a:lnTo>
                  <a:lnTo>
                    <a:pt x="41701" y="20469"/>
                  </a:lnTo>
                  <a:lnTo>
                    <a:pt x="41836" y="20559"/>
                  </a:lnTo>
                  <a:lnTo>
                    <a:pt x="41986" y="20634"/>
                  </a:lnTo>
                  <a:lnTo>
                    <a:pt x="42135" y="20679"/>
                  </a:lnTo>
                  <a:lnTo>
                    <a:pt x="42300" y="20724"/>
                  </a:lnTo>
                  <a:lnTo>
                    <a:pt x="42465" y="20754"/>
                  </a:lnTo>
                  <a:lnTo>
                    <a:pt x="42809" y="20754"/>
                  </a:lnTo>
                  <a:lnTo>
                    <a:pt x="42974" y="20724"/>
                  </a:lnTo>
                  <a:lnTo>
                    <a:pt x="43124" y="20679"/>
                  </a:lnTo>
                  <a:lnTo>
                    <a:pt x="43288" y="20634"/>
                  </a:lnTo>
                  <a:lnTo>
                    <a:pt x="43423" y="20559"/>
                  </a:lnTo>
                  <a:lnTo>
                    <a:pt x="43558" y="20469"/>
                  </a:lnTo>
                  <a:lnTo>
                    <a:pt x="43693" y="20379"/>
                  </a:lnTo>
                  <a:lnTo>
                    <a:pt x="43812" y="20275"/>
                  </a:lnTo>
                  <a:lnTo>
                    <a:pt x="43917" y="20155"/>
                  </a:lnTo>
                  <a:lnTo>
                    <a:pt x="44022" y="20020"/>
                  </a:lnTo>
                  <a:lnTo>
                    <a:pt x="44097" y="19885"/>
                  </a:lnTo>
                  <a:lnTo>
                    <a:pt x="44172" y="19736"/>
                  </a:lnTo>
                  <a:lnTo>
                    <a:pt x="44232" y="19586"/>
                  </a:lnTo>
                  <a:lnTo>
                    <a:pt x="44262" y="19436"/>
                  </a:lnTo>
                  <a:lnTo>
                    <a:pt x="44292" y="19257"/>
                  </a:lnTo>
                  <a:lnTo>
                    <a:pt x="44307" y="19092"/>
                  </a:lnTo>
                  <a:lnTo>
                    <a:pt x="44292" y="18927"/>
                  </a:lnTo>
                  <a:lnTo>
                    <a:pt x="44262" y="18762"/>
                  </a:lnTo>
                  <a:lnTo>
                    <a:pt x="44232" y="18598"/>
                  </a:lnTo>
                  <a:lnTo>
                    <a:pt x="44172" y="18448"/>
                  </a:lnTo>
                  <a:lnTo>
                    <a:pt x="44097" y="18298"/>
                  </a:lnTo>
                  <a:lnTo>
                    <a:pt x="44022" y="18163"/>
                  </a:lnTo>
                  <a:lnTo>
                    <a:pt x="43917" y="18029"/>
                  </a:lnTo>
                  <a:lnTo>
                    <a:pt x="43812" y="17909"/>
                  </a:lnTo>
                  <a:lnTo>
                    <a:pt x="43693" y="17804"/>
                  </a:lnTo>
                  <a:lnTo>
                    <a:pt x="43558" y="17714"/>
                  </a:lnTo>
                  <a:lnTo>
                    <a:pt x="43423" y="17624"/>
                  </a:lnTo>
                  <a:lnTo>
                    <a:pt x="43288" y="17550"/>
                  </a:lnTo>
                  <a:lnTo>
                    <a:pt x="43124" y="17505"/>
                  </a:lnTo>
                  <a:lnTo>
                    <a:pt x="42974" y="17460"/>
                  </a:lnTo>
                  <a:lnTo>
                    <a:pt x="42809" y="17430"/>
                  </a:lnTo>
                  <a:close/>
                  <a:moveTo>
                    <a:pt x="1678" y="17445"/>
                  </a:moveTo>
                  <a:lnTo>
                    <a:pt x="1498" y="17460"/>
                  </a:lnTo>
                  <a:lnTo>
                    <a:pt x="1333" y="17475"/>
                  </a:lnTo>
                  <a:lnTo>
                    <a:pt x="1184" y="17520"/>
                  </a:lnTo>
                  <a:lnTo>
                    <a:pt x="1019" y="17580"/>
                  </a:lnTo>
                  <a:lnTo>
                    <a:pt x="884" y="17654"/>
                  </a:lnTo>
                  <a:lnTo>
                    <a:pt x="735" y="17729"/>
                  </a:lnTo>
                  <a:lnTo>
                    <a:pt x="615" y="17834"/>
                  </a:lnTo>
                  <a:lnTo>
                    <a:pt x="495" y="17939"/>
                  </a:lnTo>
                  <a:lnTo>
                    <a:pt x="390" y="18059"/>
                  </a:lnTo>
                  <a:lnTo>
                    <a:pt x="285" y="18178"/>
                  </a:lnTo>
                  <a:lnTo>
                    <a:pt x="210" y="18313"/>
                  </a:lnTo>
                  <a:lnTo>
                    <a:pt x="136" y="18463"/>
                  </a:lnTo>
                  <a:lnTo>
                    <a:pt x="76" y="18613"/>
                  </a:lnTo>
                  <a:lnTo>
                    <a:pt x="46" y="18777"/>
                  </a:lnTo>
                  <a:lnTo>
                    <a:pt x="16" y="18942"/>
                  </a:lnTo>
                  <a:lnTo>
                    <a:pt x="1" y="19122"/>
                  </a:lnTo>
                  <a:lnTo>
                    <a:pt x="16" y="19286"/>
                  </a:lnTo>
                  <a:lnTo>
                    <a:pt x="46" y="19451"/>
                  </a:lnTo>
                  <a:lnTo>
                    <a:pt x="76" y="19616"/>
                  </a:lnTo>
                  <a:lnTo>
                    <a:pt x="136" y="19766"/>
                  </a:lnTo>
                  <a:lnTo>
                    <a:pt x="210" y="19915"/>
                  </a:lnTo>
                  <a:lnTo>
                    <a:pt x="285" y="20050"/>
                  </a:lnTo>
                  <a:lnTo>
                    <a:pt x="390" y="20170"/>
                  </a:lnTo>
                  <a:lnTo>
                    <a:pt x="495" y="20290"/>
                  </a:lnTo>
                  <a:lnTo>
                    <a:pt x="615" y="20409"/>
                  </a:lnTo>
                  <a:lnTo>
                    <a:pt x="735" y="20499"/>
                  </a:lnTo>
                  <a:lnTo>
                    <a:pt x="884" y="20589"/>
                  </a:lnTo>
                  <a:lnTo>
                    <a:pt x="1019" y="20649"/>
                  </a:lnTo>
                  <a:lnTo>
                    <a:pt x="1184" y="20709"/>
                  </a:lnTo>
                  <a:lnTo>
                    <a:pt x="1333" y="20754"/>
                  </a:lnTo>
                  <a:lnTo>
                    <a:pt x="1498" y="20769"/>
                  </a:lnTo>
                  <a:lnTo>
                    <a:pt x="1678" y="20784"/>
                  </a:lnTo>
                  <a:lnTo>
                    <a:pt x="1843" y="20769"/>
                  </a:lnTo>
                  <a:lnTo>
                    <a:pt x="2007" y="20754"/>
                  </a:lnTo>
                  <a:lnTo>
                    <a:pt x="2172" y="20709"/>
                  </a:lnTo>
                  <a:lnTo>
                    <a:pt x="2322" y="20649"/>
                  </a:lnTo>
                  <a:lnTo>
                    <a:pt x="2471" y="20589"/>
                  </a:lnTo>
                  <a:lnTo>
                    <a:pt x="2606" y="20499"/>
                  </a:lnTo>
                  <a:lnTo>
                    <a:pt x="2741" y="20409"/>
                  </a:lnTo>
                  <a:lnTo>
                    <a:pt x="2861" y="20290"/>
                  </a:lnTo>
                  <a:lnTo>
                    <a:pt x="2966" y="20170"/>
                  </a:lnTo>
                  <a:lnTo>
                    <a:pt x="3055" y="20050"/>
                  </a:lnTo>
                  <a:lnTo>
                    <a:pt x="3145" y="19915"/>
                  </a:lnTo>
                  <a:lnTo>
                    <a:pt x="3205" y="19766"/>
                  </a:lnTo>
                  <a:lnTo>
                    <a:pt x="3265" y="19616"/>
                  </a:lnTo>
                  <a:lnTo>
                    <a:pt x="3310" y="19451"/>
                  </a:lnTo>
                  <a:lnTo>
                    <a:pt x="3340" y="19286"/>
                  </a:lnTo>
                  <a:lnTo>
                    <a:pt x="3340" y="19122"/>
                  </a:lnTo>
                  <a:lnTo>
                    <a:pt x="3340" y="18942"/>
                  </a:lnTo>
                  <a:lnTo>
                    <a:pt x="3310" y="18777"/>
                  </a:lnTo>
                  <a:lnTo>
                    <a:pt x="3265" y="18613"/>
                  </a:lnTo>
                  <a:lnTo>
                    <a:pt x="3205" y="18463"/>
                  </a:lnTo>
                  <a:lnTo>
                    <a:pt x="3145" y="18313"/>
                  </a:lnTo>
                  <a:lnTo>
                    <a:pt x="3055" y="18178"/>
                  </a:lnTo>
                  <a:lnTo>
                    <a:pt x="2966" y="18059"/>
                  </a:lnTo>
                  <a:lnTo>
                    <a:pt x="2861" y="17939"/>
                  </a:lnTo>
                  <a:lnTo>
                    <a:pt x="2741" y="17834"/>
                  </a:lnTo>
                  <a:lnTo>
                    <a:pt x="2606" y="17729"/>
                  </a:lnTo>
                  <a:lnTo>
                    <a:pt x="2471" y="17654"/>
                  </a:lnTo>
                  <a:lnTo>
                    <a:pt x="2322" y="17580"/>
                  </a:lnTo>
                  <a:lnTo>
                    <a:pt x="2172" y="17520"/>
                  </a:lnTo>
                  <a:lnTo>
                    <a:pt x="2007" y="17475"/>
                  </a:lnTo>
                  <a:lnTo>
                    <a:pt x="1843" y="17460"/>
                  </a:lnTo>
                  <a:lnTo>
                    <a:pt x="1678" y="17445"/>
                  </a:lnTo>
                  <a:close/>
                  <a:moveTo>
                    <a:pt x="42630" y="21772"/>
                  </a:moveTo>
                  <a:lnTo>
                    <a:pt x="42465" y="21787"/>
                  </a:lnTo>
                  <a:lnTo>
                    <a:pt x="42300" y="21817"/>
                  </a:lnTo>
                  <a:lnTo>
                    <a:pt x="42135" y="21847"/>
                  </a:lnTo>
                  <a:lnTo>
                    <a:pt x="41986" y="21907"/>
                  </a:lnTo>
                  <a:lnTo>
                    <a:pt x="41836" y="21982"/>
                  </a:lnTo>
                  <a:lnTo>
                    <a:pt x="41701" y="22056"/>
                  </a:lnTo>
                  <a:lnTo>
                    <a:pt x="41566" y="22161"/>
                  </a:lnTo>
                  <a:lnTo>
                    <a:pt x="41447" y="22266"/>
                  </a:lnTo>
                  <a:lnTo>
                    <a:pt x="41342" y="22386"/>
                  </a:lnTo>
                  <a:lnTo>
                    <a:pt x="41252" y="22521"/>
                  </a:lnTo>
                  <a:lnTo>
                    <a:pt x="41162" y="22655"/>
                  </a:lnTo>
                  <a:lnTo>
                    <a:pt x="41087" y="22790"/>
                  </a:lnTo>
                  <a:lnTo>
                    <a:pt x="41042" y="22955"/>
                  </a:lnTo>
                  <a:lnTo>
                    <a:pt x="40997" y="23105"/>
                  </a:lnTo>
                  <a:lnTo>
                    <a:pt x="40967" y="23269"/>
                  </a:lnTo>
                  <a:lnTo>
                    <a:pt x="40967" y="23449"/>
                  </a:lnTo>
                  <a:lnTo>
                    <a:pt x="40967" y="23614"/>
                  </a:lnTo>
                  <a:lnTo>
                    <a:pt x="40997" y="23778"/>
                  </a:lnTo>
                  <a:lnTo>
                    <a:pt x="41042" y="23943"/>
                  </a:lnTo>
                  <a:lnTo>
                    <a:pt x="41087" y="24093"/>
                  </a:lnTo>
                  <a:lnTo>
                    <a:pt x="41162" y="24243"/>
                  </a:lnTo>
                  <a:lnTo>
                    <a:pt x="41252" y="24377"/>
                  </a:lnTo>
                  <a:lnTo>
                    <a:pt x="41342" y="24512"/>
                  </a:lnTo>
                  <a:lnTo>
                    <a:pt x="41447" y="24632"/>
                  </a:lnTo>
                  <a:lnTo>
                    <a:pt x="41566" y="24737"/>
                  </a:lnTo>
                  <a:lnTo>
                    <a:pt x="41701" y="24827"/>
                  </a:lnTo>
                  <a:lnTo>
                    <a:pt x="41836" y="24916"/>
                  </a:lnTo>
                  <a:lnTo>
                    <a:pt x="41986" y="24991"/>
                  </a:lnTo>
                  <a:lnTo>
                    <a:pt x="42135" y="25036"/>
                  </a:lnTo>
                  <a:lnTo>
                    <a:pt x="42300" y="25081"/>
                  </a:lnTo>
                  <a:lnTo>
                    <a:pt x="42465" y="25111"/>
                  </a:lnTo>
                  <a:lnTo>
                    <a:pt x="42809" y="25111"/>
                  </a:lnTo>
                  <a:lnTo>
                    <a:pt x="42974" y="25081"/>
                  </a:lnTo>
                  <a:lnTo>
                    <a:pt x="43124" y="25036"/>
                  </a:lnTo>
                  <a:lnTo>
                    <a:pt x="43288" y="24991"/>
                  </a:lnTo>
                  <a:lnTo>
                    <a:pt x="43423" y="24916"/>
                  </a:lnTo>
                  <a:lnTo>
                    <a:pt x="43558" y="24827"/>
                  </a:lnTo>
                  <a:lnTo>
                    <a:pt x="43693" y="24737"/>
                  </a:lnTo>
                  <a:lnTo>
                    <a:pt x="43812" y="24632"/>
                  </a:lnTo>
                  <a:lnTo>
                    <a:pt x="43917" y="24512"/>
                  </a:lnTo>
                  <a:lnTo>
                    <a:pt x="44022" y="24377"/>
                  </a:lnTo>
                  <a:lnTo>
                    <a:pt x="44097" y="24243"/>
                  </a:lnTo>
                  <a:lnTo>
                    <a:pt x="44172" y="24093"/>
                  </a:lnTo>
                  <a:lnTo>
                    <a:pt x="44232" y="23943"/>
                  </a:lnTo>
                  <a:lnTo>
                    <a:pt x="44262" y="23778"/>
                  </a:lnTo>
                  <a:lnTo>
                    <a:pt x="44292" y="23614"/>
                  </a:lnTo>
                  <a:lnTo>
                    <a:pt x="44307" y="23449"/>
                  </a:lnTo>
                  <a:lnTo>
                    <a:pt x="44292" y="23269"/>
                  </a:lnTo>
                  <a:lnTo>
                    <a:pt x="44262" y="23105"/>
                  </a:lnTo>
                  <a:lnTo>
                    <a:pt x="44232" y="22955"/>
                  </a:lnTo>
                  <a:lnTo>
                    <a:pt x="44172" y="22790"/>
                  </a:lnTo>
                  <a:lnTo>
                    <a:pt x="44097" y="22655"/>
                  </a:lnTo>
                  <a:lnTo>
                    <a:pt x="44022" y="22521"/>
                  </a:lnTo>
                  <a:lnTo>
                    <a:pt x="43917" y="22386"/>
                  </a:lnTo>
                  <a:lnTo>
                    <a:pt x="43812" y="22266"/>
                  </a:lnTo>
                  <a:lnTo>
                    <a:pt x="43693" y="22161"/>
                  </a:lnTo>
                  <a:lnTo>
                    <a:pt x="43558" y="22056"/>
                  </a:lnTo>
                  <a:lnTo>
                    <a:pt x="43423" y="21982"/>
                  </a:lnTo>
                  <a:lnTo>
                    <a:pt x="43288" y="21907"/>
                  </a:lnTo>
                  <a:lnTo>
                    <a:pt x="43124" y="21847"/>
                  </a:lnTo>
                  <a:lnTo>
                    <a:pt x="42974" y="21817"/>
                  </a:lnTo>
                  <a:lnTo>
                    <a:pt x="42809" y="21787"/>
                  </a:lnTo>
                  <a:lnTo>
                    <a:pt x="42630" y="21772"/>
                  </a:lnTo>
                  <a:close/>
                  <a:moveTo>
                    <a:pt x="1678" y="21802"/>
                  </a:moveTo>
                  <a:lnTo>
                    <a:pt x="1498" y="21817"/>
                  </a:lnTo>
                  <a:lnTo>
                    <a:pt x="1333" y="21832"/>
                  </a:lnTo>
                  <a:lnTo>
                    <a:pt x="1184" y="21877"/>
                  </a:lnTo>
                  <a:lnTo>
                    <a:pt x="1019" y="21937"/>
                  </a:lnTo>
                  <a:lnTo>
                    <a:pt x="884" y="21997"/>
                  </a:lnTo>
                  <a:lnTo>
                    <a:pt x="735" y="22086"/>
                  </a:lnTo>
                  <a:lnTo>
                    <a:pt x="615" y="22176"/>
                  </a:lnTo>
                  <a:lnTo>
                    <a:pt x="495" y="22296"/>
                  </a:lnTo>
                  <a:lnTo>
                    <a:pt x="390" y="22401"/>
                  </a:lnTo>
                  <a:lnTo>
                    <a:pt x="285" y="22536"/>
                  </a:lnTo>
                  <a:lnTo>
                    <a:pt x="210" y="22670"/>
                  </a:lnTo>
                  <a:lnTo>
                    <a:pt x="136" y="22820"/>
                  </a:lnTo>
                  <a:lnTo>
                    <a:pt x="76" y="22970"/>
                  </a:lnTo>
                  <a:lnTo>
                    <a:pt x="46" y="23135"/>
                  </a:lnTo>
                  <a:lnTo>
                    <a:pt x="16" y="23299"/>
                  </a:lnTo>
                  <a:lnTo>
                    <a:pt x="1" y="23464"/>
                  </a:lnTo>
                  <a:lnTo>
                    <a:pt x="16" y="23644"/>
                  </a:lnTo>
                  <a:lnTo>
                    <a:pt x="46" y="23808"/>
                  </a:lnTo>
                  <a:lnTo>
                    <a:pt x="76" y="23973"/>
                  </a:lnTo>
                  <a:lnTo>
                    <a:pt x="136" y="24123"/>
                  </a:lnTo>
                  <a:lnTo>
                    <a:pt x="210" y="24258"/>
                  </a:lnTo>
                  <a:lnTo>
                    <a:pt x="285" y="24407"/>
                  </a:lnTo>
                  <a:lnTo>
                    <a:pt x="390" y="24527"/>
                  </a:lnTo>
                  <a:lnTo>
                    <a:pt x="495" y="24647"/>
                  </a:lnTo>
                  <a:lnTo>
                    <a:pt x="615" y="24752"/>
                  </a:lnTo>
                  <a:lnTo>
                    <a:pt x="735" y="24856"/>
                  </a:lnTo>
                  <a:lnTo>
                    <a:pt x="884" y="24931"/>
                  </a:lnTo>
                  <a:lnTo>
                    <a:pt x="1019" y="25006"/>
                  </a:lnTo>
                  <a:lnTo>
                    <a:pt x="1184" y="25066"/>
                  </a:lnTo>
                  <a:lnTo>
                    <a:pt x="1333" y="25111"/>
                  </a:lnTo>
                  <a:lnTo>
                    <a:pt x="1498" y="25126"/>
                  </a:lnTo>
                  <a:lnTo>
                    <a:pt x="1678" y="25141"/>
                  </a:lnTo>
                  <a:lnTo>
                    <a:pt x="1843" y="25126"/>
                  </a:lnTo>
                  <a:lnTo>
                    <a:pt x="2007" y="25111"/>
                  </a:lnTo>
                  <a:lnTo>
                    <a:pt x="2172" y="25066"/>
                  </a:lnTo>
                  <a:lnTo>
                    <a:pt x="2322" y="25006"/>
                  </a:lnTo>
                  <a:lnTo>
                    <a:pt x="2471" y="24931"/>
                  </a:lnTo>
                  <a:lnTo>
                    <a:pt x="2606" y="24856"/>
                  </a:lnTo>
                  <a:lnTo>
                    <a:pt x="2741" y="24752"/>
                  </a:lnTo>
                  <a:lnTo>
                    <a:pt x="2861" y="24647"/>
                  </a:lnTo>
                  <a:lnTo>
                    <a:pt x="2966" y="24527"/>
                  </a:lnTo>
                  <a:lnTo>
                    <a:pt x="3055" y="24407"/>
                  </a:lnTo>
                  <a:lnTo>
                    <a:pt x="3145" y="24258"/>
                  </a:lnTo>
                  <a:lnTo>
                    <a:pt x="3205" y="24123"/>
                  </a:lnTo>
                  <a:lnTo>
                    <a:pt x="3265" y="23973"/>
                  </a:lnTo>
                  <a:lnTo>
                    <a:pt x="3310" y="23808"/>
                  </a:lnTo>
                  <a:lnTo>
                    <a:pt x="3340" y="23644"/>
                  </a:lnTo>
                  <a:lnTo>
                    <a:pt x="3340" y="23464"/>
                  </a:lnTo>
                  <a:lnTo>
                    <a:pt x="3340" y="23299"/>
                  </a:lnTo>
                  <a:lnTo>
                    <a:pt x="3310" y="23135"/>
                  </a:lnTo>
                  <a:lnTo>
                    <a:pt x="3265" y="22970"/>
                  </a:lnTo>
                  <a:lnTo>
                    <a:pt x="3205" y="22820"/>
                  </a:lnTo>
                  <a:lnTo>
                    <a:pt x="3145" y="22670"/>
                  </a:lnTo>
                  <a:lnTo>
                    <a:pt x="3055" y="22536"/>
                  </a:lnTo>
                  <a:lnTo>
                    <a:pt x="2966" y="22401"/>
                  </a:lnTo>
                  <a:lnTo>
                    <a:pt x="2861" y="22296"/>
                  </a:lnTo>
                  <a:lnTo>
                    <a:pt x="2741" y="22176"/>
                  </a:lnTo>
                  <a:lnTo>
                    <a:pt x="2606" y="22086"/>
                  </a:lnTo>
                  <a:lnTo>
                    <a:pt x="2471" y="21997"/>
                  </a:lnTo>
                  <a:lnTo>
                    <a:pt x="2322" y="21937"/>
                  </a:lnTo>
                  <a:lnTo>
                    <a:pt x="2172" y="21877"/>
                  </a:lnTo>
                  <a:lnTo>
                    <a:pt x="2007" y="21832"/>
                  </a:lnTo>
                  <a:lnTo>
                    <a:pt x="1843" y="21817"/>
                  </a:lnTo>
                  <a:lnTo>
                    <a:pt x="1678" y="21802"/>
                  </a:lnTo>
                  <a:close/>
                  <a:moveTo>
                    <a:pt x="42630" y="26129"/>
                  </a:moveTo>
                  <a:lnTo>
                    <a:pt x="42465" y="26144"/>
                  </a:lnTo>
                  <a:lnTo>
                    <a:pt x="42300" y="26174"/>
                  </a:lnTo>
                  <a:lnTo>
                    <a:pt x="42135" y="26204"/>
                  </a:lnTo>
                  <a:lnTo>
                    <a:pt x="41986" y="26264"/>
                  </a:lnTo>
                  <a:lnTo>
                    <a:pt x="41836" y="26339"/>
                  </a:lnTo>
                  <a:lnTo>
                    <a:pt x="41701" y="26414"/>
                  </a:lnTo>
                  <a:lnTo>
                    <a:pt x="41566" y="26519"/>
                  </a:lnTo>
                  <a:lnTo>
                    <a:pt x="41447" y="26623"/>
                  </a:lnTo>
                  <a:lnTo>
                    <a:pt x="41342" y="26743"/>
                  </a:lnTo>
                  <a:lnTo>
                    <a:pt x="41252" y="26863"/>
                  </a:lnTo>
                  <a:lnTo>
                    <a:pt x="41162" y="27013"/>
                  </a:lnTo>
                  <a:lnTo>
                    <a:pt x="41087" y="27147"/>
                  </a:lnTo>
                  <a:lnTo>
                    <a:pt x="41042" y="27312"/>
                  </a:lnTo>
                  <a:lnTo>
                    <a:pt x="40997" y="27462"/>
                  </a:lnTo>
                  <a:lnTo>
                    <a:pt x="40967" y="27627"/>
                  </a:lnTo>
                  <a:lnTo>
                    <a:pt x="40967" y="27806"/>
                  </a:lnTo>
                  <a:lnTo>
                    <a:pt x="40967" y="27971"/>
                  </a:lnTo>
                  <a:lnTo>
                    <a:pt x="40997" y="28136"/>
                  </a:lnTo>
                  <a:lnTo>
                    <a:pt x="41042" y="28300"/>
                  </a:lnTo>
                  <a:lnTo>
                    <a:pt x="41087" y="28450"/>
                  </a:lnTo>
                  <a:lnTo>
                    <a:pt x="41162" y="28600"/>
                  </a:lnTo>
                  <a:lnTo>
                    <a:pt x="41252" y="28735"/>
                  </a:lnTo>
                  <a:lnTo>
                    <a:pt x="41342" y="28869"/>
                  </a:lnTo>
                  <a:lnTo>
                    <a:pt x="41447" y="28974"/>
                  </a:lnTo>
                  <a:lnTo>
                    <a:pt x="41566" y="29094"/>
                  </a:lnTo>
                  <a:lnTo>
                    <a:pt x="41701" y="29184"/>
                  </a:lnTo>
                  <a:lnTo>
                    <a:pt x="41836" y="29274"/>
                  </a:lnTo>
                  <a:lnTo>
                    <a:pt x="41986" y="29333"/>
                  </a:lnTo>
                  <a:lnTo>
                    <a:pt x="42135" y="29393"/>
                  </a:lnTo>
                  <a:lnTo>
                    <a:pt x="42300" y="29438"/>
                  </a:lnTo>
                  <a:lnTo>
                    <a:pt x="42465" y="29468"/>
                  </a:lnTo>
                  <a:lnTo>
                    <a:pt x="42809" y="29468"/>
                  </a:lnTo>
                  <a:lnTo>
                    <a:pt x="42974" y="29438"/>
                  </a:lnTo>
                  <a:lnTo>
                    <a:pt x="43124" y="29393"/>
                  </a:lnTo>
                  <a:lnTo>
                    <a:pt x="43288" y="29333"/>
                  </a:lnTo>
                  <a:lnTo>
                    <a:pt x="43423" y="29274"/>
                  </a:lnTo>
                  <a:lnTo>
                    <a:pt x="43558" y="29184"/>
                  </a:lnTo>
                  <a:lnTo>
                    <a:pt x="43693" y="29094"/>
                  </a:lnTo>
                  <a:lnTo>
                    <a:pt x="43812" y="28974"/>
                  </a:lnTo>
                  <a:lnTo>
                    <a:pt x="43917" y="28869"/>
                  </a:lnTo>
                  <a:lnTo>
                    <a:pt x="44022" y="28735"/>
                  </a:lnTo>
                  <a:lnTo>
                    <a:pt x="44097" y="28600"/>
                  </a:lnTo>
                  <a:lnTo>
                    <a:pt x="44172" y="28450"/>
                  </a:lnTo>
                  <a:lnTo>
                    <a:pt x="44232" y="28300"/>
                  </a:lnTo>
                  <a:lnTo>
                    <a:pt x="44262" y="28136"/>
                  </a:lnTo>
                  <a:lnTo>
                    <a:pt x="44292" y="27971"/>
                  </a:lnTo>
                  <a:lnTo>
                    <a:pt x="44307" y="27806"/>
                  </a:lnTo>
                  <a:lnTo>
                    <a:pt x="44292" y="27627"/>
                  </a:lnTo>
                  <a:lnTo>
                    <a:pt x="44262" y="27462"/>
                  </a:lnTo>
                  <a:lnTo>
                    <a:pt x="44232" y="27312"/>
                  </a:lnTo>
                  <a:lnTo>
                    <a:pt x="44172" y="27147"/>
                  </a:lnTo>
                  <a:lnTo>
                    <a:pt x="44097" y="27013"/>
                  </a:lnTo>
                  <a:lnTo>
                    <a:pt x="44022" y="26863"/>
                  </a:lnTo>
                  <a:lnTo>
                    <a:pt x="43917" y="26743"/>
                  </a:lnTo>
                  <a:lnTo>
                    <a:pt x="43812" y="26623"/>
                  </a:lnTo>
                  <a:lnTo>
                    <a:pt x="43693" y="26519"/>
                  </a:lnTo>
                  <a:lnTo>
                    <a:pt x="43558" y="26414"/>
                  </a:lnTo>
                  <a:lnTo>
                    <a:pt x="43423" y="26339"/>
                  </a:lnTo>
                  <a:lnTo>
                    <a:pt x="43288" y="26264"/>
                  </a:lnTo>
                  <a:lnTo>
                    <a:pt x="43124" y="26204"/>
                  </a:lnTo>
                  <a:lnTo>
                    <a:pt x="42974" y="26174"/>
                  </a:lnTo>
                  <a:lnTo>
                    <a:pt x="42809" y="26144"/>
                  </a:lnTo>
                  <a:lnTo>
                    <a:pt x="42630" y="26129"/>
                  </a:lnTo>
                  <a:close/>
                  <a:moveTo>
                    <a:pt x="1498" y="26159"/>
                  </a:moveTo>
                  <a:lnTo>
                    <a:pt x="1333" y="26189"/>
                  </a:lnTo>
                  <a:lnTo>
                    <a:pt x="1184" y="26234"/>
                  </a:lnTo>
                  <a:lnTo>
                    <a:pt x="1019" y="26294"/>
                  </a:lnTo>
                  <a:lnTo>
                    <a:pt x="884" y="26354"/>
                  </a:lnTo>
                  <a:lnTo>
                    <a:pt x="735" y="26444"/>
                  </a:lnTo>
                  <a:lnTo>
                    <a:pt x="615" y="26533"/>
                  </a:lnTo>
                  <a:lnTo>
                    <a:pt x="495" y="26638"/>
                  </a:lnTo>
                  <a:lnTo>
                    <a:pt x="390" y="26758"/>
                  </a:lnTo>
                  <a:lnTo>
                    <a:pt x="285" y="26893"/>
                  </a:lnTo>
                  <a:lnTo>
                    <a:pt x="210" y="27028"/>
                  </a:lnTo>
                  <a:lnTo>
                    <a:pt x="136" y="27177"/>
                  </a:lnTo>
                  <a:lnTo>
                    <a:pt x="76" y="27327"/>
                  </a:lnTo>
                  <a:lnTo>
                    <a:pt x="46" y="27492"/>
                  </a:lnTo>
                  <a:lnTo>
                    <a:pt x="16" y="27656"/>
                  </a:lnTo>
                  <a:lnTo>
                    <a:pt x="1" y="27821"/>
                  </a:lnTo>
                  <a:lnTo>
                    <a:pt x="16" y="28001"/>
                  </a:lnTo>
                  <a:lnTo>
                    <a:pt x="46" y="28166"/>
                  </a:lnTo>
                  <a:lnTo>
                    <a:pt x="76" y="28315"/>
                  </a:lnTo>
                  <a:lnTo>
                    <a:pt x="136" y="28480"/>
                  </a:lnTo>
                  <a:lnTo>
                    <a:pt x="210" y="28615"/>
                  </a:lnTo>
                  <a:lnTo>
                    <a:pt x="285" y="28764"/>
                  </a:lnTo>
                  <a:lnTo>
                    <a:pt x="390" y="28884"/>
                  </a:lnTo>
                  <a:lnTo>
                    <a:pt x="495" y="29004"/>
                  </a:lnTo>
                  <a:lnTo>
                    <a:pt x="615" y="29109"/>
                  </a:lnTo>
                  <a:lnTo>
                    <a:pt x="735" y="29214"/>
                  </a:lnTo>
                  <a:lnTo>
                    <a:pt x="884" y="29289"/>
                  </a:lnTo>
                  <a:lnTo>
                    <a:pt x="1019" y="29363"/>
                  </a:lnTo>
                  <a:lnTo>
                    <a:pt x="1184" y="29423"/>
                  </a:lnTo>
                  <a:lnTo>
                    <a:pt x="1333" y="29453"/>
                  </a:lnTo>
                  <a:lnTo>
                    <a:pt x="1498" y="29483"/>
                  </a:lnTo>
                  <a:lnTo>
                    <a:pt x="1678" y="29498"/>
                  </a:lnTo>
                  <a:lnTo>
                    <a:pt x="1843" y="29483"/>
                  </a:lnTo>
                  <a:lnTo>
                    <a:pt x="2007" y="29453"/>
                  </a:lnTo>
                  <a:lnTo>
                    <a:pt x="2172" y="29423"/>
                  </a:lnTo>
                  <a:lnTo>
                    <a:pt x="2322" y="29363"/>
                  </a:lnTo>
                  <a:lnTo>
                    <a:pt x="2471" y="29289"/>
                  </a:lnTo>
                  <a:lnTo>
                    <a:pt x="2606" y="29214"/>
                  </a:lnTo>
                  <a:lnTo>
                    <a:pt x="2741" y="29109"/>
                  </a:lnTo>
                  <a:lnTo>
                    <a:pt x="2861" y="29004"/>
                  </a:lnTo>
                  <a:lnTo>
                    <a:pt x="2966" y="28884"/>
                  </a:lnTo>
                  <a:lnTo>
                    <a:pt x="3055" y="28764"/>
                  </a:lnTo>
                  <a:lnTo>
                    <a:pt x="3145" y="28615"/>
                  </a:lnTo>
                  <a:lnTo>
                    <a:pt x="3205" y="28480"/>
                  </a:lnTo>
                  <a:lnTo>
                    <a:pt x="3265" y="28315"/>
                  </a:lnTo>
                  <a:lnTo>
                    <a:pt x="3310" y="28166"/>
                  </a:lnTo>
                  <a:lnTo>
                    <a:pt x="3340" y="28001"/>
                  </a:lnTo>
                  <a:lnTo>
                    <a:pt x="3340" y="27821"/>
                  </a:lnTo>
                  <a:lnTo>
                    <a:pt x="3340" y="27656"/>
                  </a:lnTo>
                  <a:lnTo>
                    <a:pt x="3310" y="27492"/>
                  </a:lnTo>
                  <a:lnTo>
                    <a:pt x="3265" y="27327"/>
                  </a:lnTo>
                  <a:lnTo>
                    <a:pt x="3205" y="27177"/>
                  </a:lnTo>
                  <a:lnTo>
                    <a:pt x="3145" y="27028"/>
                  </a:lnTo>
                  <a:lnTo>
                    <a:pt x="3055" y="26893"/>
                  </a:lnTo>
                  <a:lnTo>
                    <a:pt x="2966" y="26758"/>
                  </a:lnTo>
                  <a:lnTo>
                    <a:pt x="2861" y="26638"/>
                  </a:lnTo>
                  <a:lnTo>
                    <a:pt x="2741" y="26533"/>
                  </a:lnTo>
                  <a:lnTo>
                    <a:pt x="2606" y="26444"/>
                  </a:lnTo>
                  <a:lnTo>
                    <a:pt x="2471" y="26354"/>
                  </a:lnTo>
                  <a:lnTo>
                    <a:pt x="2322" y="26294"/>
                  </a:lnTo>
                  <a:lnTo>
                    <a:pt x="2172" y="26234"/>
                  </a:lnTo>
                  <a:lnTo>
                    <a:pt x="2007" y="26189"/>
                  </a:lnTo>
                  <a:lnTo>
                    <a:pt x="1843" y="26159"/>
                  </a:lnTo>
                  <a:close/>
                  <a:moveTo>
                    <a:pt x="42240" y="30456"/>
                  </a:moveTo>
                  <a:lnTo>
                    <a:pt x="42076" y="30471"/>
                  </a:lnTo>
                  <a:lnTo>
                    <a:pt x="41926" y="30501"/>
                  </a:lnTo>
                  <a:lnTo>
                    <a:pt x="41761" y="30546"/>
                  </a:lnTo>
                  <a:lnTo>
                    <a:pt x="41611" y="30606"/>
                  </a:lnTo>
                  <a:lnTo>
                    <a:pt x="41477" y="30666"/>
                  </a:lnTo>
                  <a:lnTo>
                    <a:pt x="41327" y="30756"/>
                  </a:lnTo>
                  <a:lnTo>
                    <a:pt x="41207" y="30846"/>
                  </a:lnTo>
                  <a:lnTo>
                    <a:pt x="41087" y="30951"/>
                  </a:lnTo>
                  <a:lnTo>
                    <a:pt x="40982" y="31070"/>
                  </a:lnTo>
                  <a:lnTo>
                    <a:pt x="40878" y="31205"/>
                  </a:lnTo>
                  <a:lnTo>
                    <a:pt x="40803" y="31355"/>
                  </a:lnTo>
                  <a:lnTo>
                    <a:pt x="40728" y="31505"/>
                  </a:lnTo>
                  <a:lnTo>
                    <a:pt x="40668" y="31654"/>
                  </a:lnTo>
                  <a:lnTo>
                    <a:pt x="40638" y="31819"/>
                  </a:lnTo>
                  <a:lnTo>
                    <a:pt x="40608" y="31984"/>
                  </a:lnTo>
                  <a:lnTo>
                    <a:pt x="40608" y="32163"/>
                  </a:lnTo>
                  <a:lnTo>
                    <a:pt x="40608" y="32328"/>
                  </a:lnTo>
                  <a:lnTo>
                    <a:pt x="40638" y="32478"/>
                  </a:lnTo>
                  <a:lnTo>
                    <a:pt x="40683" y="32643"/>
                  </a:lnTo>
                  <a:lnTo>
                    <a:pt x="40743" y="32792"/>
                  </a:lnTo>
                  <a:lnTo>
                    <a:pt x="40803" y="32942"/>
                  </a:lnTo>
                  <a:lnTo>
                    <a:pt x="40893" y="33077"/>
                  </a:lnTo>
                  <a:lnTo>
                    <a:pt x="40982" y="33197"/>
                  </a:lnTo>
                  <a:lnTo>
                    <a:pt x="41102" y="33316"/>
                  </a:lnTo>
                  <a:lnTo>
                    <a:pt x="41222" y="33421"/>
                  </a:lnTo>
                  <a:lnTo>
                    <a:pt x="41342" y="33526"/>
                  </a:lnTo>
                  <a:lnTo>
                    <a:pt x="41492" y="33601"/>
                  </a:lnTo>
                  <a:lnTo>
                    <a:pt x="41641" y="33676"/>
                  </a:lnTo>
                  <a:lnTo>
                    <a:pt x="41791" y="33736"/>
                  </a:lnTo>
                  <a:lnTo>
                    <a:pt x="41956" y="33766"/>
                  </a:lnTo>
                  <a:lnTo>
                    <a:pt x="42120" y="33795"/>
                  </a:lnTo>
                  <a:lnTo>
                    <a:pt x="42420" y="33795"/>
                  </a:lnTo>
                  <a:lnTo>
                    <a:pt x="42570" y="33781"/>
                  </a:lnTo>
                  <a:lnTo>
                    <a:pt x="42704" y="33751"/>
                  </a:lnTo>
                  <a:lnTo>
                    <a:pt x="42839" y="33706"/>
                  </a:lnTo>
                  <a:lnTo>
                    <a:pt x="42974" y="33646"/>
                  </a:lnTo>
                  <a:lnTo>
                    <a:pt x="43094" y="33586"/>
                  </a:lnTo>
                  <a:lnTo>
                    <a:pt x="43213" y="33511"/>
                  </a:lnTo>
                  <a:lnTo>
                    <a:pt x="43333" y="33421"/>
                  </a:lnTo>
                  <a:lnTo>
                    <a:pt x="43438" y="33331"/>
                  </a:lnTo>
                  <a:lnTo>
                    <a:pt x="43528" y="33227"/>
                  </a:lnTo>
                  <a:lnTo>
                    <a:pt x="43618" y="33107"/>
                  </a:lnTo>
                  <a:lnTo>
                    <a:pt x="43708" y="32987"/>
                  </a:lnTo>
                  <a:lnTo>
                    <a:pt x="43767" y="32867"/>
                  </a:lnTo>
                  <a:lnTo>
                    <a:pt x="43827" y="32732"/>
                  </a:lnTo>
                  <a:lnTo>
                    <a:pt x="43872" y="32598"/>
                  </a:lnTo>
                  <a:lnTo>
                    <a:pt x="43917" y="32448"/>
                  </a:lnTo>
                  <a:lnTo>
                    <a:pt x="43932" y="32268"/>
                  </a:lnTo>
                  <a:lnTo>
                    <a:pt x="43947" y="32104"/>
                  </a:lnTo>
                  <a:lnTo>
                    <a:pt x="43932" y="31939"/>
                  </a:lnTo>
                  <a:lnTo>
                    <a:pt x="43902" y="31774"/>
                  </a:lnTo>
                  <a:lnTo>
                    <a:pt x="43857" y="31624"/>
                  </a:lnTo>
                  <a:lnTo>
                    <a:pt x="43812" y="31475"/>
                  </a:lnTo>
                  <a:lnTo>
                    <a:pt x="43738" y="31325"/>
                  </a:lnTo>
                  <a:lnTo>
                    <a:pt x="43648" y="31190"/>
                  </a:lnTo>
                  <a:lnTo>
                    <a:pt x="43558" y="31070"/>
                  </a:lnTo>
                  <a:lnTo>
                    <a:pt x="43453" y="30951"/>
                  </a:lnTo>
                  <a:lnTo>
                    <a:pt x="43333" y="30846"/>
                  </a:lnTo>
                  <a:lnTo>
                    <a:pt x="43199" y="30741"/>
                  </a:lnTo>
                  <a:lnTo>
                    <a:pt x="43064" y="30666"/>
                  </a:lnTo>
                  <a:lnTo>
                    <a:pt x="42914" y="30591"/>
                  </a:lnTo>
                  <a:lnTo>
                    <a:pt x="42749" y="30531"/>
                  </a:lnTo>
                  <a:lnTo>
                    <a:pt x="42585" y="30486"/>
                  </a:lnTo>
                  <a:lnTo>
                    <a:pt x="42420" y="30471"/>
                  </a:lnTo>
                  <a:lnTo>
                    <a:pt x="42240" y="30456"/>
                  </a:lnTo>
                  <a:close/>
                  <a:moveTo>
                    <a:pt x="1887" y="30486"/>
                  </a:moveTo>
                  <a:lnTo>
                    <a:pt x="1723" y="30516"/>
                  </a:lnTo>
                  <a:lnTo>
                    <a:pt x="1558" y="30561"/>
                  </a:lnTo>
                  <a:lnTo>
                    <a:pt x="1408" y="30606"/>
                  </a:lnTo>
                  <a:lnTo>
                    <a:pt x="1259" y="30681"/>
                  </a:lnTo>
                  <a:lnTo>
                    <a:pt x="1109" y="30771"/>
                  </a:lnTo>
                  <a:lnTo>
                    <a:pt x="989" y="30861"/>
                  </a:lnTo>
                  <a:lnTo>
                    <a:pt x="869" y="30966"/>
                  </a:lnTo>
                  <a:lnTo>
                    <a:pt x="750" y="31085"/>
                  </a:lnTo>
                  <a:lnTo>
                    <a:pt x="660" y="31220"/>
                  </a:lnTo>
                  <a:lnTo>
                    <a:pt x="570" y="31355"/>
                  </a:lnTo>
                  <a:lnTo>
                    <a:pt x="510" y="31505"/>
                  </a:lnTo>
                  <a:lnTo>
                    <a:pt x="450" y="31654"/>
                  </a:lnTo>
                  <a:lnTo>
                    <a:pt x="405" y="31804"/>
                  </a:lnTo>
                  <a:lnTo>
                    <a:pt x="375" y="31969"/>
                  </a:lnTo>
                  <a:lnTo>
                    <a:pt x="375" y="32133"/>
                  </a:lnTo>
                  <a:lnTo>
                    <a:pt x="375" y="32298"/>
                  </a:lnTo>
                  <a:lnTo>
                    <a:pt x="405" y="32463"/>
                  </a:lnTo>
                  <a:lnTo>
                    <a:pt x="435" y="32613"/>
                  </a:lnTo>
                  <a:lnTo>
                    <a:pt x="480" y="32762"/>
                  </a:lnTo>
                  <a:lnTo>
                    <a:pt x="540" y="32882"/>
                  </a:lnTo>
                  <a:lnTo>
                    <a:pt x="615" y="33017"/>
                  </a:lnTo>
                  <a:lnTo>
                    <a:pt x="690" y="33137"/>
                  </a:lnTo>
                  <a:lnTo>
                    <a:pt x="779" y="33241"/>
                  </a:lnTo>
                  <a:lnTo>
                    <a:pt x="869" y="33346"/>
                  </a:lnTo>
                  <a:lnTo>
                    <a:pt x="974" y="33451"/>
                  </a:lnTo>
                  <a:lnTo>
                    <a:pt x="1094" y="33526"/>
                  </a:lnTo>
                  <a:lnTo>
                    <a:pt x="1214" y="33601"/>
                  </a:lnTo>
                  <a:lnTo>
                    <a:pt x="1333" y="33676"/>
                  </a:lnTo>
                  <a:lnTo>
                    <a:pt x="1468" y="33721"/>
                  </a:lnTo>
                  <a:lnTo>
                    <a:pt x="1603" y="33766"/>
                  </a:lnTo>
                  <a:lnTo>
                    <a:pt x="1753" y="33795"/>
                  </a:lnTo>
                  <a:lnTo>
                    <a:pt x="1887" y="33810"/>
                  </a:lnTo>
                  <a:lnTo>
                    <a:pt x="2037" y="33825"/>
                  </a:lnTo>
                  <a:lnTo>
                    <a:pt x="2187" y="33810"/>
                  </a:lnTo>
                  <a:lnTo>
                    <a:pt x="2352" y="33795"/>
                  </a:lnTo>
                  <a:lnTo>
                    <a:pt x="2516" y="33751"/>
                  </a:lnTo>
                  <a:lnTo>
                    <a:pt x="2681" y="33691"/>
                  </a:lnTo>
                  <a:lnTo>
                    <a:pt x="2831" y="33631"/>
                  </a:lnTo>
                  <a:lnTo>
                    <a:pt x="2966" y="33541"/>
                  </a:lnTo>
                  <a:lnTo>
                    <a:pt x="3100" y="33451"/>
                  </a:lnTo>
                  <a:lnTo>
                    <a:pt x="3220" y="33331"/>
                  </a:lnTo>
                  <a:lnTo>
                    <a:pt x="3325" y="33227"/>
                  </a:lnTo>
                  <a:lnTo>
                    <a:pt x="3415" y="33092"/>
                  </a:lnTo>
                  <a:lnTo>
                    <a:pt x="3505" y="32957"/>
                  </a:lnTo>
                  <a:lnTo>
                    <a:pt x="3564" y="32807"/>
                  </a:lnTo>
                  <a:lnTo>
                    <a:pt x="3624" y="32658"/>
                  </a:lnTo>
                  <a:lnTo>
                    <a:pt x="3669" y="32508"/>
                  </a:lnTo>
                  <a:lnTo>
                    <a:pt x="3699" y="32343"/>
                  </a:lnTo>
                  <a:lnTo>
                    <a:pt x="3699" y="32178"/>
                  </a:lnTo>
                  <a:lnTo>
                    <a:pt x="3699" y="32014"/>
                  </a:lnTo>
                  <a:lnTo>
                    <a:pt x="3669" y="31849"/>
                  </a:lnTo>
                  <a:lnTo>
                    <a:pt x="3684" y="31849"/>
                  </a:lnTo>
                  <a:lnTo>
                    <a:pt x="3639" y="31669"/>
                  </a:lnTo>
                  <a:lnTo>
                    <a:pt x="3579" y="31520"/>
                  </a:lnTo>
                  <a:lnTo>
                    <a:pt x="3505" y="31370"/>
                  </a:lnTo>
                  <a:lnTo>
                    <a:pt x="3430" y="31235"/>
                  </a:lnTo>
                  <a:lnTo>
                    <a:pt x="3325" y="31100"/>
                  </a:lnTo>
                  <a:lnTo>
                    <a:pt x="3220" y="30981"/>
                  </a:lnTo>
                  <a:lnTo>
                    <a:pt x="3100" y="30876"/>
                  </a:lnTo>
                  <a:lnTo>
                    <a:pt x="2981" y="30771"/>
                  </a:lnTo>
                  <a:lnTo>
                    <a:pt x="2846" y="30696"/>
                  </a:lnTo>
                  <a:lnTo>
                    <a:pt x="2696" y="30621"/>
                  </a:lnTo>
                  <a:lnTo>
                    <a:pt x="2546" y="30561"/>
                  </a:lnTo>
                  <a:lnTo>
                    <a:pt x="2382" y="30516"/>
                  </a:lnTo>
                  <a:lnTo>
                    <a:pt x="2232" y="30501"/>
                  </a:lnTo>
                  <a:lnTo>
                    <a:pt x="2067" y="30486"/>
                  </a:lnTo>
                  <a:close/>
                  <a:moveTo>
                    <a:pt x="41012" y="34619"/>
                  </a:moveTo>
                  <a:lnTo>
                    <a:pt x="40848" y="34634"/>
                  </a:lnTo>
                  <a:lnTo>
                    <a:pt x="40698" y="34649"/>
                  </a:lnTo>
                  <a:lnTo>
                    <a:pt x="40533" y="34694"/>
                  </a:lnTo>
                  <a:lnTo>
                    <a:pt x="40384" y="34739"/>
                  </a:lnTo>
                  <a:lnTo>
                    <a:pt x="40234" y="34814"/>
                  </a:lnTo>
                  <a:lnTo>
                    <a:pt x="40099" y="34889"/>
                  </a:lnTo>
                  <a:lnTo>
                    <a:pt x="39964" y="34978"/>
                  </a:lnTo>
                  <a:lnTo>
                    <a:pt x="39845" y="35098"/>
                  </a:lnTo>
                  <a:lnTo>
                    <a:pt x="39740" y="35218"/>
                  </a:lnTo>
                  <a:lnTo>
                    <a:pt x="39635" y="35338"/>
                  </a:lnTo>
                  <a:lnTo>
                    <a:pt x="39545" y="35487"/>
                  </a:lnTo>
                  <a:lnTo>
                    <a:pt x="39470" y="35637"/>
                  </a:lnTo>
                  <a:lnTo>
                    <a:pt x="39410" y="35802"/>
                  </a:lnTo>
                  <a:lnTo>
                    <a:pt x="39380" y="35967"/>
                  </a:lnTo>
                  <a:lnTo>
                    <a:pt x="39350" y="36131"/>
                  </a:lnTo>
                  <a:lnTo>
                    <a:pt x="39335" y="36281"/>
                  </a:lnTo>
                  <a:lnTo>
                    <a:pt x="39350" y="36446"/>
                  </a:lnTo>
                  <a:lnTo>
                    <a:pt x="39365" y="36610"/>
                  </a:lnTo>
                  <a:lnTo>
                    <a:pt x="39410" y="36760"/>
                  </a:lnTo>
                  <a:lnTo>
                    <a:pt x="39470" y="36910"/>
                  </a:lnTo>
                  <a:lnTo>
                    <a:pt x="39530" y="37060"/>
                  </a:lnTo>
                  <a:lnTo>
                    <a:pt x="39605" y="37194"/>
                  </a:lnTo>
                  <a:lnTo>
                    <a:pt x="39710" y="37329"/>
                  </a:lnTo>
                  <a:lnTo>
                    <a:pt x="39815" y="37449"/>
                  </a:lnTo>
                  <a:lnTo>
                    <a:pt x="39934" y="37569"/>
                  </a:lnTo>
                  <a:lnTo>
                    <a:pt x="40069" y="37659"/>
                  </a:lnTo>
                  <a:lnTo>
                    <a:pt x="40204" y="37748"/>
                  </a:lnTo>
                  <a:lnTo>
                    <a:pt x="40354" y="37823"/>
                  </a:lnTo>
                  <a:lnTo>
                    <a:pt x="40518" y="37883"/>
                  </a:lnTo>
                  <a:lnTo>
                    <a:pt x="40683" y="37928"/>
                  </a:lnTo>
                  <a:lnTo>
                    <a:pt x="40848" y="37958"/>
                  </a:lnTo>
                  <a:lnTo>
                    <a:pt x="41012" y="37958"/>
                  </a:lnTo>
                  <a:lnTo>
                    <a:pt x="41252" y="37943"/>
                  </a:lnTo>
                  <a:lnTo>
                    <a:pt x="41492" y="37883"/>
                  </a:lnTo>
                  <a:lnTo>
                    <a:pt x="41716" y="37808"/>
                  </a:lnTo>
                  <a:lnTo>
                    <a:pt x="41926" y="37689"/>
                  </a:lnTo>
                  <a:lnTo>
                    <a:pt x="42105" y="37539"/>
                  </a:lnTo>
                  <a:lnTo>
                    <a:pt x="42195" y="37464"/>
                  </a:lnTo>
                  <a:lnTo>
                    <a:pt x="42285" y="37374"/>
                  </a:lnTo>
                  <a:lnTo>
                    <a:pt x="42360" y="37269"/>
                  </a:lnTo>
                  <a:lnTo>
                    <a:pt x="42435" y="37164"/>
                  </a:lnTo>
                  <a:lnTo>
                    <a:pt x="42495" y="37060"/>
                  </a:lnTo>
                  <a:lnTo>
                    <a:pt x="42540" y="36940"/>
                  </a:lnTo>
                  <a:lnTo>
                    <a:pt x="42600" y="36790"/>
                  </a:lnTo>
                  <a:lnTo>
                    <a:pt x="42644" y="36625"/>
                  </a:lnTo>
                  <a:lnTo>
                    <a:pt x="42674" y="36461"/>
                  </a:lnTo>
                  <a:lnTo>
                    <a:pt x="42674" y="36296"/>
                  </a:lnTo>
                  <a:lnTo>
                    <a:pt x="42674" y="36131"/>
                  </a:lnTo>
                  <a:lnTo>
                    <a:pt x="42644" y="35967"/>
                  </a:lnTo>
                  <a:lnTo>
                    <a:pt x="42615" y="35817"/>
                  </a:lnTo>
                  <a:lnTo>
                    <a:pt x="42555" y="35667"/>
                  </a:lnTo>
                  <a:lnTo>
                    <a:pt x="42495" y="35517"/>
                  </a:lnTo>
                  <a:lnTo>
                    <a:pt x="42405" y="35383"/>
                  </a:lnTo>
                  <a:lnTo>
                    <a:pt x="42315" y="35248"/>
                  </a:lnTo>
                  <a:lnTo>
                    <a:pt x="42210" y="35128"/>
                  </a:lnTo>
                  <a:lnTo>
                    <a:pt x="42090" y="35023"/>
                  </a:lnTo>
                  <a:lnTo>
                    <a:pt x="41956" y="34918"/>
                  </a:lnTo>
                  <a:lnTo>
                    <a:pt x="41821" y="34829"/>
                  </a:lnTo>
                  <a:lnTo>
                    <a:pt x="41656" y="34754"/>
                  </a:lnTo>
                  <a:lnTo>
                    <a:pt x="41507" y="34694"/>
                  </a:lnTo>
                  <a:lnTo>
                    <a:pt x="41342" y="34649"/>
                  </a:lnTo>
                  <a:lnTo>
                    <a:pt x="41177" y="34634"/>
                  </a:lnTo>
                  <a:lnTo>
                    <a:pt x="41012" y="34619"/>
                  </a:lnTo>
                  <a:close/>
                  <a:moveTo>
                    <a:pt x="3130" y="34649"/>
                  </a:moveTo>
                  <a:lnTo>
                    <a:pt x="2966" y="34679"/>
                  </a:lnTo>
                  <a:lnTo>
                    <a:pt x="2816" y="34724"/>
                  </a:lnTo>
                  <a:lnTo>
                    <a:pt x="2651" y="34769"/>
                  </a:lnTo>
                  <a:lnTo>
                    <a:pt x="2501" y="34844"/>
                  </a:lnTo>
                  <a:lnTo>
                    <a:pt x="2352" y="34933"/>
                  </a:lnTo>
                  <a:lnTo>
                    <a:pt x="2217" y="35038"/>
                  </a:lnTo>
                  <a:lnTo>
                    <a:pt x="2097" y="35158"/>
                  </a:lnTo>
                  <a:lnTo>
                    <a:pt x="1992" y="35278"/>
                  </a:lnTo>
                  <a:lnTo>
                    <a:pt x="1902" y="35398"/>
                  </a:lnTo>
                  <a:lnTo>
                    <a:pt x="1828" y="35547"/>
                  </a:lnTo>
                  <a:lnTo>
                    <a:pt x="1753" y="35682"/>
                  </a:lnTo>
                  <a:lnTo>
                    <a:pt x="1708" y="35847"/>
                  </a:lnTo>
                  <a:lnTo>
                    <a:pt x="1663" y="35997"/>
                  </a:lnTo>
                  <a:lnTo>
                    <a:pt x="1648" y="36161"/>
                  </a:lnTo>
                  <a:lnTo>
                    <a:pt x="1633" y="36311"/>
                  </a:lnTo>
                  <a:lnTo>
                    <a:pt x="1648" y="36476"/>
                  </a:lnTo>
                  <a:lnTo>
                    <a:pt x="1663" y="36640"/>
                  </a:lnTo>
                  <a:lnTo>
                    <a:pt x="1708" y="36805"/>
                  </a:lnTo>
                  <a:lnTo>
                    <a:pt x="1768" y="36970"/>
                  </a:lnTo>
                  <a:lnTo>
                    <a:pt x="1828" y="37075"/>
                  </a:lnTo>
                  <a:lnTo>
                    <a:pt x="1887" y="37194"/>
                  </a:lnTo>
                  <a:lnTo>
                    <a:pt x="1962" y="37299"/>
                  </a:lnTo>
                  <a:lnTo>
                    <a:pt x="2037" y="37389"/>
                  </a:lnTo>
                  <a:lnTo>
                    <a:pt x="2112" y="37479"/>
                  </a:lnTo>
                  <a:lnTo>
                    <a:pt x="2202" y="37569"/>
                  </a:lnTo>
                  <a:lnTo>
                    <a:pt x="2397" y="37703"/>
                  </a:lnTo>
                  <a:lnTo>
                    <a:pt x="2606" y="37823"/>
                  </a:lnTo>
                  <a:lnTo>
                    <a:pt x="2831" y="37913"/>
                  </a:lnTo>
                  <a:lnTo>
                    <a:pt x="3070" y="37958"/>
                  </a:lnTo>
                  <a:lnTo>
                    <a:pt x="3310" y="37973"/>
                  </a:lnTo>
                  <a:lnTo>
                    <a:pt x="3475" y="37973"/>
                  </a:lnTo>
                  <a:lnTo>
                    <a:pt x="3639" y="37943"/>
                  </a:lnTo>
                  <a:lnTo>
                    <a:pt x="3804" y="37898"/>
                  </a:lnTo>
                  <a:lnTo>
                    <a:pt x="3954" y="37853"/>
                  </a:lnTo>
                  <a:lnTo>
                    <a:pt x="4118" y="37778"/>
                  </a:lnTo>
                  <a:lnTo>
                    <a:pt x="4253" y="37689"/>
                  </a:lnTo>
                  <a:lnTo>
                    <a:pt x="4388" y="37584"/>
                  </a:lnTo>
                  <a:lnTo>
                    <a:pt x="4508" y="37464"/>
                  </a:lnTo>
                  <a:lnTo>
                    <a:pt x="4613" y="37344"/>
                  </a:lnTo>
                  <a:lnTo>
                    <a:pt x="4702" y="37224"/>
                  </a:lnTo>
                  <a:lnTo>
                    <a:pt x="4792" y="37075"/>
                  </a:lnTo>
                  <a:lnTo>
                    <a:pt x="4852" y="36940"/>
                  </a:lnTo>
                  <a:lnTo>
                    <a:pt x="4897" y="36790"/>
                  </a:lnTo>
                  <a:lnTo>
                    <a:pt x="4942" y="36625"/>
                  </a:lnTo>
                  <a:lnTo>
                    <a:pt x="4972" y="36461"/>
                  </a:lnTo>
                  <a:lnTo>
                    <a:pt x="4972" y="36311"/>
                  </a:lnTo>
                  <a:lnTo>
                    <a:pt x="4957" y="36146"/>
                  </a:lnTo>
                  <a:lnTo>
                    <a:pt x="4942" y="35982"/>
                  </a:lnTo>
                  <a:lnTo>
                    <a:pt x="4897" y="35817"/>
                  </a:lnTo>
                  <a:lnTo>
                    <a:pt x="4837" y="35652"/>
                  </a:lnTo>
                  <a:lnTo>
                    <a:pt x="4762" y="35502"/>
                  </a:lnTo>
                  <a:lnTo>
                    <a:pt x="4672" y="35368"/>
                  </a:lnTo>
                  <a:lnTo>
                    <a:pt x="4583" y="35233"/>
                  </a:lnTo>
                  <a:lnTo>
                    <a:pt x="4463" y="35113"/>
                  </a:lnTo>
                  <a:lnTo>
                    <a:pt x="4343" y="35008"/>
                  </a:lnTo>
                  <a:lnTo>
                    <a:pt x="4208" y="34904"/>
                  </a:lnTo>
                  <a:lnTo>
                    <a:pt x="4074" y="34829"/>
                  </a:lnTo>
                  <a:lnTo>
                    <a:pt x="3924" y="34769"/>
                  </a:lnTo>
                  <a:lnTo>
                    <a:pt x="3774" y="34709"/>
                  </a:lnTo>
                  <a:lnTo>
                    <a:pt x="3624" y="34679"/>
                  </a:lnTo>
                  <a:lnTo>
                    <a:pt x="3460" y="34649"/>
                  </a:lnTo>
                  <a:close/>
                  <a:moveTo>
                    <a:pt x="38766" y="38422"/>
                  </a:moveTo>
                  <a:lnTo>
                    <a:pt x="38617" y="38437"/>
                  </a:lnTo>
                  <a:lnTo>
                    <a:pt x="38452" y="38482"/>
                  </a:lnTo>
                  <a:lnTo>
                    <a:pt x="38302" y="38527"/>
                  </a:lnTo>
                  <a:lnTo>
                    <a:pt x="38153" y="38587"/>
                  </a:lnTo>
                  <a:lnTo>
                    <a:pt x="38018" y="38677"/>
                  </a:lnTo>
                  <a:lnTo>
                    <a:pt x="37883" y="38767"/>
                  </a:lnTo>
                  <a:lnTo>
                    <a:pt x="37748" y="38871"/>
                  </a:lnTo>
                  <a:lnTo>
                    <a:pt x="37643" y="38991"/>
                  </a:lnTo>
                  <a:lnTo>
                    <a:pt x="37539" y="39126"/>
                  </a:lnTo>
                  <a:lnTo>
                    <a:pt x="37434" y="39276"/>
                  </a:lnTo>
                  <a:lnTo>
                    <a:pt x="37359" y="39425"/>
                  </a:lnTo>
                  <a:lnTo>
                    <a:pt x="37314" y="39575"/>
                  </a:lnTo>
                  <a:lnTo>
                    <a:pt x="37269" y="39725"/>
                  </a:lnTo>
                  <a:lnTo>
                    <a:pt x="37239" y="39890"/>
                  </a:lnTo>
                  <a:lnTo>
                    <a:pt x="37224" y="40054"/>
                  </a:lnTo>
                  <a:lnTo>
                    <a:pt x="37224" y="40219"/>
                  </a:lnTo>
                  <a:lnTo>
                    <a:pt x="37254" y="40369"/>
                  </a:lnTo>
                  <a:lnTo>
                    <a:pt x="37284" y="40533"/>
                  </a:lnTo>
                  <a:lnTo>
                    <a:pt x="37329" y="40683"/>
                  </a:lnTo>
                  <a:lnTo>
                    <a:pt x="37404" y="40833"/>
                  </a:lnTo>
                  <a:lnTo>
                    <a:pt x="37479" y="40968"/>
                  </a:lnTo>
                  <a:lnTo>
                    <a:pt x="37569" y="41102"/>
                  </a:lnTo>
                  <a:lnTo>
                    <a:pt x="37673" y="41222"/>
                  </a:lnTo>
                  <a:lnTo>
                    <a:pt x="37793" y="41342"/>
                  </a:lnTo>
                  <a:lnTo>
                    <a:pt x="37928" y="41447"/>
                  </a:lnTo>
                  <a:lnTo>
                    <a:pt x="38048" y="41522"/>
                  </a:lnTo>
                  <a:lnTo>
                    <a:pt x="38153" y="41582"/>
                  </a:lnTo>
                  <a:lnTo>
                    <a:pt x="38272" y="41641"/>
                  </a:lnTo>
                  <a:lnTo>
                    <a:pt x="38392" y="41686"/>
                  </a:lnTo>
                  <a:lnTo>
                    <a:pt x="38527" y="41716"/>
                  </a:lnTo>
                  <a:lnTo>
                    <a:pt x="38647" y="41731"/>
                  </a:lnTo>
                  <a:lnTo>
                    <a:pt x="38766" y="41746"/>
                  </a:lnTo>
                  <a:lnTo>
                    <a:pt x="38901" y="41761"/>
                  </a:lnTo>
                  <a:lnTo>
                    <a:pt x="39096" y="41746"/>
                  </a:lnTo>
                  <a:lnTo>
                    <a:pt x="39276" y="41716"/>
                  </a:lnTo>
                  <a:lnTo>
                    <a:pt x="39470" y="41656"/>
                  </a:lnTo>
                  <a:lnTo>
                    <a:pt x="39650" y="41582"/>
                  </a:lnTo>
                  <a:lnTo>
                    <a:pt x="39815" y="41477"/>
                  </a:lnTo>
                  <a:lnTo>
                    <a:pt x="39979" y="41357"/>
                  </a:lnTo>
                  <a:lnTo>
                    <a:pt x="40129" y="41207"/>
                  </a:lnTo>
                  <a:lnTo>
                    <a:pt x="40264" y="41043"/>
                  </a:lnTo>
                  <a:lnTo>
                    <a:pt x="40354" y="40908"/>
                  </a:lnTo>
                  <a:lnTo>
                    <a:pt x="40428" y="40758"/>
                  </a:lnTo>
                  <a:lnTo>
                    <a:pt x="40488" y="40608"/>
                  </a:lnTo>
                  <a:lnTo>
                    <a:pt x="40518" y="40444"/>
                  </a:lnTo>
                  <a:lnTo>
                    <a:pt x="40548" y="40279"/>
                  </a:lnTo>
                  <a:lnTo>
                    <a:pt x="40563" y="40129"/>
                  </a:lnTo>
                  <a:lnTo>
                    <a:pt x="40563" y="39964"/>
                  </a:lnTo>
                  <a:lnTo>
                    <a:pt x="40533" y="39800"/>
                  </a:lnTo>
                  <a:lnTo>
                    <a:pt x="40503" y="39650"/>
                  </a:lnTo>
                  <a:lnTo>
                    <a:pt x="40458" y="39500"/>
                  </a:lnTo>
                  <a:lnTo>
                    <a:pt x="40399" y="39351"/>
                  </a:lnTo>
                  <a:lnTo>
                    <a:pt x="40309" y="39201"/>
                  </a:lnTo>
                  <a:lnTo>
                    <a:pt x="40219" y="39066"/>
                  </a:lnTo>
                  <a:lnTo>
                    <a:pt x="40114" y="38946"/>
                  </a:lnTo>
                  <a:lnTo>
                    <a:pt x="39994" y="38826"/>
                  </a:lnTo>
                  <a:lnTo>
                    <a:pt x="39859" y="38722"/>
                  </a:lnTo>
                  <a:lnTo>
                    <a:pt x="39710" y="38632"/>
                  </a:lnTo>
                  <a:lnTo>
                    <a:pt x="39560" y="38557"/>
                  </a:lnTo>
                  <a:lnTo>
                    <a:pt x="39410" y="38497"/>
                  </a:lnTo>
                  <a:lnTo>
                    <a:pt x="39246" y="38452"/>
                  </a:lnTo>
                  <a:lnTo>
                    <a:pt x="39096" y="38437"/>
                  </a:lnTo>
                  <a:lnTo>
                    <a:pt x="38931" y="38422"/>
                  </a:lnTo>
                  <a:close/>
                  <a:moveTo>
                    <a:pt x="5391" y="38437"/>
                  </a:moveTo>
                  <a:lnTo>
                    <a:pt x="5227" y="38452"/>
                  </a:lnTo>
                  <a:lnTo>
                    <a:pt x="5062" y="38467"/>
                  </a:lnTo>
                  <a:lnTo>
                    <a:pt x="4912" y="38512"/>
                  </a:lnTo>
                  <a:lnTo>
                    <a:pt x="4747" y="38572"/>
                  </a:lnTo>
                  <a:lnTo>
                    <a:pt x="4598" y="38647"/>
                  </a:lnTo>
                  <a:lnTo>
                    <a:pt x="4463" y="38737"/>
                  </a:lnTo>
                  <a:lnTo>
                    <a:pt x="4328" y="38841"/>
                  </a:lnTo>
                  <a:lnTo>
                    <a:pt x="4208" y="38961"/>
                  </a:lnTo>
                  <a:lnTo>
                    <a:pt x="4104" y="39096"/>
                  </a:lnTo>
                  <a:lnTo>
                    <a:pt x="3999" y="39231"/>
                  </a:lnTo>
                  <a:lnTo>
                    <a:pt x="3924" y="39366"/>
                  </a:lnTo>
                  <a:lnTo>
                    <a:pt x="3864" y="39515"/>
                  </a:lnTo>
                  <a:lnTo>
                    <a:pt x="3819" y="39665"/>
                  </a:lnTo>
                  <a:lnTo>
                    <a:pt x="3774" y="39815"/>
                  </a:lnTo>
                  <a:lnTo>
                    <a:pt x="3759" y="39979"/>
                  </a:lnTo>
                  <a:lnTo>
                    <a:pt x="3759" y="40144"/>
                  </a:lnTo>
                  <a:lnTo>
                    <a:pt x="3759" y="40309"/>
                  </a:lnTo>
                  <a:lnTo>
                    <a:pt x="3789" y="40459"/>
                  </a:lnTo>
                  <a:lnTo>
                    <a:pt x="3834" y="40623"/>
                  </a:lnTo>
                  <a:lnTo>
                    <a:pt x="3894" y="40773"/>
                  </a:lnTo>
                  <a:lnTo>
                    <a:pt x="3969" y="40923"/>
                  </a:lnTo>
                  <a:lnTo>
                    <a:pt x="4059" y="41072"/>
                  </a:lnTo>
                  <a:lnTo>
                    <a:pt x="4193" y="41222"/>
                  </a:lnTo>
                  <a:lnTo>
                    <a:pt x="4343" y="41372"/>
                  </a:lnTo>
                  <a:lnTo>
                    <a:pt x="4493" y="41492"/>
                  </a:lnTo>
                  <a:lnTo>
                    <a:pt x="4672" y="41597"/>
                  </a:lnTo>
                  <a:lnTo>
                    <a:pt x="4852" y="41671"/>
                  </a:lnTo>
                  <a:lnTo>
                    <a:pt x="5032" y="41731"/>
                  </a:lnTo>
                  <a:lnTo>
                    <a:pt x="5227" y="41761"/>
                  </a:lnTo>
                  <a:lnTo>
                    <a:pt x="5421" y="41776"/>
                  </a:lnTo>
                  <a:lnTo>
                    <a:pt x="5556" y="41761"/>
                  </a:lnTo>
                  <a:lnTo>
                    <a:pt x="5676" y="41761"/>
                  </a:lnTo>
                  <a:lnTo>
                    <a:pt x="5795" y="41731"/>
                  </a:lnTo>
                  <a:lnTo>
                    <a:pt x="5915" y="41701"/>
                  </a:lnTo>
                  <a:lnTo>
                    <a:pt x="6035" y="41656"/>
                  </a:lnTo>
                  <a:lnTo>
                    <a:pt x="6155" y="41597"/>
                  </a:lnTo>
                  <a:lnTo>
                    <a:pt x="6275" y="41537"/>
                  </a:lnTo>
                  <a:lnTo>
                    <a:pt x="6379" y="41462"/>
                  </a:lnTo>
                  <a:lnTo>
                    <a:pt x="6514" y="41357"/>
                  </a:lnTo>
                  <a:lnTo>
                    <a:pt x="6634" y="41237"/>
                  </a:lnTo>
                  <a:lnTo>
                    <a:pt x="6754" y="41117"/>
                  </a:lnTo>
                  <a:lnTo>
                    <a:pt x="6844" y="40983"/>
                  </a:lnTo>
                  <a:lnTo>
                    <a:pt x="6918" y="40848"/>
                  </a:lnTo>
                  <a:lnTo>
                    <a:pt x="6978" y="40698"/>
                  </a:lnTo>
                  <a:lnTo>
                    <a:pt x="7038" y="40548"/>
                  </a:lnTo>
                  <a:lnTo>
                    <a:pt x="7068" y="40384"/>
                  </a:lnTo>
                  <a:lnTo>
                    <a:pt x="7083" y="40234"/>
                  </a:lnTo>
                  <a:lnTo>
                    <a:pt x="7083" y="40069"/>
                  </a:lnTo>
                  <a:lnTo>
                    <a:pt x="7083" y="39905"/>
                  </a:lnTo>
                  <a:lnTo>
                    <a:pt x="7053" y="39740"/>
                  </a:lnTo>
                  <a:lnTo>
                    <a:pt x="7008" y="39590"/>
                  </a:lnTo>
                  <a:lnTo>
                    <a:pt x="6948" y="39440"/>
                  </a:lnTo>
                  <a:lnTo>
                    <a:pt x="6874" y="39291"/>
                  </a:lnTo>
                  <a:lnTo>
                    <a:pt x="6784" y="39141"/>
                  </a:lnTo>
                  <a:lnTo>
                    <a:pt x="6679" y="39006"/>
                  </a:lnTo>
                  <a:lnTo>
                    <a:pt x="6559" y="38886"/>
                  </a:lnTo>
                  <a:lnTo>
                    <a:pt x="6439" y="38782"/>
                  </a:lnTo>
                  <a:lnTo>
                    <a:pt x="6305" y="38692"/>
                  </a:lnTo>
                  <a:lnTo>
                    <a:pt x="6155" y="38602"/>
                  </a:lnTo>
                  <a:lnTo>
                    <a:pt x="6020" y="38542"/>
                  </a:lnTo>
                  <a:lnTo>
                    <a:pt x="5855" y="38497"/>
                  </a:lnTo>
                  <a:lnTo>
                    <a:pt x="5706" y="38452"/>
                  </a:lnTo>
                  <a:lnTo>
                    <a:pt x="5541" y="38437"/>
                  </a:lnTo>
                  <a:close/>
                  <a:moveTo>
                    <a:pt x="35937" y="41686"/>
                  </a:moveTo>
                  <a:lnTo>
                    <a:pt x="35772" y="41701"/>
                  </a:lnTo>
                  <a:lnTo>
                    <a:pt x="35622" y="41731"/>
                  </a:lnTo>
                  <a:lnTo>
                    <a:pt x="35457" y="41776"/>
                  </a:lnTo>
                  <a:lnTo>
                    <a:pt x="35308" y="41851"/>
                  </a:lnTo>
                  <a:lnTo>
                    <a:pt x="35173" y="41926"/>
                  </a:lnTo>
                  <a:lnTo>
                    <a:pt x="35023" y="42016"/>
                  </a:lnTo>
                  <a:lnTo>
                    <a:pt x="34903" y="42121"/>
                  </a:lnTo>
                  <a:lnTo>
                    <a:pt x="34784" y="42255"/>
                  </a:lnTo>
                  <a:lnTo>
                    <a:pt x="34679" y="42375"/>
                  </a:lnTo>
                  <a:lnTo>
                    <a:pt x="34589" y="42525"/>
                  </a:lnTo>
                  <a:lnTo>
                    <a:pt x="34514" y="42660"/>
                  </a:lnTo>
                  <a:lnTo>
                    <a:pt x="34454" y="42809"/>
                  </a:lnTo>
                  <a:lnTo>
                    <a:pt x="34409" y="42974"/>
                  </a:lnTo>
                  <a:lnTo>
                    <a:pt x="34379" y="43124"/>
                  </a:lnTo>
                  <a:lnTo>
                    <a:pt x="34364" y="43288"/>
                  </a:lnTo>
                  <a:lnTo>
                    <a:pt x="34364" y="43438"/>
                  </a:lnTo>
                  <a:lnTo>
                    <a:pt x="34379" y="43603"/>
                  </a:lnTo>
                  <a:lnTo>
                    <a:pt x="34409" y="43768"/>
                  </a:lnTo>
                  <a:lnTo>
                    <a:pt x="34454" y="43917"/>
                  </a:lnTo>
                  <a:lnTo>
                    <a:pt x="34514" y="44067"/>
                  </a:lnTo>
                  <a:lnTo>
                    <a:pt x="34604" y="44217"/>
                  </a:lnTo>
                  <a:lnTo>
                    <a:pt x="34694" y="44352"/>
                  </a:lnTo>
                  <a:lnTo>
                    <a:pt x="34799" y="44486"/>
                  </a:lnTo>
                  <a:lnTo>
                    <a:pt x="34933" y="44606"/>
                  </a:lnTo>
                  <a:lnTo>
                    <a:pt x="35068" y="44726"/>
                  </a:lnTo>
                  <a:lnTo>
                    <a:pt x="35218" y="44816"/>
                  </a:lnTo>
                  <a:lnTo>
                    <a:pt x="35368" y="44891"/>
                  </a:lnTo>
                  <a:lnTo>
                    <a:pt x="35532" y="44951"/>
                  </a:lnTo>
                  <a:lnTo>
                    <a:pt x="35697" y="44980"/>
                  </a:lnTo>
                  <a:lnTo>
                    <a:pt x="35862" y="45010"/>
                  </a:lnTo>
                  <a:lnTo>
                    <a:pt x="36026" y="45025"/>
                  </a:lnTo>
                  <a:lnTo>
                    <a:pt x="36176" y="45010"/>
                  </a:lnTo>
                  <a:lnTo>
                    <a:pt x="36326" y="44995"/>
                  </a:lnTo>
                  <a:lnTo>
                    <a:pt x="36476" y="44965"/>
                  </a:lnTo>
                  <a:lnTo>
                    <a:pt x="36625" y="44906"/>
                  </a:lnTo>
                  <a:lnTo>
                    <a:pt x="36760" y="44846"/>
                  </a:lnTo>
                  <a:lnTo>
                    <a:pt x="36910" y="44771"/>
                  </a:lnTo>
                  <a:lnTo>
                    <a:pt x="37030" y="44681"/>
                  </a:lnTo>
                  <a:lnTo>
                    <a:pt x="37164" y="44576"/>
                  </a:lnTo>
                  <a:lnTo>
                    <a:pt x="37284" y="44456"/>
                  </a:lnTo>
                  <a:lnTo>
                    <a:pt x="37389" y="44322"/>
                  </a:lnTo>
                  <a:lnTo>
                    <a:pt x="37479" y="44187"/>
                  </a:lnTo>
                  <a:lnTo>
                    <a:pt x="37554" y="44037"/>
                  </a:lnTo>
                  <a:lnTo>
                    <a:pt x="37614" y="43887"/>
                  </a:lnTo>
                  <a:lnTo>
                    <a:pt x="37658" y="43738"/>
                  </a:lnTo>
                  <a:lnTo>
                    <a:pt x="37688" y="43588"/>
                  </a:lnTo>
                  <a:lnTo>
                    <a:pt x="37688" y="43423"/>
                  </a:lnTo>
                  <a:lnTo>
                    <a:pt x="37688" y="43259"/>
                  </a:lnTo>
                  <a:lnTo>
                    <a:pt x="37673" y="43109"/>
                  </a:lnTo>
                  <a:lnTo>
                    <a:pt x="37643" y="42944"/>
                  </a:lnTo>
                  <a:lnTo>
                    <a:pt x="37599" y="42794"/>
                  </a:lnTo>
                  <a:lnTo>
                    <a:pt x="37539" y="42645"/>
                  </a:lnTo>
                  <a:lnTo>
                    <a:pt x="37464" y="42495"/>
                  </a:lnTo>
                  <a:lnTo>
                    <a:pt x="37359" y="42360"/>
                  </a:lnTo>
                  <a:lnTo>
                    <a:pt x="37254" y="42225"/>
                  </a:lnTo>
                  <a:lnTo>
                    <a:pt x="37134" y="42106"/>
                  </a:lnTo>
                  <a:lnTo>
                    <a:pt x="37000" y="42001"/>
                  </a:lnTo>
                  <a:lnTo>
                    <a:pt x="36865" y="41911"/>
                  </a:lnTo>
                  <a:lnTo>
                    <a:pt x="36715" y="41836"/>
                  </a:lnTo>
                  <a:lnTo>
                    <a:pt x="36565" y="41776"/>
                  </a:lnTo>
                  <a:lnTo>
                    <a:pt x="36416" y="41731"/>
                  </a:lnTo>
                  <a:lnTo>
                    <a:pt x="36251" y="41701"/>
                  </a:lnTo>
                  <a:lnTo>
                    <a:pt x="36101" y="41686"/>
                  </a:lnTo>
                  <a:close/>
                  <a:moveTo>
                    <a:pt x="8221" y="41701"/>
                  </a:moveTo>
                  <a:lnTo>
                    <a:pt x="8056" y="41716"/>
                  </a:lnTo>
                  <a:lnTo>
                    <a:pt x="7907" y="41746"/>
                  </a:lnTo>
                  <a:lnTo>
                    <a:pt x="7757" y="41791"/>
                  </a:lnTo>
                  <a:lnTo>
                    <a:pt x="7607" y="41851"/>
                  </a:lnTo>
                  <a:lnTo>
                    <a:pt x="7458" y="41926"/>
                  </a:lnTo>
                  <a:lnTo>
                    <a:pt x="7323" y="42016"/>
                  </a:lnTo>
                  <a:lnTo>
                    <a:pt x="7188" y="42121"/>
                  </a:lnTo>
                  <a:lnTo>
                    <a:pt x="7068" y="42240"/>
                  </a:lnTo>
                  <a:lnTo>
                    <a:pt x="6948" y="42375"/>
                  </a:lnTo>
                  <a:lnTo>
                    <a:pt x="6859" y="42510"/>
                  </a:lnTo>
                  <a:lnTo>
                    <a:pt x="6784" y="42660"/>
                  </a:lnTo>
                  <a:lnTo>
                    <a:pt x="6724" y="42809"/>
                  </a:lnTo>
                  <a:lnTo>
                    <a:pt x="6679" y="42959"/>
                  </a:lnTo>
                  <a:lnTo>
                    <a:pt x="6649" y="43124"/>
                  </a:lnTo>
                  <a:lnTo>
                    <a:pt x="6619" y="43274"/>
                  </a:lnTo>
                  <a:lnTo>
                    <a:pt x="6619" y="43438"/>
                  </a:lnTo>
                  <a:lnTo>
                    <a:pt x="6634" y="43603"/>
                  </a:lnTo>
                  <a:lnTo>
                    <a:pt x="6664" y="43753"/>
                  </a:lnTo>
                  <a:lnTo>
                    <a:pt x="6709" y="43902"/>
                  </a:lnTo>
                  <a:lnTo>
                    <a:pt x="6769" y="44052"/>
                  </a:lnTo>
                  <a:lnTo>
                    <a:pt x="6844" y="44202"/>
                  </a:lnTo>
                  <a:lnTo>
                    <a:pt x="6933" y="44337"/>
                  </a:lnTo>
                  <a:lnTo>
                    <a:pt x="7038" y="44471"/>
                  </a:lnTo>
                  <a:lnTo>
                    <a:pt x="7158" y="44591"/>
                  </a:lnTo>
                  <a:lnTo>
                    <a:pt x="7293" y="44696"/>
                  </a:lnTo>
                  <a:lnTo>
                    <a:pt x="7413" y="44786"/>
                  </a:lnTo>
                  <a:lnTo>
                    <a:pt x="7547" y="44861"/>
                  </a:lnTo>
                  <a:lnTo>
                    <a:pt x="7697" y="44921"/>
                  </a:lnTo>
                  <a:lnTo>
                    <a:pt x="7847" y="44980"/>
                  </a:lnTo>
                  <a:lnTo>
                    <a:pt x="7997" y="45010"/>
                  </a:lnTo>
                  <a:lnTo>
                    <a:pt x="8146" y="45025"/>
                  </a:lnTo>
                  <a:lnTo>
                    <a:pt x="8296" y="45040"/>
                  </a:lnTo>
                  <a:lnTo>
                    <a:pt x="8461" y="45025"/>
                  </a:lnTo>
                  <a:lnTo>
                    <a:pt x="8625" y="44995"/>
                  </a:lnTo>
                  <a:lnTo>
                    <a:pt x="8790" y="44965"/>
                  </a:lnTo>
                  <a:lnTo>
                    <a:pt x="8955" y="44906"/>
                  </a:lnTo>
                  <a:lnTo>
                    <a:pt x="9105" y="44831"/>
                  </a:lnTo>
                  <a:lnTo>
                    <a:pt x="9254" y="44726"/>
                  </a:lnTo>
                  <a:lnTo>
                    <a:pt x="9389" y="44621"/>
                  </a:lnTo>
                  <a:lnTo>
                    <a:pt x="9524" y="44501"/>
                  </a:lnTo>
                  <a:lnTo>
                    <a:pt x="9629" y="44367"/>
                  </a:lnTo>
                  <a:lnTo>
                    <a:pt x="9718" y="44232"/>
                  </a:lnTo>
                  <a:lnTo>
                    <a:pt x="9793" y="44082"/>
                  </a:lnTo>
                  <a:lnTo>
                    <a:pt x="9868" y="43932"/>
                  </a:lnTo>
                  <a:lnTo>
                    <a:pt x="9913" y="43768"/>
                  </a:lnTo>
                  <a:lnTo>
                    <a:pt x="9943" y="43618"/>
                  </a:lnTo>
                  <a:lnTo>
                    <a:pt x="9958" y="43453"/>
                  </a:lnTo>
                  <a:lnTo>
                    <a:pt x="9958" y="43303"/>
                  </a:lnTo>
                  <a:lnTo>
                    <a:pt x="9943" y="43139"/>
                  </a:lnTo>
                  <a:lnTo>
                    <a:pt x="9913" y="42974"/>
                  </a:lnTo>
                  <a:lnTo>
                    <a:pt x="9868" y="42824"/>
                  </a:lnTo>
                  <a:lnTo>
                    <a:pt x="9808" y="42675"/>
                  </a:lnTo>
                  <a:lnTo>
                    <a:pt x="9733" y="42525"/>
                  </a:lnTo>
                  <a:lnTo>
                    <a:pt x="9644" y="42390"/>
                  </a:lnTo>
                  <a:lnTo>
                    <a:pt x="9539" y="42255"/>
                  </a:lnTo>
                  <a:lnTo>
                    <a:pt x="9419" y="42136"/>
                  </a:lnTo>
                  <a:lnTo>
                    <a:pt x="9284" y="42031"/>
                  </a:lnTo>
                  <a:lnTo>
                    <a:pt x="9149" y="41941"/>
                  </a:lnTo>
                  <a:lnTo>
                    <a:pt x="9000" y="41851"/>
                  </a:lnTo>
                  <a:lnTo>
                    <a:pt x="8850" y="41791"/>
                  </a:lnTo>
                  <a:lnTo>
                    <a:pt x="8700" y="41746"/>
                  </a:lnTo>
                  <a:lnTo>
                    <a:pt x="8536" y="41716"/>
                  </a:lnTo>
                  <a:lnTo>
                    <a:pt x="8386" y="41701"/>
                  </a:lnTo>
                  <a:close/>
                  <a:moveTo>
                    <a:pt x="32478" y="44277"/>
                  </a:moveTo>
                  <a:lnTo>
                    <a:pt x="32313" y="44292"/>
                  </a:lnTo>
                  <a:lnTo>
                    <a:pt x="32163" y="44322"/>
                  </a:lnTo>
                  <a:lnTo>
                    <a:pt x="31999" y="44367"/>
                  </a:lnTo>
                  <a:lnTo>
                    <a:pt x="31849" y="44426"/>
                  </a:lnTo>
                  <a:lnTo>
                    <a:pt x="31699" y="44501"/>
                  </a:lnTo>
                  <a:lnTo>
                    <a:pt x="31549" y="44606"/>
                  </a:lnTo>
                  <a:lnTo>
                    <a:pt x="31415" y="44711"/>
                  </a:lnTo>
                  <a:lnTo>
                    <a:pt x="31310" y="44831"/>
                  </a:lnTo>
                  <a:lnTo>
                    <a:pt x="31205" y="44951"/>
                  </a:lnTo>
                  <a:lnTo>
                    <a:pt x="31115" y="45085"/>
                  </a:lnTo>
                  <a:lnTo>
                    <a:pt x="31040" y="45220"/>
                  </a:lnTo>
                  <a:lnTo>
                    <a:pt x="30965" y="45370"/>
                  </a:lnTo>
                  <a:lnTo>
                    <a:pt x="30920" y="45534"/>
                  </a:lnTo>
                  <a:lnTo>
                    <a:pt x="30891" y="45684"/>
                  </a:lnTo>
                  <a:lnTo>
                    <a:pt x="30876" y="45849"/>
                  </a:lnTo>
                  <a:lnTo>
                    <a:pt x="30876" y="45999"/>
                  </a:lnTo>
                  <a:lnTo>
                    <a:pt x="30891" y="46163"/>
                  </a:lnTo>
                  <a:lnTo>
                    <a:pt x="30920" y="46328"/>
                  </a:lnTo>
                  <a:lnTo>
                    <a:pt x="30965" y="46478"/>
                  </a:lnTo>
                  <a:lnTo>
                    <a:pt x="31025" y="46642"/>
                  </a:lnTo>
                  <a:lnTo>
                    <a:pt x="31100" y="46792"/>
                  </a:lnTo>
                  <a:lnTo>
                    <a:pt x="31235" y="46972"/>
                  </a:lnTo>
                  <a:lnTo>
                    <a:pt x="31385" y="47137"/>
                  </a:lnTo>
                  <a:lnTo>
                    <a:pt x="31549" y="47286"/>
                  </a:lnTo>
                  <a:lnTo>
                    <a:pt x="31729" y="47406"/>
                  </a:lnTo>
                  <a:lnTo>
                    <a:pt x="31924" y="47496"/>
                  </a:lnTo>
                  <a:lnTo>
                    <a:pt x="32118" y="47556"/>
                  </a:lnTo>
                  <a:lnTo>
                    <a:pt x="32328" y="47601"/>
                  </a:lnTo>
                  <a:lnTo>
                    <a:pt x="32538" y="47616"/>
                  </a:lnTo>
                  <a:lnTo>
                    <a:pt x="32762" y="47601"/>
                  </a:lnTo>
                  <a:lnTo>
                    <a:pt x="32972" y="47556"/>
                  </a:lnTo>
                  <a:lnTo>
                    <a:pt x="33181" y="47481"/>
                  </a:lnTo>
                  <a:lnTo>
                    <a:pt x="33391" y="47376"/>
                  </a:lnTo>
                  <a:lnTo>
                    <a:pt x="33526" y="47286"/>
                  </a:lnTo>
                  <a:lnTo>
                    <a:pt x="33661" y="47182"/>
                  </a:lnTo>
                  <a:lnTo>
                    <a:pt x="33780" y="47062"/>
                  </a:lnTo>
                  <a:lnTo>
                    <a:pt x="33885" y="46942"/>
                  </a:lnTo>
                  <a:lnTo>
                    <a:pt x="33975" y="46807"/>
                  </a:lnTo>
                  <a:lnTo>
                    <a:pt x="34050" y="46657"/>
                  </a:lnTo>
                  <a:lnTo>
                    <a:pt x="34110" y="46508"/>
                  </a:lnTo>
                  <a:lnTo>
                    <a:pt x="34155" y="46358"/>
                  </a:lnTo>
                  <a:lnTo>
                    <a:pt x="34185" y="46208"/>
                  </a:lnTo>
                  <a:lnTo>
                    <a:pt x="34200" y="46044"/>
                  </a:lnTo>
                  <a:lnTo>
                    <a:pt x="34215" y="45879"/>
                  </a:lnTo>
                  <a:lnTo>
                    <a:pt x="34200" y="45729"/>
                  </a:lnTo>
                  <a:lnTo>
                    <a:pt x="34170" y="45564"/>
                  </a:lnTo>
                  <a:lnTo>
                    <a:pt x="34125" y="45400"/>
                  </a:lnTo>
                  <a:lnTo>
                    <a:pt x="34050" y="45250"/>
                  </a:lnTo>
                  <a:lnTo>
                    <a:pt x="33975" y="45100"/>
                  </a:lnTo>
                  <a:lnTo>
                    <a:pt x="33885" y="44951"/>
                  </a:lnTo>
                  <a:lnTo>
                    <a:pt x="33780" y="44831"/>
                  </a:lnTo>
                  <a:lnTo>
                    <a:pt x="33661" y="44711"/>
                  </a:lnTo>
                  <a:lnTo>
                    <a:pt x="33541" y="44606"/>
                  </a:lnTo>
                  <a:lnTo>
                    <a:pt x="33406" y="44516"/>
                  </a:lnTo>
                  <a:lnTo>
                    <a:pt x="33256" y="44441"/>
                  </a:lnTo>
                  <a:lnTo>
                    <a:pt x="33107" y="44382"/>
                  </a:lnTo>
                  <a:lnTo>
                    <a:pt x="32957" y="44322"/>
                  </a:lnTo>
                  <a:lnTo>
                    <a:pt x="32807" y="44292"/>
                  </a:lnTo>
                  <a:lnTo>
                    <a:pt x="32642" y="44277"/>
                  </a:lnTo>
                  <a:close/>
                  <a:moveTo>
                    <a:pt x="11680" y="44292"/>
                  </a:moveTo>
                  <a:lnTo>
                    <a:pt x="11515" y="44307"/>
                  </a:lnTo>
                  <a:lnTo>
                    <a:pt x="11366" y="44337"/>
                  </a:lnTo>
                  <a:lnTo>
                    <a:pt x="11216" y="44382"/>
                  </a:lnTo>
                  <a:lnTo>
                    <a:pt x="11066" y="44456"/>
                  </a:lnTo>
                  <a:lnTo>
                    <a:pt x="10916" y="44531"/>
                  </a:lnTo>
                  <a:lnTo>
                    <a:pt x="10782" y="44621"/>
                  </a:lnTo>
                  <a:lnTo>
                    <a:pt x="10662" y="44726"/>
                  </a:lnTo>
                  <a:lnTo>
                    <a:pt x="10542" y="44831"/>
                  </a:lnTo>
                  <a:lnTo>
                    <a:pt x="10437" y="44965"/>
                  </a:lnTo>
                  <a:lnTo>
                    <a:pt x="10347" y="45115"/>
                  </a:lnTo>
                  <a:lnTo>
                    <a:pt x="10272" y="45265"/>
                  </a:lnTo>
                  <a:lnTo>
                    <a:pt x="10198" y="45415"/>
                  </a:lnTo>
                  <a:lnTo>
                    <a:pt x="10153" y="45579"/>
                  </a:lnTo>
                  <a:lnTo>
                    <a:pt x="10123" y="45729"/>
                  </a:lnTo>
                  <a:lnTo>
                    <a:pt x="10108" y="45894"/>
                  </a:lnTo>
                  <a:lnTo>
                    <a:pt x="10123" y="46059"/>
                  </a:lnTo>
                  <a:lnTo>
                    <a:pt x="10138" y="46223"/>
                  </a:lnTo>
                  <a:lnTo>
                    <a:pt x="10168" y="46373"/>
                  </a:lnTo>
                  <a:lnTo>
                    <a:pt x="10213" y="46523"/>
                  </a:lnTo>
                  <a:lnTo>
                    <a:pt x="10272" y="46672"/>
                  </a:lnTo>
                  <a:lnTo>
                    <a:pt x="10347" y="46822"/>
                  </a:lnTo>
                  <a:lnTo>
                    <a:pt x="10437" y="46957"/>
                  </a:lnTo>
                  <a:lnTo>
                    <a:pt x="10542" y="47077"/>
                  </a:lnTo>
                  <a:lnTo>
                    <a:pt x="10662" y="47197"/>
                  </a:lnTo>
                  <a:lnTo>
                    <a:pt x="10797" y="47301"/>
                  </a:lnTo>
                  <a:lnTo>
                    <a:pt x="10931" y="47391"/>
                  </a:lnTo>
                  <a:lnTo>
                    <a:pt x="11141" y="47496"/>
                  </a:lnTo>
                  <a:lnTo>
                    <a:pt x="11351" y="47571"/>
                  </a:lnTo>
                  <a:lnTo>
                    <a:pt x="11560" y="47616"/>
                  </a:lnTo>
                  <a:lnTo>
                    <a:pt x="11785" y="47631"/>
                  </a:lnTo>
                  <a:lnTo>
                    <a:pt x="11994" y="47616"/>
                  </a:lnTo>
                  <a:lnTo>
                    <a:pt x="12204" y="47571"/>
                  </a:lnTo>
                  <a:lnTo>
                    <a:pt x="12399" y="47496"/>
                  </a:lnTo>
                  <a:lnTo>
                    <a:pt x="12593" y="47406"/>
                  </a:lnTo>
                  <a:lnTo>
                    <a:pt x="12773" y="47286"/>
                  </a:lnTo>
                  <a:lnTo>
                    <a:pt x="12953" y="47152"/>
                  </a:lnTo>
                  <a:lnTo>
                    <a:pt x="13087" y="46987"/>
                  </a:lnTo>
                  <a:lnTo>
                    <a:pt x="13222" y="46807"/>
                  </a:lnTo>
                  <a:lnTo>
                    <a:pt x="13297" y="46642"/>
                  </a:lnTo>
                  <a:lnTo>
                    <a:pt x="13357" y="46493"/>
                  </a:lnTo>
                  <a:lnTo>
                    <a:pt x="13402" y="46328"/>
                  </a:lnTo>
                  <a:lnTo>
                    <a:pt x="13432" y="46178"/>
                  </a:lnTo>
                  <a:lnTo>
                    <a:pt x="13447" y="46014"/>
                  </a:lnTo>
                  <a:lnTo>
                    <a:pt x="13447" y="45849"/>
                  </a:lnTo>
                  <a:lnTo>
                    <a:pt x="13432" y="45699"/>
                  </a:lnTo>
                  <a:lnTo>
                    <a:pt x="13402" y="45534"/>
                  </a:lnTo>
                  <a:lnTo>
                    <a:pt x="13357" y="45385"/>
                  </a:lnTo>
                  <a:lnTo>
                    <a:pt x="13282" y="45235"/>
                  </a:lnTo>
                  <a:lnTo>
                    <a:pt x="13207" y="45100"/>
                  </a:lnTo>
                  <a:lnTo>
                    <a:pt x="13117" y="44965"/>
                  </a:lnTo>
                  <a:lnTo>
                    <a:pt x="13013" y="44831"/>
                  </a:lnTo>
                  <a:lnTo>
                    <a:pt x="12908" y="44711"/>
                  </a:lnTo>
                  <a:lnTo>
                    <a:pt x="12773" y="44606"/>
                  </a:lnTo>
                  <a:lnTo>
                    <a:pt x="12623" y="44516"/>
                  </a:lnTo>
                  <a:lnTo>
                    <a:pt x="12474" y="44441"/>
                  </a:lnTo>
                  <a:lnTo>
                    <a:pt x="12324" y="44382"/>
                  </a:lnTo>
                  <a:lnTo>
                    <a:pt x="12159" y="44337"/>
                  </a:lnTo>
                  <a:lnTo>
                    <a:pt x="12009" y="44307"/>
                  </a:lnTo>
                  <a:lnTo>
                    <a:pt x="11845" y="44292"/>
                  </a:lnTo>
                  <a:close/>
                  <a:moveTo>
                    <a:pt x="15768" y="46074"/>
                  </a:moveTo>
                  <a:lnTo>
                    <a:pt x="15603" y="46088"/>
                  </a:lnTo>
                  <a:lnTo>
                    <a:pt x="15438" y="46103"/>
                  </a:lnTo>
                  <a:lnTo>
                    <a:pt x="15288" y="46148"/>
                  </a:lnTo>
                  <a:lnTo>
                    <a:pt x="15139" y="46193"/>
                  </a:lnTo>
                  <a:lnTo>
                    <a:pt x="14989" y="46253"/>
                  </a:lnTo>
                  <a:lnTo>
                    <a:pt x="14854" y="46343"/>
                  </a:lnTo>
                  <a:lnTo>
                    <a:pt x="14720" y="46433"/>
                  </a:lnTo>
                  <a:lnTo>
                    <a:pt x="14600" y="46538"/>
                  </a:lnTo>
                  <a:lnTo>
                    <a:pt x="14480" y="46642"/>
                  </a:lnTo>
                  <a:lnTo>
                    <a:pt x="14390" y="46777"/>
                  </a:lnTo>
                  <a:lnTo>
                    <a:pt x="14300" y="46912"/>
                  </a:lnTo>
                  <a:lnTo>
                    <a:pt x="14225" y="47062"/>
                  </a:lnTo>
                  <a:lnTo>
                    <a:pt x="14151" y="47226"/>
                  </a:lnTo>
                  <a:lnTo>
                    <a:pt x="14106" y="47391"/>
                  </a:lnTo>
                  <a:lnTo>
                    <a:pt x="14091" y="47556"/>
                  </a:lnTo>
                  <a:lnTo>
                    <a:pt x="14076" y="47721"/>
                  </a:lnTo>
                  <a:lnTo>
                    <a:pt x="14076" y="47885"/>
                  </a:lnTo>
                  <a:lnTo>
                    <a:pt x="14106" y="48050"/>
                  </a:lnTo>
                  <a:lnTo>
                    <a:pt x="14136" y="48200"/>
                  </a:lnTo>
                  <a:lnTo>
                    <a:pt x="14180" y="48349"/>
                  </a:lnTo>
                  <a:lnTo>
                    <a:pt x="14255" y="48499"/>
                  </a:lnTo>
                  <a:lnTo>
                    <a:pt x="14330" y="48634"/>
                  </a:lnTo>
                  <a:lnTo>
                    <a:pt x="14420" y="48769"/>
                  </a:lnTo>
                  <a:lnTo>
                    <a:pt x="14525" y="48888"/>
                  </a:lnTo>
                  <a:lnTo>
                    <a:pt x="14645" y="49008"/>
                  </a:lnTo>
                  <a:lnTo>
                    <a:pt x="14779" y="49098"/>
                  </a:lnTo>
                  <a:lnTo>
                    <a:pt x="14914" y="49188"/>
                  </a:lnTo>
                  <a:lnTo>
                    <a:pt x="15064" y="49263"/>
                  </a:lnTo>
                  <a:lnTo>
                    <a:pt x="15214" y="49338"/>
                  </a:lnTo>
                  <a:lnTo>
                    <a:pt x="15348" y="49368"/>
                  </a:lnTo>
                  <a:lnTo>
                    <a:pt x="15483" y="49398"/>
                  </a:lnTo>
                  <a:lnTo>
                    <a:pt x="15618" y="49413"/>
                  </a:lnTo>
                  <a:lnTo>
                    <a:pt x="15872" y="49413"/>
                  </a:lnTo>
                  <a:lnTo>
                    <a:pt x="16007" y="49398"/>
                  </a:lnTo>
                  <a:lnTo>
                    <a:pt x="16127" y="49368"/>
                  </a:lnTo>
                  <a:lnTo>
                    <a:pt x="16247" y="49338"/>
                  </a:lnTo>
                  <a:lnTo>
                    <a:pt x="16367" y="49293"/>
                  </a:lnTo>
                  <a:lnTo>
                    <a:pt x="16486" y="49233"/>
                  </a:lnTo>
                  <a:lnTo>
                    <a:pt x="16606" y="49173"/>
                  </a:lnTo>
                  <a:lnTo>
                    <a:pt x="16711" y="49113"/>
                  </a:lnTo>
                  <a:lnTo>
                    <a:pt x="16816" y="49023"/>
                  </a:lnTo>
                  <a:lnTo>
                    <a:pt x="16906" y="48933"/>
                  </a:lnTo>
                  <a:lnTo>
                    <a:pt x="16995" y="48844"/>
                  </a:lnTo>
                  <a:lnTo>
                    <a:pt x="17085" y="48739"/>
                  </a:lnTo>
                  <a:lnTo>
                    <a:pt x="17160" y="48634"/>
                  </a:lnTo>
                  <a:lnTo>
                    <a:pt x="17220" y="48514"/>
                  </a:lnTo>
                  <a:lnTo>
                    <a:pt x="17280" y="48394"/>
                  </a:lnTo>
                  <a:lnTo>
                    <a:pt x="17325" y="48275"/>
                  </a:lnTo>
                  <a:lnTo>
                    <a:pt x="17370" y="48110"/>
                  </a:lnTo>
                  <a:lnTo>
                    <a:pt x="17400" y="47945"/>
                  </a:lnTo>
                  <a:lnTo>
                    <a:pt x="17415" y="47780"/>
                  </a:lnTo>
                  <a:lnTo>
                    <a:pt x="17400" y="47616"/>
                  </a:lnTo>
                  <a:lnTo>
                    <a:pt x="17385" y="47451"/>
                  </a:lnTo>
                  <a:lnTo>
                    <a:pt x="17355" y="47286"/>
                  </a:lnTo>
                  <a:lnTo>
                    <a:pt x="17295" y="47137"/>
                  </a:lnTo>
                  <a:lnTo>
                    <a:pt x="17235" y="47002"/>
                  </a:lnTo>
                  <a:lnTo>
                    <a:pt x="17160" y="46852"/>
                  </a:lnTo>
                  <a:lnTo>
                    <a:pt x="17055" y="46717"/>
                  </a:lnTo>
                  <a:lnTo>
                    <a:pt x="16951" y="46598"/>
                  </a:lnTo>
                  <a:lnTo>
                    <a:pt x="16846" y="46493"/>
                  </a:lnTo>
                  <a:lnTo>
                    <a:pt x="16711" y="46388"/>
                  </a:lnTo>
                  <a:lnTo>
                    <a:pt x="16576" y="46298"/>
                  </a:lnTo>
                  <a:lnTo>
                    <a:pt x="16426" y="46223"/>
                  </a:lnTo>
                  <a:lnTo>
                    <a:pt x="16262" y="46163"/>
                  </a:lnTo>
                  <a:lnTo>
                    <a:pt x="16097" y="46118"/>
                  </a:lnTo>
                  <a:lnTo>
                    <a:pt x="15932" y="46088"/>
                  </a:lnTo>
                  <a:lnTo>
                    <a:pt x="15768" y="46074"/>
                  </a:lnTo>
                  <a:close/>
                  <a:moveTo>
                    <a:pt x="28555" y="46074"/>
                  </a:moveTo>
                  <a:lnTo>
                    <a:pt x="28390" y="46088"/>
                  </a:lnTo>
                  <a:lnTo>
                    <a:pt x="28225" y="46103"/>
                  </a:lnTo>
                  <a:lnTo>
                    <a:pt x="28061" y="46163"/>
                  </a:lnTo>
                  <a:lnTo>
                    <a:pt x="27896" y="46223"/>
                  </a:lnTo>
                  <a:lnTo>
                    <a:pt x="27746" y="46298"/>
                  </a:lnTo>
                  <a:lnTo>
                    <a:pt x="27611" y="46388"/>
                  </a:lnTo>
                  <a:lnTo>
                    <a:pt x="27492" y="46478"/>
                  </a:lnTo>
                  <a:lnTo>
                    <a:pt x="27372" y="46598"/>
                  </a:lnTo>
                  <a:lnTo>
                    <a:pt x="27267" y="46717"/>
                  </a:lnTo>
                  <a:lnTo>
                    <a:pt x="27177" y="46852"/>
                  </a:lnTo>
                  <a:lnTo>
                    <a:pt x="27087" y="46987"/>
                  </a:lnTo>
                  <a:lnTo>
                    <a:pt x="27027" y="47137"/>
                  </a:lnTo>
                  <a:lnTo>
                    <a:pt x="26983" y="47286"/>
                  </a:lnTo>
                  <a:lnTo>
                    <a:pt x="26938" y="47451"/>
                  </a:lnTo>
                  <a:lnTo>
                    <a:pt x="26923" y="47601"/>
                  </a:lnTo>
                  <a:lnTo>
                    <a:pt x="26923" y="47765"/>
                  </a:lnTo>
                  <a:lnTo>
                    <a:pt x="26923" y="47930"/>
                  </a:lnTo>
                  <a:lnTo>
                    <a:pt x="26953" y="48095"/>
                  </a:lnTo>
                  <a:lnTo>
                    <a:pt x="26998" y="48260"/>
                  </a:lnTo>
                  <a:lnTo>
                    <a:pt x="27042" y="48394"/>
                  </a:lnTo>
                  <a:lnTo>
                    <a:pt x="27102" y="48514"/>
                  </a:lnTo>
                  <a:lnTo>
                    <a:pt x="27177" y="48634"/>
                  </a:lnTo>
                  <a:lnTo>
                    <a:pt x="27252" y="48739"/>
                  </a:lnTo>
                  <a:lnTo>
                    <a:pt x="27327" y="48844"/>
                  </a:lnTo>
                  <a:lnTo>
                    <a:pt x="27417" y="48933"/>
                  </a:lnTo>
                  <a:lnTo>
                    <a:pt x="27522" y="49023"/>
                  </a:lnTo>
                  <a:lnTo>
                    <a:pt x="27611" y="49098"/>
                  </a:lnTo>
                  <a:lnTo>
                    <a:pt x="27716" y="49173"/>
                  </a:lnTo>
                  <a:lnTo>
                    <a:pt x="27836" y="49233"/>
                  </a:lnTo>
                  <a:lnTo>
                    <a:pt x="27956" y="49278"/>
                  </a:lnTo>
                  <a:lnTo>
                    <a:pt x="28076" y="49323"/>
                  </a:lnTo>
                  <a:lnTo>
                    <a:pt x="28195" y="49368"/>
                  </a:lnTo>
                  <a:lnTo>
                    <a:pt x="28330" y="49383"/>
                  </a:lnTo>
                  <a:lnTo>
                    <a:pt x="28450" y="49398"/>
                  </a:lnTo>
                  <a:lnTo>
                    <a:pt x="28585" y="49413"/>
                  </a:lnTo>
                  <a:lnTo>
                    <a:pt x="28719" y="49398"/>
                  </a:lnTo>
                  <a:lnTo>
                    <a:pt x="28839" y="49383"/>
                  </a:lnTo>
                  <a:lnTo>
                    <a:pt x="28974" y="49368"/>
                  </a:lnTo>
                  <a:lnTo>
                    <a:pt x="29109" y="49323"/>
                  </a:lnTo>
                  <a:lnTo>
                    <a:pt x="29273" y="49263"/>
                  </a:lnTo>
                  <a:lnTo>
                    <a:pt x="29423" y="49188"/>
                  </a:lnTo>
                  <a:lnTo>
                    <a:pt x="29558" y="49098"/>
                  </a:lnTo>
                  <a:lnTo>
                    <a:pt x="29678" y="48993"/>
                  </a:lnTo>
                  <a:lnTo>
                    <a:pt x="29798" y="48888"/>
                  </a:lnTo>
                  <a:lnTo>
                    <a:pt x="29902" y="48754"/>
                  </a:lnTo>
                  <a:lnTo>
                    <a:pt x="29992" y="48634"/>
                  </a:lnTo>
                  <a:lnTo>
                    <a:pt x="30067" y="48484"/>
                  </a:lnTo>
                  <a:lnTo>
                    <a:pt x="30142" y="48349"/>
                  </a:lnTo>
                  <a:lnTo>
                    <a:pt x="30187" y="48185"/>
                  </a:lnTo>
                  <a:lnTo>
                    <a:pt x="30232" y="48035"/>
                  </a:lnTo>
                  <a:lnTo>
                    <a:pt x="30247" y="47870"/>
                  </a:lnTo>
                  <a:lnTo>
                    <a:pt x="30247" y="47706"/>
                  </a:lnTo>
                  <a:lnTo>
                    <a:pt x="30247" y="47541"/>
                  </a:lnTo>
                  <a:lnTo>
                    <a:pt x="30217" y="47376"/>
                  </a:lnTo>
                  <a:lnTo>
                    <a:pt x="30172" y="47211"/>
                  </a:lnTo>
                  <a:lnTo>
                    <a:pt x="30112" y="47062"/>
                  </a:lnTo>
                  <a:lnTo>
                    <a:pt x="30037" y="46912"/>
                  </a:lnTo>
                  <a:lnTo>
                    <a:pt x="29947" y="46762"/>
                  </a:lnTo>
                  <a:lnTo>
                    <a:pt x="29842" y="46642"/>
                  </a:lnTo>
                  <a:lnTo>
                    <a:pt x="29723" y="46523"/>
                  </a:lnTo>
                  <a:lnTo>
                    <a:pt x="29603" y="46418"/>
                  </a:lnTo>
                  <a:lnTo>
                    <a:pt x="29468" y="46328"/>
                  </a:lnTo>
                  <a:lnTo>
                    <a:pt x="29333" y="46253"/>
                  </a:lnTo>
                  <a:lnTo>
                    <a:pt x="29184" y="46178"/>
                  </a:lnTo>
                  <a:lnTo>
                    <a:pt x="29034" y="46133"/>
                  </a:lnTo>
                  <a:lnTo>
                    <a:pt x="28884" y="46103"/>
                  </a:lnTo>
                  <a:lnTo>
                    <a:pt x="28719" y="46074"/>
                  </a:lnTo>
                  <a:close/>
                  <a:moveTo>
                    <a:pt x="19990" y="46987"/>
                  </a:moveTo>
                  <a:lnTo>
                    <a:pt x="19825" y="47002"/>
                  </a:lnTo>
                  <a:lnTo>
                    <a:pt x="19661" y="47017"/>
                  </a:lnTo>
                  <a:lnTo>
                    <a:pt x="19511" y="47062"/>
                  </a:lnTo>
                  <a:lnTo>
                    <a:pt x="19346" y="47122"/>
                  </a:lnTo>
                  <a:lnTo>
                    <a:pt x="19211" y="47182"/>
                  </a:lnTo>
                  <a:lnTo>
                    <a:pt x="19077" y="47271"/>
                  </a:lnTo>
                  <a:lnTo>
                    <a:pt x="18942" y="47361"/>
                  </a:lnTo>
                  <a:lnTo>
                    <a:pt x="18822" y="47466"/>
                  </a:lnTo>
                  <a:lnTo>
                    <a:pt x="18717" y="47586"/>
                  </a:lnTo>
                  <a:lnTo>
                    <a:pt x="18613" y="47721"/>
                  </a:lnTo>
                  <a:lnTo>
                    <a:pt x="18538" y="47855"/>
                  </a:lnTo>
                  <a:lnTo>
                    <a:pt x="18463" y="48005"/>
                  </a:lnTo>
                  <a:lnTo>
                    <a:pt x="18403" y="48155"/>
                  </a:lnTo>
                  <a:lnTo>
                    <a:pt x="18358" y="48319"/>
                  </a:lnTo>
                  <a:lnTo>
                    <a:pt x="18328" y="48484"/>
                  </a:lnTo>
                  <a:lnTo>
                    <a:pt x="18328" y="48649"/>
                  </a:lnTo>
                  <a:lnTo>
                    <a:pt x="18328" y="48829"/>
                  </a:lnTo>
                  <a:lnTo>
                    <a:pt x="18358" y="48978"/>
                  </a:lnTo>
                  <a:lnTo>
                    <a:pt x="18388" y="49143"/>
                  </a:lnTo>
                  <a:lnTo>
                    <a:pt x="18448" y="49293"/>
                  </a:lnTo>
                  <a:lnTo>
                    <a:pt x="18523" y="49442"/>
                  </a:lnTo>
                  <a:lnTo>
                    <a:pt x="18598" y="49577"/>
                  </a:lnTo>
                  <a:lnTo>
                    <a:pt x="18702" y="49712"/>
                  </a:lnTo>
                  <a:lnTo>
                    <a:pt x="18807" y="49832"/>
                  </a:lnTo>
                  <a:lnTo>
                    <a:pt x="18927" y="49937"/>
                  </a:lnTo>
                  <a:lnTo>
                    <a:pt x="19047" y="50026"/>
                  </a:lnTo>
                  <a:lnTo>
                    <a:pt x="19182" y="50116"/>
                  </a:lnTo>
                  <a:lnTo>
                    <a:pt x="19331" y="50191"/>
                  </a:lnTo>
                  <a:lnTo>
                    <a:pt x="19481" y="50251"/>
                  </a:lnTo>
                  <a:lnTo>
                    <a:pt x="19646" y="50296"/>
                  </a:lnTo>
                  <a:lnTo>
                    <a:pt x="19810" y="50311"/>
                  </a:lnTo>
                  <a:lnTo>
                    <a:pt x="19990" y="50326"/>
                  </a:lnTo>
                  <a:lnTo>
                    <a:pt x="20155" y="50326"/>
                  </a:lnTo>
                  <a:lnTo>
                    <a:pt x="20305" y="50296"/>
                  </a:lnTo>
                  <a:lnTo>
                    <a:pt x="20454" y="50266"/>
                  </a:lnTo>
                  <a:lnTo>
                    <a:pt x="20589" y="50206"/>
                  </a:lnTo>
                  <a:lnTo>
                    <a:pt x="20739" y="50146"/>
                  </a:lnTo>
                  <a:lnTo>
                    <a:pt x="20859" y="50086"/>
                  </a:lnTo>
                  <a:lnTo>
                    <a:pt x="20993" y="49996"/>
                  </a:lnTo>
                  <a:lnTo>
                    <a:pt x="21098" y="49907"/>
                  </a:lnTo>
                  <a:lnTo>
                    <a:pt x="21218" y="49802"/>
                  </a:lnTo>
                  <a:lnTo>
                    <a:pt x="21308" y="49682"/>
                  </a:lnTo>
                  <a:lnTo>
                    <a:pt x="21398" y="49562"/>
                  </a:lnTo>
                  <a:lnTo>
                    <a:pt x="21472" y="49428"/>
                  </a:lnTo>
                  <a:lnTo>
                    <a:pt x="21532" y="49293"/>
                  </a:lnTo>
                  <a:lnTo>
                    <a:pt x="21592" y="49143"/>
                  </a:lnTo>
                  <a:lnTo>
                    <a:pt x="21622" y="48993"/>
                  </a:lnTo>
                  <a:lnTo>
                    <a:pt x="21652" y="48829"/>
                  </a:lnTo>
                  <a:lnTo>
                    <a:pt x="21667" y="48664"/>
                  </a:lnTo>
                  <a:lnTo>
                    <a:pt x="21652" y="48499"/>
                  </a:lnTo>
                  <a:lnTo>
                    <a:pt x="21622" y="48334"/>
                  </a:lnTo>
                  <a:lnTo>
                    <a:pt x="21592" y="48170"/>
                  </a:lnTo>
                  <a:lnTo>
                    <a:pt x="21532" y="48020"/>
                  </a:lnTo>
                  <a:lnTo>
                    <a:pt x="21457" y="47870"/>
                  </a:lnTo>
                  <a:lnTo>
                    <a:pt x="21383" y="47736"/>
                  </a:lnTo>
                  <a:lnTo>
                    <a:pt x="21293" y="47601"/>
                  </a:lnTo>
                  <a:lnTo>
                    <a:pt x="21188" y="47481"/>
                  </a:lnTo>
                  <a:lnTo>
                    <a:pt x="21068" y="47376"/>
                  </a:lnTo>
                  <a:lnTo>
                    <a:pt x="20933" y="47286"/>
                  </a:lnTo>
                  <a:lnTo>
                    <a:pt x="20799" y="47197"/>
                  </a:lnTo>
                  <a:lnTo>
                    <a:pt x="20649" y="47122"/>
                  </a:lnTo>
                  <a:lnTo>
                    <a:pt x="20499" y="47062"/>
                  </a:lnTo>
                  <a:lnTo>
                    <a:pt x="20334" y="47032"/>
                  </a:lnTo>
                  <a:lnTo>
                    <a:pt x="20170" y="47002"/>
                  </a:lnTo>
                  <a:lnTo>
                    <a:pt x="19990" y="46987"/>
                  </a:lnTo>
                  <a:close/>
                  <a:moveTo>
                    <a:pt x="24332" y="46987"/>
                  </a:moveTo>
                  <a:lnTo>
                    <a:pt x="24168" y="47002"/>
                  </a:lnTo>
                  <a:lnTo>
                    <a:pt x="23988" y="47017"/>
                  </a:lnTo>
                  <a:lnTo>
                    <a:pt x="23823" y="47062"/>
                  </a:lnTo>
                  <a:lnTo>
                    <a:pt x="23673" y="47122"/>
                  </a:lnTo>
                  <a:lnTo>
                    <a:pt x="23524" y="47197"/>
                  </a:lnTo>
                  <a:lnTo>
                    <a:pt x="23389" y="47286"/>
                  </a:lnTo>
                  <a:lnTo>
                    <a:pt x="23269" y="47376"/>
                  </a:lnTo>
                  <a:lnTo>
                    <a:pt x="23149" y="47481"/>
                  </a:lnTo>
                  <a:lnTo>
                    <a:pt x="23045" y="47601"/>
                  </a:lnTo>
                  <a:lnTo>
                    <a:pt x="22940" y="47736"/>
                  </a:lnTo>
                  <a:lnTo>
                    <a:pt x="22865" y="47870"/>
                  </a:lnTo>
                  <a:lnTo>
                    <a:pt x="22790" y="48020"/>
                  </a:lnTo>
                  <a:lnTo>
                    <a:pt x="22745" y="48170"/>
                  </a:lnTo>
                  <a:lnTo>
                    <a:pt x="22700" y="48334"/>
                  </a:lnTo>
                  <a:lnTo>
                    <a:pt x="22670" y="48499"/>
                  </a:lnTo>
                  <a:lnTo>
                    <a:pt x="22670" y="48664"/>
                  </a:lnTo>
                  <a:lnTo>
                    <a:pt x="22670" y="48829"/>
                  </a:lnTo>
                  <a:lnTo>
                    <a:pt x="22700" y="48993"/>
                  </a:lnTo>
                  <a:lnTo>
                    <a:pt x="22745" y="49143"/>
                  </a:lnTo>
                  <a:lnTo>
                    <a:pt x="22790" y="49293"/>
                  </a:lnTo>
                  <a:lnTo>
                    <a:pt x="22850" y="49428"/>
                  </a:lnTo>
                  <a:lnTo>
                    <a:pt x="22925" y="49562"/>
                  </a:lnTo>
                  <a:lnTo>
                    <a:pt x="23015" y="49682"/>
                  </a:lnTo>
                  <a:lnTo>
                    <a:pt x="23119" y="49787"/>
                  </a:lnTo>
                  <a:lnTo>
                    <a:pt x="23224" y="49892"/>
                  </a:lnTo>
                  <a:lnTo>
                    <a:pt x="23344" y="49996"/>
                  </a:lnTo>
                  <a:lnTo>
                    <a:pt x="23464" y="50071"/>
                  </a:lnTo>
                  <a:lnTo>
                    <a:pt x="23599" y="50146"/>
                  </a:lnTo>
                  <a:lnTo>
                    <a:pt x="23733" y="50206"/>
                  </a:lnTo>
                  <a:lnTo>
                    <a:pt x="23883" y="50266"/>
                  </a:lnTo>
                  <a:lnTo>
                    <a:pt x="24018" y="50296"/>
                  </a:lnTo>
                  <a:lnTo>
                    <a:pt x="24183" y="50311"/>
                  </a:lnTo>
                  <a:lnTo>
                    <a:pt x="24332" y="50326"/>
                  </a:lnTo>
                  <a:lnTo>
                    <a:pt x="24512" y="50311"/>
                  </a:lnTo>
                  <a:lnTo>
                    <a:pt x="24677" y="50281"/>
                  </a:lnTo>
                  <a:lnTo>
                    <a:pt x="24841" y="50251"/>
                  </a:lnTo>
                  <a:lnTo>
                    <a:pt x="24991" y="50191"/>
                  </a:lnTo>
                  <a:lnTo>
                    <a:pt x="25141" y="50116"/>
                  </a:lnTo>
                  <a:lnTo>
                    <a:pt x="25276" y="50026"/>
                  </a:lnTo>
                  <a:lnTo>
                    <a:pt x="25410" y="49937"/>
                  </a:lnTo>
                  <a:lnTo>
                    <a:pt x="25530" y="49817"/>
                  </a:lnTo>
                  <a:lnTo>
                    <a:pt x="25635" y="49697"/>
                  </a:lnTo>
                  <a:lnTo>
                    <a:pt x="25725" y="49577"/>
                  </a:lnTo>
                  <a:lnTo>
                    <a:pt x="25815" y="49442"/>
                  </a:lnTo>
                  <a:lnTo>
                    <a:pt x="25875" y="49293"/>
                  </a:lnTo>
                  <a:lnTo>
                    <a:pt x="25934" y="49143"/>
                  </a:lnTo>
                  <a:lnTo>
                    <a:pt x="25979" y="48978"/>
                  </a:lnTo>
                  <a:lnTo>
                    <a:pt x="25994" y="48814"/>
                  </a:lnTo>
                  <a:lnTo>
                    <a:pt x="26009" y="48649"/>
                  </a:lnTo>
                  <a:lnTo>
                    <a:pt x="25994" y="48484"/>
                  </a:lnTo>
                  <a:lnTo>
                    <a:pt x="25964" y="48305"/>
                  </a:lnTo>
                  <a:lnTo>
                    <a:pt x="25919" y="48155"/>
                  </a:lnTo>
                  <a:lnTo>
                    <a:pt x="25875" y="47990"/>
                  </a:lnTo>
                  <a:lnTo>
                    <a:pt x="25800" y="47840"/>
                  </a:lnTo>
                  <a:lnTo>
                    <a:pt x="25710" y="47706"/>
                  </a:lnTo>
                  <a:lnTo>
                    <a:pt x="25620" y="47586"/>
                  </a:lnTo>
                  <a:lnTo>
                    <a:pt x="25500" y="47466"/>
                  </a:lnTo>
                  <a:lnTo>
                    <a:pt x="25380" y="47361"/>
                  </a:lnTo>
                  <a:lnTo>
                    <a:pt x="25261" y="47256"/>
                  </a:lnTo>
                  <a:lnTo>
                    <a:pt x="25111" y="47182"/>
                  </a:lnTo>
                  <a:lnTo>
                    <a:pt x="24976" y="47107"/>
                  </a:lnTo>
                  <a:lnTo>
                    <a:pt x="24826" y="47062"/>
                  </a:lnTo>
                  <a:lnTo>
                    <a:pt x="24662" y="47017"/>
                  </a:lnTo>
                  <a:lnTo>
                    <a:pt x="24497" y="47002"/>
                  </a:lnTo>
                  <a:lnTo>
                    <a:pt x="24332" y="46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267575" y="2588900"/>
              <a:ext cx="83500" cy="83125"/>
            </a:xfrm>
            <a:custGeom>
              <a:avLst/>
              <a:gdLst/>
              <a:ahLst/>
              <a:cxnLst/>
              <a:rect l="l" t="t" r="r" b="b"/>
              <a:pathLst>
                <a:path w="3340" h="3325" extrusionOk="0">
                  <a:moveTo>
                    <a:pt x="1513" y="1"/>
                  </a:moveTo>
                  <a:lnTo>
                    <a:pt x="1423" y="16"/>
                  </a:lnTo>
                  <a:lnTo>
                    <a:pt x="1348" y="31"/>
                  </a:lnTo>
                  <a:lnTo>
                    <a:pt x="1274" y="46"/>
                  </a:lnTo>
                  <a:lnTo>
                    <a:pt x="1184" y="61"/>
                  </a:lnTo>
                  <a:lnTo>
                    <a:pt x="1109" y="91"/>
                  </a:lnTo>
                  <a:lnTo>
                    <a:pt x="1034" y="121"/>
                  </a:lnTo>
                  <a:lnTo>
                    <a:pt x="959" y="150"/>
                  </a:lnTo>
                  <a:lnTo>
                    <a:pt x="884" y="195"/>
                  </a:lnTo>
                  <a:lnTo>
                    <a:pt x="824" y="225"/>
                  </a:lnTo>
                  <a:lnTo>
                    <a:pt x="750" y="270"/>
                  </a:lnTo>
                  <a:lnTo>
                    <a:pt x="675" y="315"/>
                  </a:lnTo>
                  <a:lnTo>
                    <a:pt x="615" y="375"/>
                  </a:lnTo>
                  <a:lnTo>
                    <a:pt x="555" y="420"/>
                  </a:lnTo>
                  <a:lnTo>
                    <a:pt x="495" y="480"/>
                  </a:lnTo>
                  <a:lnTo>
                    <a:pt x="435" y="540"/>
                  </a:lnTo>
                  <a:lnTo>
                    <a:pt x="390" y="600"/>
                  </a:lnTo>
                  <a:lnTo>
                    <a:pt x="330" y="675"/>
                  </a:lnTo>
                  <a:lnTo>
                    <a:pt x="285" y="734"/>
                  </a:lnTo>
                  <a:lnTo>
                    <a:pt x="240" y="809"/>
                  </a:lnTo>
                  <a:lnTo>
                    <a:pt x="210" y="869"/>
                  </a:lnTo>
                  <a:lnTo>
                    <a:pt x="166" y="944"/>
                  </a:lnTo>
                  <a:lnTo>
                    <a:pt x="136" y="1019"/>
                  </a:lnTo>
                  <a:lnTo>
                    <a:pt x="106" y="1094"/>
                  </a:lnTo>
                  <a:lnTo>
                    <a:pt x="76" y="1184"/>
                  </a:lnTo>
                  <a:lnTo>
                    <a:pt x="61" y="1258"/>
                  </a:lnTo>
                  <a:lnTo>
                    <a:pt x="46" y="1333"/>
                  </a:lnTo>
                  <a:lnTo>
                    <a:pt x="31" y="1423"/>
                  </a:lnTo>
                  <a:lnTo>
                    <a:pt x="16" y="1498"/>
                  </a:lnTo>
                  <a:lnTo>
                    <a:pt x="1" y="1573"/>
                  </a:lnTo>
                  <a:lnTo>
                    <a:pt x="1" y="1663"/>
                  </a:lnTo>
                  <a:lnTo>
                    <a:pt x="1" y="1738"/>
                  </a:lnTo>
                  <a:lnTo>
                    <a:pt x="16" y="1827"/>
                  </a:lnTo>
                  <a:lnTo>
                    <a:pt x="31" y="1902"/>
                  </a:lnTo>
                  <a:lnTo>
                    <a:pt x="46" y="1992"/>
                  </a:lnTo>
                  <a:lnTo>
                    <a:pt x="61" y="2067"/>
                  </a:lnTo>
                  <a:lnTo>
                    <a:pt x="76" y="2142"/>
                  </a:lnTo>
                  <a:lnTo>
                    <a:pt x="106" y="2217"/>
                  </a:lnTo>
                  <a:lnTo>
                    <a:pt x="136" y="2307"/>
                  </a:lnTo>
                  <a:lnTo>
                    <a:pt x="166" y="2381"/>
                  </a:lnTo>
                  <a:lnTo>
                    <a:pt x="210" y="2441"/>
                  </a:lnTo>
                  <a:lnTo>
                    <a:pt x="240" y="2516"/>
                  </a:lnTo>
                  <a:lnTo>
                    <a:pt x="285" y="2591"/>
                  </a:lnTo>
                  <a:lnTo>
                    <a:pt x="330" y="2651"/>
                  </a:lnTo>
                  <a:lnTo>
                    <a:pt x="390" y="2726"/>
                  </a:lnTo>
                  <a:lnTo>
                    <a:pt x="435" y="2786"/>
                  </a:lnTo>
                  <a:lnTo>
                    <a:pt x="495" y="2846"/>
                  </a:lnTo>
                  <a:lnTo>
                    <a:pt x="555" y="2906"/>
                  </a:lnTo>
                  <a:lnTo>
                    <a:pt x="615" y="2950"/>
                  </a:lnTo>
                  <a:lnTo>
                    <a:pt x="675" y="2995"/>
                  </a:lnTo>
                  <a:lnTo>
                    <a:pt x="750" y="3055"/>
                  </a:lnTo>
                  <a:lnTo>
                    <a:pt x="824" y="3085"/>
                  </a:lnTo>
                  <a:lnTo>
                    <a:pt x="884" y="3130"/>
                  </a:lnTo>
                  <a:lnTo>
                    <a:pt x="959" y="3175"/>
                  </a:lnTo>
                  <a:lnTo>
                    <a:pt x="1034" y="3205"/>
                  </a:lnTo>
                  <a:lnTo>
                    <a:pt x="1109" y="3235"/>
                  </a:lnTo>
                  <a:lnTo>
                    <a:pt x="1184" y="3250"/>
                  </a:lnTo>
                  <a:lnTo>
                    <a:pt x="1274" y="3280"/>
                  </a:lnTo>
                  <a:lnTo>
                    <a:pt x="1348" y="3295"/>
                  </a:lnTo>
                  <a:lnTo>
                    <a:pt x="1423" y="3310"/>
                  </a:lnTo>
                  <a:lnTo>
                    <a:pt x="1513" y="3325"/>
                  </a:lnTo>
                  <a:lnTo>
                    <a:pt x="1843" y="3325"/>
                  </a:lnTo>
                  <a:lnTo>
                    <a:pt x="1917" y="3310"/>
                  </a:lnTo>
                  <a:lnTo>
                    <a:pt x="2007" y="3295"/>
                  </a:lnTo>
                  <a:lnTo>
                    <a:pt x="2082" y="3280"/>
                  </a:lnTo>
                  <a:lnTo>
                    <a:pt x="2157" y="3250"/>
                  </a:lnTo>
                  <a:lnTo>
                    <a:pt x="2232" y="3235"/>
                  </a:lnTo>
                  <a:lnTo>
                    <a:pt x="2307" y="3205"/>
                  </a:lnTo>
                  <a:lnTo>
                    <a:pt x="2382" y="3175"/>
                  </a:lnTo>
                  <a:lnTo>
                    <a:pt x="2456" y="3130"/>
                  </a:lnTo>
                  <a:lnTo>
                    <a:pt x="2531" y="3085"/>
                  </a:lnTo>
                  <a:lnTo>
                    <a:pt x="2606" y="3055"/>
                  </a:lnTo>
                  <a:lnTo>
                    <a:pt x="2666" y="2995"/>
                  </a:lnTo>
                  <a:lnTo>
                    <a:pt x="2726" y="2950"/>
                  </a:lnTo>
                  <a:lnTo>
                    <a:pt x="2801" y="2906"/>
                  </a:lnTo>
                  <a:lnTo>
                    <a:pt x="2861" y="2846"/>
                  </a:lnTo>
                  <a:lnTo>
                    <a:pt x="2906" y="2786"/>
                  </a:lnTo>
                  <a:lnTo>
                    <a:pt x="2966" y="2726"/>
                  </a:lnTo>
                  <a:lnTo>
                    <a:pt x="3010" y="2651"/>
                  </a:lnTo>
                  <a:lnTo>
                    <a:pt x="3055" y="2591"/>
                  </a:lnTo>
                  <a:lnTo>
                    <a:pt x="3100" y="2516"/>
                  </a:lnTo>
                  <a:lnTo>
                    <a:pt x="3145" y="2441"/>
                  </a:lnTo>
                  <a:lnTo>
                    <a:pt x="3175" y="2381"/>
                  </a:lnTo>
                  <a:lnTo>
                    <a:pt x="3220" y="2307"/>
                  </a:lnTo>
                  <a:lnTo>
                    <a:pt x="3250" y="2217"/>
                  </a:lnTo>
                  <a:lnTo>
                    <a:pt x="3265" y="2142"/>
                  </a:lnTo>
                  <a:lnTo>
                    <a:pt x="3295" y="2067"/>
                  </a:lnTo>
                  <a:lnTo>
                    <a:pt x="3310" y="1992"/>
                  </a:lnTo>
                  <a:lnTo>
                    <a:pt x="3325" y="1902"/>
                  </a:lnTo>
                  <a:lnTo>
                    <a:pt x="3340" y="1827"/>
                  </a:lnTo>
                  <a:lnTo>
                    <a:pt x="3340" y="1738"/>
                  </a:lnTo>
                  <a:lnTo>
                    <a:pt x="3340" y="1663"/>
                  </a:lnTo>
                  <a:lnTo>
                    <a:pt x="3340" y="1573"/>
                  </a:lnTo>
                  <a:lnTo>
                    <a:pt x="3340" y="1498"/>
                  </a:lnTo>
                  <a:lnTo>
                    <a:pt x="3325" y="1423"/>
                  </a:lnTo>
                  <a:lnTo>
                    <a:pt x="3310" y="1333"/>
                  </a:lnTo>
                  <a:lnTo>
                    <a:pt x="3295" y="1258"/>
                  </a:lnTo>
                  <a:lnTo>
                    <a:pt x="3265" y="1184"/>
                  </a:lnTo>
                  <a:lnTo>
                    <a:pt x="3250" y="1094"/>
                  </a:lnTo>
                  <a:lnTo>
                    <a:pt x="3220" y="1019"/>
                  </a:lnTo>
                  <a:lnTo>
                    <a:pt x="3175" y="944"/>
                  </a:lnTo>
                  <a:lnTo>
                    <a:pt x="3145" y="869"/>
                  </a:lnTo>
                  <a:lnTo>
                    <a:pt x="3100" y="809"/>
                  </a:lnTo>
                  <a:lnTo>
                    <a:pt x="3055" y="734"/>
                  </a:lnTo>
                  <a:lnTo>
                    <a:pt x="3010" y="675"/>
                  </a:lnTo>
                  <a:lnTo>
                    <a:pt x="2966" y="600"/>
                  </a:lnTo>
                  <a:lnTo>
                    <a:pt x="2906" y="540"/>
                  </a:lnTo>
                  <a:lnTo>
                    <a:pt x="2861" y="480"/>
                  </a:lnTo>
                  <a:lnTo>
                    <a:pt x="2801" y="420"/>
                  </a:lnTo>
                  <a:lnTo>
                    <a:pt x="2726" y="375"/>
                  </a:lnTo>
                  <a:lnTo>
                    <a:pt x="2666" y="315"/>
                  </a:lnTo>
                  <a:lnTo>
                    <a:pt x="2606" y="270"/>
                  </a:lnTo>
                  <a:lnTo>
                    <a:pt x="2531" y="225"/>
                  </a:lnTo>
                  <a:lnTo>
                    <a:pt x="2456" y="195"/>
                  </a:lnTo>
                  <a:lnTo>
                    <a:pt x="2382" y="150"/>
                  </a:lnTo>
                  <a:lnTo>
                    <a:pt x="2307" y="121"/>
                  </a:lnTo>
                  <a:lnTo>
                    <a:pt x="2232" y="91"/>
                  </a:lnTo>
                  <a:lnTo>
                    <a:pt x="2157" y="61"/>
                  </a:lnTo>
                  <a:lnTo>
                    <a:pt x="2082" y="46"/>
                  </a:lnTo>
                  <a:lnTo>
                    <a:pt x="2007" y="31"/>
                  </a:lnTo>
                  <a:lnTo>
                    <a:pt x="1917" y="16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93950" y="2683975"/>
              <a:ext cx="162850" cy="304750"/>
            </a:xfrm>
            <a:custGeom>
              <a:avLst/>
              <a:gdLst/>
              <a:ahLst/>
              <a:cxnLst/>
              <a:rect l="l" t="t" r="r" b="b"/>
              <a:pathLst>
                <a:path w="6514" h="12190" extrusionOk="0">
                  <a:moveTo>
                    <a:pt x="1887" y="1"/>
                  </a:moveTo>
                  <a:lnTo>
                    <a:pt x="1" y="7877"/>
                  </a:lnTo>
                  <a:lnTo>
                    <a:pt x="1543" y="12189"/>
                  </a:lnTo>
                  <a:lnTo>
                    <a:pt x="6514" y="8745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289825" y="2563825"/>
              <a:ext cx="189075" cy="338800"/>
            </a:xfrm>
            <a:custGeom>
              <a:avLst/>
              <a:gdLst/>
              <a:ahLst/>
              <a:cxnLst/>
              <a:rect l="l" t="t" r="r" b="b"/>
              <a:pathLst>
                <a:path w="7563" h="13552" extrusionOk="0">
                  <a:moveTo>
                    <a:pt x="240" y="1"/>
                  </a:moveTo>
                  <a:lnTo>
                    <a:pt x="166" y="30"/>
                  </a:lnTo>
                  <a:lnTo>
                    <a:pt x="121" y="60"/>
                  </a:lnTo>
                  <a:lnTo>
                    <a:pt x="91" y="90"/>
                  </a:lnTo>
                  <a:lnTo>
                    <a:pt x="46" y="165"/>
                  </a:lnTo>
                  <a:lnTo>
                    <a:pt x="16" y="285"/>
                  </a:lnTo>
                  <a:lnTo>
                    <a:pt x="1" y="420"/>
                  </a:lnTo>
                  <a:lnTo>
                    <a:pt x="1" y="584"/>
                  </a:lnTo>
                  <a:lnTo>
                    <a:pt x="16" y="779"/>
                  </a:lnTo>
                  <a:lnTo>
                    <a:pt x="61" y="974"/>
                  </a:lnTo>
                  <a:lnTo>
                    <a:pt x="106" y="1198"/>
                  </a:lnTo>
                  <a:lnTo>
                    <a:pt x="225" y="1692"/>
                  </a:lnTo>
                  <a:lnTo>
                    <a:pt x="390" y="2217"/>
                  </a:lnTo>
                  <a:lnTo>
                    <a:pt x="585" y="2786"/>
                  </a:lnTo>
                  <a:lnTo>
                    <a:pt x="794" y="3355"/>
                  </a:lnTo>
                  <a:lnTo>
                    <a:pt x="1004" y="3924"/>
                  </a:lnTo>
                  <a:lnTo>
                    <a:pt x="1229" y="4463"/>
                  </a:lnTo>
                  <a:lnTo>
                    <a:pt x="1633" y="5436"/>
                  </a:lnTo>
                  <a:lnTo>
                    <a:pt x="2052" y="6364"/>
                  </a:lnTo>
                  <a:lnTo>
                    <a:pt x="6679" y="13551"/>
                  </a:lnTo>
                  <a:lnTo>
                    <a:pt x="6844" y="13357"/>
                  </a:lnTo>
                  <a:lnTo>
                    <a:pt x="6993" y="13162"/>
                  </a:lnTo>
                  <a:lnTo>
                    <a:pt x="7128" y="12967"/>
                  </a:lnTo>
                  <a:lnTo>
                    <a:pt x="7248" y="12758"/>
                  </a:lnTo>
                  <a:lnTo>
                    <a:pt x="7338" y="12548"/>
                  </a:lnTo>
                  <a:lnTo>
                    <a:pt x="7428" y="12338"/>
                  </a:lnTo>
                  <a:lnTo>
                    <a:pt x="7487" y="12129"/>
                  </a:lnTo>
                  <a:lnTo>
                    <a:pt x="7532" y="11904"/>
                  </a:lnTo>
                  <a:lnTo>
                    <a:pt x="7547" y="11680"/>
                  </a:lnTo>
                  <a:lnTo>
                    <a:pt x="7562" y="11455"/>
                  </a:lnTo>
                  <a:lnTo>
                    <a:pt x="7562" y="11230"/>
                  </a:lnTo>
                  <a:lnTo>
                    <a:pt x="7547" y="10991"/>
                  </a:lnTo>
                  <a:lnTo>
                    <a:pt x="7517" y="10766"/>
                  </a:lnTo>
                  <a:lnTo>
                    <a:pt x="7473" y="10527"/>
                  </a:lnTo>
                  <a:lnTo>
                    <a:pt x="7413" y="10302"/>
                  </a:lnTo>
                  <a:lnTo>
                    <a:pt x="7338" y="10063"/>
                  </a:lnTo>
                  <a:lnTo>
                    <a:pt x="7263" y="9823"/>
                  </a:lnTo>
                  <a:lnTo>
                    <a:pt x="7173" y="9598"/>
                  </a:lnTo>
                  <a:lnTo>
                    <a:pt x="7068" y="9359"/>
                  </a:lnTo>
                  <a:lnTo>
                    <a:pt x="6948" y="9134"/>
                  </a:lnTo>
                  <a:lnTo>
                    <a:pt x="6829" y="8895"/>
                  </a:lnTo>
                  <a:lnTo>
                    <a:pt x="6694" y="8670"/>
                  </a:lnTo>
                  <a:lnTo>
                    <a:pt x="6394" y="8236"/>
                  </a:lnTo>
                  <a:lnTo>
                    <a:pt x="6080" y="7802"/>
                  </a:lnTo>
                  <a:lnTo>
                    <a:pt x="5721" y="7382"/>
                  </a:lnTo>
                  <a:lnTo>
                    <a:pt x="5346" y="6993"/>
                  </a:lnTo>
                  <a:lnTo>
                    <a:pt x="4957" y="6619"/>
                  </a:lnTo>
                  <a:lnTo>
                    <a:pt x="4762" y="6439"/>
                  </a:lnTo>
                  <a:lnTo>
                    <a:pt x="4553" y="6229"/>
                  </a:lnTo>
                  <a:lnTo>
                    <a:pt x="4358" y="6005"/>
                  </a:lnTo>
                  <a:lnTo>
                    <a:pt x="4163" y="5765"/>
                  </a:lnTo>
                  <a:lnTo>
                    <a:pt x="3789" y="5271"/>
                  </a:lnTo>
                  <a:lnTo>
                    <a:pt x="3430" y="4732"/>
                  </a:lnTo>
                  <a:lnTo>
                    <a:pt x="3070" y="4163"/>
                  </a:lnTo>
                  <a:lnTo>
                    <a:pt x="2726" y="3579"/>
                  </a:lnTo>
                  <a:lnTo>
                    <a:pt x="2067" y="2456"/>
                  </a:lnTo>
                  <a:lnTo>
                    <a:pt x="1483" y="1423"/>
                  </a:lnTo>
                  <a:lnTo>
                    <a:pt x="1214" y="989"/>
                  </a:lnTo>
                  <a:lnTo>
                    <a:pt x="959" y="614"/>
                  </a:lnTo>
                  <a:lnTo>
                    <a:pt x="839" y="450"/>
                  </a:lnTo>
                  <a:lnTo>
                    <a:pt x="735" y="315"/>
                  </a:lnTo>
                  <a:lnTo>
                    <a:pt x="615" y="210"/>
                  </a:lnTo>
                  <a:lnTo>
                    <a:pt x="525" y="120"/>
                  </a:lnTo>
                  <a:lnTo>
                    <a:pt x="420" y="45"/>
                  </a:lnTo>
                  <a:lnTo>
                    <a:pt x="330" y="15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011700" y="2529750"/>
              <a:ext cx="339925" cy="351150"/>
            </a:xfrm>
            <a:custGeom>
              <a:avLst/>
              <a:gdLst/>
              <a:ahLst/>
              <a:cxnLst/>
              <a:rect l="l" t="t" r="r" b="b"/>
              <a:pathLst>
                <a:path w="13597" h="14046" extrusionOk="0">
                  <a:moveTo>
                    <a:pt x="5870" y="1"/>
                  </a:moveTo>
                  <a:lnTo>
                    <a:pt x="5766" y="61"/>
                  </a:lnTo>
                  <a:lnTo>
                    <a:pt x="5631" y="166"/>
                  </a:lnTo>
                  <a:lnTo>
                    <a:pt x="5466" y="315"/>
                  </a:lnTo>
                  <a:lnTo>
                    <a:pt x="5286" y="495"/>
                  </a:lnTo>
                  <a:lnTo>
                    <a:pt x="5077" y="720"/>
                  </a:lnTo>
                  <a:lnTo>
                    <a:pt x="4657" y="1214"/>
                  </a:lnTo>
                  <a:lnTo>
                    <a:pt x="4238" y="1753"/>
                  </a:lnTo>
                  <a:lnTo>
                    <a:pt x="4044" y="2007"/>
                  </a:lnTo>
                  <a:lnTo>
                    <a:pt x="3879" y="2262"/>
                  </a:lnTo>
                  <a:lnTo>
                    <a:pt x="3744" y="2487"/>
                  </a:lnTo>
                  <a:lnTo>
                    <a:pt x="3624" y="2681"/>
                  </a:lnTo>
                  <a:lnTo>
                    <a:pt x="3564" y="2846"/>
                  </a:lnTo>
                  <a:lnTo>
                    <a:pt x="3534" y="2906"/>
                  </a:lnTo>
                  <a:lnTo>
                    <a:pt x="3534" y="2966"/>
                  </a:lnTo>
                  <a:lnTo>
                    <a:pt x="3549" y="3205"/>
                  </a:lnTo>
                  <a:lnTo>
                    <a:pt x="3564" y="3505"/>
                  </a:lnTo>
                  <a:lnTo>
                    <a:pt x="3639" y="4223"/>
                  </a:lnTo>
                  <a:lnTo>
                    <a:pt x="3759" y="5092"/>
                  </a:lnTo>
                  <a:lnTo>
                    <a:pt x="3759" y="5092"/>
                  </a:lnTo>
                  <a:lnTo>
                    <a:pt x="3355" y="4418"/>
                  </a:lnTo>
                  <a:lnTo>
                    <a:pt x="2921" y="3744"/>
                  </a:lnTo>
                  <a:lnTo>
                    <a:pt x="2426" y="2981"/>
                  </a:lnTo>
                  <a:lnTo>
                    <a:pt x="1917" y="2232"/>
                  </a:lnTo>
                  <a:lnTo>
                    <a:pt x="1678" y="1888"/>
                  </a:lnTo>
                  <a:lnTo>
                    <a:pt x="1453" y="1588"/>
                  </a:lnTo>
                  <a:lnTo>
                    <a:pt x="1259" y="1334"/>
                  </a:lnTo>
                  <a:lnTo>
                    <a:pt x="1079" y="1154"/>
                  </a:lnTo>
                  <a:lnTo>
                    <a:pt x="1019" y="1094"/>
                  </a:lnTo>
                  <a:lnTo>
                    <a:pt x="959" y="1049"/>
                  </a:lnTo>
                  <a:lnTo>
                    <a:pt x="914" y="1034"/>
                  </a:lnTo>
                  <a:lnTo>
                    <a:pt x="884" y="1049"/>
                  </a:lnTo>
                  <a:lnTo>
                    <a:pt x="854" y="1079"/>
                  </a:lnTo>
                  <a:lnTo>
                    <a:pt x="854" y="1139"/>
                  </a:lnTo>
                  <a:lnTo>
                    <a:pt x="854" y="1214"/>
                  </a:lnTo>
                  <a:lnTo>
                    <a:pt x="869" y="1304"/>
                  </a:lnTo>
                  <a:lnTo>
                    <a:pt x="929" y="1558"/>
                  </a:lnTo>
                  <a:lnTo>
                    <a:pt x="1034" y="1888"/>
                  </a:lnTo>
                  <a:lnTo>
                    <a:pt x="1169" y="2247"/>
                  </a:lnTo>
                  <a:lnTo>
                    <a:pt x="1318" y="2666"/>
                  </a:lnTo>
                  <a:lnTo>
                    <a:pt x="1678" y="3550"/>
                  </a:lnTo>
                  <a:lnTo>
                    <a:pt x="2067" y="4433"/>
                  </a:lnTo>
                  <a:lnTo>
                    <a:pt x="2412" y="5242"/>
                  </a:lnTo>
                  <a:lnTo>
                    <a:pt x="2831" y="6170"/>
                  </a:lnTo>
                  <a:lnTo>
                    <a:pt x="2951" y="6350"/>
                  </a:lnTo>
                  <a:lnTo>
                    <a:pt x="3160" y="6619"/>
                  </a:lnTo>
                  <a:lnTo>
                    <a:pt x="3744" y="7293"/>
                  </a:lnTo>
                  <a:lnTo>
                    <a:pt x="4553" y="8206"/>
                  </a:lnTo>
                  <a:lnTo>
                    <a:pt x="4553" y="8206"/>
                  </a:lnTo>
                  <a:lnTo>
                    <a:pt x="3864" y="7787"/>
                  </a:lnTo>
                  <a:lnTo>
                    <a:pt x="3160" y="7368"/>
                  </a:lnTo>
                  <a:lnTo>
                    <a:pt x="2352" y="6919"/>
                  </a:lnTo>
                  <a:lnTo>
                    <a:pt x="1528" y="6469"/>
                  </a:lnTo>
                  <a:lnTo>
                    <a:pt x="1154" y="6275"/>
                  </a:lnTo>
                  <a:lnTo>
                    <a:pt x="794" y="6125"/>
                  </a:lnTo>
                  <a:lnTo>
                    <a:pt x="495" y="6005"/>
                  </a:lnTo>
                  <a:lnTo>
                    <a:pt x="255" y="5930"/>
                  </a:lnTo>
                  <a:lnTo>
                    <a:pt x="166" y="5915"/>
                  </a:lnTo>
                  <a:lnTo>
                    <a:pt x="91" y="5915"/>
                  </a:lnTo>
                  <a:lnTo>
                    <a:pt x="31" y="5930"/>
                  </a:lnTo>
                  <a:lnTo>
                    <a:pt x="1" y="5960"/>
                  </a:lnTo>
                  <a:lnTo>
                    <a:pt x="1" y="5975"/>
                  </a:lnTo>
                  <a:lnTo>
                    <a:pt x="16" y="6020"/>
                  </a:lnTo>
                  <a:lnTo>
                    <a:pt x="91" y="6125"/>
                  </a:lnTo>
                  <a:lnTo>
                    <a:pt x="225" y="6260"/>
                  </a:lnTo>
                  <a:lnTo>
                    <a:pt x="420" y="6424"/>
                  </a:lnTo>
                  <a:lnTo>
                    <a:pt x="959" y="6859"/>
                  </a:lnTo>
                  <a:lnTo>
                    <a:pt x="1663" y="7398"/>
                  </a:lnTo>
                  <a:lnTo>
                    <a:pt x="2516" y="8027"/>
                  </a:lnTo>
                  <a:lnTo>
                    <a:pt x="3475" y="8700"/>
                  </a:lnTo>
                  <a:lnTo>
                    <a:pt x="5556" y="10168"/>
                  </a:lnTo>
                  <a:lnTo>
                    <a:pt x="7652" y="11605"/>
                  </a:lnTo>
                  <a:lnTo>
                    <a:pt x="9494" y="12833"/>
                  </a:lnTo>
                  <a:lnTo>
                    <a:pt x="11291" y="14046"/>
                  </a:lnTo>
                  <a:lnTo>
                    <a:pt x="13596" y="7158"/>
                  </a:lnTo>
                  <a:lnTo>
                    <a:pt x="6379" y="5736"/>
                  </a:lnTo>
                  <a:lnTo>
                    <a:pt x="7023" y="5257"/>
                  </a:lnTo>
                  <a:lnTo>
                    <a:pt x="7682" y="4747"/>
                  </a:lnTo>
                  <a:lnTo>
                    <a:pt x="8446" y="4134"/>
                  </a:lnTo>
                  <a:lnTo>
                    <a:pt x="8820" y="3819"/>
                  </a:lnTo>
                  <a:lnTo>
                    <a:pt x="9194" y="3490"/>
                  </a:lnTo>
                  <a:lnTo>
                    <a:pt x="9524" y="3175"/>
                  </a:lnTo>
                  <a:lnTo>
                    <a:pt x="9838" y="2891"/>
                  </a:lnTo>
                  <a:lnTo>
                    <a:pt x="10078" y="2606"/>
                  </a:lnTo>
                  <a:lnTo>
                    <a:pt x="10272" y="2367"/>
                  </a:lnTo>
                  <a:lnTo>
                    <a:pt x="10332" y="2247"/>
                  </a:lnTo>
                  <a:lnTo>
                    <a:pt x="10377" y="2157"/>
                  </a:lnTo>
                  <a:lnTo>
                    <a:pt x="10407" y="2067"/>
                  </a:lnTo>
                  <a:lnTo>
                    <a:pt x="10407" y="1992"/>
                  </a:lnTo>
                  <a:lnTo>
                    <a:pt x="10392" y="1962"/>
                  </a:lnTo>
                  <a:lnTo>
                    <a:pt x="10377" y="1933"/>
                  </a:lnTo>
                  <a:lnTo>
                    <a:pt x="10317" y="1903"/>
                  </a:lnTo>
                  <a:lnTo>
                    <a:pt x="10242" y="1888"/>
                  </a:lnTo>
                  <a:lnTo>
                    <a:pt x="10138" y="1903"/>
                  </a:lnTo>
                  <a:lnTo>
                    <a:pt x="10018" y="1933"/>
                  </a:lnTo>
                  <a:lnTo>
                    <a:pt x="9868" y="1977"/>
                  </a:lnTo>
                  <a:lnTo>
                    <a:pt x="9539" y="2127"/>
                  </a:lnTo>
                  <a:lnTo>
                    <a:pt x="9134" y="2337"/>
                  </a:lnTo>
                  <a:lnTo>
                    <a:pt x="8700" y="2576"/>
                  </a:lnTo>
                  <a:lnTo>
                    <a:pt x="8236" y="2861"/>
                  </a:lnTo>
                  <a:lnTo>
                    <a:pt x="7757" y="3145"/>
                  </a:lnTo>
                  <a:lnTo>
                    <a:pt x="6814" y="3759"/>
                  </a:lnTo>
                  <a:lnTo>
                    <a:pt x="6005" y="4313"/>
                  </a:lnTo>
                  <a:lnTo>
                    <a:pt x="5211" y="4852"/>
                  </a:lnTo>
                  <a:lnTo>
                    <a:pt x="4927" y="2786"/>
                  </a:lnTo>
                  <a:lnTo>
                    <a:pt x="5122" y="2382"/>
                  </a:lnTo>
                  <a:lnTo>
                    <a:pt x="5301" y="1962"/>
                  </a:lnTo>
                  <a:lnTo>
                    <a:pt x="5511" y="1483"/>
                  </a:lnTo>
                  <a:lnTo>
                    <a:pt x="5721" y="989"/>
                  </a:lnTo>
                  <a:lnTo>
                    <a:pt x="5870" y="540"/>
                  </a:lnTo>
                  <a:lnTo>
                    <a:pt x="5930" y="345"/>
                  </a:lnTo>
                  <a:lnTo>
                    <a:pt x="5960" y="196"/>
                  </a:lnTo>
                  <a:lnTo>
                    <a:pt x="5960" y="76"/>
                  </a:lnTo>
                  <a:lnTo>
                    <a:pt x="5960" y="46"/>
                  </a:lnTo>
                  <a:lnTo>
                    <a:pt x="5945" y="16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240800" y="743075"/>
              <a:ext cx="82375" cy="3189700"/>
            </a:xfrm>
            <a:custGeom>
              <a:avLst/>
              <a:gdLst/>
              <a:ahLst/>
              <a:cxnLst/>
              <a:rect l="l" t="t" r="r" b="b"/>
              <a:pathLst>
                <a:path w="3295" h="127588" extrusionOk="0">
                  <a:moveTo>
                    <a:pt x="1647" y="1"/>
                  </a:moveTo>
                  <a:lnTo>
                    <a:pt x="539" y="2232"/>
                  </a:lnTo>
                  <a:lnTo>
                    <a:pt x="1258" y="2232"/>
                  </a:lnTo>
                  <a:lnTo>
                    <a:pt x="1258" y="120909"/>
                  </a:lnTo>
                  <a:lnTo>
                    <a:pt x="0" y="122227"/>
                  </a:lnTo>
                  <a:lnTo>
                    <a:pt x="0" y="123470"/>
                  </a:lnTo>
                  <a:lnTo>
                    <a:pt x="1258" y="122137"/>
                  </a:lnTo>
                  <a:lnTo>
                    <a:pt x="1258" y="122961"/>
                  </a:lnTo>
                  <a:lnTo>
                    <a:pt x="0" y="124278"/>
                  </a:lnTo>
                  <a:lnTo>
                    <a:pt x="0" y="125521"/>
                  </a:lnTo>
                  <a:lnTo>
                    <a:pt x="1258" y="124189"/>
                  </a:lnTo>
                  <a:lnTo>
                    <a:pt x="1258" y="125027"/>
                  </a:lnTo>
                  <a:lnTo>
                    <a:pt x="0" y="126345"/>
                  </a:lnTo>
                  <a:lnTo>
                    <a:pt x="0" y="127588"/>
                  </a:lnTo>
                  <a:lnTo>
                    <a:pt x="1647" y="125851"/>
                  </a:lnTo>
                  <a:lnTo>
                    <a:pt x="3295" y="127588"/>
                  </a:lnTo>
                  <a:lnTo>
                    <a:pt x="3295" y="126315"/>
                  </a:lnTo>
                  <a:lnTo>
                    <a:pt x="2037" y="124997"/>
                  </a:lnTo>
                  <a:lnTo>
                    <a:pt x="2037" y="124189"/>
                  </a:lnTo>
                  <a:lnTo>
                    <a:pt x="3295" y="125521"/>
                  </a:lnTo>
                  <a:lnTo>
                    <a:pt x="3295" y="124249"/>
                  </a:lnTo>
                  <a:lnTo>
                    <a:pt x="2037" y="122931"/>
                  </a:lnTo>
                  <a:lnTo>
                    <a:pt x="2037" y="122137"/>
                  </a:lnTo>
                  <a:lnTo>
                    <a:pt x="3295" y="123470"/>
                  </a:lnTo>
                  <a:lnTo>
                    <a:pt x="3295" y="122197"/>
                  </a:lnTo>
                  <a:lnTo>
                    <a:pt x="2037" y="120865"/>
                  </a:lnTo>
                  <a:lnTo>
                    <a:pt x="2037" y="2232"/>
                  </a:lnTo>
                  <a:lnTo>
                    <a:pt x="2755" y="2232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332500" y="2902600"/>
              <a:ext cx="318950" cy="568625"/>
            </a:xfrm>
            <a:custGeom>
              <a:avLst/>
              <a:gdLst/>
              <a:ahLst/>
              <a:cxnLst/>
              <a:rect l="l" t="t" r="r" b="b"/>
              <a:pathLst>
                <a:path w="12758" h="22745" extrusionOk="0">
                  <a:moveTo>
                    <a:pt x="4972" y="0"/>
                  </a:moveTo>
                  <a:lnTo>
                    <a:pt x="1" y="3444"/>
                  </a:lnTo>
                  <a:lnTo>
                    <a:pt x="4343" y="22745"/>
                  </a:lnTo>
                  <a:lnTo>
                    <a:pt x="12758" y="16875"/>
                  </a:lnTo>
                  <a:lnTo>
                    <a:pt x="4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647700" y="3102850"/>
              <a:ext cx="466050" cy="278525"/>
            </a:xfrm>
            <a:custGeom>
              <a:avLst/>
              <a:gdLst/>
              <a:ahLst/>
              <a:cxnLst/>
              <a:rect l="l" t="t" r="r" b="b"/>
              <a:pathLst>
                <a:path w="18642" h="11141" extrusionOk="0">
                  <a:moveTo>
                    <a:pt x="1617" y="1"/>
                  </a:moveTo>
                  <a:lnTo>
                    <a:pt x="1468" y="16"/>
                  </a:lnTo>
                  <a:lnTo>
                    <a:pt x="1303" y="46"/>
                  </a:lnTo>
                  <a:lnTo>
                    <a:pt x="1153" y="91"/>
                  </a:lnTo>
                  <a:lnTo>
                    <a:pt x="1003" y="151"/>
                  </a:lnTo>
                  <a:lnTo>
                    <a:pt x="854" y="211"/>
                  </a:lnTo>
                  <a:lnTo>
                    <a:pt x="719" y="300"/>
                  </a:lnTo>
                  <a:lnTo>
                    <a:pt x="584" y="405"/>
                  </a:lnTo>
                  <a:lnTo>
                    <a:pt x="464" y="510"/>
                  </a:lnTo>
                  <a:lnTo>
                    <a:pt x="360" y="630"/>
                  </a:lnTo>
                  <a:lnTo>
                    <a:pt x="270" y="765"/>
                  </a:lnTo>
                  <a:lnTo>
                    <a:pt x="180" y="914"/>
                  </a:lnTo>
                  <a:lnTo>
                    <a:pt x="105" y="1079"/>
                  </a:lnTo>
                  <a:lnTo>
                    <a:pt x="60" y="1229"/>
                  </a:lnTo>
                  <a:lnTo>
                    <a:pt x="15" y="1393"/>
                  </a:lnTo>
                  <a:lnTo>
                    <a:pt x="0" y="1558"/>
                  </a:lnTo>
                  <a:lnTo>
                    <a:pt x="0" y="1723"/>
                  </a:lnTo>
                  <a:lnTo>
                    <a:pt x="15" y="1873"/>
                  </a:lnTo>
                  <a:lnTo>
                    <a:pt x="30" y="2037"/>
                  </a:lnTo>
                  <a:lnTo>
                    <a:pt x="75" y="2187"/>
                  </a:lnTo>
                  <a:lnTo>
                    <a:pt x="135" y="2337"/>
                  </a:lnTo>
                  <a:lnTo>
                    <a:pt x="210" y="2486"/>
                  </a:lnTo>
                  <a:lnTo>
                    <a:pt x="285" y="2621"/>
                  </a:lnTo>
                  <a:lnTo>
                    <a:pt x="390" y="2756"/>
                  </a:lnTo>
                  <a:lnTo>
                    <a:pt x="494" y="2876"/>
                  </a:lnTo>
                  <a:lnTo>
                    <a:pt x="629" y="2981"/>
                  </a:lnTo>
                  <a:lnTo>
                    <a:pt x="764" y="3070"/>
                  </a:lnTo>
                  <a:lnTo>
                    <a:pt x="914" y="3160"/>
                  </a:lnTo>
                  <a:lnTo>
                    <a:pt x="1093" y="3235"/>
                  </a:lnTo>
                  <a:lnTo>
                    <a:pt x="1273" y="3295"/>
                  </a:lnTo>
                  <a:lnTo>
                    <a:pt x="1468" y="3325"/>
                  </a:lnTo>
                  <a:lnTo>
                    <a:pt x="1662" y="3340"/>
                  </a:lnTo>
                  <a:lnTo>
                    <a:pt x="1887" y="3325"/>
                  </a:lnTo>
                  <a:lnTo>
                    <a:pt x="2111" y="3280"/>
                  </a:lnTo>
                  <a:lnTo>
                    <a:pt x="2321" y="3205"/>
                  </a:lnTo>
                  <a:lnTo>
                    <a:pt x="2531" y="3100"/>
                  </a:lnTo>
                  <a:lnTo>
                    <a:pt x="2710" y="2981"/>
                  </a:lnTo>
                  <a:lnTo>
                    <a:pt x="2875" y="2816"/>
                  </a:lnTo>
                  <a:lnTo>
                    <a:pt x="3025" y="2636"/>
                  </a:lnTo>
                  <a:lnTo>
                    <a:pt x="3145" y="2427"/>
                  </a:lnTo>
                  <a:lnTo>
                    <a:pt x="3220" y="2277"/>
                  </a:lnTo>
                  <a:lnTo>
                    <a:pt x="3279" y="2112"/>
                  </a:lnTo>
                  <a:lnTo>
                    <a:pt x="3309" y="1962"/>
                  </a:lnTo>
                  <a:lnTo>
                    <a:pt x="3324" y="1798"/>
                  </a:lnTo>
                  <a:lnTo>
                    <a:pt x="3339" y="1633"/>
                  </a:lnTo>
                  <a:lnTo>
                    <a:pt x="3324" y="1468"/>
                  </a:lnTo>
                  <a:lnTo>
                    <a:pt x="3294" y="1319"/>
                  </a:lnTo>
                  <a:lnTo>
                    <a:pt x="3249" y="1154"/>
                  </a:lnTo>
                  <a:lnTo>
                    <a:pt x="3190" y="1004"/>
                  </a:lnTo>
                  <a:lnTo>
                    <a:pt x="3130" y="869"/>
                  </a:lnTo>
                  <a:lnTo>
                    <a:pt x="3040" y="735"/>
                  </a:lnTo>
                  <a:lnTo>
                    <a:pt x="2935" y="600"/>
                  </a:lnTo>
                  <a:lnTo>
                    <a:pt x="2830" y="480"/>
                  </a:lnTo>
                  <a:lnTo>
                    <a:pt x="2710" y="375"/>
                  </a:lnTo>
                  <a:lnTo>
                    <a:pt x="2576" y="270"/>
                  </a:lnTo>
                  <a:lnTo>
                    <a:pt x="2426" y="196"/>
                  </a:lnTo>
                  <a:lnTo>
                    <a:pt x="2261" y="121"/>
                  </a:lnTo>
                  <a:lnTo>
                    <a:pt x="2111" y="61"/>
                  </a:lnTo>
                  <a:lnTo>
                    <a:pt x="1947" y="31"/>
                  </a:lnTo>
                  <a:lnTo>
                    <a:pt x="1782" y="16"/>
                  </a:lnTo>
                  <a:lnTo>
                    <a:pt x="1617" y="1"/>
                  </a:lnTo>
                  <a:close/>
                  <a:moveTo>
                    <a:pt x="5286" y="1962"/>
                  </a:moveTo>
                  <a:lnTo>
                    <a:pt x="5136" y="1992"/>
                  </a:lnTo>
                  <a:lnTo>
                    <a:pt x="4971" y="2037"/>
                  </a:lnTo>
                  <a:lnTo>
                    <a:pt x="4822" y="2097"/>
                  </a:lnTo>
                  <a:lnTo>
                    <a:pt x="4687" y="2172"/>
                  </a:lnTo>
                  <a:lnTo>
                    <a:pt x="4552" y="2247"/>
                  </a:lnTo>
                  <a:lnTo>
                    <a:pt x="4417" y="2352"/>
                  </a:lnTo>
                  <a:lnTo>
                    <a:pt x="4298" y="2457"/>
                  </a:lnTo>
                  <a:lnTo>
                    <a:pt x="4193" y="2576"/>
                  </a:lnTo>
                  <a:lnTo>
                    <a:pt x="4088" y="2726"/>
                  </a:lnTo>
                  <a:lnTo>
                    <a:pt x="3998" y="2861"/>
                  </a:lnTo>
                  <a:lnTo>
                    <a:pt x="3938" y="3026"/>
                  </a:lnTo>
                  <a:lnTo>
                    <a:pt x="3878" y="3190"/>
                  </a:lnTo>
                  <a:lnTo>
                    <a:pt x="3848" y="3340"/>
                  </a:lnTo>
                  <a:lnTo>
                    <a:pt x="3818" y="3505"/>
                  </a:lnTo>
                  <a:lnTo>
                    <a:pt x="3818" y="3669"/>
                  </a:lnTo>
                  <a:lnTo>
                    <a:pt x="3833" y="3834"/>
                  </a:lnTo>
                  <a:lnTo>
                    <a:pt x="3863" y="3984"/>
                  </a:lnTo>
                  <a:lnTo>
                    <a:pt x="3908" y="4134"/>
                  </a:lnTo>
                  <a:lnTo>
                    <a:pt x="3953" y="4283"/>
                  </a:lnTo>
                  <a:lnTo>
                    <a:pt x="4028" y="4433"/>
                  </a:lnTo>
                  <a:lnTo>
                    <a:pt x="4118" y="4568"/>
                  </a:lnTo>
                  <a:lnTo>
                    <a:pt x="4208" y="4703"/>
                  </a:lnTo>
                  <a:lnTo>
                    <a:pt x="4328" y="4822"/>
                  </a:lnTo>
                  <a:lnTo>
                    <a:pt x="4447" y="4927"/>
                  </a:lnTo>
                  <a:lnTo>
                    <a:pt x="4582" y="5032"/>
                  </a:lnTo>
                  <a:lnTo>
                    <a:pt x="4732" y="5107"/>
                  </a:lnTo>
                  <a:lnTo>
                    <a:pt x="4911" y="5197"/>
                  </a:lnTo>
                  <a:lnTo>
                    <a:pt x="5106" y="5257"/>
                  </a:lnTo>
                  <a:lnTo>
                    <a:pt x="5301" y="5286"/>
                  </a:lnTo>
                  <a:lnTo>
                    <a:pt x="5495" y="5301"/>
                  </a:lnTo>
                  <a:lnTo>
                    <a:pt x="5720" y="5286"/>
                  </a:lnTo>
                  <a:lnTo>
                    <a:pt x="5930" y="5227"/>
                  </a:lnTo>
                  <a:lnTo>
                    <a:pt x="6154" y="5152"/>
                  </a:lnTo>
                  <a:lnTo>
                    <a:pt x="6349" y="5062"/>
                  </a:lnTo>
                  <a:lnTo>
                    <a:pt x="6544" y="4927"/>
                  </a:lnTo>
                  <a:lnTo>
                    <a:pt x="6708" y="4777"/>
                  </a:lnTo>
                  <a:lnTo>
                    <a:pt x="6858" y="4583"/>
                  </a:lnTo>
                  <a:lnTo>
                    <a:pt x="6978" y="4388"/>
                  </a:lnTo>
                  <a:lnTo>
                    <a:pt x="7053" y="4223"/>
                  </a:lnTo>
                  <a:lnTo>
                    <a:pt x="7098" y="4074"/>
                  </a:lnTo>
                  <a:lnTo>
                    <a:pt x="7142" y="3909"/>
                  </a:lnTo>
                  <a:lnTo>
                    <a:pt x="7157" y="3744"/>
                  </a:lnTo>
                  <a:lnTo>
                    <a:pt x="7157" y="3580"/>
                  </a:lnTo>
                  <a:lnTo>
                    <a:pt x="7142" y="3430"/>
                  </a:lnTo>
                  <a:lnTo>
                    <a:pt x="7113" y="3265"/>
                  </a:lnTo>
                  <a:lnTo>
                    <a:pt x="7083" y="3115"/>
                  </a:lnTo>
                  <a:lnTo>
                    <a:pt x="7023" y="2966"/>
                  </a:lnTo>
                  <a:lnTo>
                    <a:pt x="6948" y="2816"/>
                  </a:lnTo>
                  <a:lnTo>
                    <a:pt x="6858" y="2681"/>
                  </a:lnTo>
                  <a:lnTo>
                    <a:pt x="6768" y="2546"/>
                  </a:lnTo>
                  <a:lnTo>
                    <a:pt x="6663" y="2427"/>
                  </a:lnTo>
                  <a:lnTo>
                    <a:pt x="6529" y="2322"/>
                  </a:lnTo>
                  <a:lnTo>
                    <a:pt x="6394" y="2232"/>
                  </a:lnTo>
                  <a:lnTo>
                    <a:pt x="6244" y="2142"/>
                  </a:lnTo>
                  <a:lnTo>
                    <a:pt x="6094" y="2067"/>
                  </a:lnTo>
                  <a:lnTo>
                    <a:pt x="5930" y="2022"/>
                  </a:lnTo>
                  <a:lnTo>
                    <a:pt x="5765" y="1977"/>
                  </a:lnTo>
                  <a:lnTo>
                    <a:pt x="5615" y="1962"/>
                  </a:lnTo>
                  <a:close/>
                  <a:moveTo>
                    <a:pt x="9269" y="3909"/>
                  </a:moveTo>
                  <a:lnTo>
                    <a:pt x="9119" y="3924"/>
                  </a:lnTo>
                  <a:lnTo>
                    <a:pt x="8954" y="3954"/>
                  </a:lnTo>
                  <a:lnTo>
                    <a:pt x="8804" y="3984"/>
                  </a:lnTo>
                  <a:lnTo>
                    <a:pt x="8655" y="4044"/>
                  </a:lnTo>
                  <a:lnTo>
                    <a:pt x="8505" y="4119"/>
                  </a:lnTo>
                  <a:lnTo>
                    <a:pt x="8370" y="4208"/>
                  </a:lnTo>
                  <a:lnTo>
                    <a:pt x="8236" y="4298"/>
                  </a:lnTo>
                  <a:lnTo>
                    <a:pt x="8116" y="4418"/>
                  </a:lnTo>
                  <a:lnTo>
                    <a:pt x="8011" y="4538"/>
                  </a:lnTo>
                  <a:lnTo>
                    <a:pt x="7921" y="4673"/>
                  </a:lnTo>
                  <a:lnTo>
                    <a:pt x="7831" y="4822"/>
                  </a:lnTo>
                  <a:lnTo>
                    <a:pt x="7756" y="4972"/>
                  </a:lnTo>
                  <a:lnTo>
                    <a:pt x="7711" y="5137"/>
                  </a:lnTo>
                  <a:lnTo>
                    <a:pt x="7667" y="5301"/>
                  </a:lnTo>
                  <a:lnTo>
                    <a:pt x="7652" y="5451"/>
                  </a:lnTo>
                  <a:lnTo>
                    <a:pt x="7652" y="5616"/>
                  </a:lnTo>
                  <a:lnTo>
                    <a:pt x="7667" y="5781"/>
                  </a:lnTo>
                  <a:lnTo>
                    <a:pt x="7682" y="5930"/>
                  </a:lnTo>
                  <a:lnTo>
                    <a:pt x="7726" y="6095"/>
                  </a:lnTo>
                  <a:lnTo>
                    <a:pt x="7786" y="6245"/>
                  </a:lnTo>
                  <a:lnTo>
                    <a:pt x="7861" y="6380"/>
                  </a:lnTo>
                  <a:lnTo>
                    <a:pt x="7936" y="6529"/>
                  </a:lnTo>
                  <a:lnTo>
                    <a:pt x="8041" y="6649"/>
                  </a:lnTo>
                  <a:lnTo>
                    <a:pt x="8146" y="6769"/>
                  </a:lnTo>
                  <a:lnTo>
                    <a:pt x="8280" y="6874"/>
                  </a:lnTo>
                  <a:lnTo>
                    <a:pt x="8415" y="6978"/>
                  </a:lnTo>
                  <a:lnTo>
                    <a:pt x="8565" y="7068"/>
                  </a:lnTo>
                  <a:lnTo>
                    <a:pt x="8745" y="7143"/>
                  </a:lnTo>
                  <a:lnTo>
                    <a:pt x="8939" y="7203"/>
                  </a:lnTo>
                  <a:lnTo>
                    <a:pt x="9119" y="7233"/>
                  </a:lnTo>
                  <a:lnTo>
                    <a:pt x="9314" y="7248"/>
                  </a:lnTo>
                  <a:lnTo>
                    <a:pt x="9538" y="7233"/>
                  </a:lnTo>
                  <a:lnTo>
                    <a:pt x="9763" y="7188"/>
                  </a:lnTo>
                  <a:lnTo>
                    <a:pt x="9972" y="7113"/>
                  </a:lnTo>
                  <a:lnTo>
                    <a:pt x="10182" y="7008"/>
                  </a:lnTo>
                  <a:lnTo>
                    <a:pt x="10362" y="6874"/>
                  </a:lnTo>
                  <a:lnTo>
                    <a:pt x="10526" y="6724"/>
                  </a:lnTo>
                  <a:lnTo>
                    <a:pt x="10676" y="6544"/>
                  </a:lnTo>
                  <a:lnTo>
                    <a:pt x="10796" y="6335"/>
                  </a:lnTo>
                  <a:lnTo>
                    <a:pt x="10871" y="6185"/>
                  </a:lnTo>
                  <a:lnTo>
                    <a:pt x="10931" y="6020"/>
                  </a:lnTo>
                  <a:lnTo>
                    <a:pt x="10961" y="5855"/>
                  </a:lnTo>
                  <a:lnTo>
                    <a:pt x="10976" y="5691"/>
                  </a:lnTo>
                  <a:lnTo>
                    <a:pt x="10991" y="5541"/>
                  </a:lnTo>
                  <a:lnTo>
                    <a:pt x="10976" y="5376"/>
                  </a:lnTo>
                  <a:lnTo>
                    <a:pt x="10946" y="5212"/>
                  </a:lnTo>
                  <a:lnTo>
                    <a:pt x="10901" y="5062"/>
                  </a:lnTo>
                  <a:lnTo>
                    <a:pt x="10841" y="4912"/>
                  </a:lnTo>
                  <a:lnTo>
                    <a:pt x="10781" y="4762"/>
                  </a:lnTo>
                  <a:lnTo>
                    <a:pt x="10691" y="4628"/>
                  </a:lnTo>
                  <a:lnTo>
                    <a:pt x="10586" y="4508"/>
                  </a:lnTo>
                  <a:lnTo>
                    <a:pt x="10481" y="4388"/>
                  </a:lnTo>
                  <a:lnTo>
                    <a:pt x="10362" y="4268"/>
                  </a:lnTo>
                  <a:lnTo>
                    <a:pt x="10227" y="4178"/>
                  </a:lnTo>
                  <a:lnTo>
                    <a:pt x="10077" y="4089"/>
                  </a:lnTo>
                  <a:lnTo>
                    <a:pt x="9913" y="4014"/>
                  </a:lnTo>
                  <a:lnTo>
                    <a:pt x="9763" y="3969"/>
                  </a:lnTo>
                  <a:lnTo>
                    <a:pt x="9598" y="3939"/>
                  </a:lnTo>
                  <a:lnTo>
                    <a:pt x="9433" y="3909"/>
                  </a:lnTo>
                  <a:close/>
                  <a:moveTo>
                    <a:pt x="13102" y="5855"/>
                  </a:moveTo>
                  <a:lnTo>
                    <a:pt x="12937" y="5870"/>
                  </a:lnTo>
                  <a:lnTo>
                    <a:pt x="12787" y="5900"/>
                  </a:lnTo>
                  <a:lnTo>
                    <a:pt x="12623" y="5945"/>
                  </a:lnTo>
                  <a:lnTo>
                    <a:pt x="12473" y="5990"/>
                  </a:lnTo>
                  <a:lnTo>
                    <a:pt x="12338" y="6065"/>
                  </a:lnTo>
                  <a:lnTo>
                    <a:pt x="12203" y="6155"/>
                  </a:lnTo>
                  <a:lnTo>
                    <a:pt x="12069" y="6245"/>
                  </a:lnTo>
                  <a:lnTo>
                    <a:pt x="11949" y="6365"/>
                  </a:lnTo>
                  <a:lnTo>
                    <a:pt x="11844" y="6484"/>
                  </a:lnTo>
                  <a:lnTo>
                    <a:pt x="11739" y="6619"/>
                  </a:lnTo>
                  <a:lnTo>
                    <a:pt x="11649" y="6769"/>
                  </a:lnTo>
                  <a:lnTo>
                    <a:pt x="11590" y="6919"/>
                  </a:lnTo>
                  <a:lnTo>
                    <a:pt x="11530" y="7083"/>
                  </a:lnTo>
                  <a:lnTo>
                    <a:pt x="11500" y="7248"/>
                  </a:lnTo>
                  <a:lnTo>
                    <a:pt x="11485" y="7413"/>
                  </a:lnTo>
                  <a:lnTo>
                    <a:pt x="11470" y="7562"/>
                  </a:lnTo>
                  <a:lnTo>
                    <a:pt x="11485" y="7727"/>
                  </a:lnTo>
                  <a:lnTo>
                    <a:pt x="11515" y="7892"/>
                  </a:lnTo>
                  <a:lnTo>
                    <a:pt x="11560" y="8042"/>
                  </a:lnTo>
                  <a:lnTo>
                    <a:pt x="11604" y="8191"/>
                  </a:lnTo>
                  <a:lnTo>
                    <a:pt x="11679" y="8341"/>
                  </a:lnTo>
                  <a:lnTo>
                    <a:pt x="11769" y="8476"/>
                  </a:lnTo>
                  <a:lnTo>
                    <a:pt x="11859" y="8596"/>
                  </a:lnTo>
                  <a:lnTo>
                    <a:pt x="11979" y="8715"/>
                  </a:lnTo>
                  <a:lnTo>
                    <a:pt x="12099" y="8835"/>
                  </a:lnTo>
                  <a:lnTo>
                    <a:pt x="12233" y="8925"/>
                  </a:lnTo>
                  <a:lnTo>
                    <a:pt x="12383" y="9015"/>
                  </a:lnTo>
                  <a:lnTo>
                    <a:pt x="12563" y="9090"/>
                  </a:lnTo>
                  <a:lnTo>
                    <a:pt x="12757" y="9150"/>
                  </a:lnTo>
                  <a:lnTo>
                    <a:pt x="12952" y="9180"/>
                  </a:lnTo>
                  <a:lnTo>
                    <a:pt x="13147" y="9194"/>
                  </a:lnTo>
                  <a:lnTo>
                    <a:pt x="13371" y="9180"/>
                  </a:lnTo>
                  <a:lnTo>
                    <a:pt x="13581" y="9135"/>
                  </a:lnTo>
                  <a:lnTo>
                    <a:pt x="13806" y="9060"/>
                  </a:lnTo>
                  <a:lnTo>
                    <a:pt x="14000" y="8955"/>
                  </a:lnTo>
                  <a:lnTo>
                    <a:pt x="14195" y="8835"/>
                  </a:lnTo>
                  <a:lnTo>
                    <a:pt x="14360" y="8670"/>
                  </a:lnTo>
                  <a:lnTo>
                    <a:pt x="14509" y="8491"/>
                  </a:lnTo>
                  <a:lnTo>
                    <a:pt x="14629" y="8281"/>
                  </a:lnTo>
                  <a:lnTo>
                    <a:pt x="14704" y="8131"/>
                  </a:lnTo>
                  <a:lnTo>
                    <a:pt x="14749" y="7967"/>
                  </a:lnTo>
                  <a:lnTo>
                    <a:pt x="14794" y="7817"/>
                  </a:lnTo>
                  <a:lnTo>
                    <a:pt x="14809" y="7652"/>
                  </a:lnTo>
                  <a:lnTo>
                    <a:pt x="14809" y="7488"/>
                  </a:lnTo>
                  <a:lnTo>
                    <a:pt x="14794" y="7323"/>
                  </a:lnTo>
                  <a:lnTo>
                    <a:pt x="14764" y="7173"/>
                  </a:lnTo>
                  <a:lnTo>
                    <a:pt x="14734" y="7008"/>
                  </a:lnTo>
                  <a:lnTo>
                    <a:pt x="14674" y="6859"/>
                  </a:lnTo>
                  <a:lnTo>
                    <a:pt x="14599" y="6724"/>
                  </a:lnTo>
                  <a:lnTo>
                    <a:pt x="14524" y="6589"/>
                  </a:lnTo>
                  <a:lnTo>
                    <a:pt x="14419" y="6454"/>
                  </a:lnTo>
                  <a:lnTo>
                    <a:pt x="14315" y="6335"/>
                  </a:lnTo>
                  <a:lnTo>
                    <a:pt x="14180" y="6230"/>
                  </a:lnTo>
                  <a:lnTo>
                    <a:pt x="14045" y="6125"/>
                  </a:lnTo>
                  <a:lnTo>
                    <a:pt x="13895" y="6035"/>
                  </a:lnTo>
                  <a:lnTo>
                    <a:pt x="13746" y="5975"/>
                  </a:lnTo>
                  <a:lnTo>
                    <a:pt x="13581" y="5915"/>
                  </a:lnTo>
                  <a:lnTo>
                    <a:pt x="13431" y="5885"/>
                  </a:lnTo>
                  <a:lnTo>
                    <a:pt x="13267" y="5870"/>
                  </a:lnTo>
                  <a:lnTo>
                    <a:pt x="13102" y="5855"/>
                  </a:lnTo>
                  <a:close/>
                  <a:moveTo>
                    <a:pt x="16770" y="7817"/>
                  </a:moveTo>
                  <a:lnTo>
                    <a:pt x="16606" y="7847"/>
                  </a:lnTo>
                  <a:lnTo>
                    <a:pt x="16456" y="7892"/>
                  </a:lnTo>
                  <a:lnTo>
                    <a:pt x="16306" y="7952"/>
                  </a:lnTo>
                  <a:lnTo>
                    <a:pt x="16156" y="8012"/>
                  </a:lnTo>
                  <a:lnTo>
                    <a:pt x="16022" y="8101"/>
                  </a:lnTo>
                  <a:lnTo>
                    <a:pt x="15887" y="8206"/>
                  </a:lnTo>
                  <a:lnTo>
                    <a:pt x="15767" y="8311"/>
                  </a:lnTo>
                  <a:lnTo>
                    <a:pt x="15662" y="8431"/>
                  </a:lnTo>
                  <a:lnTo>
                    <a:pt x="15572" y="8566"/>
                  </a:lnTo>
                  <a:lnTo>
                    <a:pt x="15483" y="8715"/>
                  </a:lnTo>
                  <a:lnTo>
                    <a:pt x="15408" y="8880"/>
                  </a:lnTo>
                  <a:lnTo>
                    <a:pt x="15363" y="9030"/>
                  </a:lnTo>
                  <a:lnTo>
                    <a:pt x="15318" y="9194"/>
                  </a:lnTo>
                  <a:lnTo>
                    <a:pt x="15303" y="9359"/>
                  </a:lnTo>
                  <a:lnTo>
                    <a:pt x="15303" y="9524"/>
                  </a:lnTo>
                  <a:lnTo>
                    <a:pt x="15318" y="9689"/>
                  </a:lnTo>
                  <a:lnTo>
                    <a:pt x="15333" y="9838"/>
                  </a:lnTo>
                  <a:lnTo>
                    <a:pt x="15378" y="9988"/>
                  </a:lnTo>
                  <a:lnTo>
                    <a:pt x="15438" y="10138"/>
                  </a:lnTo>
                  <a:lnTo>
                    <a:pt x="15512" y="10288"/>
                  </a:lnTo>
                  <a:lnTo>
                    <a:pt x="15587" y="10422"/>
                  </a:lnTo>
                  <a:lnTo>
                    <a:pt x="15692" y="10557"/>
                  </a:lnTo>
                  <a:lnTo>
                    <a:pt x="15797" y="10677"/>
                  </a:lnTo>
                  <a:lnTo>
                    <a:pt x="15932" y="10782"/>
                  </a:lnTo>
                  <a:lnTo>
                    <a:pt x="16066" y="10886"/>
                  </a:lnTo>
                  <a:lnTo>
                    <a:pt x="16216" y="10961"/>
                  </a:lnTo>
                  <a:lnTo>
                    <a:pt x="16396" y="11051"/>
                  </a:lnTo>
                  <a:lnTo>
                    <a:pt x="16591" y="11096"/>
                  </a:lnTo>
                  <a:lnTo>
                    <a:pt x="16770" y="11141"/>
                  </a:lnTo>
                  <a:lnTo>
                    <a:pt x="16965" y="11141"/>
                  </a:lnTo>
                  <a:lnTo>
                    <a:pt x="17189" y="11126"/>
                  </a:lnTo>
                  <a:lnTo>
                    <a:pt x="17414" y="11081"/>
                  </a:lnTo>
                  <a:lnTo>
                    <a:pt x="17624" y="11006"/>
                  </a:lnTo>
                  <a:lnTo>
                    <a:pt x="17833" y="10901"/>
                  </a:lnTo>
                  <a:lnTo>
                    <a:pt x="18013" y="10782"/>
                  </a:lnTo>
                  <a:lnTo>
                    <a:pt x="18178" y="10617"/>
                  </a:lnTo>
                  <a:lnTo>
                    <a:pt x="18327" y="10437"/>
                  </a:lnTo>
                  <a:lnTo>
                    <a:pt x="18447" y="10243"/>
                  </a:lnTo>
                  <a:lnTo>
                    <a:pt x="18522" y="10078"/>
                  </a:lnTo>
                  <a:lnTo>
                    <a:pt x="18582" y="9928"/>
                  </a:lnTo>
                  <a:lnTo>
                    <a:pt x="18612" y="9763"/>
                  </a:lnTo>
                  <a:lnTo>
                    <a:pt x="18627" y="9599"/>
                  </a:lnTo>
                  <a:lnTo>
                    <a:pt x="18642" y="9434"/>
                  </a:lnTo>
                  <a:lnTo>
                    <a:pt x="18627" y="9269"/>
                  </a:lnTo>
                  <a:lnTo>
                    <a:pt x="18597" y="9120"/>
                  </a:lnTo>
                  <a:lnTo>
                    <a:pt x="18552" y="8970"/>
                  </a:lnTo>
                  <a:lnTo>
                    <a:pt x="18492" y="8820"/>
                  </a:lnTo>
                  <a:lnTo>
                    <a:pt x="18432" y="8670"/>
                  </a:lnTo>
                  <a:lnTo>
                    <a:pt x="18342" y="8536"/>
                  </a:lnTo>
                  <a:lnTo>
                    <a:pt x="18238" y="8401"/>
                  </a:lnTo>
                  <a:lnTo>
                    <a:pt x="18133" y="8281"/>
                  </a:lnTo>
                  <a:lnTo>
                    <a:pt x="18013" y="8176"/>
                  </a:lnTo>
                  <a:lnTo>
                    <a:pt x="17878" y="8072"/>
                  </a:lnTo>
                  <a:lnTo>
                    <a:pt x="17729" y="7997"/>
                  </a:lnTo>
                  <a:lnTo>
                    <a:pt x="17564" y="7922"/>
                  </a:lnTo>
                  <a:lnTo>
                    <a:pt x="17414" y="7877"/>
                  </a:lnTo>
                  <a:lnTo>
                    <a:pt x="17249" y="7832"/>
                  </a:lnTo>
                  <a:lnTo>
                    <a:pt x="17085" y="7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991375" y="2902600"/>
              <a:ext cx="318950" cy="568625"/>
            </a:xfrm>
            <a:custGeom>
              <a:avLst/>
              <a:gdLst/>
              <a:ahLst/>
              <a:cxnLst/>
              <a:rect l="l" t="t" r="r" b="b"/>
              <a:pathLst>
                <a:path w="12758" h="22745" extrusionOk="0">
                  <a:moveTo>
                    <a:pt x="7786" y="0"/>
                  </a:moveTo>
                  <a:lnTo>
                    <a:pt x="0" y="16875"/>
                  </a:lnTo>
                  <a:lnTo>
                    <a:pt x="8415" y="22745"/>
                  </a:lnTo>
                  <a:lnTo>
                    <a:pt x="12758" y="3444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529075" y="3102850"/>
              <a:ext cx="466075" cy="278525"/>
            </a:xfrm>
            <a:custGeom>
              <a:avLst/>
              <a:gdLst/>
              <a:ahLst/>
              <a:cxnLst/>
              <a:rect l="l" t="t" r="r" b="b"/>
              <a:pathLst>
                <a:path w="18643" h="11141" extrusionOk="0">
                  <a:moveTo>
                    <a:pt x="17025" y="1"/>
                  </a:moveTo>
                  <a:lnTo>
                    <a:pt x="16860" y="16"/>
                  </a:lnTo>
                  <a:lnTo>
                    <a:pt x="16696" y="31"/>
                  </a:lnTo>
                  <a:lnTo>
                    <a:pt x="16531" y="61"/>
                  </a:lnTo>
                  <a:lnTo>
                    <a:pt x="16381" y="121"/>
                  </a:lnTo>
                  <a:lnTo>
                    <a:pt x="16216" y="196"/>
                  </a:lnTo>
                  <a:lnTo>
                    <a:pt x="16067" y="270"/>
                  </a:lnTo>
                  <a:lnTo>
                    <a:pt x="15932" y="375"/>
                  </a:lnTo>
                  <a:lnTo>
                    <a:pt x="15812" y="480"/>
                  </a:lnTo>
                  <a:lnTo>
                    <a:pt x="15692" y="600"/>
                  </a:lnTo>
                  <a:lnTo>
                    <a:pt x="15603" y="735"/>
                  </a:lnTo>
                  <a:lnTo>
                    <a:pt x="15513" y="869"/>
                  </a:lnTo>
                  <a:lnTo>
                    <a:pt x="15453" y="1004"/>
                  </a:lnTo>
                  <a:lnTo>
                    <a:pt x="15393" y="1154"/>
                  </a:lnTo>
                  <a:lnTo>
                    <a:pt x="15348" y="1319"/>
                  </a:lnTo>
                  <a:lnTo>
                    <a:pt x="15318" y="1468"/>
                  </a:lnTo>
                  <a:lnTo>
                    <a:pt x="15303" y="1633"/>
                  </a:lnTo>
                  <a:lnTo>
                    <a:pt x="15318" y="1798"/>
                  </a:lnTo>
                  <a:lnTo>
                    <a:pt x="15333" y="1962"/>
                  </a:lnTo>
                  <a:lnTo>
                    <a:pt x="15363" y="2112"/>
                  </a:lnTo>
                  <a:lnTo>
                    <a:pt x="15423" y="2277"/>
                  </a:lnTo>
                  <a:lnTo>
                    <a:pt x="15483" y="2427"/>
                  </a:lnTo>
                  <a:lnTo>
                    <a:pt x="15618" y="2636"/>
                  </a:lnTo>
                  <a:lnTo>
                    <a:pt x="15767" y="2816"/>
                  </a:lnTo>
                  <a:lnTo>
                    <a:pt x="15932" y="2981"/>
                  </a:lnTo>
                  <a:lnTo>
                    <a:pt x="16112" y="3100"/>
                  </a:lnTo>
                  <a:lnTo>
                    <a:pt x="16321" y="3205"/>
                  </a:lnTo>
                  <a:lnTo>
                    <a:pt x="16531" y="3280"/>
                  </a:lnTo>
                  <a:lnTo>
                    <a:pt x="16755" y="3325"/>
                  </a:lnTo>
                  <a:lnTo>
                    <a:pt x="16980" y="3340"/>
                  </a:lnTo>
                  <a:lnTo>
                    <a:pt x="17175" y="3325"/>
                  </a:lnTo>
                  <a:lnTo>
                    <a:pt x="17354" y="3295"/>
                  </a:lnTo>
                  <a:lnTo>
                    <a:pt x="17549" y="3235"/>
                  </a:lnTo>
                  <a:lnTo>
                    <a:pt x="17729" y="3160"/>
                  </a:lnTo>
                  <a:lnTo>
                    <a:pt x="17878" y="3070"/>
                  </a:lnTo>
                  <a:lnTo>
                    <a:pt x="18013" y="2981"/>
                  </a:lnTo>
                  <a:lnTo>
                    <a:pt x="18148" y="2876"/>
                  </a:lnTo>
                  <a:lnTo>
                    <a:pt x="18253" y="2756"/>
                  </a:lnTo>
                  <a:lnTo>
                    <a:pt x="18358" y="2621"/>
                  </a:lnTo>
                  <a:lnTo>
                    <a:pt x="18432" y="2486"/>
                  </a:lnTo>
                  <a:lnTo>
                    <a:pt x="18507" y="2337"/>
                  </a:lnTo>
                  <a:lnTo>
                    <a:pt x="18567" y="2187"/>
                  </a:lnTo>
                  <a:lnTo>
                    <a:pt x="18612" y="2037"/>
                  </a:lnTo>
                  <a:lnTo>
                    <a:pt x="18627" y="1873"/>
                  </a:lnTo>
                  <a:lnTo>
                    <a:pt x="18642" y="1723"/>
                  </a:lnTo>
                  <a:lnTo>
                    <a:pt x="18642" y="1558"/>
                  </a:lnTo>
                  <a:lnTo>
                    <a:pt x="18627" y="1393"/>
                  </a:lnTo>
                  <a:lnTo>
                    <a:pt x="18582" y="1229"/>
                  </a:lnTo>
                  <a:lnTo>
                    <a:pt x="18537" y="1079"/>
                  </a:lnTo>
                  <a:lnTo>
                    <a:pt x="18462" y="914"/>
                  </a:lnTo>
                  <a:lnTo>
                    <a:pt x="18373" y="765"/>
                  </a:lnTo>
                  <a:lnTo>
                    <a:pt x="18283" y="630"/>
                  </a:lnTo>
                  <a:lnTo>
                    <a:pt x="18178" y="510"/>
                  </a:lnTo>
                  <a:lnTo>
                    <a:pt x="18058" y="405"/>
                  </a:lnTo>
                  <a:lnTo>
                    <a:pt x="17923" y="300"/>
                  </a:lnTo>
                  <a:lnTo>
                    <a:pt x="17789" y="211"/>
                  </a:lnTo>
                  <a:lnTo>
                    <a:pt x="17639" y="151"/>
                  </a:lnTo>
                  <a:lnTo>
                    <a:pt x="17489" y="91"/>
                  </a:lnTo>
                  <a:lnTo>
                    <a:pt x="17339" y="46"/>
                  </a:lnTo>
                  <a:lnTo>
                    <a:pt x="17175" y="16"/>
                  </a:lnTo>
                  <a:lnTo>
                    <a:pt x="17025" y="1"/>
                  </a:lnTo>
                  <a:close/>
                  <a:moveTo>
                    <a:pt x="13027" y="1962"/>
                  </a:moveTo>
                  <a:lnTo>
                    <a:pt x="12862" y="1977"/>
                  </a:lnTo>
                  <a:lnTo>
                    <a:pt x="12713" y="2022"/>
                  </a:lnTo>
                  <a:lnTo>
                    <a:pt x="12548" y="2067"/>
                  </a:lnTo>
                  <a:lnTo>
                    <a:pt x="12398" y="2142"/>
                  </a:lnTo>
                  <a:lnTo>
                    <a:pt x="12249" y="2232"/>
                  </a:lnTo>
                  <a:lnTo>
                    <a:pt x="12114" y="2322"/>
                  </a:lnTo>
                  <a:lnTo>
                    <a:pt x="11979" y="2427"/>
                  </a:lnTo>
                  <a:lnTo>
                    <a:pt x="11874" y="2546"/>
                  </a:lnTo>
                  <a:lnTo>
                    <a:pt x="11769" y="2681"/>
                  </a:lnTo>
                  <a:lnTo>
                    <a:pt x="11695" y="2816"/>
                  </a:lnTo>
                  <a:lnTo>
                    <a:pt x="11620" y="2966"/>
                  </a:lnTo>
                  <a:lnTo>
                    <a:pt x="11560" y="3115"/>
                  </a:lnTo>
                  <a:lnTo>
                    <a:pt x="11515" y="3265"/>
                  </a:lnTo>
                  <a:lnTo>
                    <a:pt x="11500" y="3430"/>
                  </a:lnTo>
                  <a:lnTo>
                    <a:pt x="11485" y="3580"/>
                  </a:lnTo>
                  <a:lnTo>
                    <a:pt x="11485" y="3744"/>
                  </a:lnTo>
                  <a:lnTo>
                    <a:pt x="11500" y="3909"/>
                  </a:lnTo>
                  <a:lnTo>
                    <a:pt x="11545" y="4074"/>
                  </a:lnTo>
                  <a:lnTo>
                    <a:pt x="11590" y="4223"/>
                  </a:lnTo>
                  <a:lnTo>
                    <a:pt x="11665" y="4388"/>
                  </a:lnTo>
                  <a:lnTo>
                    <a:pt x="11784" y="4583"/>
                  </a:lnTo>
                  <a:lnTo>
                    <a:pt x="11934" y="4777"/>
                  </a:lnTo>
                  <a:lnTo>
                    <a:pt x="12099" y="4927"/>
                  </a:lnTo>
                  <a:lnTo>
                    <a:pt x="12293" y="5062"/>
                  </a:lnTo>
                  <a:lnTo>
                    <a:pt x="12488" y="5152"/>
                  </a:lnTo>
                  <a:lnTo>
                    <a:pt x="12698" y="5227"/>
                  </a:lnTo>
                  <a:lnTo>
                    <a:pt x="12922" y="5286"/>
                  </a:lnTo>
                  <a:lnTo>
                    <a:pt x="13147" y="5301"/>
                  </a:lnTo>
                  <a:lnTo>
                    <a:pt x="13342" y="5286"/>
                  </a:lnTo>
                  <a:lnTo>
                    <a:pt x="13536" y="5257"/>
                  </a:lnTo>
                  <a:lnTo>
                    <a:pt x="13731" y="5197"/>
                  </a:lnTo>
                  <a:lnTo>
                    <a:pt x="13911" y="5107"/>
                  </a:lnTo>
                  <a:lnTo>
                    <a:pt x="14060" y="5032"/>
                  </a:lnTo>
                  <a:lnTo>
                    <a:pt x="14195" y="4927"/>
                  </a:lnTo>
                  <a:lnTo>
                    <a:pt x="14315" y="4822"/>
                  </a:lnTo>
                  <a:lnTo>
                    <a:pt x="14435" y="4703"/>
                  </a:lnTo>
                  <a:lnTo>
                    <a:pt x="14524" y="4568"/>
                  </a:lnTo>
                  <a:lnTo>
                    <a:pt x="14614" y="4433"/>
                  </a:lnTo>
                  <a:lnTo>
                    <a:pt x="14674" y="4283"/>
                  </a:lnTo>
                  <a:lnTo>
                    <a:pt x="14734" y="4134"/>
                  </a:lnTo>
                  <a:lnTo>
                    <a:pt x="14779" y="3984"/>
                  </a:lnTo>
                  <a:lnTo>
                    <a:pt x="14809" y="3834"/>
                  </a:lnTo>
                  <a:lnTo>
                    <a:pt x="14824" y="3669"/>
                  </a:lnTo>
                  <a:lnTo>
                    <a:pt x="14809" y="3505"/>
                  </a:lnTo>
                  <a:lnTo>
                    <a:pt x="14794" y="3340"/>
                  </a:lnTo>
                  <a:lnTo>
                    <a:pt x="14764" y="3190"/>
                  </a:lnTo>
                  <a:lnTo>
                    <a:pt x="14704" y="3026"/>
                  </a:lnTo>
                  <a:lnTo>
                    <a:pt x="14644" y="2861"/>
                  </a:lnTo>
                  <a:lnTo>
                    <a:pt x="14554" y="2726"/>
                  </a:lnTo>
                  <a:lnTo>
                    <a:pt x="14450" y="2576"/>
                  </a:lnTo>
                  <a:lnTo>
                    <a:pt x="14345" y="2457"/>
                  </a:lnTo>
                  <a:lnTo>
                    <a:pt x="14225" y="2352"/>
                  </a:lnTo>
                  <a:lnTo>
                    <a:pt x="14090" y="2247"/>
                  </a:lnTo>
                  <a:lnTo>
                    <a:pt x="13956" y="2172"/>
                  </a:lnTo>
                  <a:lnTo>
                    <a:pt x="13821" y="2097"/>
                  </a:lnTo>
                  <a:lnTo>
                    <a:pt x="13671" y="2037"/>
                  </a:lnTo>
                  <a:lnTo>
                    <a:pt x="13506" y="1992"/>
                  </a:lnTo>
                  <a:lnTo>
                    <a:pt x="13357" y="1962"/>
                  </a:lnTo>
                  <a:close/>
                  <a:moveTo>
                    <a:pt x="9209" y="3909"/>
                  </a:moveTo>
                  <a:lnTo>
                    <a:pt x="9044" y="3939"/>
                  </a:lnTo>
                  <a:lnTo>
                    <a:pt x="8880" y="3969"/>
                  </a:lnTo>
                  <a:lnTo>
                    <a:pt x="8730" y="4014"/>
                  </a:lnTo>
                  <a:lnTo>
                    <a:pt x="8565" y="4089"/>
                  </a:lnTo>
                  <a:lnTo>
                    <a:pt x="8415" y="4178"/>
                  </a:lnTo>
                  <a:lnTo>
                    <a:pt x="8281" y="4268"/>
                  </a:lnTo>
                  <a:lnTo>
                    <a:pt x="8161" y="4388"/>
                  </a:lnTo>
                  <a:lnTo>
                    <a:pt x="8041" y="4508"/>
                  </a:lnTo>
                  <a:lnTo>
                    <a:pt x="7951" y="4628"/>
                  </a:lnTo>
                  <a:lnTo>
                    <a:pt x="7861" y="4762"/>
                  </a:lnTo>
                  <a:lnTo>
                    <a:pt x="7802" y="4912"/>
                  </a:lnTo>
                  <a:lnTo>
                    <a:pt x="7742" y="5062"/>
                  </a:lnTo>
                  <a:lnTo>
                    <a:pt x="7697" y="5212"/>
                  </a:lnTo>
                  <a:lnTo>
                    <a:pt x="7667" y="5376"/>
                  </a:lnTo>
                  <a:lnTo>
                    <a:pt x="7652" y="5541"/>
                  </a:lnTo>
                  <a:lnTo>
                    <a:pt x="7667" y="5691"/>
                  </a:lnTo>
                  <a:lnTo>
                    <a:pt x="7682" y="5855"/>
                  </a:lnTo>
                  <a:lnTo>
                    <a:pt x="7712" y="6020"/>
                  </a:lnTo>
                  <a:lnTo>
                    <a:pt x="7772" y="6185"/>
                  </a:lnTo>
                  <a:lnTo>
                    <a:pt x="7831" y="6335"/>
                  </a:lnTo>
                  <a:lnTo>
                    <a:pt x="7966" y="6544"/>
                  </a:lnTo>
                  <a:lnTo>
                    <a:pt x="8116" y="6724"/>
                  </a:lnTo>
                  <a:lnTo>
                    <a:pt x="8281" y="6874"/>
                  </a:lnTo>
                  <a:lnTo>
                    <a:pt x="8460" y="7008"/>
                  </a:lnTo>
                  <a:lnTo>
                    <a:pt x="8670" y="7113"/>
                  </a:lnTo>
                  <a:lnTo>
                    <a:pt x="8880" y="7188"/>
                  </a:lnTo>
                  <a:lnTo>
                    <a:pt x="9104" y="7233"/>
                  </a:lnTo>
                  <a:lnTo>
                    <a:pt x="9329" y="7248"/>
                  </a:lnTo>
                  <a:lnTo>
                    <a:pt x="9523" y="7233"/>
                  </a:lnTo>
                  <a:lnTo>
                    <a:pt x="9703" y="7203"/>
                  </a:lnTo>
                  <a:lnTo>
                    <a:pt x="9898" y="7143"/>
                  </a:lnTo>
                  <a:lnTo>
                    <a:pt x="10077" y="7068"/>
                  </a:lnTo>
                  <a:lnTo>
                    <a:pt x="10227" y="6978"/>
                  </a:lnTo>
                  <a:lnTo>
                    <a:pt x="10362" y="6874"/>
                  </a:lnTo>
                  <a:lnTo>
                    <a:pt x="10497" y="6769"/>
                  </a:lnTo>
                  <a:lnTo>
                    <a:pt x="10602" y="6649"/>
                  </a:lnTo>
                  <a:lnTo>
                    <a:pt x="10706" y="6529"/>
                  </a:lnTo>
                  <a:lnTo>
                    <a:pt x="10781" y="6380"/>
                  </a:lnTo>
                  <a:lnTo>
                    <a:pt x="10856" y="6245"/>
                  </a:lnTo>
                  <a:lnTo>
                    <a:pt x="10916" y="6095"/>
                  </a:lnTo>
                  <a:lnTo>
                    <a:pt x="10961" y="5930"/>
                  </a:lnTo>
                  <a:lnTo>
                    <a:pt x="10976" y="5781"/>
                  </a:lnTo>
                  <a:lnTo>
                    <a:pt x="10991" y="5616"/>
                  </a:lnTo>
                  <a:lnTo>
                    <a:pt x="10991" y="5451"/>
                  </a:lnTo>
                  <a:lnTo>
                    <a:pt x="10976" y="5301"/>
                  </a:lnTo>
                  <a:lnTo>
                    <a:pt x="10931" y="5137"/>
                  </a:lnTo>
                  <a:lnTo>
                    <a:pt x="10886" y="4972"/>
                  </a:lnTo>
                  <a:lnTo>
                    <a:pt x="10811" y="4822"/>
                  </a:lnTo>
                  <a:lnTo>
                    <a:pt x="10721" y="4673"/>
                  </a:lnTo>
                  <a:lnTo>
                    <a:pt x="10631" y="4538"/>
                  </a:lnTo>
                  <a:lnTo>
                    <a:pt x="10512" y="4418"/>
                  </a:lnTo>
                  <a:lnTo>
                    <a:pt x="10392" y="4298"/>
                  </a:lnTo>
                  <a:lnTo>
                    <a:pt x="10272" y="4208"/>
                  </a:lnTo>
                  <a:lnTo>
                    <a:pt x="10137" y="4119"/>
                  </a:lnTo>
                  <a:lnTo>
                    <a:pt x="9988" y="4044"/>
                  </a:lnTo>
                  <a:lnTo>
                    <a:pt x="9838" y="3984"/>
                  </a:lnTo>
                  <a:lnTo>
                    <a:pt x="9688" y="3954"/>
                  </a:lnTo>
                  <a:lnTo>
                    <a:pt x="9523" y="3924"/>
                  </a:lnTo>
                  <a:lnTo>
                    <a:pt x="9374" y="3909"/>
                  </a:lnTo>
                  <a:close/>
                  <a:moveTo>
                    <a:pt x="5541" y="5855"/>
                  </a:moveTo>
                  <a:lnTo>
                    <a:pt x="5376" y="5870"/>
                  </a:lnTo>
                  <a:lnTo>
                    <a:pt x="5211" y="5885"/>
                  </a:lnTo>
                  <a:lnTo>
                    <a:pt x="5061" y="5915"/>
                  </a:lnTo>
                  <a:lnTo>
                    <a:pt x="4897" y="5975"/>
                  </a:lnTo>
                  <a:lnTo>
                    <a:pt x="4747" y="6035"/>
                  </a:lnTo>
                  <a:lnTo>
                    <a:pt x="4597" y="6125"/>
                  </a:lnTo>
                  <a:lnTo>
                    <a:pt x="4463" y="6230"/>
                  </a:lnTo>
                  <a:lnTo>
                    <a:pt x="4328" y="6335"/>
                  </a:lnTo>
                  <a:lnTo>
                    <a:pt x="4223" y="6454"/>
                  </a:lnTo>
                  <a:lnTo>
                    <a:pt x="4118" y="6589"/>
                  </a:lnTo>
                  <a:lnTo>
                    <a:pt x="4043" y="6724"/>
                  </a:lnTo>
                  <a:lnTo>
                    <a:pt x="3968" y="6859"/>
                  </a:lnTo>
                  <a:lnTo>
                    <a:pt x="3908" y="7008"/>
                  </a:lnTo>
                  <a:lnTo>
                    <a:pt x="3864" y="7173"/>
                  </a:lnTo>
                  <a:lnTo>
                    <a:pt x="3849" y="7323"/>
                  </a:lnTo>
                  <a:lnTo>
                    <a:pt x="3834" y="7488"/>
                  </a:lnTo>
                  <a:lnTo>
                    <a:pt x="3834" y="7652"/>
                  </a:lnTo>
                  <a:lnTo>
                    <a:pt x="3849" y="7817"/>
                  </a:lnTo>
                  <a:lnTo>
                    <a:pt x="3894" y="7967"/>
                  </a:lnTo>
                  <a:lnTo>
                    <a:pt x="3938" y="8131"/>
                  </a:lnTo>
                  <a:lnTo>
                    <a:pt x="4013" y="8281"/>
                  </a:lnTo>
                  <a:lnTo>
                    <a:pt x="4133" y="8491"/>
                  </a:lnTo>
                  <a:lnTo>
                    <a:pt x="4283" y="8670"/>
                  </a:lnTo>
                  <a:lnTo>
                    <a:pt x="4448" y="8835"/>
                  </a:lnTo>
                  <a:lnTo>
                    <a:pt x="4642" y="8955"/>
                  </a:lnTo>
                  <a:lnTo>
                    <a:pt x="4837" y="9060"/>
                  </a:lnTo>
                  <a:lnTo>
                    <a:pt x="5046" y="9135"/>
                  </a:lnTo>
                  <a:lnTo>
                    <a:pt x="5271" y="9180"/>
                  </a:lnTo>
                  <a:lnTo>
                    <a:pt x="5496" y="9194"/>
                  </a:lnTo>
                  <a:lnTo>
                    <a:pt x="5690" y="9180"/>
                  </a:lnTo>
                  <a:lnTo>
                    <a:pt x="5885" y="9150"/>
                  </a:lnTo>
                  <a:lnTo>
                    <a:pt x="6080" y="9090"/>
                  </a:lnTo>
                  <a:lnTo>
                    <a:pt x="6259" y="9015"/>
                  </a:lnTo>
                  <a:lnTo>
                    <a:pt x="6409" y="8925"/>
                  </a:lnTo>
                  <a:lnTo>
                    <a:pt x="6544" y="8835"/>
                  </a:lnTo>
                  <a:lnTo>
                    <a:pt x="6664" y="8715"/>
                  </a:lnTo>
                  <a:lnTo>
                    <a:pt x="6783" y="8596"/>
                  </a:lnTo>
                  <a:lnTo>
                    <a:pt x="6873" y="8476"/>
                  </a:lnTo>
                  <a:lnTo>
                    <a:pt x="6963" y="8341"/>
                  </a:lnTo>
                  <a:lnTo>
                    <a:pt x="7023" y="8191"/>
                  </a:lnTo>
                  <a:lnTo>
                    <a:pt x="7083" y="8042"/>
                  </a:lnTo>
                  <a:lnTo>
                    <a:pt x="7128" y="7892"/>
                  </a:lnTo>
                  <a:lnTo>
                    <a:pt x="7158" y="7727"/>
                  </a:lnTo>
                  <a:lnTo>
                    <a:pt x="7173" y="7562"/>
                  </a:lnTo>
                  <a:lnTo>
                    <a:pt x="7158" y="7413"/>
                  </a:lnTo>
                  <a:lnTo>
                    <a:pt x="7143" y="7248"/>
                  </a:lnTo>
                  <a:lnTo>
                    <a:pt x="7113" y="7083"/>
                  </a:lnTo>
                  <a:lnTo>
                    <a:pt x="7053" y="6919"/>
                  </a:lnTo>
                  <a:lnTo>
                    <a:pt x="6978" y="6769"/>
                  </a:lnTo>
                  <a:lnTo>
                    <a:pt x="6903" y="6619"/>
                  </a:lnTo>
                  <a:lnTo>
                    <a:pt x="6798" y="6484"/>
                  </a:lnTo>
                  <a:lnTo>
                    <a:pt x="6694" y="6365"/>
                  </a:lnTo>
                  <a:lnTo>
                    <a:pt x="6574" y="6245"/>
                  </a:lnTo>
                  <a:lnTo>
                    <a:pt x="6439" y="6155"/>
                  </a:lnTo>
                  <a:lnTo>
                    <a:pt x="6304" y="6065"/>
                  </a:lnTo>
                  <a:lnTo>
                    <a:pt x="6169" y="5990"/>
                  </a:lnTo>
                  <a:lnTo>
                    <a:pt x="6020" y="5945"/>
                  </a:lnTo>
                  <a:lnTo>
                    <a:pt x="5855" y="5900"/>
                  </a:lnTo>
                  <a:lnTo>
                    <a:pt x="5705" y="5870"/>
                  </a:lnTo>
                  <a:lnTo>
                    <a:pt x="5541" y="5855"/>
                  </a:lnTo>
                  <a:close/>
                  <a:moveTo>
                    <a:pt x="1558" y="7817"/>
                  </a:moveTo>
                  <a:lnTo>
                    <a:pt x="1393" y="7832"/>
                  </a:lnTo>
                  <a:lnTo>
                    <a:pt x="1228" y="7877"/>
                  </a:lnTo>
                  <a:lnTo>
                    <a:pt x="1064" y="7922"/>
                  </a:lnTo>
                  <a:lnTo>
                    <a:pt x="914" y="7997"/>
                  </a:lnTo>
                  <a:lnTo>
                    <a:pt x="764" y="8072"/>
                  </a:lnTo>
                  <a:lnTo>
                    <a:pt x="629" y="8176"/>
                  </a:lnTo>
                  <a:lnTo>
                    <a:pt x="510" y="8281"/>
                  </a:lnTo>
                  <a:lnTo>
                    <a:pt x="390" y="8401"/>
                  </a:lnTo>
                  <a:lnTo>
                    <a:pt x="300" y="8536"/>
                  </a:lnTo>
                  <a:lnTo>
                    <a:pt x="210" y="8670"/>
                  </a:lnTo>
                  <a:lnTo>
                    <a:pt x="150" y="8820"/>
                  </a:lnTo>
                  <a:lnTo>
                    <a:pt x="90" y="8970"/>
                  </a:lnTo>
                  <a:lnTo>
                    <a:pt x="45" y="9120"/>
                  </a:lnTo>
                  <a:lnTo>
                    <a:pt x="15" y="9269"/>
                  </a:lnTo>
                  <a:lnTo>
                    <a:pt x="0" y="9434"/>
                  </a:lnTo>
                  <a:lnTo>
                    <a:pt x="15" y="9599"/>
                  </a:lnTo>
                  <a:lnTo>
                    <a:pt x="30" y="9763"/>
                  </a:lnTo>
                  <a:lnTo>
                    <a:pt x="60" y="9928"/>
                  </a:lnTo>
                  <a:lnTo>
                    <a:pt x="120" y="10078"/>
                  </a:lnTo>
                  <a:lnTo>
                    <a:pt x="180" y="10243"/>
                  </a:lnTo>
                  <a:lnTo>
                    <a:pt x="315" y="10437"/>
                  </a:lnTo>
                  <a:lnTo>
                    <a:pt x="465" y="10617"/>
                  </a:lnTo>
                  <a:lnTo>
                    <a:pt x="629" y="10782"/>
                  </a:lnTo>
                  <a:lnTo>
                    <a:pt x="809" y="10901"/>
                  </a:lnTo>
                  <a:lnTo>
                    <a:pt x="1019" y="11006"/>
                  </a:lnTo>
                  <a:lnTo>
                    <a:pt x="1228" y="11081"/>
                  </a:lnTo>
                  <a:lnTo>
                    <a:pt x="1453" y="11126"/>
                  </a:lnTo>
                  <a:lnTo>
                    <a:pt x="1677" y="11141"/>
                  </a:lnTo>
                  <a:lnTo>
                    <a:pt x="1872" y="11141"/>
                  </a:lnTo>
                  <a:lnTo>
                    <a:pt x="2052" y="11096"/>
                  </a:lnTo>
                  <a:lnTo>
                    <a:pt x="2246" y="11051"/>
                  </a:lnTo>
                  <a:lnTo>
                    <a:pt x="2426" y="10961"/>
                  </a:lnTo>
                  <a:lnTo>
                    <a:pt x="2576" y="10886"/>
                  </a:lnTo>
                  <a:lnTo>
                    <a:pt x="2711" y="10782"/>
                  </a:lnTo>
                  <a:lnTo>
                    <a:pt x="2845" y="10677"/>
                  </a:lnTo>
                  <a:lnTo>
                    <a:pt x="2950" y="10557"/>
                  </a:lnTo>
                  <a:lnTo>
                    <a:pt x="3055" y="10422"/>
                  </a:lnTo>
                  <a:lnTo>
                    <a:pt x="3130" y="10288"/>
                  </a:lnTo>
                  <a:lnTo>
                    <a:pt x="3205" y="10138"/>
                  </a:lnTo>
                  <a:lnTo>
                    <a:pt x="3265" y="9988"/>
                  </a:lnTo>
                  <a:lnTo>
                    <a:pt x="3310" y="9838"/>
                  </a:lnTo>
                  <a:lnTo>
                    <a:pt x="3325" y="9689"/>
                  </a:lnTo>
                  <a:lnTo>
                    <a:pt x="3340" y="9524"/>
                  </a:lnTo>
                  <a:lnTo>
                    <a:pt x="3340" y="9359"/>
                  </a:lnTo>
                  <a:lnTo>
                    <a:pt x="3325" y="9194"/>
                  </a:lnTo>
                  <a:lnTo>
                    <a:pt x="3280" y="9030"/>
                  </a:lnTo>
                  <a:lnTo>
                    <a:pt x="3235" y="8880"/>
                  </a:lnTo>
                  <a:lnTo>
                    <a:pt x="3160" y="8715"/>
                  </a:lnTo>
                  <a:lnTo>
                    <a:pt x="3070" y="8566"/>
                  </a:lnTo>
                  <a:lnTo>
                    <a:pt x="2980" y="8431"/>
                  </a:lnTo>
                  <a:lnTo>
                    <a:pt x="2860" y="8311"/>
                  </a:lnTo>
                  <a:lnTo>
                    <a:pt x="2741" y="8206"/>
                  </a:lnTo>
                  <a:lnTo>
                    <a:pt x="2621" y="8101"/>
                  </a:lnTo>
                  <a:lnTo>
                    <a:pt x="2486" y="8012"/>
                  </a:lnTo>
                  <a:lnTo>
                    <a:pt x="2336" y="7952"/>
                  </a:lnTo>
                  <a:lnTo>
                    <a:pt x="2187" y="7892"/>
                  </a:lnTo>
                  <a:lnTo>
                    <a:pt x="2037" y="7847"/>
                  </a:lnTo>
                  <a:lnTo>
                    <a:pt x="1872" y="7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186025" y="2683975"/>
              <a:ext cx="162850" cy="304750"/>
            </a:xfrm>
            <a:custGeom>
              <a:avLst/>
              <a:gdLst/>
              <a:ahLst/>
              <a:cxnLst/>
              <a:rect l="l" t="t" r="r" b="b"/>
              <a:pathLst>
                <a:path w="6514" h="12190" extrusionOk="0">
                  <a:moveTo>
                    <a:pt x="4627" y="1"/>
                  </a:moveTo>
                  <a:lnTo>
                    <a:pt x="0" y="8745"/>
                  </a:lnTo>
                  <a:lnTo>
                    <a:pt x="4972" y="12189"/>
                  </a:lnTo>
                  <a:lnTo>
                    <a:pt x="6514" y="7877"/>
                  </a:lnTo>
                  <a:lnTo>
                    <a:pt x="4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163950" y="2563825"/>
              <a:ext cx="189050" cy="338800"/>
            </a:xfrm>
            <a:custGeom>
              <a:avLst/>
              <a:gdLst/>
              <a:ahLst/>
              <a:cxnLst/>
              <a:rect l="l" t="t" r="r" b="b"/>
              <a:pathLst>
                <a:path w="7562" h="13552" extrusionOk="0">
                  <a:moveTo>
                    <a:pt x="7322" y="1"/>
                  </a:moveTo>
                  <a:lnTo>
                    <a:pt x="7232" y="15"/>
                  </a:lnTo>
                  <a:lnTo>
                    <a:pt x="7142" y="45"/>
                  </a:lnTo>
                  <a:lnTo>
                    <a:pt x="7037" y="120"/>
                  </a:lnTo>
                  <a:lnTo>
                    <a:pt x="6933" y="210"/>
                  </a:lnTo>
                  <a:lnTo>
                    <a:pt x="6828" y="315"/>
                  </a:lnTo>
                  <a:lnTo>
                    <a:pt x="6723" y="450"/>
                  </a:lnTo>
                  <a:lnTo>
                    <a:pt x="6603" y="614"/>
                  </a:lnTo>
                  <a:lnTo>
                    <a:pt x="6349" y="989"/>
                  </a:lnTo>
                  <a:lnTo>
                    <a:pt x="6079" y="1423"/>
                  </a:lnTo>
                  <a:lnTo>
                    <a:pt x="5495" y="2456"/>
                  </a:lnTo>
                  <a:lnTo>
                    <a:pt x="4836" y="3579"/>
                  </a:lnTo>
                  <a:lnTo>
                    <a:pt x="4492" y="4163"/>
                  </a:lnTo>
                  <a:lnTo>
                    <a:pt x="4133" y="4732"/>
                  </a:lnTo>
                  <a:lnTo>
                    <a:pt x="3773" y="5271"/>
                  </a:lnTo>
                  <a:lnTo>
                    <a:pt x="3384" y="5765"/>
                  </a:lnTo>
                  <a:lnTo>
                    <a:pt x="3204" y="6005"/>
                  </a:lnTo>
                  <a:lnTo>
                    <a:pt x="2995" y="6229"/>
                  </a:lnTo>
                  <a:lnTo>
                    <a:pt x="2800" y="6439"/>
                  </a:lnTo>
                  <a:lnTo>
                    <a:pt x="2605" y="6619"/>
                  </a:lnTo>
                  <a:lnTo>
                    <a:pt x="2216" y="6993"/>
                  </a:lnTo>
                  <a:lnTo>
                    <a:pt x="1842" y="7382"/>
                  </a:lnTo>
                  <a:lnTo>
                    <a:pt x="1482" y="7802"/>
                  </a:lnTo>
                  <a:lnTo>
                    <a:pt x="1168" y="8236"/>
                  </a:lnTo>
                  <a:lnTo>
                    <a:pt x="868" y="8670"/>
                  </a:lnTo>
                  <a:lnTo>
                    <a:pt x="734" y="8895"/>
                  </a:lnTo>
                  <a:lnTo>
                    <a:pt x="614" y="9134"/>
                  </a:lnTo>
                  <a:lnTo>
                    <a:pt x="494" y="9359"/>
                  </a:lnTo>
                  <a:lnTo>
                    <a:pt x="389" y="9598"/>
                  </a:lnTo>
                  <a:lnTo>
                    <a:pt x="299" y="9823"/>
                  </a:lnTo>
                  <a:lnTo>
                    <a:pt x="225" y="10063"/>
                  </a:lnTo>
                  <a:lnTo>
                    <a:pt x="150" y="10302"/>
                  </a:lnTo>
                  <a:lnTo>
                    <a:pt x="90" y="10527"/>
                  </a:lnTo>
                  <a:lnTo>
                    <a:pt x="45" y="10766"/>
                  </a:lnTo>
                  <a:lnTo>
                    <a:pt x="15" y="10991"/>
                  </a:lnTo>
                  <a:lnTo>
                    <a:pt x="0" y="11230"/>
                  </a:lnTo>
                  <a:lnTo>
                    <a:pt x="0" y="11455"/>
                  </a:lnTo>
                  <a:lnTo>
                    <a:pt x="0" y="11680"/>
                  </a:lnTo>
                  <a:lnTo>
                    <a:pt x="30" y="11904"/>
                  </a:lnTo>
                  <a:lnTo>
                    <a:pt x="75" y="12129"/>
                  </a:lnTo>
                  <a:lnTo>
                    <a:pt x="135" y="12338"/>
                  </a:lnTo>
                  <a:lnTo>
                    <a:pt x="225" y="12548"/>
                  </a:lnTo>
                  <a:lnTo>
                    <a:pt x="314" y="12758"/>
                  </a:lnTo>
                  <a:lnTo>
                    <a:pt x="434" y="12967"/>
                  </a:lnTo>
                  <a:lnTo>
                    <a:pt x="569" y="13162"/>
                  </a:lnTo>
                  <a:lnTo>
                    <a:pt x="719" y="13357"/>
                  </a:lnTo>
                  <a:lnTo>
                    <a:pt x="883" y="13551"/>
                  </a:lnTo>
                  <a:lnTo>
                    <a:pt x="5510" y="6364"/>
                  </a:lnTo>
                  <a:lnTo>
                    <a:pt x="5929" y="5436"/>
                  </a:lnTo>
                  <a:lnTo>
                    <a:pt x="6334" y="4463"/>
                  </a:lnTo>
                  <a:lnTo>
                    <a:pt x="6558" y="3924"/>
                  </a:lnTo>
                  <a:lnTo>
                    <a:pt x="6768" y="3355"/>
                  </a:lnTo>
                  <a:lnTo>
                    <a:pt x="6978" y="2786"/>
                  </a:lnTo>
                  <a:lnTo>
                    <a:pt x="7172" y="2217"/>
                  </a:lnTo>
                  <a:lnTo>
                    <a:pt x="7337" y="1692"/>
                  </a:lnTo>
                  <a:lnTo>
                    <a:pt x="7457" y="1198"/>
                  </a:lnTo>
                  <a:lnTo>
                    <a:pt x="7502" y="974"/>
                  </a:lnTo>
                  <a:lnTo>
                    <a:pt x="7547" y="779"/>
                  </a:lnTo>
                  <a:lnTo>
                    <a:pt x="7561" y="584"/>
                  </a:lnTo>
                  <a:lnTo>
                    <a:pt x="7561" y="420"/>
                  </a:lnTo>
                  <a:lnTo>
                    <a:pt x="7547" y="285"/>
                  </a:lnTo>
                  <a:lnTo>
                    <a:pt x="7517" y="165"/>
                  </a:lnTo>
                  <a:lnTo>
                    <a:pt x="7472" y="90"/>
                  </a:lnTo>
                  <a:lnTo>
                    <a:pt x="7442" y="60"/>
                  </a:lnTo>
                  <a:lnTo>
                    <a:pt x="7397" y="30"/>
                  </a:lnTo>
                  <a:lnTo>
                    <a:pt x="7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223450" y="238125"/>
              <a:ext cx="429375" cy="5038875"/>
            </a:xfrm>
            <a:custGeom>
              <a:avLst/>
              <a:gdLst/>
              <a:ahLst/>
              <a:cxnLst/>
              <a:rect l="l" t="t" r="r" b="b"/>
              <a:pathLst>
                <a:path w="17175" h="201555" extrusionOk="0">
                  <a:moveTo>
                    <a:pt x="9643" y="0"/>
                  </a:moveTo>
                  <a:lnTo>
                    <a:pt x="9539" y="75"/>
                  </a:lnTo>
                  <a:lnTo>
                    <a:pt x="9239" y="299"/>
                  </a:lnTo>
                  <a:lnTo>
                    <a:pt x="8775" y="659"/>
                  </a:lnTo>
                  <a:lnTo>
                    <a:pt x="8176" y="1183"/>
                  </a:lnTo>
                  <a:lnTo>
                    <a:pt x="7832" y="1497"/>
                  </a:lnTo>
                  <a:lnTo>
                    <a:pt x="7457" y="1857"/>
                  </a:lnTo>
                  <a:lnTo>
                    <a:pt x="7068" y="2246"/>
                  </a:lnTo>
                  <a:lnTo>
                    <a:pt x="6649" y="2680"/>
                  </a:lnTo>
                  <a:lnTo>
                    <a:pt x="6230" y="3144"/>
                  </a:lnTo>
                  <a:lnTo>
                    <a:pt x="5795" y="3653"/>
                  </a:lnTo>
                  <a:lnTo>
                    <a:pt x="5361" y="4207"/>
                  </a:lnTo>
                  <a:lnTo>
                    <a:pt x="4912" y="4791"/>
                  </a:lnTo>
                  <a:lnTo>
                    <a:pt x="4463" y="5405"/>
                  </a:lnTo>
                  <a:lnTo>
                    <a:pt x="4029" y="6064"/>
                  </a:lnTo>
                  <a:lnTo>
                    <a:pt x="3579" y="6768"/>
                  </a:lnTo>
                  <a:lnTo>
                    <a:pt x="3160" y="7517"/>
                  </a:lnTo>
                  <a:lnTo>
                    <a:pt x="2741" y="8295"/>
                  </a:lnTo>
                  <a:lnTo>
                    <a:pt x="2352" y="9104"/>
                  </a:lnTo>
                  <a:lnTo>
                    <a:pt x="2157" y="9538"/>
                  </a:lnTo>
                  <a:lnTo>
                    <a:pt x="1962" y="9972"/>
                  </a:lnTo>
                  <a:lnTo>
                    <a:pt x="1783" y="10406"/>
                  </a:lnTo>
                  <a:lnTo>
                    <a:pt x="1618" y="10871"/>
                  </a:lnTo>
                  <a:lnTo>
                    <a:pt x="1438" y="11335"/>
                  </a:lnTo>
                  <a:lnTo>
                    <a:pt x="1288" y="11799"/>
                  </a:lnTo>
                  <a:lnTo>
                    <a:pt x="1124" y="12293"/>
                  </a:lnTo>
                  <a:lnTo>
                    <a:pt x="989" y="12787"/>
                  </a:lnTo>
                  <a:lnTo>
                    <a:pt x="839" y="13281"/>
                  </a:lnTo>
                  <a:lnTo>
                    <a:pt x="719" y="13805"/>
                  </a:lnTo>
                  <a:lnTo>
                    <a:pt x="600" y="14329"/>
                  </a:lnTo>
                  <a:lnTo>
                    <a:pt x="495" y="14853"/>
                  </a:lnTo>
                  <a:lnTo>
                    <a:pt x="390" y="15392"/>
                  </a:lnTo>
                  <a:lnTo>
                    <a:pt x="300" y="15946"/>
                  </a:lnTo>
                  <a:lnTo>
                    <a:pt x="225" y="16515"/>
                  </a:lnTo>
                  <a:lnTo>
                    <a:pt x="150" y="17084"/>
                  </a:lnTo>
                  <a:lnTo>
                    <a:pt x="106" y="17668"/>
                  </a:lnTo>
                  <a:lnTo>
                    <a:pt x="61" y="18267"/>
                  </a:lnTo>
                  <a:lnTo>
                    <a:pt x="31" y="18881"/>
                  </a:lnTo>
                  <a:lnTo>
                    <a:pt x="16" y="19495"/>
                  </a:lnTo>
                  <a:lnTo>
                    <a:pt x="1" y="20109"/>
                  </a:lnTo>
                  <a:lnTo>
                    <a:pt x="16" y="20708"/>
                  </a:lnTo>
                  <a:lnTo>
                    <a:pt x="31" y="21307"/>
                  </a:lnTo>
                  <a:lnTo>
                    <a:pt x="61" y="21891"/>
                  </a:lnTo>
                  <a:lnTo>
                    <a:pt x="91" y="22475"/>
                  </a:lnTo>
                  <a:lnTo>
                    <a:pt x="136" y="23044"/>
                  </a:lnTo>
                  <a:lnTo>
                    <a:pt x="195" y="23613"/>
                  </a:lnTo>
                  <a:lnTo>
                    <a:pt x="270" y="24182"/>
                  </a:lnTo>
                  <a:lnTo>
                    <a:pt x="345" y="24736"/>
                  </a:lnTo>
                  <a:lnTo>
                    <a:pt x="420" y="25275"/>
                  </a:lnTo>
                  <a:lnTo>
                    <a:pt x="525" y="25814"/>
                  </a:lnTo>
                  <a:lnTo>
                    <a:pt x="615" y="26353"/>
                  </a:lnTo>
                  <a:lnTo>
                    <a:pt x="854" y="27416"/>
                  </a:lnTo>
                  <a:lnTo>
                    <a:pt x="1109" y="28464"/>
                  </a:lnTo>
                  <a:lnTo>
                    <a:pt x="1393" y="29497"/>
                  </a:lnTo>
                  <a:lnTo>
                    <a:pt x="1723" y="30515"/>
                  </a:lnTo>
                  <a:lnTo>
                    <a:pt x="2067" y="31534"/>
                  </a:lnTo>
                  <a:lnTo>
                    <a:pt x="2426" y="32537"/>
                  </a:lnTo>
                  <a:lnTo>
                    <a:pt x="2816" y="33540"/>
                  </a:lnTo>
                  <a:lnTo>
                    <a:pt x="3235" y="34558"/>
                  </a:lnTo>
                  <a:lnTo>
                    <a:pt x="3654" y="35576"/>
                  </a:lnTo>
                  <a:lnTo>
                    <a:pt x="4103" y="36595"/>
                  </a:lnTo>
                  <a:lnTo>
                    <a:pt x="5032" y="38691"/>
                  </a:lnTo>
                  <a:lnTo>
                    <a:pt x="6005" y="40847"/>
                  </a:lnTo>
                  <a:lnTo>
                    <a:pt x="7008" y="43093"/>
                  </a:lnTo>
                  <a:lnTo>
                    <a:pt x="7502" y="44261"/>
                  </a:lnTo>
                  <a:lnTo>
                    <a:pt x="8011" y="45459"/>
                  </a:lnTo>
                  <a:lnTo>
                    <a:pt x="8520" y="46701"/>
                  </a:lnTo>
                  <a:lnTo>
                    <a:pt x="9030" y="47974"/>
                  </a:lnTo>
                  <a:lnTo>
                    <a:pt x="9524" y="49292"/>
                  </a:lnTo>
                  <a:lnTo>
                    <a:pt x="10018" y="50654"/>
                  </a:lnTo>
                  <a:lnTo>
                    <a:pt x="10497" y="52077"/>
                  </a:lnTo>
                  <a:lnTo>
                    <a:pt x="10976" y="53529"/>
                  </a:lnTo>
                  <a:lnTo>
                    <a:pt x="11440" y="55056"/>
                  </a:lnTo>
                  <a:lnTo>
                    <a:pt x="11889" y="56629"/>
                  </a:lnTo>
                  <a:lnTo>
                    <a:pt x="12129" y="57557"/>
                  </a:lnTo>
                  <a:lnTo>
                    <a:pt x="12339" y="58470"/>
                  </a:lnTo>
                  <a:lnTo>
                    <a:pt x="12533" y="59384"/>
                  </a:lnTo>
                  <a:lnTo>
                    <a:pt x="12698" y="60267"/>
                  </a:lnTo>
                  <a:lnTo>
                    <a:pt x="12833" y="61136"/>
                  </a:lnTo>
                  <a:lnTo>
                    <a:pt x="12938" y="61989"/>
                  </a:lnTo>
                  <a:lnTo>
                    <a:pt x="13027" y="62828"/>
                  </a:lnTo>
                  <a:lnTo>
                    <a:pt x="13087" y="63651"/>
                  </a:lnTo>
                  <a:lnTo>
                    <a:pt x="13132" y="64475"/>
                  </a:lnTo>
                  <a:lnTo>
                    <a:pt x="13147" y="65268"/>
                  </a:lnTo>
                  <a:lnTo>
                    <a:pt x="13147" y="66047"/>
                  </a:lnTo>
                  <a:lnTo>
                    <a:pt x="13132" y="66810"/>
                  </a:lnTo>
                  <a:lnTo>
                    <a:pt x="13087" y="67559"/>
                  </a:lnTo>
                  <a:lnTo>
                    <a:pt x="13027" y="68293"/>
                  </a:lnTo>
                  <a:lnTo>
                    <a:pt x="12938" y="69012"/>
                  </a:lnTo>
                  <a:lnTo>
                    <a:pt x="12848" y="69715"/>
                  </a:lnTo>
                  <a:lnTo>
                    <a:pt x="12728" y="70419"/>
                  </a:lnTo>
                  <a:lnTo>
                    <a:pt x="12608" y="71093"/>
                  </a:lnTo>
                  <a:lnTo>
                    <a:pt x="12458" y="71752"/>
                  </a:lnTo>
                  <a:lnTo>
                    <a:pt x="12294" y="72395"/>
                  </a:lnTo>
                  <a:lnTo>
                    <a:pt x="12129" y="73024"/>
                  </a:lnTo>
                  <a:lnTo>
                    <a:pt x="11949" y="73638"/>
                  </a:lnTo>
                  <a:lnTo>
                    <a:pt x="11755" y="74237"/>
                  </a:lnTo>
                  <a:lnTo>
                    <a:pt x="11545" y="74821"/>
                  </a:lnTo>
                  <a:lnTo>
                    <a:pt x="11320" y="75405"/>
                  </a:lnTo>
                  <a:lnTo>
                    <a:pt x="11096" y="75959"/>
                  </a:lnTo>
                  <a:lnTo>
                    <a:pt x="10856" y="76498"/>
                  </a:lnTo>
                  <a:lnTo>
                    <a:pt x="10617" y="77022"/>
                  </a:lnTo>
                  <a:lnTo>
                    <a:pt x="10362" y="77531"/>
                  </a:lnTo>
                  <a:lnTo>
                    <a:pt x="10108" y="78040"/>
                  </a:lnTo>
                  <a:lnTo>
                    <a:pt x="9853" y="78519"/>
                  </a:lnTo>
                  <a:lnTo>
                    <a:pt x="9584" y="78984"/>
                  </a:lnTo>
                  <a:lnTo>
                    <a:pt x="9314" y="79433"/>
                  </a:lnTo>
                  <a:lnTo>
                    <a:pt x="9045" y="79882"/>
                  </a:lnTo>
                  <a:lnTo>
                    <a:pt x="8760" y="80301"/>
                  </a:lnTo>
                  <a:lnTo>
                    <a:pt x="8476" y="80706"/>
                  </a:lnTo>
                  <a:lnTo>
                    <a:pt x="7922" y="81484"/>
                  </a:lnTo>
                  <a:lnTo>
                    <a:pt x="7368" y="82203"/>
                  </a:lnTo>
                  <a:lnTo>
                    <a:pt x="6814" y="82862"/>
                  </a:lnTo>
                  <a:lnTo>
                    <a:pt x="6289" y="83461"/>
                  </a:lnTo>
                  <a:lnTo>
                    <a:pt x="5765" y="84015"/>
                  </a:lnTo>
                  <a:lnTo>
                    <a:pt x="5286" y="84494"/>
                  </a:lnTo>
                  <a:lnTo>
                    <a:pt x="4837" y="84928"/>
                  </a:lnTo>
                  <a:lnTo>
                    <a:pt x="4433" y="85287"/>
                  </a:lnTo>
                  <a:lnTo>
                    <a:pt x="4058" y="85602"/>
                  </a:lnTo>
                  <a:lnTo>
                    <a:pt x="3744" y="85856"/>
                  </a:lnTo>
                  <a:lnTo>
                    <a:pt x="3310" y="86201"/>
                  </a:lnTo>
                  <a:lnTo>
                    <a:pt x="3145" y="86321"/>
                  </a:lnTo>
                  <a:lnTo>
                    <a:pt x="3145" y="115234"/>
                  </a:lnTo>
                  <a:lnTo>
                    <a:pt x="3310" y="115354"/>
                  </a:lnTo>
                  <a:lnTo>
                    <a:pt x="3744" y="115683"/>
                  </a:lnTo>
                  <a:lnTo>
                    <a:pt x="4058" y="115938"/>
                  </a:lnTo>
                  <a:lnTo>
                    <a:pt x="4433" y="116252"/>
                  </a:lnTo>
                  <a:lnTo>
                    <a:pt x="4837" y="116626"/>
                  </a:lnTo>
                  <a:lnTo>
                    <a:pt x="5286" y="117061"/>
                  </a:lnTo>
                  <a:lnTo>
                    <a:pt x="5765" y="117540"/>
                  </a:lnTo>
                  <a:lnTo>
                    <a:pt x="6289" y="118079"/>
                  </a:lnTo>
                  <a:lnTo>
                    <a:pt x="6814" y="118678"/>
                  </a:lnTo>
                  <a:lnTo>
                    <a:pt x="7368" y="119336"/>
                  </a:lnTo>
                  <a:lnTo>
                    <a:pt x="7922" y="120055"/>
                  </a:lnTo>
                  <a:lnTo>
                    <a:pt x="8476" y="120834"/>
                  </a:lnTo>
                  <a:lnTo>
                    <a:pt x="8760" y="121238"/>
                  </a:lnTo>
                  <a:lnTo>
                    <a:pt x="9045" y="121672"/>
                  </a:lnTo>
                  <a:lnTo>
                    <a:pt x="9314" y="122106"/>
                  </a:lnTo>
                  <a:lnTo>
                    <a:pt x="9584" y="122556"/>
                  </a:lnTo>
                  <a:lnTo>
                    <a:pt x="9853" y="123035"/>
                  </a:lnTo>
                  <a:lnTo>
                    <a:pt x="10108" y="123514"/>
                  </a:lnTo>
                  <a:lnTo>
                    <a:pt x="10362" y="124008"/>
                  </a:lnTo>
                  <a:lnTo>
                    <a:pt x="10617" y="124517"/>
                  </a:lnTo>
                  <a:lnTo>
                    <a:pt x="10856" y="125056"/>
                  </a:lnTo>
                  <a:lnTo>
                    <a:pt x="11096" y="125595"/>
                  </a:lnTo>
                  <a:lnTo>
                    <a:pt x="11320" y="126149"/>
                  </a:lnTo>
                  <a:lnTo>
                    <a:pt x="11545" y="126718"/>
                  </a:lnTo>
                  <a:lnTo>
                    <a:pt x="11755" y="127302"/>
                  </a:lnTo>
                  <a:lnTo>
                    <a:pt x="11949" y="127901"/>
                  </a:lnTo>
                  <a:lnTo>
                    <a:pt x="12129" y="128530"/>
                  </a:lnTo>
                  <a:lnTo>
                    <a:pt x="12294" y="129159"/>
                  </a:lnTo>
                  <a:lnTo>
                    <a:pt x="12458" y="129803"/>
                  </a:lnTo>
                  <a:lnTo>
                    <a:pt x="12608" y="130462"/>
                  </a:lnTo>
                  <a:lnTo>
                    <a:pt x="12728" y="131135"/>
                  </a:lnTo>
                  <a:lnTo>
                    <a:pt x="12848" y="131824"/>
                  </a:lnTo>
                  <a:lnTo>
                    <a:pt x="12938" y="132528"/>
                  </a:lnTo>
                  <a:lnTo>
                    <a:pt x="13027" y="133247"/>
                  </a:lnTo>
                  <a:lnTo>
                    <a:pt x="13087" y="133995"/>
                  </a:lnTo>
                  <a:lnTo>
                    <a:pt x="13132" y="134744"/>
                  </a:lnTo>
                  <a:lnTo>
                    <a:pt x="13147" y="135508"/>
                  </a:lnTo>
                  <a:lnTo>
                    <a:pt x="13147" y="136286"/>
                  </a:lnTo>
                  <a:lnTo>
                    <a:pt x="13132" y="137080"/>
                  </a:lnTo>
                  <a:lnTo>
                    <a:pt x="13087" y="137888"/>
                  </a:lnTo>
                  <a:lnTo>
                    <a:pt x="13027" y="138712"/>
                  </a:lnTo>
                  <a:lnTo>
                    <a:pt x="12938" y="139565"/>
                  </a:lnTo>
                  <a:lnTo>
                    <a:pt x="12833" y="140419"/>
                  </a:lnTo>
                  <a:lnTo>
                    <a:pt x="12698" y="141287"/>
                  </a:lnTo>
                  <a:lnTo>
                    <a:pt x="12533" y="142171"/>
                  </a:lnTo>
                  <a:lnTo>
                    <a:pt x="12339" y="143069"/>
                  </a:lnTo>
                  <a:lnTo>
                    <a:pt x="12129" y="143982"/>
                  </a:lnTo>
                  <a:lnTo>
                    <a:pt x="11889" y="144926"/>
                  </a:lnTo>
                  <a:lnTo>
                    <a:pt x="11440" y="146498"/>
                  </a:lnTo>
                  <a:lnTo>
                    <a:pt x="10976" y="148010"/>
                  </a:lnTo>
                  <a:lnTo>
                    <a:pt x="10497" y="149478"/>
                  </a:lnTo>
                  <a:lnTo>
                    <a:pt x="10018" y="150885"/>
                  </a:lnTo>
                  <a:lnTo>
                    <a:pt x="9524" y="152248"/>
                  </a:lnTo>
                  <a:lnTo>
                    <a:pt x="9030" y="153565"/>
                  </a:lnTo>
                  <a:lnTo>
                    <a:pt x="8520" y="154853"/>
                  </a:lnTo>
                  <a:lnTo>
                    <a:pt x="8011" y="156081"/>
                  </a:lnTo>
                  <a:lnTo>
                    <a:pt x="7502" y="157294"/>
                  </a:lnTo>
                  <a:lnTo>
                    <a:pt x="7008" y="158461"/>
                  </a:lnTo>
                  <a:lnTo>
                    <a:pt x="6005" y="160707"/>
                  </a:lnTo>
                  <a:lnTo>
                    <a:pt x="5032" y="162864"/>
                  </a:lnTo>
                  <a:lnTo>
                    <a:pt x="4103" y="164945"/>
                  </a:lnTo>
                  <a:lnTo>
                    <a:pt x="3654" y="165978"/>
                  </a:lnTo>
                  <a:lnTo>
                    <a:pt x="3235" y="166996"/>
                  </a:lnTo>
                  <a:lnTo>
                    <a:pt x="2816" y="167999"/>
                  </a:lnTo>
                  <a:lnTo>
                    <a:pt x="2426" y="169018"/>
                  </a:lnTo>
                  <a:lnTo>
                    <a:pt x="2067" y="170021"/>
                  </a:lnTo>
                  <a:lnTo>
                    <a:pt x="1723" y="171039"/>
                  </a:lnTo>
                  <a:lnTo>
                    <a:pt x="1393" y="172057"/>
                  </a:lnTo>
                  <a:lnTo>
                    <a:pt x="1109" y="173090"/>
                  </a:lnTo>
                  <a:lnTo>
                    <a:pt x="854" y="174123"/>
                  </a:lnTo>
                  <a:lnTo>
                    <a:pt x="615" y="175187"/>
                  </a:lnTo>
                  <a:lnTo>
                    <a:pt x="525" y="175726"/>
                  </a:lnTo>
                  <a:lnTo>
                    <a:pt x="420" y="176265"/>
                  </a:lnTo>
                  <a:lnTo>
                    <a:pt x="345" y="176819"/>
                  </a:lnTo>
                  <a:lnTo>
                    <a:pt x="270" y="177373"/>
                  </a:lnTo>
                  <a:lnTo>
                    <a:pt x="195" y="177927"/>
                  </a:lnTo>
                  <a:lnTo>
                    <a:pt x="136" y="178496"/>
                  </a:lnTo>
                  <a:lnTo>
                    <a:pt x="91" y="179065"/>
                  </a:lnTo>
                  <a:lnTo>
                    <a:pt x="61" y="179649"/>
                  </a:lnTo>
                  <a:lnTo>
                    <a:pt x="31" y="180247"/>
                  </a:lnTo>
                  <a:lnTo>
                    <a:pt x="16" y="180831"/>
                  </a:lnTo>
                  <a:lnTo>
                    <a:pt x="1" y="181445"/>
                  </a:lnTo>
                  <a:lnTo>
                    <a:pt x="16" y="182059"/>
                  </a:lnTo>
                  <a:lnTo>
                    <a:pt x="31" y="182673"/>
                  </a:lnTo>
                  <a:lnTo>
                    <a:pt x="61" y="183272"/>
                  </a:lnTo>
                  <a:lnTo>
                    <a:pt x="106" y="183871"/>
                  </a:lnTo>
                  <a:lnTo>
                    <a:pt x="150" y="184455"/>
                  </a:lnTo>
                  <a:lnTo>
                    <a:pt x="225" y="185024"/>
                  </a:lnTo>
                  <a:lnTo>
                    <a:pt x="300" y="185593"/>
                  </a:lnTo>
                  <a:lnTo>
                    <a:pt x="390" y="186147"/>
                  </a:lnTo>
                  <a:lnTo>
                    <a:pt x="495" y="186686"/>
                  </a:lnTo>
                  <a:lnTo>
                    <a:pt x="600" y="187225"/>
                  </a:lnTo>
                  <a:lnTo>
                    <a:pt x="719" y="187749"/>
                  </a:lnTo>
                  <a:lnTo>
                    <a:pt x="839" y="188258"/>
                  </a:lnTo>
                  <a:lnTo>
                    <a:pt x="989" y="188767"/>
                  </a:lnTo>
                  <a:lnTo>
                    <a:pt x="1124" y="189261"/>
                  </a:lnTo>
                  <a:lnTo>
                    <a:pt x="1288" y="189740"/>
                  </a:lnTo>
                  <a:lnTo>
                    <a:pt x="1438" y="190220"/>
                  </a:lnTo>
                  <a:lnTo>
                    <a:pt x="1618" y="190684"/>
                  </a:lnTo>
                  <a:lnTo>
                    <a:pt x="1783" y="191133"/>
                  </a:lnTo>
                  <a:lnTo>
                    <a:pt x="1962" y="191582"/>
                  </a:lnTo>
                  <a:lnTo>
                    <a:pt x="2157" y="192016"/>
                  </a:lnTo>
                  <a:lnTo>
                    <a:pt x="2352" y="192436"/>
                  </a:lnTo>
                  <a:lnTo>
                    <a:pt x="2741" y="193259"/>
                  </a:lnTo>
                  <a:lnTo>
                    <a:pt x="3160" y="194038"/>
                  </a:lnTo>
                  <a:lnTo>
                    <a:pt x="3579" y="194771"/>
                  </a:lnTo>
                  <a:lnTo>
                    <a:pt x="4029" y="195475"/>
                  </a:lnTo>
                  <a:lnTo>
                    <a:pt x="4463" y="196134"/>
                  </a:lnTo>
                  <a:lnTo>
                    <a:pt x="4912" y="196763"/>
                  </a:lnTo>
                  <a:lnTo>
                    <a:pt x="5361" y="197347"/>
                  </a:lnTo>
                  <a:lnTo>
                    <a:pt x="5795" y="197886"/>
                  </a:lnTo>
                  <a:lnTo>
                    <a:pt x="6230" y="198395"/>
                  </a:lnTo>
                  <a:lnTo>
                    <a:pt x="6649" y="198874"/>
                  </a:lnTo>
                  <a:lnTo>
                    <a:pt x="7068" y="199293"/>
                  </a:lnTo>
                  <a:lnTo>
                    <a:pt x="7457" y="199698"/>
                  </a:lnTo>
                  <a:lnTo>
                    <a:pt x="7832" y="200042"/>
                  </a:lnTo>
                  <a:lnTo>
                    <a:pt x="8176" y="200371"/>
                  </a:lnTo>
                  <a:lnTo>
                    <a:pt x="8775" y="200881"/>
                  </a:lnTo>
                  <a:lnTo>
                    <a:pt x="9239" y="201255"/>
                  </a:lnTo>
                  <a:lnTo>
                    <a:pt x="9539" y="201479"/>
                  </a:lnTo>
                  <a:lnTo>
                    <a:pt x="9643" y="201554"/>
                  </a:lnTo>
                  <a:lnTo>
                    <a:pt x="9254" y="201120"/>
                  </a:lnTo>
                  <a:lnTo>
                    <a:pt x="8805" y="200596"/>
                  </a:lnTo>
                  <a:lnTo>
                    <a:pt x="8236" y="199892"/>
                  </a:lnTo>
                  <a:lnTo>
                    <a:pt x="7907" y="199473"/>
                  </a:lnTo>
                  <a:lnTo>
                    <a:pt x="7562" y="199009"/>
                  </a:lnTo>
                  <a:lnTo>
                    <a:pt x="7188" y="198515"/>
                  </a:lnTo>
                  <a:lnTo>
                    <a:pt x="6814" y="197961"/>
                  </a:lnTo>
                  <a:lnTo>
                    <a:pt x="6424" y="197392"/>
                  </a:lnTo>
                  <a:lnTo>
                    <a:pt x="6020" y="196778"/>
                  </a:lnTo>
                  <a:lnTo>
                    <a:pt x="5616" y="196134"/>
                  </a:lnTo>
                  <a:lnTo>
                    <a:pt x="5211" y="195460"/>
                  </a:lnTo>
                  <a:lnTo>
                    <a:pt x="4822" y="194756"/>
                  </a:lnTo>
                  <a:lnTo>
                    <a:pt x="4433" y="194008"/>
                  </a:lnTo>
                  <a:lnTo>
                    <a:pt x="4058" y="193259"/>
                  </a:lnTo>
                  <a:lnTo>
                    <a:pt x="3699" y="192466"/>
                  </a:lnTo>
                  <a:lnTo>
                    <a:pt x="3355" y="191657"/>
                  </a:lnTo>
                  <a:lnTo>
                    <a:pt x="3025" y="190819"/>
                  </a:lnTo>
                  <a:lnTo>
                    <a:pt x="2726" y="189965"/>
                  </a:lnTo>
                  <a:lnTo>
                    <a:pt x="2456" y="189082"/>
                  </a:lnTo>
                  <a:lnTo>
                    <a:pt x="2337" y="188647"/>
                  </a:lnTo>
                  <a:lnTo>
                    <a:pt x="2232" y="188198"/>
                  </a:lnTo>
                  <a:lnTo>
                    <a:pt x="2127" y="187749"/>
                  </a:lnTo>
                  <a:lnTo>
                    <a:pt x="2022" y="187285"/>
                  </a:lnTo>
                  <a:lnTo>
                    <a:pt x="1947" y="186836"/>
                  </a:lnTo>
                  <a:lnTo>
                    <a:pt x="1872" y="186371"/>
                  </a:lnTo>
                  <a:lnTo>
                    <a:pt x="1813" y="185907"/>
                  </a:lnTo>
                  <a:lnTo>
                    <a:pt x="1753" y="185443"/>
                  </a:lnTo>
                  <a:lnTo>
                    <a:pt x="1708" y="184964"/>
                  </a:lnTo>
                  <a:lnTo>
                    <a:pt x="1693" y="184485"/>
                  </a:lnTo>
                  <a:lnTo>
                    <a:pt x="1678" y="184021"/>
                  </a:lnTo>
                  <a:lnTo>
                    <a:pt x="1663" y="183542"/>
                  </a:lnTo>
                  <a:lnTo>
                    <a:pt x="1678" y="183062"/>
                  </a:lnTo>
                  <a:lnTo>
                    <a:pt x="1708" y="182583"/>
                  </a:lnTo>
                  <a:lnTo>
                    <a:pt x="1753" y="182089"/>
                  </a:lnTo>
                  <a:lnTo>
                    <a:pt x="1798" y="181610"/>
                  </a:lnTo>
                  <a:lnTo>
                    <a:pt x="1902" y="180891"/>
                  </a:lnTo>
                  <a:lnTo>
                    <a:pt x="2007" y="180188"/>
                  </a:lnTo>
                  <a:lnTo>
                    <a:pt x="2247" y="178810"/>
                  </a:lnTo>
                  <a:lnTo>
                    <a:pt x="2501" y="177477"/>
                  </a:lnTo>
                  <a:lnTo>
                    <a:pt x="2786" y="176190"/>
                  </a:lnTo>
                  <a:lnTo>
                    <a:pt x="3100" y="174932"/>
                  </a:lnTo>
                  <a:lnTo>
                    <a:pt x="3430" y="173719"/>
                  </a:lnTo>
                  <a:lnTo>
                    <a:pt x="3789" y="172536"/>
                  </a:lnTo>
                  <a:lnTo>
                    <a:pt x="4163" y="171398"/>
                  </a:lnTo>
                  <a:lnTo>
                    <a:pt x="4553" y="170275"/>
                  </a:lnTo>
                  <a:lnTo>
                    <a:pt x="4972" y="169197"/>
                  </a:lnTo>
                  <a:lnTo>
                    <a:pt x="5391" y="168134"/>
                  </a:lnTo>
                  <a:lnTo>
                    <a:pt x="5825" y="167086"/>
                  </a:lnTo>
                  <a:lnTo>
                    <a:pt x="6289" y="166068"/>
                  </a:lnTo>
                  <a:lnTo>
                    <a:pt x="6739" y="165080"/>
                  </a:lnTo>
                  <a:lnTo>
                    <a:pt x="7218" y="164091"/>
                  </a:lnTo>
                  <a:lnTo>
                    <a:pt x="7697" y="163133"/>
                  </a:lnTo>
                  <a:lnTo>
                    <a:pt x="8655" y="161231"/>
                  </a:lnTo>
                  <a:lnTo>
                    <a:pt x="9643" y="159360"/>
                  </a:lnTo>
                  <a:lnTo>
                    <a:pt x="10617" y="157488"/>
                  </a:lnTo>
                  <a:lnTo>
                    <a:pt x="11590" y="155617"/>
                  </a:lnTo>
                  <a:lnTo>
                    <a:pt x="12069" y="154673"/>
                  </a:lnTo>
                  <a:lnTo>
                    <a:pt x="12533" y="153730"/>
                  </a:lnTo>
                  <a:lnTo>
                    <a:pt x="12983" y="152757"/>
                  </a:lnTo>
                  <a:lnTo>
                    <a:pt x="13432" y="151783"/>
                  </a:lnTo>
                  <a:lnTo>
                    <a:pt x="13866" y="150780"/>
                  </a:lnTo>
                  <a:lnTo>
                    <a:pt x="14270" y="149777"/>
                  </a:lnTo>
                  <a:lnTo>
                    <a:pt x="14674" y="148729"/>
                  </a:lnTo>
                  <a:lnTo>
                    <a:pt x="15064" y="147681"/>
                  </a:lnTo>
                  <a:lnTo>
                    <a:pt x="15288" y="146992"/>
                  </a:lnTo>
                  <a:lnTo>
                    <a:pt x="15513" y="146258"/>
                  </a:lnTo>
                  <a:lnTo>
                    <a:pt x="15738" y="145465"/>
                  </a:lnTo>
                  <a:lnTo>
                    <a:pt x="15962" y="144611"/>
                  </a:lnTo>
                  <a:lnTo>
                    <a:pt x="16172" y="143713"/>
                  </a:lnTo>
                  <a:lnTo>
                    <a:pt x="16366" y="142770"/>
                  </a:lnTo>
                  <a:lnTo>
                    <a:pt x="16561" y="141781"/>
                  </a:lnTo>
                  <a:lnTo>
                    <a:pt x="16726" y="140748"/>
                  </a:lnTo>
                  <a:lnTo>
                    <a:pt x="16861" y="139670"/>
                  </a:lnTo>
                  <a:lnTo>
                    <a:pt x="16995" y="138562"/>
                  </a:lnTo>
                  <a:lnTo>
                    <a:pt x="17085" y="137409"/>
                  </a:lnTo>
                  <a:lnTo>
                    <a:pt x="17145" y="136241"/>
                  </a:lnTo>
                  <a:lnTo>
                    <a:pt x="17175" y="135028"/>
                  </a:lnTo>
                  <a:lnTo>
                    <a:pt x="17175" y="134429"/>
                  </a:lnTo>
                  <a:lnTo>
                    <a:pt x="17175" y="133801"/>
                  </a:lnTo>
                  <a:lnTo>
                    <a:pt x="17160" y="133187"/>
                  </a:lnTo>
                  <a:lnTo>
                    <a:pt x="17130" y="132558"/>
                  </a:lnTo>
                  <a:lnTo>
                    <a:pt x="17100" y="131914"/>
                  </a:lnTo>
                  <a:lnTo>
                    <a:pt x="17040" y="131285"/>
                  </a:lnTo>
                  <a:lnTo>
                    <a:pt x="16980" y="130641"/>
                  </a:lnTo>
                  <a:lnTo>
                    <a:pt x="16920" y="129997"/>
                  </a:lnTo>
                  <a:lnTo>
                    <a:pt x="16831" y="129354"/>
                  </a:lnTo>
                  <a:lnTo>
                    <a:pt x="16741" y="128695"/>
                  </a:lnTo>
                  <a:lnTo>
                    <a:pt x="16636" y="128036"/>
                  </a:lnTo>
                  <a:lnTo>
                    <a:pt x="16501" y="127377"/>
                  </a:lnTo>
                  <a:lnTo>
                    <a:pt x="16366" y="126718"/>
                  </a:lnTo>
                  <a:lnTo>
                    <a:pt x="16232" y="126059"/>
                  </a:lnTo>
                  <a:lnTo>
                    <a:pt x="16067" y="125401"/>
                  </a:lnTo>
                  <a:lnTo>
                    <a:pt x="15887" y="124742"/>
                  </a:lnTo>
                  <a:lnTo>
                    <a:pt x="15693" y="124068"/>
                  </a:lnTo>
                  <a:lnTo>
                    <a:pt x="15483" y="123409"/>
                  </a:lnTo>
                  <a:lnTo>
                    <a:pt x="15258" y="122750"/>
                  </a:lnTo>
                  <a:lnTo>
                    <a:pt x="15019" y="122077"/>
                  </a:lnTo>
                  <a:lnTo>
                    <a:pt x="14764" y="121418"/>
                  </a:lnTo>
                  <a:lnTo>
                    <a:pt x="14495" y="120759"/>
                  </a:lnTo>
                  <a:lnTo>
                    <a:pt x="14210" y="120100"/>
                  </a:lnTo>
                  <a:lnTo>
                    <a:pt x="13896" y="119441"/>
                  </a:lnTo>
                  <a:lnTo>
                    <a:pt x="13566" y="118782"/>
                  </a:lnTo>
                  <a:lnTo>
                    <a:pt x="13222" y="118124"/>
                  </a:lnTo>
                  <a:lnTo>
                    <a:pt x="12863" y="117480"/>
                  </a:lnTo>
                  <a:lnTo>
                    <a:pt x="12488" y="116821"/>
                  </a:lnTo>
                  <a:lnTo>
                    <a:pt x="12084" y="116177"/>
                  </a:lnTo>
                  <a:lnTo>
                    <a:pt x="11665" y="115548"/>
                  </a:lnTo>
                  <a:lnTo>
                    <a:pt x="11216" y="114904"/>
                  </a:lnTo>
                  <a:lnTo>
                    <a:pt x="10751" y="114276"/>
                  </a:lnTo>
                  <a:lnTo>
                    <a:pt x="10272" y="113647"/>
                  </a:lnTo>
                  <a:lnTo>
                    <a:pt x="9778" y="113033"/>
                  </a:lnTo>
                  <a:lnTo>
                    <a:pt x="9239" y="112404"/>
                  </a:lnTo>
                  <a:lnTo>
                    <a:pt x="8700" y="111805"/>
                  </a:lnTo>
                  <a:lnTo>
                    <a:pt x="8131" y="111191"/>
                  </a:lnTo>
                  <a:lnTo>
                    <a:pt x="7532" y="110607"/>
                  </a:lnTo>
                  <a:lnTo>
                    <a:pt x="7532" y="90947"/>
                  </a:lnTo>
                  <a:lnTo>
                    <a:pt x="8131" y="90348"/>
                  </a:lnTo>
                  <a:lnTo>
                    <a:pt x="8700" y="89749"/>
                  </a:lnTo>
                  <a:lnTo>
                    <a:pt x="9239" y="89135"/>
                  </a:lnTo>
                  <a:lnTo>
                    <a:pt x="9778" y="88522"/>
                  </a:lnTo>
                  <a:lnTo>
                    <a:pt x="10272" y="87908"/>
                  </a:lnTo>
                  <a:lnTo>
                    <a:pt x="10751" y="87279"/>
                  </a:lnTo>
                  <a:lnTo>
                    <a:pt x="11216" y="86650"/>
                  </a:lnTo>
                  <a:lnTo>
                    <a:pt x="11665" y="86006"/>
                  </a:lnTo>
                  <a:lnTo>
                    <a:pt x="12084" y="85362"/>
                  </a:lnTo>
                  <a:lnTo>
                    <a:pt x="12488" y="84718"/>
                  </a:lnTo>
                  <a:lnTo>
                    <a:pt x="12863" y="84075"/>
                  </a:lnTo>
                  <a:lnTo>
                    <a:pt x="13222" y="83431"/>
                  </a:lnTo>
                  <a:lnTo>
                    <a:pt x="13566" y="82772"/>
                  </a:lnTo>
                  <a:lnTo>
                    <a:pt x="13896" y="82113"/>
                  </a:lnTo>
                  <a:lnTo>
                    <a:pt x="14210" y="81454"/>
                  </a:lnTo>
                  <a:lnTo>
                    <a:pt x="14495" y="80795"/>
                  </a:lnTo>
                  <a:lnTo>
                    <a:pt x="14764" y="80137"/>
                  </a:lnTo>
                  <a:lnTo>
                    <a:pt x="15019" y="79463"/>
                  </a:lnTo>
                  <a:lnTo>
                    <a:pt x="15258" y="78804"/>
                  </a:lnTo>
                  <a:lnTo>
                    <a:pt x="15483" y="78145"/>
                  </a:lnTo>
                  <a:lnTo>
                    <a:pt x="15693" y="77471"/>
                  </a:lnTo>
                  <a:lnTo>
                    <a:pt x="15887" y="76813"/>
                  </a:lnTo>
                  <a:lnTo>
                    <a:pt x="16067" y="76154"/>
                  </a:lnTo>
                  <a:lnTo>
                    <a:pt x="16232" y="75480"/>
                  </a:lnTo>
                  <a:lnTo>
                    <a:pt x="16366" y="74821"/>
                  </a:lnTo>
                  <a:lnTo>
                    <a:pt x="16501" y="74162"/>
                  </a:lnTo>
                  <a:lnTo>
                    <a:pt x="16636" y="73503"/>
                  </a:lnTo>
                  <a:lnTo>
                    <a:pt x="16741" y="72860"/>
                  </a:lnTo>
                  <a:lnTo>
                    <a:pt x="16831" y="72201"/>
                  </a:lnTo>
                  <a:lnTo>
                    <a:pt x="16920" y="71557"/>
                  </a:lnTo>
                  <a:lnTo>
                    <a:pt x="16980" y="70913"/>
                  </a:lnTo>
                  <a:lnTo>
                    <a:pt x="17040" y="70269"/>
                  </a:lnTo>
                  <a:lnTo>
                    <a:pt x="17100" y="69625"/>
                  </a:lnTo>
                  <a:lnTo>
                    <a:pt x="17130" y="68997"/>
                  </a:lnTo>
                  <a:lnTo>
                    <a:pt x="17160" y="68368"/>
                  </a:lnTo>
                  <a:lnTo>
                    <a:pt x="17175" y="67739"/>
                  </a:lnTo>
                  <a:lnTo>
                    <a:pt x="17175" y="67125"/>
                  </a:lnTo>
                  <a:lnTo>
                    <a:pt x="17175" y="66511"/>
                  </a:lnTo>
                  <a:lnTo>
                    <a:pt x="17145" y="65313"/>
                  </a:lnTo>
                  <a:lnTo>
                    <a:pt x="17085" y="64130"/>
                  </a:lnTo>
                  <a:lnTo>
                    <a:pt x="16995" y="62992"/>
                  </a:lnTo>
                  <a:lnTo>
                    <a:pt x="16861" y="61884"/>
                  </a:lnTo>
                  <a:lnTo>
                    <a:pt x="16726" y="60806"/>
                  </a:lnTo>
                  <a:lnTo>
                    <a:pt x="16561" y="59773"/>
                  </a:lnTo>
                  <a:lnTo>
                    <a:pt x="16366" y="58785"/>
                  </a:lnTo>
                  <a:lnTo>
                    <a:pt x="16172" y="57827"/>
                  </a:lnTo>
                  <a:lnTo>
                    <a:pt x="15962" y="56928"/>
                  </a:lnTo>
                  <a:lnTo>
                    <a:pt x="15738" y="56090"/>
                  </a:lnTo>
                  <a:lnTo>
                    <a:pt x="15513" y="55296"/>
                  </a:lnTo>
                  <a:lnTo>
                    <a:pt x="15288" y="54547"/>
                  </a:lnTo>
                  <a:lnTo>
                    <a:pt x="15064" y="53874"/>
                  </a:lnTo>
                  <a:lnTo>
                    <a:pt x="14674" y="52810"/>
                  </a:lnTo>
                  <a:lnTo>
                    <a:pt x="14270" y="51777"/>
                  </a:lnTo>
                  <a:lnTo>
                    <a:pt x="13866" y="50759"/>
                  </a:lnTo>
                  <a:lnTo>
                    <a:pt x="13432" y="49771"/>
                  </a:lnTo>
                  <a:lnTo>
                    <a:pt x="12983" y="48783"/>
                  </a:lnTo>
                  <a:lnTo>
                    <a:pt x="12533" y="47824"/>
                  </a:lnTo>
                  <a:lnTo>
                    <a:pt x="12069" y="46866"/>
                  </a:lnTo>
                  <a:lnTo>
                    <a:pt x="11590" y="45923"/>
                  </a:lnTo>
                  <a:lnTo>
                    <a:pt x="10617" y="44051"/>
                  </a:lnTo>
                  <a:lnTo>
                    <a:pt x="9643" y="42194"/>
                  </a:lnTo>
                  <a:lnTo>
                    <a:pt x="8655" y="40323"/>
                  </a:lnTo>
                  <a:lnTo>
                    <a:pt x="7697" y="38421"/>
                  </a:lnTo>
                  <a:lnTo>
                    <a:pt x="7218" y="37448"/>
                  </a:lnTo>
                  <a:lnTo>
                    <a:pt x="6739" y="36475"/>
                  </a:lnTo>
                  <a:lnTo>
                    <a:pt x="6289" y="35472"/>
                  </a:lnTo>
                  <a:lnTo>
                    <a:pt x="5825" y="34453"/>
                  </a:lnTo>
                  <a:lnTo>
                    <a:pt x="5391" y="33420"/>
                  </a:lnTo>
                  <a:lnTo>
                    <a:pt x="4972" y="32357"/>
                  </a:lnTo>
                  <a:lnTo>
                    <a:pt x="4553" y="31264"/>
                  </a:lnTo>
                  <a:lnTo>
                    <a:pt x="4163" y="30156"/>
                  </a:lnTo>
                  <a:lnTo>
                    <a:pt x="3789" y="29003"/>
                  </a:lnTo>
                  <a:lnTo>
                    <a:pt x="3430" y="27835"/>
                  </a:lnTo>
                  <a:lnTo>
                    <a:pt x="3100" y="26622"/>
                  </a:lnTo>
                  <a:lnTo>
                    <a:pt x="2786" y="25365"/>
                  </a:lnTo>
                  <a:lnTo>
                    <a:pt x="2501" y="24077"/>
                  </a:lnTo>
                  <a:lnTo>
                    <a:pt x="2247" y="22744"/>
                  </a:lnTo>
                  <a:lnTo>
                    <a:pt x="2007" y="21367"/>
                  </a:lnTo>
                  <a:lnTo>
                    <a:pt x="1902" y="20648"/>
                  </a:lnTo>
                  <a:lnTo>
                    <a:pt x="1798" y="19929"/>
                  </a:lnTo>
                  <a:lnTo>
                    <a:pt x="1753" y="19450"/>
                  </a:lnTo>
                  <a:lnTo>
                    <a:pt x="1708" y="18971"/>
                  </a:lnTo>
                  <a:lnTo>
                    <a:pt x="1678" y="18492"/>
                  </a:lnTo>
                  <a:lnTo>
                    <a:pt x="1663" y="18013"/>
                  </a:lnTo>
                  <a:lnTo>
                    <a:pt x="1678" y="17534"/>
                  </a:lnTo>
                  <a:lnTo>
                    <a:pt x="1693" y="17054"/>
                  </a:lnTo>
                  <a:lnTo>
                    <a:pt x="1708" y="16590"/>
                  </a:lnTo>
                  <a:lnTo>
                    <a:pt x="1753" y="16111"/>
                  </a:lnTo>
                  <a:lnTo>
                    <a:pt x="1813" y="15647"/>
                  </a:lnTo>
                  <a:lnTo>
                    <a:pt x="1872" y="15183"/>
                  </a:lnTo>
                  <a:lnTo>
                    <a:pt x="1947" y="14719"/>
                  </a:lnTo>
                  <a:lnTo>
                    <a:pt x="2022" y="14254"/>
                  </a:lnTo>
                  <a:lnTo>
                    <a:pt x="2127" y="13805"/>
                  </a:lnTo>
                  <a:lnTo>
                    <a:pt x="2232" y="13356"/>
                  </a:lnTo>
                  <a:lnTo>
                    <a:pt x="2337" y="12907"/>
                  </a:lnTo>
                  <a:lnTo>
                    <a:pt x="2456" y="12458"/>
                  </a:lnTo>
                  <a:lnTo>
                    <a:pt x="2726" y="11589"/>
                  </a:lnTo>
                  <a:lnTo>
                    <a:pt x="3025" y="10736"/>
                  </a:lnTo>
                  <a:lnTo>
                    <a:pt x="3355" y="9897"/>
                  </a:lnTo>
                  <a:lnTo>
                    <a:pt x="3699" y="9089"/>
                  </a:lnTo>
                  <a:lnTo>
                    <a:pt x="4058" y="8295"/>
                  </a:lnTo>
                  <a:lnTo>
                    <a:pt x="4433" y="7532"/>
                  </a:lnTo>
                  <a:lnTo>
                    <a:pt x="4822" y="6798"/>
                  </a:lnTo>
                  <a:lnTo>
                    <a:pt x="5211" y="6094"/>
                  </a:lnTo>
                  <a:lnTo>
                    <a:pt x="5616" y="5420"/>
                  </a:lnTo>
                  <a:lnTo>
                    <a:pt x="6020" y="4761"/>
                  </a:lnTo>
                  <a:lnTo>
                    <a:pt x="6424" y="4163"/>
                  </a:lnTo>
                  <a:lnTo>
                    <a:pt x="6814" y="3579"/>
                  </a:lnTo>
                  <a:lnTo>
                    <a:pt x="7188" y="3040"/>
                  </a:lnTo>
                  <a:lnTo>
                    <a:pt x="7562" y="2545"/>
                  </a:lnTo>
                  <a:lnTo>
                    <a:pt x="7907" y="2081"/>
                  </a:lnTo>
                  <a:lnTo>
                    <a:pt x="8236" y="1662"/>
                  </a:lnTo>
                  <a:lnTo>
                    <a:pt x="8805" y="958"/>
                  </a:lnTo>
                  <a:lnTo>
                    <a:pt x="9254" y="434"/>
                  </a:lnTo>
                  <a:lnTo>
                    <a:pt x="9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336500" y="2530125"/>
              <a:ext cx="271800" cy="403200"/>
            </a:xfrm>
            <a:custGeom>
              <a:avLst/>
              <a:gdLst/>
              <a:ahLst/>
              <a:cxnLst/>
              <a:rect l="l" t="t" r="r" b="b"/>
              <a:pathLst>
                <a:path w="10872" h="16128" extrusionOk="0">
                  <a:moveTo>
                    <a:pt x="10437" y="1"/>
                  </a:moveTo>
                  <a:lnTo>
                    <a:pt x="10257" y="31"/>
                  </a:lnTo>
                  <a:lnTo>
                    <a:pt x="10048" y="106"/>
                  </a:lnTo>
                  <a:lnTo>
                    <a:pt x="9823" y="196"/>
                  </a:lnTo>
                  <a:lnTo>
                    <a:pt x="9569" y="300"/>
                  </a:lnTo>
                  <a:lnTo>
                    <a:pt x="9299" y="435"/>
                  </a:lnTo>
                  <a:lnTo>
                    <a:pt x="9015" y="600"/>
                  </a:lnTo>
                  <a:lnTo>
                    <a:pt x="8416" y="959"/>
                  </a:lnTo>
                  <a:lnTo>
                    <a:pt x="7772" y="1393"/>
                  </a:lnTo>
                  <a:lnTo>
                    <a:pt x="7098" y="1858"/>
                  </a:lnTo>
                  <a:lnTo>
                    <a:pt x="6424" y="2337"/>
                  </a:lnTo>
                  <a:lnTo>
                    <a:pt x="5765" y="2831"/>
                  </a:lnTo>
                  <a:lnTo>
                    <a:pt x="5136" y="3310"/>
                  </a:lnTo>
                  <a:lnTo>
                    <a:pt x="4058" y="4163"/>
                  </a:lnTo>
                  <a:lnTo>
                    <a:pt x="3295" y="4777"/>
                  </a:lnTo>
                  <a:lnTo>
                    <a:pt x="3010" y="5017"/>
                  </a:lnTo>
                  <a:lnTo>
                    <a:pt x="2995" y="8685"/>
                  </a:lnTo>
                  <a:lnTo>
                    <a:pt x="2486" y="9015"/>
                  </a:lnTo>
                  <a:lnTo>
                    <a:pt x="1947" y="9389"/>
                  </a:lnTo>
                  <a:lnTo>
                    <a:pt x="1423" y="9778"/>
                  </a:lnTo>
                  <a:lnTo>
                    <a:pt x="929" y="10168"/>
                  </a:lnTo>
                  <a:lnTo>
                    <a:pt x="719" y="10347"/>
                  </a:lnTo>
                  <a:lnTo>
                    <a:pt x="510" y="10527"/>
                  </a:lnTo>
                  <a:lnTo>
                    <a:pt x="345" y="10707"/>
                  </a:lnTo>
                  <a:lnTo>
                    <a:pt x="195" y="10871"/>
                  </a:lnTo>
                  <a:lnTo>
                    <a:pt x="90" y="11021"/>
                  </a:lnTo>
                  <a:lnTo>
                    <a:pt x="31" y="11156"/>
                  </a:lnTo>
                  <a:lnTo>
                    <a:pt x="1" y="11216"/>
                  </a:lnTo>
                  <a:lnTo>
                    <a:pt x="1" y="11261"/>
                  </a:lnTo>
                  <a:lnTo>
                    <a:pt x="1" y="11321"/>
                  </a:lnTo>
                  <a:lnTo>
                    <a:pt x="16" y="11366"/>
                  </a:lnTo>
                  <a:lnTo>
                    <a:pt x="61" y="11425"/>
                  </a:lnTo>
                  <a:lnTo>
                    <a:pt x="105" y="11470"/>
                  </a:lnTo>
                  <a:lnTo>
                    <a:pt x="180" y="11515"/>
                  </a:lnTo>
                  <a:lnTo>
                    <a:pt x="255" y="11545"/>
                  </a:lnTo>
                  <a:lnTo>
                    <a:pt x="330" y="11560"/>
                  </a:lnTo>
                  <a:lnTo>
                    <a:pt x="420" y="11575"/>
                  </a:lnTo>
                  <a:lnTo>
                    <a:pt x="630" y="11575"/>
                  </a:lnTo>
                  <a:lnTo>
                    <a:pt x="869" y="11545"/>
                  </a:lnTo>
                  <a:lnTo>
                    <a:pt x="1109" y="11485"/>
                  </a:lnTo>
                  <a:lnTo>
                    <a:pt x="1378" y="11425"/>
                  </a:lnTo>
                  <a:lnTo>
                    <a:pt x="1633" y="11336"/>
                  </a:lnTo>
                  <a:lnTo>
                    <a:pt x="2142" y="11156"/>
                  </a:lnTo>
                  <a:lnTo>
                    <a:pt x="2576" y="10976"/>
                  </a:lnTo>
                  <a:lnTo>
                    <a:pt x="2995" y="10797"/>
                  </a:lnTo>
                  <a:lnTo>
                    <a:pt x="2486" y="11171"/>
                  </a:lnTo>
                  <a:lnTo>
                    <a:pt x="1977" y="11575"/>
                  </a:lnTo>
                  <a:lnTo>
                    <a:pt x="1393" y="12054"/>
                  </a:lnTo>
                  <a:lnTo>
                    <a:pt x="1094" y="12309"/>
                  </a:lnTo>
                  <a:lnTo>
                    <a:pt x="824" y="12563"/>
                  </a:lnTo>
                  <a:lnTo>
                    <a:pt x="570" y="12818"/>
                  </a:lnTo>
                  <a:lnTo>
                    <a:pt x="360" y="13058"/>
                  </a:lnTo>
                  <a:lnTo>
                    <a:pt x="180" y="13297"/>
                  </a:lnTo>
                  <a:lnTo>
                    <a:pt x="120" y="13402"/>
                  </a:lnTo>
                  <a:lnTo>
                    <a:pt x="76" y="13492"/>
                  </a:lnTo>
                  <a:lnTo>
                    <a:pt x="31" y="13597"/>
                  </a:lnTo>
                  <a:lnTo>
                    <a:pt x="16" y="13686"/>
                  </a:lnTo>
                  <a:lnTo>
                    <a:pt x="16" y="13761"/>
                  </a:lnTo>
                  <a:lnTo>
                    <a:pt x="46" y="13836"/>
                  </a:lnTo>
                  <a:lnTo>
                    <a:pt x="90" y="13911"/>
                  </a:lnTo>
                  <a:lnTo>
                    <a:pt x="150" y="13971"/>
                  </a:lnTo>
                  <a:lnTo>
                    <a:pt x="210" y="14016"/>
                  </a:lnTo>
                  <a:lnTo>
                    <a:pt x="285" y="14061"/>
                  </a:lnTo>
                  <a:lnTo>
                    <a:pt x="360" y="14091"/>
                  </a:lnTo>
                  <a:lnTo>
                    <a:pt x="450" y="14106"/>
                  </a:lnTo>
                  <a:lnTo>
                    <a:pt x="555" y="14121"/>
                  </a:lnTo>
                  <a:lnTo>
                    <a:pt x="645" y="14121"/>
                  </a:lnTo>
                  <a:lnTo>
                    <a:pt x="854" y="14106"/>
                  </a:lnTo>
                  <a:lnTo>
                    <a:pt x="1079" y="14046"/>
                  </a:lnTo>
                  <a:lnTo>
                    <a:pt x="1303" y="13986"/>
                  </a:lnTo>
                  <a:lnTo>
                    <a:pt x="1528" y="13896"/>
                  </a:lnTo>
                  <a:lnTo>
                    <a:pt x="1753" y="13806"/>
                  </a:lnTo>
                  <a:lnTo>
                    <a:pt x="1977" y="13701"/>
                  </a:lnTo>
                  <a:lnTo>
                    <a:pt x="2336" y="13507"/>
                  </a:lnTo>
                  <a:lnTo>
                    <a:pt x="2591" y="13357"/>
                  </a:lnTo>
                  <a:lnTo>
                    <a:pt x="2696" y="13297"/>
                  </a:lnTo>
                  <a:lnTo>
                    <a:pt x="2336" y="13642"/>
                  </a:lnTo>
                  <a:lnTo>
                    <a:pt x="1992" y="14001"/>
                  </a:lnTo>
                  <a:lnTo>
                    <a:pt x="1603" y="14450"/>
                  </a:lnTo>
                  <a:lnTo>
                    <a:pt x="1423" y="14675"/>
                  </a:lnTo>
                  <a:lnTo>
                    <a:pt x="1258" y="14914"/>
                  </a:lnTo>
                  <a:lnTo>
                    <a:pt x="1109" y="15139"/>
                  </a:lnTo>
                  <a:lnTo>
                    <a:pt x="989" y="15363"/>
                  </a:lnTo>
                  <a:lnTo>
                    <a:pt x="914" y="15573"/>
                  </a:lnTo>
                  <a:lnTo>
                    <a:pt x="899" y="15678"/>
                  </a:lnTo>
                  <a:lnTo>
                    <a:pt x="884" y="15768"/>
                  </a:lnTo>
                  <a:lnTo>
                    <a:pt x="884" y="15858"/>
                  </a:lnTo>
                  <a:lnTo>
                    <a:pt x="914" y="15932"/>
                  </a:lnTo>
                  <a:lnTo>
                    <a:pt x="944" y="16007"/>
                  </a:lnTo>
                  <a:lnTo>
                    <a:pt x="989" y="16067"/>
                  </a:lnTo>
                  <a:lnTo>
                    <a:pt x="1019" y="16097"/>
                  </a:lnTo>
                  <a:lnTo>
                    <a:pt x="1064" y="16112"/>
                  </a:lnTo>
                  <a:lnTo>
                    <a:pt x="1169" y="16127"/>
                  </a:lnTo>
                  <a:lnTo>
                    <a:pt x="1288" y="16127"/>
                  </a:lnTo>
                  <a:lnTo>
                    <a:pt x="1438" y="16097"/>
                  </a:lnTo>
                  <a:lnTo>
                    <a:pt x="1603" y="16052"/>
                  </a:lnTo>
                  <a:lnTo>
                    <a:pt x="1782" y="15977"/>
                  </a:lnTo>
                  <a:lnTo>
                    <a:pt x="1992" y="15902"/>
                  </a:lnTo>
                  <a:lnTo>
                    <a:pt x="2202" y="15798"/>
                  </a:lnTo>
                  <a:lnTo>
                    <a:pt x="2666" y="15543"/>
                  </a:lnTo>
                  <a:lnTo>
                    <a:pt x="3145" y="15259"/>
                  </a:lnTo>
                  <a:lnTo>
                    <a:pt x="3654" y="14929"/>
                  </a:lnTo>
                  <a:lnTo>
                    <a:pt x="4163" y="14600"/>
                  </a:lnTo>
                  <a:lnTo>
                    <a:pt x="4448" y="14375"/>
                  </a:lnTo>
                  <a:lnTo>
                    <a:pt x="4732" y="14151"/>
                  </a:lnTo>
                  <a:lnTo>
                    <a:pt x="4987" y="13896"/>
                  </a:lnTo>
                  <a:lnTo>
                    <a:pt x="5241" y="13642"/>
                  </a:lnTo>
                  <a:lnTo>
                    <a:pt x="5466" y="13357"/>
                  </a:lnTo>
                  <a:lnTo>
                    <a:pt x="5675" y="13073"/>
                  </a:lnTo>
                  <a:lnTo>
                    <a:pt x="5855" y="12758"/>
                  </a:lnTo>
                  <a:lnTo>
                    <a:pt x="6035" y="12444"/>
                  </a:lnTo>
                  <a:lnTo>
                    <a:pt x="6185" y="12129"/>
                  </a:lnTo>
                  <a:lnTo>
                    <a:pt x="6304" y="11800"/>
                  </a:lnTo>
                  <a:lnTo>
                    <a:pt x="6394" y="11470"/>
                  </a:lnTo>
                  <a:lnTo>
                    <a:pt x="6484" y="11126"/>
                  </a:lnTo>
                  <a:lnTo>
                    <a:pt x="6529" y="10782"/>
                  </a:lnTo>
                  <a:lnTo>
                    <a:pt x="6574" y="10437"/>
                  </a:lnTo>
                  <a:lnTo>
                    <a:pt x="6589" y="10078"/>
                  </a:lnTo>
                  <a:lnTo>
                    <a:pt x="6574" y="9734"/>
                  </a:lnTo>
                  <a:lnTo>
                    <a:pt x="6439" y="5406"/>
                  </a:lnTo>
                  <a:lnTo>
                    <a:pt x="6679" y="5197"/>
                  </a:lnTo>
                  <a:lnTo>
                    <a:pt x="7278" y="4628"/>
                  </a:lnTo>
                  <a:lnTo>
                    <a:pt x="8101" y="3834"/>
                  </a:lnTo>
                  <a:lnTo>
                    <a:pt x="8550" y="3370"/>
                  </a:lnTo>
                  <a:lnTo>
                    <a:pt x="9015" y="2906"/>
                  </a:lnTo>
                  <a:lnTo>
                    <a:pt x="9464" y="2412"/>
                  </a:lnTo>
                  <a:lnTo>
                    <a:pt x="9868" y="1947"/>
                  </a:lnTo>
                  <a:lnTo>
                    <a:pt x="10242" y="1498"/>
                  </a:lnTo>
                  <a:lnTo>
                    <a:pt x="10392" y="1274"/>
                  </a:lnTo>
                  <a:lnTo>
                    <a:pt x="10542" y="1079"/>
                  </a:lnTo>
                  <a:lnTo>
                    <a:pt x="10662" y="884"/>
                  </a:lnTo>
                  <a:lnTo>
                    <a:pt x="10751" y="705"/>
                  </a:lnTo>
                  <a:lnTo>
                    <a:pt x="10826" y="540"/>
                  </a:lnTo>
                  <a:lnTo>
                    <a:pt x="10871" y="390"/>
                  </a:lnTo>
                  <a:lnTo>
                    <a:pt x="10871" y="270"/>
                  </a:lnTo>
                  <a:lnTo>
                    <a:pt x="10871" y="211"/>
                  </a:lnTo>
                  <a:lnTo>
                    <a:pt x="10856" y="166"/>
                  </a:lnTo>
                  <a:lnTo>
                    <a:pt x="10841" y="121"/>
                  </a:lnTo>
                  <a:lnTo>
                    <a:pt x="10811" y="91"/>
                  </a:lnTo>
                  <a:lnTo>
                    <a:pt x="10766" y="46"/>
                  </a:lnTo>
                  <a:lnTo>
                    <a:pt x="10721" y="31"/>
                  </a:lnTo>
                  <a:lnTo>
                    <a:pt x="10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546825" y="1136500"/>
              <a:ext cx="549175" cy="124675"/>
            </a:xfrm>
            <a:custGeom>
              <a:avLst/>
              <a:gdLst/>
              <a:ahLst/>
              <a:cxnLst/>
              <a:rect l="l" t="t" r="r" b="b"/>
              <a:pathLst>
                <a:path w="21967" h="4987" extrusionOk="0">
                  <a:moveTo>
                    <a:pt x="10287" y="1"/>
                  </a:moveTo>
                  <a:lnTo>
                    <a:pt x="9599" y="46"/>
                  </a:lnTo>
                  <a:lnTo>
                    <a:pt x="8910" y="91"/>
                  </a:lnTo>
                  <a:lnTo>
                    <a:pt x="8236" y="165"/>
                  </a:lnTo>
                  <a:lnTo>
                    <a:pt x="7562" y="255"/>
                  </a:lnTo>
                  <a:lnTo>
                    <a:pt x="6903" y="375"/>
                  </a:lnTo>
                  <a:lnTo>
                    <a:pt x="6245" y="510"/>
                  </a:lnTo>
                  <a:lnTo>
                    <a:pt x="5601" y="660"/>
                  </a:lnTo>
                  <a:lnTo>
                    <a:pt x="4957" y="839"/>
                  </a:lnTo>
                  <a:lnTo>
                    <a:pt x="4313" y="1019"/>
                  </a:lnTo>
                  <a:lnTo>
                    <a:pt x="3699" y="1228"/>
                  </a:lnTo>
                  <a:lnTo>
                    <a:pt x="3070" y="1468"/>
                  </a:lnTo>
                  <a:lnTo>
                    <a:pt x="2471" y="1708"/>
                  </a:lnTo>
                  <a:lnTo>
                    <a:pt x="1873" y="1962"/>
                  </a:lnTo>
                  <a:lnTo>
                    <a:pt x="1274" y="2247"/>
                  </a:lnTo>
                  <a:lnTo>
                    <a:pt x="690" y="2546"/>
                  </a:lnTo>
                  <a:lnTo>
                    <a:pt x="585" y="2606"/>
                  </a:lnTo>
                  <a:lnTo>
                    <a:pt x="495" y="2681"/>
                  </a:lnTo>
                  <a:lnTo>
                    <a:pt x="405" y="2756"/>
                  </a:lnTo>
                  <a:lnTo>
                    <a:pt x="330" y="2831"/>
                  </a:lnTo>
                  <a:lnTo>
                    <a:pt x="255" y="2920"/>
                  </a:lnTo>
                  <a:lnTo>
                    <a:pt x="196" y="3010"/>
                  </a:lnTo>
                  <a:lnTo>
                    <a:pt x="136" y="3100"/>
                  </a:lnTo>
                  <a:lnTo>
                    <a:pt x="91" y="3190"/>
                  </a:lnTo>
                  <a:lnTo>
                    <a:pt x="31" y="3400"/>
                  </a:lnTo>
                  <a:lnTo>
                    <a:pt x="1" y="3594"/>
                  </a:lnTo>
                  <a:lnTo>
                    <a:pt x="1" y="3804"/>
                  </a:lnTo>
                  <a:lnTo>
                    <a:pt x="31" y="3999"/>
                  </a:lnTo>
                  <a:lnTo>
                    <a:pt x="91" y="4193"/>
                  </a:lnTo>
                  <a:lnTo>
                    <a:pt x="181" y="4388"/>
                  </a:lnTo>
                  <a:lnTo>
                    <a:pt x="300" y="4553"/>
                  </a:lnTo>
                  <a:lnTo>
                    <a:pt x="450" y="4702"/>
                  </a:lnTo>
                  <a:lnTo>
                    <a:pt x="540" y="4762"/>
                  </a:lnTo>
                  <a:lnTo>
                    <a:pt x="630" y="4822"/>
                  </a:lnTo>
                  <a:lnTo>
                    <a:pt x="720" y="4867"/>
                  </a:lnTo>
                  <a:lnTo>
                    <a:pt x="824" y="4912"/>
                  </a:lnTo>
                  <a:lnTo>
                    <a:pt x="929" y="4942"/>
                  </a:lnTo>
                  <a:lnTo>
                    <a:pt x="1049" y="4972"/>
                  </a:lnTo>
                  <a:lnTo>
                    <a:pt x="1154" y="4987"/>
                  </a:lnTo>
                  <a:lnTo>
                    <a:pt x="20799" y="4987"/>
                  </a:lnTo>
                  <a:lnTo>
                    <a:pt x="20918" y="4972"/>
                  </a:lnTo>
                  <a:lnTo>
                    <a:pt x="21038" y="4942"/>
                  </a:lnTo>
                  <a:lnTo>
                    <a:pt x="21143" y="4912"/>
                  </a:lnTo>
                  <a:lnTo>
                    <a:pt x="21248" y="4867"/>
                  </a:lnTo>
                  <a:lnTo>
                    <a:pt x="21338" y="4822"/>
                  </a:lnTo>
                  <a:lnTo>
                    <a:pt x="21427" y="4762"/>
                  </a:lnTo>
                  <a:lnTo>
                    <a:pt x="21517" y="4702"/>
                  </a:lnTo>
                  <a:lnTo>
                    <a:pt x="21652" y="4553"/>
                  </a:lnTo>
                  <a:lnTo>
                    <a:pt x="21772" y="4388"/>
                  </a:lnTo>
                  <a:lnTo>
                    <a:pt x="21877" y="4193"/>
                  </a:lnTo>
                  <a:lnTo>
                    <a:pt x="21937" y="3999"/>
                  </a:lnTo>
                  <a:lnTo>
                    <a:pt x="21967" y="3804"/>
                  </a:lnTo>
                  <a:lnTo>
                    <a:pt x="21967" y="3594"/>
                  </a:lnTo>
                  <a:lnTo>
                    <a:pt x="21937" y="3400"/>
                  </a:lnTo>
                  <a:lnTo>
                    <a:pt x="21877" y="3190"/>
                  </a:lnTo>
                  <a:lnTo>
                    <a:pt x="21832" y="3100"/>
                  </a:lnTo>
                  <a:lnTo>
                    <a:pt x="21772" y="3010"/>
                  </a:lnTo>
                  <a:lnTo>
                    <a:pt x="21712" y="2920"/>
                  </a:lnTo>
                  <a:lnTo>
                    <a:pt x="21637" y="2831"/>
                  </a:lnTo>
                  <a:lnTo>
                    <a:pt x="21562" y="2756"/>
                  </a:lnTo>
                  <a:lnTo>
                    <a:pt x="21472" y="2681"/>
                  </a:lnTo>
                  <a:lnTo>
                    <a:pt x="21383" y="2606"/>
                  </a:lnTo>
                  <a:lnTo>
                    <a:pt x="21263" y="2546"/>
                  </a:lnTo>
                  <a:lnTo>
                    <a:pt x="20694" y="2247"/>
                  </a:lnTo>
                  <a:lnTo>
                    <a:pt x="20095" y="1962"/>
                  </a:lnTo>
                  <a:lnTo>
                    <a:pt x="19496" y="1708"/>
                  </a:lnTo>
                  <a:lnTo>
                    <a:pt x="18882" y="1468"/>
                  </a:lnTo>
                  <a:lnTo>
                    <a:pt x="18268" y="1228"/>
                  </a:lnTo>
                  <a:lnTo>
                    <a:pt x="17639" y="1019"/>
                  </a:lnTo>
                  <a:lnTo>
                    <a:pt x="17010" y="839"/>
                  </a:lnTo>
                  <a:lnTo>
                    <a:pt x="16367" y="660"/>
                  </a:lnTo>
                  <a:lnTo>
                    <a:pt x="15723" y="510"/>
                  </a:lnTo>
                  <a:lnTo>
                    <a:pt x="15064" y="375"/>
                  </a:lnTo>
                  <a:lnTo>
                    <a:pt x="14390" y="255"/>
                  </a:lnTo>
                  <a:lnTo>
                    <a:pt x="13731" y="165"/>
                  </a:lnTo>
                  <a:lnTo>
                    <a:pt x="13043" y="91"/>
                  </a:lnTo>
                  <a:lnTo>
                    <a:pt x="12369" y="46"/>
                  </a:lnTo>
                  <a:lnTo>
                    <a:pt x="1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509775" y="1494750"/>
              <a:ext cx="621775" cy="106700"/>
            </a:xfrm>
            <a:custGeom>
              <a:avLst/>
              <a:gdLst/>
              <a:ahLst/>
              <a:cxnLst/>
              <a:rect l="l" t="t" r="r" b="b"/>
              <a:pathLst>
                <a:path w="24871" h="4268" extrusionOk="0">
                  <a:moveTo>
                    <a:pt x="1" y="0"/>
                  </a:moveTo>
                  <a:lnTo>
                    <a:pt x="1" y="4267"/>
                  </a:lnTo>
                  <a:lnTo>
                    <a:pt x="24871" y="4267"/>
                  </a:lnTo>
                  <a:lnTo>
                    <a:pt x="24871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777425" y="1279125"/>
              <a:ext cx="99600" cy="99975"/>
            </a:xfrm>
            <a:custGeom>
              <a:avLst/>
              <a:gdLst/>
              <a:ahLst/>
              <a:cxnLst/>
              <a:rect l="l" t="t" r="r" b="b"/>
              <a:pathLst>
                <a:path w="3984" h="3999" extrusionOk="0">
                  <a:moveTo>
                    <a:pt x="1992" y="0"/>
                  </a:moveTo>
                  <a:lnTo>
                    <a:pt x="0" y="2007"/>
                  </a:lnTo>
                  <a:lnTo>
                    <a:pt x="1992" y="3998"/>
                  </a:lnTo>
                  <a:lnTo>
                    <a:pt x="3983" y="2007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370525" y="1380200"/>
              <a:ext cx="148250" cy="389325"/>
            </a:xfrm>
            <a:custGeom>
              <a:avLst/>
              <a:gdLst/>
              <a:ahLst/>
              <a:cxnLst/>
              <a:rect l="l" t="t" r="r" b="b"/>
              <a:pathLst>
                <a:path w="5930" h="15573" extrusionOk="0">
                  <a:moveTo>
                    <a:pt x="0" y="0"/>
                  </a:moveTo>
                  <a:lnTo>
                    <a:pt x="0" y="15572"/>
                  </a:lnTo>
                  <a:lnTo>
                    <a:pt x="30" y="15572"/>
                  </a:lnTo>
                  <a:lnTo>
                    <a:pt x="345" y="15557"/>
                  </a:lnTo>
                  <a:lnTo>
                    <a:pt x="644" y="15542"/>
                  </a:lnTo>
                  <a:lnTo>
                    <a:pt x="929" y="15498"/>
                  </a:lnTo>
                  <a:lnTo>
                    <a:pt x="1228" y="15453"/>
                  </a:lnTo>
                  <a:lnTo>
                    <a:pt x="1513" y="15378"/>
                  </a:lnTo>
                  <a:lnTo>
                    <a:pt x="1782" y="15303"/>
                  </a:lnTo>
                  <a:lnTo>
                    <a:pt x="2067" y="15213"/>
                  </a:lnTo>
                  <a:lnTo>
                    <a:pt x="2321" y="15108"/>
                  </a:lnTo>
                  <a:lnTo>
                    <a:pt x="2591" y="14988"/>
                  </a:lnTo>
                  <a:lnTo>
                    <a:pt x="2845" y="14854"/>
                  </a:lnTo>
                  <a:lnTo>
                    <a:pt x="3085" y="14719"/>
                  </a:lnTo>
                  <a:lnTo>
                    <a:pt x="3325" y="14569"/>
                  </a:lnTo>
                  <a:lnTo>
                    <a:pt x="3564" y="14404"/>
                  </a:lnTo>
                  <a:lnTo>
                    <a:pt x="3774" y="14225"/>
                  </a:lnTo>
                  <a:lnTo>
                    <a:pt x="3998" y="14045"/>
                  </a:lnTo>
                  <a:lnTo>
                    <a:pt x="4193" y="13850"/>
                  </a:lnTo>
                  <a:lnTo>
                    <a:pt x="4388" y="13641"/>
                  </a:lnTo>
                  <a:lnTo>
                    <a:pt x="4582" y="13431"/>
                  </a:lnTo>
                  <a:lnTo>
                    <a:pt x="4747" y="13207"/>
                  </a:lnTo>
                  <a:lnTo>
                    <a:pt x="4912" y="12967"/>
                  </a:lnTo>
                  <a:lnTo>
                    <a:pt x="5076" y="12727"/>
                  </a:lnTo>
                  <a:lnTo>
                    <a:pt x="5211" y="12488"/>
                  </a:lnTo>
                  <a:lnTo>
                    <a:pt x="5346" y="12233"/>
                  </a:lnTo>
                  <a:lnTo>
                    <a:pt x="5466" y="11979"/>
                  </a:lnTo>
                  <a:lnTo>
                    <a:pt x="5571" y="11709"/>
                  </a:lnTo>
                  <a:lnTo>
                    <a:pt x="5660" y="11425"/>
                  </a:lnTo>
                  <a:lnTo>
                    <a:pt x="5735" y="11155"/>
                  </a:lnTo>
                  <a:lnTo>
                    <a:pt x="5810" y="10871"/>
                  </a:lnTo>
                  <a:lnTo>
                    <a:pt x="5855" y="10571"/>
                  </a:lnTo>
                  <a:lnTo>
                    <a:pt x="5900" y="10287"/>
                  </a:lnTo>
                  <a:lnTo>
                    <a:pt x="5915" y="9987"/>
                  </a:lnTo>
                  <a:lnTo>
                    <a:pt x="5930" y="9688"/>
                  </a:lnTo>
                  <a:lnTo>
                    <a:pt x="5930" y="5885"/>
                  </a:lnTo>
                  <a:lnTo>
                    <a:pt x="5915" y="5585"/>
                  </a:lnTo>
                  <a:lnTo>
                    <a:pt x="5900" y="5286"/>
                  </a:lnTo>
                  <a:lnTo>
                    <a:pt x="5855" y="4986"/>
                  </a:lnTo>
                  <a:lnTo>
                    <a:pt x="5810" y="4702"/>
                  </a:lnTo>
                  <a:lnTo>
                    <a:pt x="5735" y="4417"/>
                  </a:lnTo>
                  <a:lnTo>
                    <a:pt x="5660" y="4133"/>
                  </a:lnTo>
                  <a:lnTo>
                    <a:pt x="5571" y="3863"/>
                  </a:lnTo>
                  <a:lnTo>
                    <a:pt x="5466" y="3594"/>
                  </a:lnTo>
                  <a:lnTo>
                    <a:pt x="5346" y="3339"/>
                  </a:lnTo>
                  <a:lnTo>
                    <a:pt x="5211" y="3085"/>
                  </a:lnTo>
                  <a:lnTo>
                    <a:pt x="5076" y="2830"/>
                  </a:lnTo>
                  <a:lnTo>
                    <a:pt x="4912" y="2591"/>
                  </a:lnTo>
                  <a:lnTo>
                    <a:pt x="4747" y="2366"/>
                  </a:lnTo>
                  <a:lnTo>
                    <a:pt x="4582" y="2141"/>
                  </a:lnTo>
                  <a:lnTo>
                    <a:pt x="4388" y="1932"/>
                  </a:lnTo>
                  <a:lnTo>
                    <a:pt x="4193" y="1722"/>
                  </a:lnTo>
                  <a:lnTo>
                    <a:pt x="3998" y="1528"/>
                  </a:lnTo>
                  <a:lnTo>
                    <a:pt x="3774" y="1348"/>
                  </a:lnTo>
                  <a:lnTo>
                    <a:pt x="3564" y="1168"/>
                  </a:lnTo>
                  <a:lnTo>
                    <a:pt x="3325" y="1003"/>
                  </a:lnTo>
                  <a:lnTo>
                    <a:pt x="3085" y="854"/>
                  </a:lnTo>
                  <a:lnTo>
                    <a:pt x="2845" y="704"/>
                  </a:lnTo>
                  <a:lnTo>
                    <a:pt x="2591" y="584"/>
                  </a:lnTo>
                  <a:lnTo>
                    <a:pt x="2321" y="464"/>
                  </a:lnTo>
                  <a:lnTo>
                    <a:pt x="2067" y="360"/>
                  </a:lnTo>
                  <a:lnTo>
                    <a:pt x="1782" y="270"/>
                  </a:lnTo>
                  <a:lnTo>
                    <a:pt x="1513" y="180"/>
                  </a:lnTo>
                  <a:lnTo>
                    <a:pt x="1228" y="120"/>
                  </a:lnTo>
                  <a:lnTo>
                    <a:pt x="929" y="75"/>
                  </a:lnTo>
                  <a:lnTo>
                    <a:pt x="644" y="3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370525" y="1443450"/>
              <a:ext cx="101475" cy="262800"/>
            </a:xfrm>
            <a:custGeom>
              <a:avLst/>
              <a:gdLst/>
              <a:ahLst/>
              <a:cxnLst/>
              <a:rect l="l" t="t" r="r" b="b"/>
              <a:pathLst>
                <a:path w="4059" h="10512" extrusionOk="0">
                  <a:moveTo>
                    <a:pt x="0" y="1"/>
                  </a:moveTo>
                  <a:lnTo>
                    <a:pt x="0" y="540"/>
                  </a:lnTo>
                  <a:lnTo>
                    <a:pt x="195" y="540"/>
                  </a:lnTo>
                  <a:lnTo>
                    <a:pt x="375" y="555"/>
                  </a:lnTo>
                  <a:lnTo>
                    <a:pt x="719" y="615"/>
                  </a:lnTo>
                  <a:lnTo>
                    <a:pt x="1064" y="704"/>
                  </a:lnTo>
                  <a:lnTo>
                    <a:pt x="1378" y="809"/>
                  </a:lnTo>
                  <a:lnTo>
                    <a:pt x="1692" y="959"/>
                  </a:lnTo>
                  <a:lnTo>
                    <a:pt x="1977" y="1139"/>
                  </a:lnTo>
                  <a:lnTo>
                    <a:pt x="2246" y="1333"/>
                  </a:lnTo>
                  <a:lnTo>
                    <a:pt x="2501" y="1573"/>
                  </a:lnTo>
                  <a:lnTo>
                    <a:pt x="2726" y="1812"/>
                  </a:lnTo>
                  <a:lnTo>
                    <a:pt x="2920" y="2082"/>
                  </a:lnTo>
                  <a:lnTo>
                    <a:pt x="3100" y="2366"/>
                  </a:lnTo>
                  <a:lnTo>
                    <a:pt x="3250" y="2681"/>
                  </a:lnTo>
                  <a:lnTo>
                    <a:pt x="3369" y="2995"/>
                  </a:lnTo>
                  <a:lnTo>
                    <a:pt x="3459" y="3340"/>
                  </a:lnTo>
                  <a:lnTo>
                    <a:pt x="3504" y="3684"/>
                  </a:lnTo>
                  <a:lnTo>
                    <a:pt x="3519" y="3864"/>
                  </a:lnTo>
                  <a:lnTo>
                    <a:pt x="3519" y="4043"/>
                  </a:lnTo>
                  <a:lnTo>
                    <a:pt x="3519" y="6469"/>
                  </a:lnTo>
                  <a:lnTo>
                    <a:pt x="3519" y="6649"/>
                  </a:lnTo>
                  <a:lnTo>
                    <a:pt x="3504" y="6829"/>
                  </a:lnTo>
                  <a:lnTo>
                    <a:pt x="3459" y="7173"/>
                  </a:lnTo>
                  <a:lnTo>
                    <a:pt x="3369" y="7502"/>
                  </a:lnTo>
                  <a:lnTo>
                    <a:pt x="3250" y="7832"/>
                  </a:lnTo>
                  <a:lnTo>
                    <a:pt x="3100" y="8131"/>
                  </a:lnTo>
                  <a:lnTo>
                    <a:pt x="2920" y="8431"/>
                  </a:lnTo>
                  <a:lnTo>
                    <a:pt x="2726" y="8700"/>
                  </a:lnTo>
                  <a:lnTo>
                    <a:pt x="2501" y="8940"/>
                  </a:lnTo>
                  <a:lnTo>
                    <a:pt x="2246" y="9164"/>
                  </a:lnTo>
                  <a:lnTo>
                    <a:pt x="1977" y="9374"/>
                  </a:lnTo>
                  <a:lnTo>
                    <a:pt x="1692" y="9554"/>
                  </a:lnTo>
                  <a:lnTo>
                    <a:pt x="1378" y="9688"/>
                  </a:lnTo>
                  <a:lnTo>
                    <a:pt x="1064" y="9808"/>
                  </a:lnTo>
                  <a:lnTo>
                    <a:pt x="719" y="9898"/>
                  </a:lnTo>
                  <a:lnTo>
                    <a:pt x="375" y="9958"/>
                  </a:lnTo>
                  <a:lnTo>
                    <a:pt x="195" y="9973"/>
                  </a:lnTo>
                  <a:lnTo>
                    <a:pt x="0" y="9973"/>
                  </a:lnTo>
                  <a:lnTo>
                    <a:pt x="0" y="10512"/>
                  </a:lnTo>
                  <a:lnTo>
                    <a:pt x="15" y="10512"/>
                  </a:lnTo>
                  <a:lnTo>
                    <a:pt x="225" y="10497"/>
                  </a:lnTo>
                  <a:lnTo>
                    <a:pt x="435" y="10482"/>
                  </a:lnTo>
                  <a:lnTo>
                    <a:pt x="629" y="10467"/>
                  </a:lnTo>
                  <a:lnTo>
                    <a:pt x="839" y="10422"/>
                  </a:lnTo>
                  <a:lnTo>
                    <a:pt x="1034" y="10377"/>
                  </a:lnTo>
                  <a:lnTo>
                    <a:pt x="1228" y="10332"/>
                  </a:lnTo>
                  <a:lnTo>
                    <a:pt x="1408" y="10257"/>
                  </a:lnTo>
                  <a:lnTo>
                    <a:pt x="1588" y="10183"/>
                  </a:lnTo>
                  <a:lnTo>
                    <a:pt x="1767" y="10108"/>
                  </a:lnTo>
                  <a:lnTo>
                    <a:pt x="1947" y="10018"/>
                  </a:lnTo>
                  <a:lnTo>
                    <a:pt x="2112" y="9928"/>
                  </a:lnTo>
                  <a:lnTo>
                    <a:pt x="2276" y="9823"/>
                  </a:lnTo>
                  <a:lnTo>
                    <a:pt x="2441" y="9703"/>
                  </a:lnTo>
                  <a:lnTo>
                    <a:pt x="2591" y="9584"/>
                  </a:lnTo>
                  <a:lnTo>
                    <a:pt x="2741" y="9464"/>
                  </a:lnTo>
                  <a:lnTo>
                    <a:pt x="2875" y="9329"/>
                  </a:lnTo>
                  <a:lnTo>
                    <a:pt x="3010" y="9179"/>
                  </a:lnTo>
                  <a:lnTo>
                    <a:pt x="3130" y="9030"/>
                  </a:lnTo>
                  <a:lnTo>
                    <a:pt x="3250" y="8880"/>
                  </a:lnTo>
                  <a:lnTo>
                    <a:pt x="3369" y="8730"/>
                  </a:lnTo>
                  <a:lnTo>
                    <a:pt x="3474" y="8565"/>
                  </a:lnTo>
                  <a:lnTo>
                    <a:pt x="3579" y="8386"/>
                  </a:lnTo>
                  <a:lnTo>
                    <a:pt x="3654" y="8221"/>
                  </a:lnTo>
                  <a:lnTo>
                    <a:pt x="3744" y="8041"/>
                  </a:lnTo>
                  <a:lnTo>
                    <a:pt x="3819" y="7862"/>
                  </a:lnTo>
                  <a:lnTo>
                    <a:pt x="3879" y="7667"/>
                  </a:lnTo>
                  <a:lnTo>
                    <a:pt x="3938" y="7472"/>
                  </a:lnTo>
                  <a:lnTo>
                    <a:pt x="3983" y="7278"/>
                  </a:lnTo>
                  <a:lnTo>
                    <a:pt x="4013" y="7083"/>
                  </a:lnTo>
                  <a:lnTo>
                    <a:pt x="4043" y="6873"/>
                  </a:lnTo>
                  <a:lnTo>
                    <a:pt x="4058" y="6679"/>
                  </a:lnTo>
                  <a:lnTo>
                    <a:pt x="4058" y="6469"/>
                  </a:lnTo>
                  <a:lnTo>
                    <a:pt x="4058" y="4043"/>
                  </a:lnTo>
                  <a:lnTo>
                    <a:pt x="4058" y="3834"/>
                  </a:lnTo>
                  <a:lnTo>
                    <a:pt x="4043" y="3624"/>
                  </a:lnTo>
                  <a:lnTo>
                    <a:pt x="4013" y="3430"/>
                  </a:lnTo>
                  <a:lnTo>
                    <a:pt x="3983" y="3235"/>
                  </a:lnTo>
                  <a:lnTo>
                    <a:pt x="3938" y="3040"/>
                  </a:lnTo>
                  <a:lnTo>
                    <a:pt x="3879" y="2846"/>
                  </a:lnTo>
                  <a:lnTo>
                    <a:pt x="3819" y="2651"/>
                  </a:lnTo>
                  <a:lnTo>
                    <a:pt x="3744" y="2471"/>
                  </a:lnTo>
                  <a:lnTo>
                    <a:pt x="3654" y="2292"/>
                  </a:lnTo>
                  <a:lnTo>
                    <a:pt x="3579" y="2112"/>
                  </a:lnTo>
                  <a:lnTo>
                    <a:pt x="3474" y="1947"/>
                  </a:lnTo>
                  <a:lnTo>
                    <a:pt x="3369" y="1783"/>
                  </a:lnTo>
                  <a:lnTo>
                    <a:pt x="3250" y="1633"/>
                  </a:lnTo>
                  <a:lnTo>
                    <a:pt x="3130" y="1468"/>
                  </a:lnTo>
                  <a:lnTo>
                    <a:pt x="3010" y="1333"/>
                  </a:lnTo>
                  <a:lnTo>
                    <a:pt x="2875" y="1184"/>
                  </a:lnTo>
                  <a:lnTo>
                    <a:pt x="2741" y="1049"/>
                  </a:lnTo>
                  <a:lnTo>
                    <a:pt x="2591" y="929"/>
                  </a:lnTo>
                  <a:lnTo>
                    <a:pt x="2441" y="809"/>
                  </a:lnTo>
                  <a:lnTo>
                    <a:pt x="2276" y="689"/>
                  </a:lnTo>
                  <a:lnTo>
                    <a:pt x="2112" y="585"/>
                  </a:lnTo>
                  <a:lnTo>
                    <a:pt x="1947" y="495"/>
                  </a:lnTo>
                  <a:lnTo>
                    <a:pt x="1767" y="405"/>
                  </a:lnTo>
                  <a:lnTo>
                    <a:pt x="1588" y="315"/>
                  </a:lnTo>
                  <a:lnTo>
                    <a:pt x="1408" y="255"/>
                  </a:lnTo>
                  <a:lnTo>
                    <a:pt x="1228" y="180"/>
                  </a:lnTo>
                  <a:lnTo>
                    <a:pt x="1034" y="135"/>
                  </a:lnTo>
                  <a:lnTo>
                    <a:pt x="839" y="91"/>
                  </a:lnTo>
                  <a:lnTo>
                    <a:pt x="629" y="46"/>
                  </a:lnTo>
                  <a:lnTo>
                    <a:pt x="435" y="3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124425" y="1380200"/>
              <a:ext cx="147875" cy="389325"/>
            </a:xfrm>
            <a:custGeom>
              <a:avLst/>
              <a:gdLst/>
              <a:ahLst/>
              <a:cxnLst/>
              <a:rect l="l" t="t" r="r" b="b"/>
              <a:pathLst>
                <a:path w="5915" h="15573" extrusionOk="0">
                  <a:moveTo>
                    <a:pt x="5585" y="0"/>
                  </a:moveTo>
                  <a:lnTo>
                    <a:pt x="5286" y="30"/>
                  </a:lnTo>
                  <a:lnTo>
                    <a:pt x="4987" y="75"/>
                  </a:lnTo>
                  <a:lnTo>
                    <a:pt x="4702" y="120"/>
                  </a:lnTo>
                  <a:lnTo>
                    <a:pt x="4418" y="180"/>
                  </a:lnTo>
                  <a:lnTo>
                    <a:pt x="4133" y="270"/>
                  </a:lnTo>
                  <a:lnTo>
                    <a:pt x="3864" y="360"/>
                  </a:lnTo>
                  <a:lnTo>
                    <a:pt x="3594" y="464"/>
                  </a:lnTo>
                  <a:lnTo>
                    <a:pt x="3325" y="584"/>
                  </a:lnTo>
                  <a:lnTo>
                    <a:pt x="3070" y="704"/>
                  </a:lnTo>
                  <a:lnTo>
                    <a:pt x="2830" y="854"/>
                  </a:lnTo>
                  <a:lnTo>
                    <a:pt x="2591" y="1003"/>
                  </a:lnTo>
                  <a:lnTo>
                    <a:pt x="2366" y="1168"/>
                  </a:lnTo>
                  <a:lnTo>
                    <a:pt x="2142" y="1348"/>
                  </a:lnTo>
                  <a:lnTo>
                    <a:pt x="1932" y="1528"/>
                  </a:lnTo>
                  <a:lnTo>
                    <a:pt x="1722" y="1722"/>
                  </a:lnTo>
                  <a:lnTo>
                    <a:pt x="1528" y="1932"/>
                  </a:lnTo>
                  <a:lnTo>
                    <a:pt x="1333" y="2141"/>
                  </a:lnTo>
                  <a:lnTo>
                    <a:pt x="1168" y="2366"/>
                  </a:lnTo>
                  <a:lnTo>
                    <a:pt x="1004" y="2591"/>
                  </a:lnTo>
                  <a:lnTo>
                    <a:pt x="854" y="2830"/>
                  </a:lnTo>
                  <a:lnTo>
                    <a:pt x="704" y="3085"/>
                  </a:lnTo>
                  <a:lnTo>
                    <a:pt x="569" y="3339"/>
                  </a:lnTo>
                  <a:lnTo>
                    <a:pt x="465" y="3594"/>
                  </a:lnTo>
                  <a:lnTo>
                    <a:pt x="360" y="3863"/>
                  </a:lnTo>
                  <a:lnTo>
                    <a:pt x="255" y="4133"/>
                  </a:lnTo>
                  <a:lnTo>
                    <a:pt x="180" y="4417"/>
                  </a:lnTo>
                  <a:lnTo>
                    <a:pt x="120" y="4702"/>
                  </a:lnTo>
                  <a:lnTo>
                    <a:pt x="60" y="4986"/>
                  </a:lnTo>
                  <a:lnTo>
                    <a:pt x="30" y="5286"/>
                  </a:lnTo>
                  <a:lnTo>
                    <a:pt x="0" y="5585"/>
                  </a:lnTo>
                  <a:lnTo>
                    <a:pt x="0" y="5885"/>
                  </a:lnTo>
                  <a:lnTo>
                    <a:pt x="0" y="9688"/>
                  </a:lnTo>
                  <a:lnTo>
                    <a:pt x="0" y="9987"/>
                  </a:lnTo>
                  <a:lnTo>
                    <a:pt x="30" y="10287"/>
                  </a:lnTo>
                  <a:lnTo>
                    <a:pt x="60" y="10571"/>
                  </a:lnTo>
                  <a:lnTo>
                    <a:pt x="120" y="10871"/>
                  </a:lnTo>
                  <a:lnTo>
                    <a:pt x="180" y="11155"/>
                  </a:lnTo>
                  <a:lnTo>
                    <a:pt x="255" y="11425"/>
                  </a:lnTo>
                  <a:lnTo>
                    <a:pt x="360" y="11709"/>
                  </a:lnTo>
                  <a:lnTo>
                    <a:pt x="465" y="11979"/>
                  </a:lnTo>
                  <a:lnTo>
                    <a:pt x="569" y="12233"/>
                  </a:lnTo>
                  <a:lnTo>
                    <a:pt x="704" y="12488"/>
                  </a:lnTo>
                  <a:lnTo>
                    <a:pt x="854" y="12727"/>
                  </a:lnTo>
                  <a:lnTo>
                    <a:pt x="1004" y="12967"/>
                  </a:lnTo>
                  <a:lnTo>
                    <a:pt x="1168" y="13207"/>
                  </a:lnTo>
                  <a:lnTo>
                    <a:pt x="1333" y="13431"/>
                  </a:lnTo>
                  <a:lnTo>
                    <a:pt x="1528" y="13641"/>
                  </a:lnTo>
                  <a:lnTo>
                    <a:pt x="1722" y="13850"/>
                  </a:lnTo>
                  <a:lnTo>
                    <a:pt x="1932" y="14045"/>
                  </a:lnTo>
                  <a:lnTo>
                    <a:pt x="2142" y="14225"/>
                  </a:lnTo>
                  <a:lnTo>
                    <a:pt x="2366" y="14404"/>
                  </a:lnTo>
                  <a:lnTo>
                    <a:pt x="2591" y="14569"/>
                  </a:lnTo>
                  <a:lnTo>
                    <a:pt x="2830" y="14719"/>
                  </a:lnTo>
                  <a:lnTo>
                    <a:pt x="3070" y="14854"/>
                  </a:lnTo>
                  <a:lnTo>
                    <a:pt x="3325" y="14988"/>
                  </a:lnTo>
                  <a:lnTo>
                    <a:pt x="3594" y="15108"/>
                  </a:lnTo>
                  <a:lnTo>
                    <a:pt x="3864" y="15213"/>
                  </a:lnTo>
                  <a:lnTo>
                    <a:pt x="4133" y="15303"/>
                  </a:lnTo>
                  <a:lnTo>
                    <a:pt x="4418" y="15378"/>
                  </a:lnTo>
                  <a:lnTo>
                    <a:pt x="4702" y="15453"/>
                  </a:lnTo>
                  <a:lnTo>
                    <a:pt x="4987" y="15498"/>
                  </a:lnTo>
                  <a:lnTo>
                    <a:pt x="5286" y="15542"/>
                  </a:lnTo>
                  <a:lnTo>
                    <a:pt x="5585" y="15557"/>
                  </a:lnTo>
                  <a:lnTo>
                    <a:pt x="5885" y="15572"/>
                  </a:lnTo>
                  <a:lnTo>
                    <a:pt x="5915" y="155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743350" y="673075"/>
              <a:ext cx="156125" cy="250450"/>
            </a:xfrm>
            <a:custGeom>
              <a:avLst/>
              <a:gdLst/>
              <a:ahLst/>
              <a:cxnLst/>
              <a:rect l="l" t="t" r="r" b="b"/>
              <a:pathLst>
                <a:path w="6245" h="10018" extrusionOk="0">
                  <a:moveTo>
                    <a:pt x="2980" y="1"/>
                  </a:moveTo>
                  <a:lnTo>
                    <a:pt x="2846" y="31"/>
                  </a:lnTo>
                  <a:lnTo>
                    <a:pt x="2711" y="76"/>
                  </a:lnTo>
                  <a:lnTo>
                    <a:pt x="2591" y="136"/>
                  </a:lnTo>
                  <a:lnTo>
                    <a:pt x="2471" y="210"/>
                  </a:lnTo>
                  <a:lnTo>
                    <a:pt x="2367" y="315"/>
                  </a:lnTo>
                  <a:lnTo>
                    <a:pt x="2262" y="420"/>
                  </a:lnTo>
                  <a:lnTo>
                    <a:pt x="2187" y="555"/>
                  </a:lnTo>
                  <a:lnTo>
                    <a:pt x="136" y="4223"/>
                  </a:lnTo>
                  <a:lnTo>
                    <a:pt x="61" y="4388"/>
                  </a:lnTo>
                  <a:lnTo>
                    <a:pt x="16" y="4553"/>
                  </a:lnTo>
                  <a:lnTo>
                    <a:pt x="1" y="4717"/>
                  </a:lnTo>
                  <a:lnTo>
                    <a:pt x="1" y="4882"/>
                  </a:lnTo>
                  <a:lnTo>
                    <a:pt x="46" y="5047"/>
                  </a:lnTo>
                  <a:lnTo>
                    <a:pt x="106" y="5212"/>
                  </a:lnTo>
                  <a:lnTo>
                    <a:pt x="195" y="5361"/>
                  </a:lnTo>
                  <a:lnTo>
                    <a:pt x="300" y="5496"/>
                  </a:lnTo>
                  <a:lnTo>
                    <a:pt x="2247" y="7502"/>
                  </a:lnTo>
                  <a:lnTo>
                    <a:pt x="959" y="10018"/>
                  </a:lnTo>
                  <a:lnTo>
                    <a:pt x="3115" y="9434"/>
                  </a:lnTo>
                  <a:lnTo>
                    <a:pt x="5286" y="10018"/>
                  </a:lnTo>
                  <a:lnTo>
                    <a:pt x="3984" y="7502"/>
                  </a:lnTo>
                  <a:lnTo>
                    <a:pt x="5945" y="5496"/>
                  </a:lnTo>
                  <a:lnTo>
                    <a:pt x="6050" y="5361"/>
                  </a:lnTo>
                  <a:lnTo>
                    <a:pt x="6140" y="5212"/>
                  </a:lnTo>
                  <a:lnTo>
                    <a:pt x="6200" y="5047"/>
                  </a:lnTo>
                  <a:lnTo>
                    <a:pt x="6230" y="4882"/>
                  </a:lnTo>
                  <a:lnTo>
                    <a:pt x="6245" y="4717"/>
                  </a:lnTo>
                  <a:lnTo>
                    <a:pt x="6230" y="4553"/>
                  </a:lnTo>
                  <a:lnTo>
                    <a:pt x="6185" y="4388"/>
                  </a:lnTo>
                  <a:lnTo>
                    <a:pt x="6110" y="4223"/>
                  </a:lnTo>
                  <a:lnTo>
                    <a:pt x="4059" y="555"/>
                  </a:lnTo>
                  <a:lnTo>
                    <a:pt x="3969" y="420"/>
                  </a:lnTo>
                  <a:lnTo>
                    <a:pt x="3879" y="315"/>
                  </a:lnTo>
                  <a:lnTo>
                    <a:pt x="3774" y="210"/>
                  </a:lnTo>
                  <a:lnTo>
                    <a:pt x="3654" y="136"/>
                  </a:lnTo>
                  <a:lnTo>
                    <a:pt x="3519" y="76"/>
                  </a:lnTo>
                  <a:lnTo>
                    <a:pt x="3400" y="31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75650" y="907050"/>
              <a:ext cx="491525" cy="285250"/>
            </a:xfrm>
            <a:custGeom>
              <a:avLst/>
              <a:gdLst/>
              <a:ahLst/>
              <a:cxnLst/>
              <a:rect l="l" t="t" r="r" b="b"/>
              <a:pathLst>
                <a:path w="19661" h="11410" extrusionOk="0">
                  <a:moveTo>
                    <a:pt x="8296" y="0"/>
                  </a:moveTo>
                  <a:lnTo>
                    <a:pt x="8026" y="15"/>
                  </a:lnTo>
                  <a:lnTo>
                    <a:pt x="7772" y="30"/>
                  </a:lnTo>
                  <a:lnTo>
                    <a:pt x="7502" y="60"/>
                  </a:lnTo>
                  <a:lnTo>
                    <a:pt x="7248" y="105"/>
                  </a:lnTo>
                  <a:lnTo>
                    <a:pt x="6993" y="165"/>
                  </a:lnTo>
                  <a:lnTo>
                    <a:pt x="6739" y="240"/>
                  </a:lnTo>
                  <a:lnTo>
                    <a:pt x="6484" y="315"/>
                  </a:lnTo>
                  <a:lnTo>
                    <a:pt x="6245" y="419"/>
                  </a:lnTo>
                  <a:lnTo>
                    <a:pt x="6005" y="524"/>
                  </a:lnTo>
                  <a:lnTo>
                    <a:pt x="5765" y="644"/>
                  </a:lnTo>
                  <a:lnTo>
                    <a:pt x="5541" y="764"/>
                  </a:lnTo>
                  <a:lnTo>
                    <a:pt x="5316" y="913"/>
                  </a:lnTo>
                  <a:lnTo>
                    <a:pt x="5107" y="1063"/>
                  </a:lnTo>
                  <a:lnTo>
                    <a:pt x="4897" y="1213"/>
                  </a:lnTo>
                  <a:lnTo>
                    <a:pt x="4687" y="1393"/>
                  </a:lnTo>
                  <a:lnTo>
                    <a:pt x="4493" y="1572"/>
                  </a:lnTo>
                  <a:lnTo>
                    <a:pt x="1" y="6079"/>
                  </a:lnTo>
                  <a:lnTo>
                    <a:pt x="5331" y="11410"/>
                  </a:lnTo>
                  <a:lnTo>
                    <a:pt x="9823" y="11170"/>
                  </a:lnTo>
                  <a:lnTo>
                    <a:pt x="14330" y="11410"/>
                  </a:lnTo>
                  <a:lnTo>
                    <a:pt x="19661" y="6079"/>
                  </a:lnTo>
                  <a:lnTo>
                    <a:pt x="15154" y="1572"/>
                  </a:lnTo>
                  <a:lnTo>
                    <a:pt x="14974" y="1393"/>
                  </a:lnTo>
                  <a:lnTo>
                    <a:pt x="14764" y="1213"/>
                  </a:lnTo>
                  <a:lnTo>
                    <a:pt x="14555" y="1063"/>
                  </a:lnTo>
                  <a:lnTo>
                    <a:pt x="14345" y="913"/>
                  </a:lnTo>
                  <a:lnTo>
                    <a:pt x="14121" y="764"/>
                  </a:lnTo>
                  <a:lnTo>
                    <a:pt x="13896" y="644"/>
                  </a:lnTo>
                  <a:lnTo>
                    <a:pt x="13656" y="524"/>
                  </a:lnTo>
                  <a:lnTo>
                    <a:pt x="13417" y="419"/>
                  </a:lnTo>
                  <a:lnTo>
                    <a:pt x="13177" y="315"/>
                  </a:lnTo>
                  <a:lnTo>
                    <a:pt x="12923" y="240"/>
                  </a:lnTo>
                  <a:lnTo>
                    <a:pt x="12668" y="165"/>
                  </a:lnTo>
                  <a:lnTo>
                    <a:pt x="12414" y="105"/>
                  </a:lnTo>
                  <a:lnTo>
                    <a:pt x="12159" y="60"/>
                  </a:lnTo>
                  <a:lnTo>
                    <a:pt x="11890" y="30"/>
                  </a:lnTo>
                  <a:lnTo>
                    <a:pt x="11635" y="15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552075" y="1033200"/>
              <a:ext cx="538675" cy="45675"/>
            </a:xfrm>
            <a:custGeom>
              <a:avLst/>
              <a:gdLst/>
              <a:ahLst/>
              <a:cxnLst/>
              <a:rect l="l" t="t" r="r" b="b"/>
              <a:pathLst>
                <a:path w="21547" h="1827" extrusionOk="0">
                  <a:moveTo>
                    <a:pt x="914" y="0"/>
                  </a:moveTo>
                  <a:lnTo>
                    <a:pt x="824" y="15"/>
                  </a:lnTo>
                  <a:lnTo>
                    <a:pt x="734" y="30"/>
                  </a:lnTo>
                  <a:lnTo>
                    <a:pt x="644" y="45"/>
                  </a:lnTo>
                  <a:lnTo>
                    <a:pt x="554" y="75"/>
                  </a:lnTo>
                  <a:lnTo>
                    <a:pt x="405" y="165"/>
                  </a:lnTo>
                  <a:lnTo>
                    <a:pt x="270" y="270"/>
                  </a:lnTo>
                  <a:lnTo>
                    <a:pt x="150" y="404"/>
                  </a:lnTo>
                  <a:lnTo>
                    <a:pt x="75" y="569"/>
                  </a:lnTo>
                  <a:lnTo>
                    <a:pt x="45" y="644"/>
                  </a:lnTo>
                  <a:lnTo>
                    <a:pt x="15" y="734"/>
                  </a:lnTo>
                  <a:lnTo>
                    <a:pt x="0" y="824"/>
                  </a:lnTo>
                  <a:lnTo>
                    <a:pt x="0" y="913"/>
                  </a:lnTo>
                  <a:lnTo>
                    <a:pt x="0" y="1018"/>
                  </a:lnTo>
                  <a:lnTo>
                    <a:pt x="15" y="1108"/>
                  </a:lnTo>
                  <a:lnTo>
                    <a:pt x="45" y="1183"/>
                  </a:lnTo>
                  <a:lnTo>
                    <a:pt x="75" y="1273"/>
                  </a:lnTo>
                  <a:lnTo>
                    <a:pt x="150" y="1423"/>
                  </a:lnTo>
                  <a:lnTo>
                    <a:pt x="270" y="1557"/>
                  </a:lnTo>
                  <a:lnTo>
                    <a:pt x="405" y="1677"/>
                  </a:lnTo>
                  <a:lnTo>
                    <a:pt x="554" y="1752"/>
                  </a:lnTo>
                  <a:lnTo>
                    <a:pt x="644" y="1782"/>
                  </a:lnTo>
                  <a:lnTo>
                    <a:pt x="734" y="1812"/>
                  </a:lnTo>
                  <a:lnTo>
                    <a:pt x="824" y="1827"/>
                  </a:lnTo>
                  <a:lnTo>
                    <a:pt x="20723" y="1827"/>
                  </a:lnTo>
                  <a:lnTo>
                    <a:pt x="20813" y="1812"/>
                  </a:lnTo>
                  <a:lnTo>
                    <a:pt x="20903" y="1782"/>
                  </a:lnTo>
                  <a:lnTo>
                    <a:pt x="20993" y="1752"/>
                  </a:lnTo>
                  <a:lnTo>
                    <a:pt x="21143" y="1677"/>
                  </a:lnTo>
                  <a:lnTo>
                    <a:pt x="21277" y="1557"/>
                  </a:lnTo>
                  <a:lnTo>
                    <a:pt x="21382" y="1423"/>
                  </a:lnTo>
                  <a:lnTo>
                    <a:pt x="21472" y="1273"/>
                  </a:lnTo>
                  <a:lnTo>
                    <a:pt x="21502" y="1183"/>
                  </a:lnTo>
                  <a:lnTo>
                    <a:pt x="21532" y="1108"/>
                  </a:lnTo>
                  <a:lnTo>
                    <a:pt x="21547" y="1018"/>
                  </a:lnTo>
                  <a:lnTo>
                    <a:pt x="21547" y="913"/>
                  </a:lnTo>
                  <a:lnTo>
                    <a:pt x="21547" y="824"/>
                  </a:lnTo>
                  <a:lnTo>
                    <a:pt x="21532" y="734"/>
                  </a:lnTo>
                  <a:lnTo>
                    <a:pt x="21502" y="644"/>
                  </a:lnTo>
                  <a:lnTo>
                    <a:pt x="21472" y="569"/>
                  </a:lnTo>
                  <a:lnTo>
                    <a:pt x="21382" y="404"/>
                  </a:lnTo>
                  <a:lnTo>
                    <a:pt x="21277" y="270"/>
                  </a:lnTo>
                  <a:lnTo>
                    <a:pt x="21143" y="165"/>
                  </a:lnTo>
                  <a:lnTo>
                    <a:pt x="20993" y="75"/>
                  </a:lnTo>
                  <a:lnTo>
                    <a:pt x="20903" y="45"/>
                  </a:lnTo>
                  <a:lnTo>
                    <a:pt x="20813" y="30"/>
                  </a:lnTo>
                  <a:lnTo>
                    <a:pt x="20723" y="15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170850" y="1443450"/>
              <a:ext cx="101450" cy="262800"/>
            </a:xfrm>
            <a:custGeom>
              <a:avLst/>
              <a:gdLst/>
              <a:ahLst/>
              <a:cxnLst/>
              <a:rect l="l" t="t" r="r" b="b"/>
              <a:pathLst>
                <a:path w="4058" h="10512" extrusionOk="0">
                  <a:moveTo>
                    <a:pt x="3833" y="1"/>
                  </a:moveTo>
                  <a:lnTo>
                    <a:pt x="3624" y="31"/>
                  </a:lnTo>
                  <a:lnTo>
                    <a:pt x="3414" y="46"/>
                  </a:lnTo>
                  <a:lnTo>
                    <a:pt x="3219" y="91"/>
                  </a:lnTo>
                  <a:lnTo>
                    <a:pt x="3025" y="135"/>
                  </a:lnTo>
                  <a:lnTo>
                    <a:pt x="2830" y="180"/>
                  </a:lnTo>
                  <a:lnTo>
                    <a:pt x="2650" y="255"/>
                  </a:lnTo>
                  <a:lnTo>
                    <a:pt x="2471" y="315"/>
                  </a:lnTo>
                  <a:lnTo>
                    <a:pt x="2291" y="405"/>
                  </a:lnTo>
                  <a:lnTo>
                    <a:pt x="2111" y="495"/>
                  </a:lnTo>
                  <a:lnTo>
                    <a:pt x="1947" y="585"/>
                  </a:lnTo>
                  <a:lnTo>
                    <a:pt x="1782" y="689"/>
                  </a:lnTo>
                  <a:lnTo>
                    <a:pt x="1617" y="809"/>
                  </a:lnTo>
                  <a:lnTo>
                    <a:pt x="1468" y="929"/>
                  </a:lnTo>
                  <a:lnTo>
                    <a:pt x="1318" y="1049"/>
                  </a:lnTo>
                  <a:lnTo>
                    <a:pt x="1183" y="1184"/>
                  </a:lnTo>
                  <a:lnTo>
                    <a:pt x="1048" y="1333"/>
                  </a:lnTo>
                  <a:lnTo>
                    <a:pt x="914" y="1468"/>
                  </a:lnTo>
                  <a:lnTo>
                    <a:pt x="794" y="1633"/>
                  </a:lnTo>
                  <a:lnTo>
                    <a:pt x="689" y="1783"/>
                  </a:lnTo>
                  <a:lnTo>
                    <a:pt x="584" y="1947"/>
                  </a:lnTo>
                  <a:lnTo>
                    <a:pt x="479" y="2112"/>
                  </a:lnTo>
                  <a:lnTo>
                    <a:pt x="389" y="2292"/>
                  </a:lnTo>
                  <a:lnTo>
                    <a:pt x="315" y="2471"/>
                  </a:lnTo>
                  <a:lnTo>
                    <a:pt x="240" y="2651"/>
                  </a:lnTo>
                  <a:lnTo>
                    <a:pt x="180" y="2846"/>
                  </a:lnTo>
                  <a:lnTo>
                    <a:pt x="120" y="3040"/>
                  </a:lnTo>
                  <a:lnTo>
                    <a:pt x="75" y="3235"/>
                  </a:lnTo>
                  <a:lnTo>
                    <a:pt x="45" y="3430"/>
                  </a:lnTo>
                  <a:lnTo>
                    <a:pt x="15" y="3624"/>
                  </a:lnTo>
                  <a:lnTo>
                    <a:pt x="0" y="3834"/>
                  </a:lnTo>
                  <a:lnTo>
                    <a:pt x="0" y="4043"/>
                  </a:lnTo>
                  <a:lnTo>
                    <a:pt x="0" y="6469"/>
                  </a:lnTo>
                  <a:lnTo>
                    <a:pt x="0" y="6679"/>
                  </a:lnTo>
                  <a:lnTo>
                    <a:pt x="15" y="6873"/>
                  </a:lnTo>
                  <a:lnTo>
                    <a:pt x="45" y="7083"/>
                  </a:lnTo>
                  <a:lnTo>
                    <a:pt x="75" y="7278"/>
                  </a:lnTo>
                  <a:lnTo>
                    <a:pt x="120" y="7472"/>
                  </a:lnTo>
                  <a:lnTo>
                    <a:pt x="180" y="7667"/>
                  </a:lnTo>
                  <a:lnTo>
                    <a:pt x="240" y="7862"/>
                  </a:lnTo>
                  <a:lnTo>
                    <a:pt x="315" y="8041"/>
                  </a:lnTo>
                  <a:lnTo>
                    <a:pt x="389" y="8221"/>
                  </a:lnTo>
                  <a:lnTo>
                    <a:pt x="479" y="8386"/>
                  </a:lnTo>
                  <a:lnTo>
                    <a:pt x="584" y="8565"/>
                  </a:lnTo>
                  <a:lnTo>
                    <a:pt x="689" y="8730"/>
                  </a:lnTo>
                  <a:lnTo>
                    <a:pt x="794" y="8880"/>
                  </a:lnTo>
                  <a:lnTo>
                    <a:pt x="914" y="9030"/>
                  </a:lnTo>
                  <a:lnTo>
                    <a:pt x="1048" y="9179"/>
                  </a:lnTo>
                  <a:lnTo>
                    <a:pt x="1183" y="9329"/>
                  </a:lnTo>
                  <a:lnTo>
                    <a:pt x="1318" y="9464"/>
                  </a:lnTo>
                  <a:lnTo>
                    <a:pt x="1468" y="9584"/>
                  </a:lnTo>
                  <a:lnTo>
                    <a:pt x="1617" y="9703"/>
                  </a:lnTo>
                  <a:lnTo>
                    <a:pt x="1782" y="9823"/>
                  </a:lnTo>
                  <a:lnTo>
                    <a:pt x="1947" y="9928"/>
                  </a:lnTo>
                  <a:lnTo>
                    <a:pt x="2111" y="10018"/>
                  </a:lnTo>
                  <a:lnTo>
                    <a:pt x="2291" y="10108"/>
                  </a:lnTo>
                  <a:lnTo>
                    <a:pt x="2471" y="10183"/>
                  </a:lnTo>
                  <a:lnTo>
                    <a:pt x="2650" y="10257"/>
                  </a:lnTo>
                  <a:lnTo>
                    <a:pt x="2830" y="10332"/>
                  </a:lnTo>
                  <a:lnTo>
                    <a:pt x="3025" y="10377"/>
                  </a:lnTo>
                  <a:lnTo>
                    <a:pt x="3219" y="10422"/>
                  </a:lnTo>
                  <a:lnTo>
                    <a:pt x="3414" y="10467"/>
                  </a:lnTo>
                  <a:lnTo>
                    <a:pt x="3624" y="10482"/>
                  </a:lnTo>
                  <a:lnTo>
                    <a:pt x="3833" y="10497"/>
                  </a:lnTo>
                  <a:lnTo>
                    <a:pt x="4043" y="10512"/>
                  </a:lnTo>
                  <a:lnTo>
                    <a:pt x="4058" y="10512"/>
                  </a:lnTo>
                  <a:lnTo>
                    <a:pt x="4058" y="9973"/>
                  </a:lnTo>
                  <a:lnTo>
                    <a:pt x="3848" y="9973"/>
                  </a:lnTo>
                  <a:lnTo>
                    <a:pt x="3684" y="9958"/>
                  </a:lnTo>
                  <a:lnTo>
                    <a:pt x="3324" y="9898"/>
                  </a:lnTo>
                  <a:lnTo>
                    <a:pt x="2995" y="9808"/>
                  </a:lnTo>
                  <a:lnTo>
                    <a:pt x="2680" y="9688"/>
                  </a:lnTo>
                  <a:lnTo>
                    <a:pt x="2366" y="9554"/>
                  </a:lnTo>
                  <a:lnTo>
                    <a:pt x="2081" y="9374"/>
                  </a:lnTo>
                  <a:lnTo>
                    <a:pt x="1812" y="9164"/>
                  </a:lnTo>
                  <a:lnTo>
                    <a:pt x="1557" y="8940"/>
                  </a:lnTo>
                  <a:lnTo>
                    <a:pt x="1333" y="8700"/>
                  </a:lnTo>
                  <a:lnTo>
                    <a:pt x="1138" y="8431"/>
                  </a:lnTo>
                  <a:lnTo>
                    <a:pt x="958" y="8131"/>
                  </a:lnTo>
                  <a:lnTo>
                    <a:pt x="809" y="7832"/>
                  </a:lnTo>
                  <a:lnTo>
                    <a:pt x="689" y="7502"/>
                  </a:lnTo>
                  <a:lnTo>
                    <a:pt x="599" y="7173"/>
                  </a:lnTo>
                  <a:lnTo>
                    <a:pt x="554" y="6829"/>
                  </a:lnTo>
                  <a:lnTo>
                    <a:pt x="539" y="6649"/>
                  </a:lnTo>
                  <a:lnTo>
                    <a:pt x="539" y="6469"/>
                  </a:lnTo>
                  <a:lnTo>
                    <a:pt x="539" y="4043"/>
                  </a:lnTo>
                  <a:lnTo>
                    <a:pt x="539" y="3864"/>
                  </a:lnTo>
                  <a:lnTo>
                    <a:pt x="554" y="3684"/>
                  </a:lnTo>
                  <a:lnTo>
                    <a:pt x="599" y="3340"/>
                  </a:lnTo>
                  <a:lnTo>
                    <a:pt x="689" y="2995"/>
                  </a:lnTo>
                  <a:lnTo>
                    <a:pt x="809" y="2681"/>
                  </a:lnTo>
                  <a:lnTo>
                    <a:pt x="958" y="2366"/>
                  </a:lnTo>
                  <a:lnTo>
                    <a:pt x="1138" y="2082"/>
                  </a:lnTo>
                  <a:lnTo>
                    <a:pt x="1333" y="1812"/>
                  </a:lnTo>
                  <a:lnTo>
                    <a:pt x="1557" y="1573"/>
                  </a:lnTo>
                  <a:lnTo>
                    <a:pt x="1812" y="1333"/>
                  </a:lnTo>
                  <a:lnTo>
                    <a:pt x="2081" y="1139"/>
                  </a:lnTo>
                  <a:lnTo>
                    <a:pt x="2366" y="959"/>
                  </a:lnTo>
                  <a:lnTo>
                    <a:pt x="2680" y="809"/>
                  </a:lnTo>
                  <a:lnTo>
                    <a:pt x="2995" y="704"/>
                  </a:lnTo>
                  <a:lnTo>
                    <a:pt x="3324" y="615"/>
                  </a:lnTo>
                  <a:lnTo>
                    <a:pt x="3684" y="555"/>
                  </a:lnTo>
                  <a:lnTo>
                    <a:pt x="3848" y="540"/>
                  </a:lnTo>
                  <a:lnTo>
                    <a:pt x="4058" y="540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194375" y="4144625"/>
              <a:ext cx="3253700" cy="856125"/>
            </a:xfrm>
            <a:custGeom>
              <a:avLst/>
              <a:gdLst/>
              <a:ahLst/>
              <a:cxnLst/>
              <a:rect l="l" t="t" r="r" b="b"/>
              <a:pathLst>
                <a:path w="130148" h="34245" extrusionOk="0">
                  <a:moveTo>
                    <a:pt x="51553" y="0"/>
                  </a:moveTo>
                  <a:lnTo>
                    <a:pt x="1" y="13521"/>
                  </a:lnTo>
                  <a:lnTo>
                    <a:pt x="1" y="25964"/>
                  </a:lnTo>
                  <a:lnTo>
                    <a:pt x="615" y="26323"/>
                  </a:lnTo>
                  <a:lnTo>
                    <a:pt x="1348" y="26728"/>
                  </a:lnTo>
                  <a:lnTo>
                    <a:pt x="2337" y="27252"/>
                  </a:lnTo>
                  <a:lnTo>
                    <a:pt x="3579" y="27880"/>
                  </a:lnTo>
                  <a:lnTo>
                    <a:pt x="4283" y="28225"/>
                  </a:lnTo>
                  <a:lnTo>
                    <a:pt x="5047" y="28584"/>
                  </a:lnTo>
                  <a:lnTo>
                    <a:pt x="5855" y="28959"/>
                  </a:lnTo>
                  <a:lnTo>
                    <a:pt x="6709" y="29333"/>
                  </a:lnTo>
                  <a:lnTo>
                    <a:pt x="7622" y="29722"/>
                  </a:lnTo>
                  <a:lnTo>
                    <a:pt x="8565" y="30111"/>
                  </a:lnTo>
                  <a:lnTo>
                    <a:pt x="9569" y="30501"/>
                  </a:lnTo>
                  <a:lnTo>
                    <a:pt x="10602" y="30875"/>
                  </a:lnTo>
                  <a:lnTo>
                    <a:pt x="11665" y="31264"/>
                  </a:lnTo>
                  <a:lnTo>
                    <a:pt x="12773" y="31624"/>
                  </a:lnTo>
                  <a:lnTo>
                    <a:pt x="13911" y="31983"/>
                  </a:lnTo>
                  <a:lnTo>
                    <a:pt x="15094" y="32328"/>
                  </a:lnTo>
                  <a:lnTo>
                    <a:pt x="16292" y="32657"/>
                  </a:lnTo>
                  <a:lnTo>
                    <a:pt x="17519" y="32956"/>
                  </a:lnTo>
                  <a:lnTo>
                    <a:pt x="18777" y="33226"/>
                  </a:lnTo>
                  <a:lnTo>
                    <a:pt x="20050" y="33480"/>
                  </a:lnTo>
                  <a:lnTo>
                    <a:pt x="21338" y="33705"/>
                  </a:lnTo>
                  <a:lnTo>
                    <a:pt x="21996" y="33810"/>
                  </a:lnTo>
                  <a:lnTo>
                    <a:pt x="22655" y="33900"/>
                  </a:lnTo>
                  <a:lnTo>
                    <a:pt x="23314" y="33975"/>
                  </a:lnTo>
                  <a:lnTo>
                    <a:pt x="23973" y="34049"/>
                  </a:lnTo>
                  <a:lnTo>
                    <a:pt x="24647" y="34109"/>
                  </a:lnTo>
                  <a:lnTo>
                    <a:pt x="25320" y="34154"/>
                  </a:lnTo>
                  <a:lnTo>
                    <a:pt x="25994" y="34199"/>
                  </a:lnTo>
                  <a:lnTo>
                    <a:pt x="26668" y="34229"/>
                  </a:lnTo>
                  <a:lnTo>
                    <a:pt x="27342" y="34244"/>
                  </a:lnTo>
                  <a:lnTo>
                    <a:pt x="102822" y="34244"/>
                  </a:lnTo>
                  <a:lnTo>
                    <a:pt x="103495" y="34229"/>
                  </a:lnTo>
                  <a:lnTo>
                    <a:pt x="104169" y="34199"/>
                  </a:lnTo>
                  <a:lnTo>
                    <a:pt x="104843" y="34154"/>
                  </a:lnTo>
                  <a:lnTo>
                    <a:pt x="105517" y="34109"/>
                  </a:lnTo>
                  <a:lnTo>
                    <a:pt x="106191" y="34049"/>
                  </a:lnTo>
                  <a:lnTo>
                    <a:pt x="106849" y="33975"/>
                  </a:lnTo>
                  <a:lnTo>
                    <a:pt x="107508" y="33900"/>
                  </a:lnTo>
                  <a:lnTo>
                    <a:pt x="108167" y="33810"/>
                  </a:lnTo>
                  <a:lnTo>
                    <a:pt x="108826" y="33705"/>
                  </a:lnTo>
                  <a:lnTo>
                    <a:pt x="110114" y="33480"/>
                  </a:lnTo>
                  <a:lnTo>
                    <a:pt x="111386" y="33226"/>
                  </a:lnTo>
                  <a:lnTo>
                    <a:pt x="112644" y="32956"/>
                  </a:lnTo>
                  <a:lnTo>
                    <a:pt x="113872" y="32657"/>
                  </a:lnTo>
                  <a:lnTo>
                    <a:pt x="115070" y="32328"/>
                  </a:lnTo>
                  <a:lnTo>
                    <a:pt x="116238" y="31983"/>
                  </a:lnTo>
                  <a:lnTo>
                    <a:pt x="117391" y="31624"/>
                  </a:lnTo>
                  <a:lnTo>
                    <a:pt x="118499" y="31264"/>
                  </a:lnTo>
                  <a:lnTo>
                    <a:pt x="119562" y="30875"/>
                  </a:lnTo>
                  <a:lnTo>
                    <a:pt x="120595" y="30501"/>
                  </a:lnTo>
                  <a:lnTo>
                    <a:pt x="121598" y="30111"/>
                  </a:lnTo>
                  <a:lnTo>
                    <a:pt x="122541" y="29722"/>
                  </a:lnTo>
                  <a:lnTo>
                    <a:pt x="123455" y="29333"/>
                  </a:lnTo>
                  <a:lnTo>
                    <a:pt x="124308" y="28959"/>
                  </a:lnTo>
                  <a:lnTo>
                    <a:pt x="125117" y="28584"/>
                  </a:lnTo>
                  <a:lnTo>
                    <a:pt x="125880" y="28225"/>
                  </a:lnTo>
                  <a:lnTo>
                    <a:pt x="126584" y="27880"/>
                  </a:lnTo>
                  <a:lnTo>
                    <a:pt x="127827" y="27252"/>
                  </a:lnTo>
                  <a:lnTo>
                    <a:pt x="128815" y="26728"/>
                  </a:lnTo>
                  <a:lnTo>
                    <a:pt x="129549" y="26323"/>
                  </a:lnTo>
                  <a:lnTo>
                    <a:pt x="130148" y="25964"/>
                  </a:lnTo>
                  <a:lnTo>
                    <a:pt x="130148" y="13521"/>
                  </a:lnTo>
                  <a:lnTo>
                    <a:pt x="78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895125" y="4200775"/>
              <a:ext cx="1848100" cy="799975"/>
            </a:xfrm>
            <a:custGeom>
              <a:avLst/>
              <a:gdLst/>
              <a:ahLst/>
              <a:cxnLst/>
              <a:rect l="l" t="t" r="r" b="b"/>
              <a:pathLst>
                <a:path w="73924" h="31999" extrusionOk="0">
                  <a:moveTo>
                    <a:pt x="39665" y="0"/>
                  </a:moveTo>
                  <a:lnTo>
                    <a:pt x="39605" y="15"/>
                  </a:lnTo>
                  <a:lnTo>
                    <a:pt x="39560" y="45"/>
                  </a:lnTo>
                  <a:lnTo>
                    <a:pt x="39470" y="120"/>
                  </a:lnTo>
                  <a:lnTo>
                    <a:pt x="39380" y="225"/>
                  </a:lnTo>
                  <a:lnTo>
                    <a:pt x="39305" y="375"/>
                  </a:lnTo>
                  <a:lnTo>
                    <a:pt x="39215" y="554"/>
                  </a:lnTo>
                  <a:lnTo>
                    <a:pt x="39140" y="764"/>
                  </a:lnTo>
                  <a:lnTo>
                    <a:pt x="39066" y="989"/>
                  </a:lnTo>
                  <a:lnTo>
                    <a:pt x="38901" y="1528"/>
                  </a:lnTo>
                  <a:lnTo>
                    <a:pt x="38766" y="2142"/>
                  </a:lnTo>
                  <a:lnTo>
                    <a:pt x="38616" y="2815"/>
                  </a:lnTo>
                  <a:lnTo>
                    <a:pt x="38467" y="3519"/>
                  </a:lnTo>
                  <a:lnTo>
                    <a:pt x="38152" y="4986"/>
                  </a:lnTo>
                  <a:lnTo>
                    <a:pt x="37988" y="5705"/>
                  </a:lnTo>
                  <a:lnTo>
                    <a:pt x="37808" y="6379"/>
                  </a:lnTo>
                  <a:lnTo>
                    <a:pt x="37613" y="7008"/>
                  </a:lnTo>
                  <a:lnTo>
                    <a:pt x="37508" y="7292"/>
                  </a:lnTo>
                  <a:lnTo>
                    <a:pt x="37404" y="7547"/>
                  </a:lnTo>
                  <a:lnTo>
                    <a:pt x="37299" y="7786"/>
                  </a:lnTo>
                  <a:lnTo>
                    <a:pt x="37179" y="8011"/>
                  </a:lnTo>
                  <a:lnTo>
                    <a:pt x="37059" y="8191"/>
                  </a:lnTo>
                  <a:lnTo>
                    <a:pt x="36939" y="8340"/>
                  </a:lnTo>
                  <a:lnTo>
                    <a:pt x="36850" y="8415"/>
                  </a:lnTo>
                  <a:lnTo>
                    <a:pt x="36715" y="8490"/>
                  </a:lnTo>
                  <a:lnTo>
                    <a:pt x="36535" y="8565"/>
                  </a:lnTo>
                  <a:lnTo>
                    <a:pt x="36325" y="8640"/>
                  </a:lnTo>
                  <a:lnTo>
                    <a:pt x="36071" y="8730"/>
                  </a:lnTo>
                  <a:lnTo>
                    <a:pt x="35771" y="8805"/>
                  </a:lnTo>
                  <a:lnTo>
                    <a:pt x="35083" y="8984"/>
                  </a:lnTo>
                  <a:lnTo>
                    <a:pt x="34244" y="9149"/>
                  </a:lnTo>
                  <a:lnTo>
                    <a:pt x="33286" y="9344"/>
                  </a:lnTo>
                  <a:lnTo>
                    <a:pt x="32208" y="9523"/>
                  </a:lnTo>
                  <a:lnTo>
                    <a:pt x="31040" y="9718"/>
                  </a:lnTo>
                  <a:lnTo>
                    <a:pt x="29767" y="9913"/>
                  </a:lnTo>
                  <a:lnTo>
                    <a:pt x="28420" y="10107"/>
                  </a:lnTo>
                  <a:lnTo>
                    <a:pt x="25560" y="10497"/>
                  </a:lnTo>
                  <a:lnTo>
                    <a:pt x="22505" y="10901"/>
                  </a:lnTo>
                  <a:lnTo>
                    <a:pt x="19391" y="11275"/>
                  </a:lnTo>
                  <a:lnTo>
                    <a:pt x="16276" y="11635"/>
                  </a:lnTo>
                  <a:lnTo>
                    <a:pt x="13282" y="11979"/>
                  </a:lnTo>
                  <a:lnTo>
                    <a:pt x="7996" y="12563"/>
                  </a:lnTo>
                  <a:lnTo>
                    <a:pt x="4283" y="12952"/>
                  </a:lnTo>
                  <a:lnTo>
                    <a:pt x="2875" y="13087"/>
                  </a:lnTo>
                  <a:lnTo>
                    <a:pt x="1" y="31998"/>
                  </a:lnTo>
                  <a:lnTo>
                    <a:pt x="1" y="31998"/>
                  </a:lnTo>
                  <a:lnTo>
                    <a:pt x="689" y="31983"/>
                  </a:lnTo>
                  <a:lnTo>
                    <a:pt x="1408" y="31953"/>
                  </a:lnTo>
                  <a:lnTo>
                    <a:pt x="2157" y="31878"/>
                  </a:lnTo>
                  <a:lnTo>
                    <a:pt x="2935" y="31788"/>
                  </a:lnTo>
                  <a:lnTo>
                    <a:pt x="3744" y="31669"/>
                  </a:lnTo>
                  <a:lnTo>
                    <a:pt x="4567" y="31519"/>
                  </a:lnTo>
                  <a:lnTo>
                    <a:pt x="5406" y="31354"/>
                  </a:lnTo>
                  <a:lnTo>
                    <a:pt x="6274" y="31160"/>
                  </a:lnTo>
                  <a:lnTo>
                    <a:pt x="7173" y="30950"/>
                  </a:lnTo>
                  <a:lnTo>
                    <a:pt x="8071" y="30710"/>
                  </a:lnTo>
                  <a:lnTo>
                    <a:pt x="8999" y="30456"/>
                  </a:lnTo>
                  <a:lnTo>
                    <a:pt x="9943" y="30186"/>
                  </a:lnTo>
                  <a:lnTo>
                    <a:pt x="10916" y="29902"/>
                  </a:lnTo>
                  <a:lnTo>
                    <a:pt x="11889" y="29587"/>
                  </a:lnTo>
                  <a:lnTo>
                    <a:pt x="12877" y="29273"/>
                  </a:lnTo>
                  <a:lnTo>
                    <a:pt x="13881" y="28929"/>
                  </a:lnTo>
                  <a:lnTo>
                    <a:pt x="14899" y="28569"/>
                  </a:lnTo>
                  <a:lnTo>
                    <a:pt x="15917" y="28195"/>
                  </a:lnTo>
                  <a:lnTo>
                    <a:pt x="17998" y="27416"/>
                  </a:lnTo>
                  <a:lnTo>
                    <a:pt x="20110" y="26593"/>
                  </a:lnTo>
                  <a:lnTo>
                    <a:pt x="22251" y="25739"/>
                  </a:lnTo>
                  <a:lnTo>
                    <a:pt x="24392" y="24841"/>
                  </a:lnTo>
                  <a:lnTo>
                    <a:pt x="26548" y="23913"/>
                  </a:lnTo>
                  <a:lnTo>
                    <a:pt x="28689" y="22984"/>
                  </a:lnTo>
                  <a:lnTo>
                    <a:pt x="30830" y="22026"/>
                  </a:lnTo>
                  <a:lnTo>
                    <a:pt x="32942" y="21068"/>
                  </a:lnTo>
                  <a:lnTo>
                    <a:pt x="35023" y="20109"/>
                  </a:lnTo>
                  <a:lnTo>
                    <a:pt x="39081" y="18238"/>
                  </a:lnTo>
                  <a:lnTo>
                    <a:pt x="42899" y="16441"/>
                  </a:lnTo>
                  <a:lnTo>
                    <a:pt x="46432" y="14809"/>
                  </a:lnTo>
                  <a:lnTo>
                    <a:pt x="48079" y="14045"/>
                  </a:lnTo>
                  <a:lnTo>
                    <a:pt x="49622" y="13356"/>
                  </a:lnTo>
                  <a:lnTo>
                    <a:pt x="51059" y="12728"/>
                  </a:lnTo>
                  <a:lnTo>
                    <a:pt x="52377" y="12159"/>
                  </a:lnTo>
                  <a:lnTo>
                    <a:pt x="53575" y="11679"/>
                  </a:lnTo>
                  <a:lnTo>
                    <a:pt x="54638" y="11275"/>
                  </a:lnTo>
                  <a:lnTo>
                    <a:pt x="55117" y="11110"/>
                  </a:lnTo>
                  <a:lnTo>
                    <a:pt x="55566" y="10961"/>
                  </a:lnTo>
                  <a:lnTo>
                    <a:pt x="55970" y="10841"/>
                  </a:lnTo>
                  <a:lnTo>
                    <a:pt x="56330" y="10751"/>
                  </a:lnTo>
                  <a:lnTo>
                    <a:pt x="57033" y="10601"/>
                  </a:lnTo>
                  <a:lnTo>
                    <a:pt x="57752" y="10467"/>
                  </a:lnTo>
                  <a:lnTo>
                    <a:pt x="58471" y="10362"/>
                  </a:lnTo>
                  <a:lnTo>
                    <a:pt x="59190" y="10272"/>
                  </a:lnTo>
                  <a:lnTo>
                    <a:pt x="59923" y="10212"/>
                  </a:lnTo>
                  <a:lnTo>
                    <a:pt x="60657" y="10152"/>
                  </a:lnTo>
                  <a:lnTo>
                    <a:pt x="61391" y="10122"/>
                  </a:lnTo>
                  <a:lnTo>
                    <a:pt x="62124" y="10107"/>
                  </a:lnTo>
                  <a:lnTo>
                    <a:pt x="62843" y="10107"/>
                  </a:lnTo>
                  <a:lnTo>
                    <a:pt x="63562" y="10122"/>
                  </a:lnTo>
                  <a:lnTo>
                    <a:pt x="64280" y="10137"/>
                  </a:lnTo>
                  <a:lnTo>
                    <a:pt x="64984" y="10182"/>
                  </a:lnTo>
                  <a:lnTo>
                    <a:pt x="65673" y="10212"/>
                  </a:lnTo>
                  <a:lnTo>
                    <a:pt x="66362" y="10272"/>
                  </a:lnTo>
                  <a:lnTo>
                    <a:pt x="67664" y="10392"/>
                  </a:lnTo>
                  <a:lnTo>
                    <a:pt x="68892" y="10541"/>
                  </a:lnTo>
                  <a:lnTo>
                    <a:pt x="70015" y="10691"/>
                  </a:lnTo>
                  <a:lnTo>
                    <a:pt x="71033" y="10841"/>
                  </a:lnTo>
                  <a:lnTo>
                    <a:pt x="71932" y="10991"/>
                  </a:lnTo>
                  <a:lnTo>
                    <a:pt x="73264" y="11200"/>
                  </a:lnTo>
                  <a:lnTo>
                    <a:pt x="73669" y="11260"/>
                  </a:lnTo>
                  <a:lnTo>
                    <a:pt x="73803" y="11275"/>
                  </a:lnTo>
                  <a:lnTo>
                    <a:pt x="73893" y="11275"/>
                  </a:lnTo>
                  <a:lnTo>
                    <a:pt x="73908" y="11260"/>
                  </a:lnTo>
                  <a:lnTo>
                    <a:pt x="73923" y="11245"/>
                  </a:lnTo>
                  <a:lnTo>
                    <a:pt x="73908" y="11215"/>
                  </a:lnTo>
                  <a:lnTo>
                    <a:pt x="73893" y="11185"/>
                  </a:lnTo>
                  <a:lnTo>
                    <a:pt x="73803" y="11081"/>
                  </a:lnTo>
                  <a:lnTo>
                    <a:pt x="73669" y="10961"/>
                  </a:lnTo>
                  <a:lnTo>
                    <a:pt x="73249" y="10616"/>
                  </a:lnTo>
                  <a:lnTo>
                    <a:pt x="72635" y="10197"/>
                  </a:lnTo>
                  <a:lnTo>
                    <a:pt x="71887" y="9673"/>
                  </a:lnTo>
                  <a:lnTo>
                    <a:pt x="70988" y="9104"/>
                  </a:lnTo>
                  <a:lnTo>
                    <a:pt x="70000" y="8505"/>
                  </a:lnTo>
                  <a:lnTo>
                    <a:pt x="68907" y="7861"/>
                  </a:lnTo>
                  <a:lnTo>
                    <a:pt x="67754" y="7232"/>
                  </a:lnTo>
                  <a:lnTo>
                    <a:pt x="66571" y="6604"/>
                  </a:lnTo>
                  <a:lnTo>
                    <a:pt x="65972" y="6304"/>
                  </a:lnTo>
                  <a:lnTo>
                    <a:pt x="65358" y="6020"/>
                  </a:lnTo>
                  <a:lnTo>
                    <a:pt x="64760" y="5750"/>
                  </a:lnTo>
                  <a:lnTo>
                    <a:pt x="64161" y="5481"/>
                  </a:lnTo>
                  <a:lnTo>
                    <a:pt x="63562" y="5241"/>
                  </a:lnTo>
                  <a:lnTo>
                    <a:pt x="62978" y="5016"/>
                  </a:lnTo>
                  <a:lnTo>
                    <a:pt x="62409" y="4807"/>
                  </a:lnTo>
                  <a:lnTo>
                    <a:pt x="61855" y="4642"/>
                  </a:lnTo>
                  <a:lnTo>
                    <a:pt x="61316" y="4477"/>
                  </a:lnTo>
                  <a:lnTo>
                    <a:pt x="60807" y="4358"/>
                  </a:lnTo>
                  <a:lnTo>
                    <a:pt x="60313" y="4268"/>
                  </a:lnTo>
                  <a:lnTo>
                    <a:pt x="59848" y="4208"/>
                  </a:lnTo>
                  <a:lnTo>
                    <a:pt x="59399" y="4178"/>
                  </a:lnTo>
                  <a:lnTo>
                    <a:pt x="58935" y="4148"/>
                  </a:lnTo>
                  <a:lnTo>
                    <a:pt x="58022" y="4118"/>
                  </a:lnTo>
                  <a:lnTo>
                    <a:pt x="57093" y="4118"/>
                  </a:lnTo>
                  <a:lnTo>
                    <a:pt x="56180" y="4133"/>
                  </a:lnTo>
                  <a:lnTo>
                    <a:pt x="54368" y="4193"/>
                  </a:lnTo>
                  <a:lnTo>
                    <a:pt x="53500" y="4208"/>
                  </a:lnTo>
                  <a:lnTo>
                    <a:pt x="52676" y="4223"/>
                  </a:lnTo>
                  <a:lnTo>
                    <a:pt x="51883" y="4223"/>
                  </a:lnTo>
                  <a:lnTo>
                    <a:pt x="51149" y="4193"/>
                  </a:lnTo>
                  <a:lnTo>
                    <a:pt x="50790" y="4163"/>
                  </a:lnTo>
                  <a:lnTo>
                    <a:pt x="50460" y="4118"/>
                  </a:lnTo>
                  <a:lnTo>
                    <a:pt x="50146" y="4073"/>
                  </a:lnTo>
                  <a:lnTo>
                    <a:pt x="49846" y="4013"/>
                  </a:lnTo>
                  <a:lnTo>
                    <a:pt x="49562" y="3938"/>
                  </a:lnTo>
                  <a:lnTo>
                    <a:pt x="49292" y="3863"/>
                  </a:lnTo>
                  <a:lnTo>
                    <a:pt x="49053" y="3759"/>
                  </a:lnTo>
                  <a:lnTo>
                    <a:pt x="48828" y="3654"/>
                  </a:lnTo>
                  <a:lnTo>
                    <a:pt x="48633" y="3519"/>
                  </a:lnTo>
                  <a:lnTo>
                    <a:pt x="48454" y="3369"/>
                  </a:lnTo>
                  <a:lnTo>
                    <a:pt x="48289" y="3205"/>
                  </a:lnTo>
                  <a:lnTo>
                    <a:pt x="48154" y="3025"/>
                  </a:lnTo>
                  <a:lnTo>
                    <a:pt x="47960" y="2725"/>
                  </a:lnTo>
                  <a:lnTo>
                    <a:pt x="47735" y="2441"/>
                  </a:lnTo>
                  <a:lnTo>
                    <a:pt x="47495" y="2171"/>
                  </a:lnTo>
                  <a:lnTo>
                    <a:pt x="47241" y="1932"/>
                  </a:lnTo>
                  <a:lnTo>
                    <a:pt x="46971" y="1722"/>
                  </a:lnTo>
                  <a:lnTo>
                    <a:pt x="46702" y="1513"/>
                  </a:lnTo>
                  <a:lnTo>
                    <a:pt x="46402" y="1333"/>
                  </a:lnTo>
                  <a:lnTo>
                    <a:pt x="46118" y="1153"/>
                  </a:lnTo>
                  <a:lnTo>
                    <a:pt x="45804" y="1004"/>
                  </a:lnTo>
                  <a:lnTo>
                    <a:pt x="45489" y="869"/>
                  </a:lnTo>
                  <a:lnTo>
                    <a:pt x="45175" y="749"/>
                  </a:lnTo>
                  <a:lnTo>
                    <a:pt x="44860" y="644"/>
                  </a:lnTo>
                  <a:lnTo>
                    <a:pt x="44531" y="554"/>
                  </a:lnTo>
                  <a:lnTo>
                    <a:pt x="44216" y="465"/>
                  </a:lnTo>
                  <a:lnTo>
                    <a:pt x="43887" y="390"/>
                  </a:lnTo>
                  <a:lnTo>
                    <a:pt x="43573" y="330"/>
                  </a:lnTo>
                  <a:lnTo>
                    <a:pt x="42929" y="240"/>
                  </a:lnTo>
                  <a:lnTo>
                    <a:pt x="42330" y="165"/>
                  </a:lnTo>
                  <a:lnTo>
                    <a:pt x="41746" y="135"/>
                  </a:lnTo>
                  <a:lnTo>
                    <a:pt x="41222" y="105"/>
                  </a:lnTo>
                  <a:lnTo>
                    <a:pt x="40338" y="60"/>
                  </a:lnTo>
                  <a:lnTo>
                    <a:pt x="39994" y="45"/>
                  </a:lnTo>
                  <a:lnTo>
                    <a:pt x="39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895125" y="4200775"/>
              <a:ext cx="1848100" cy="799975"/>
            </a:xfrm>
            <a:custGeom>
              <a:avLst/>
              <a:gdLst/>
              <a:ahLst/>
              <a:cxnLst/>
              <a:rect l="l" t="t" r="r" b="b"/>
              <a:pathLst>
                <a:path w="73924" h="31999" fill="none" extrusionOk="0">
                  <a:moveTo>
                    <a:pt x="1" y="31998"/>
                  </a:moveTo>
                  <a:lnTo>
                    <a:pt x="1" y="31998"/>
                  </a:lnTo>
                  <a:lnTo>
                    <a:pt x="689" y="31983"/>
                  </a:lnTo>
                  <a:lnTo>
                    <a:pt x="1408" y="31953"/>
                  </a:lnTo>
                  <a:lnTo>
                    <a:pt x="2157" y="31878"/>
                  </a:lnTo>
                  <a:lnTo>
                    <a:pt x="2935" y="31788"/>
                  </a:lnTo>
                  <a:lnTo>
                    <a:pt x="3744" y="31669"/>
                  </a:lnTo>
                  <a:lnTo>
                    <a:pt x="4567" y="31519"/>
                  </a:lnTo>
                  <a:lnTo>
                    <a:pt x="5406" y="31354"/>
                  </a:lnTo>
                  <a:lnTo>
                    <a:pt x="6274" y="31160"/>
                  </a:lnTo>
                  <a:lnTo>
                    <a:pt x="7173" y="30950"/>
                  </a:lnTo>
                  <a:lnTo>
                    <a:pt x="8071" y="30710"/>
                  </a:lnTo>
                  <a:lnTo>
                    <a:pt x="8999" y="30456"/>
                  </a:lnTo>
                  <a:lnTo>
                    <a:pt x="9943" y="30186"/>
                  </a:lnTo>
                  <a:lnTo>
                    <a:pt x="10916" y="29902"/>
                  </a:lnTo>
                  <a:lnTo>
                    <a:pt x="11889" y="29587"/>
                  </a:lnTo>
                  <a:lnTo>
                    <a:pt x="12877" y="29273"/>
                  </a:lnTo>
                  <a:lnTo>
                    <a:pt x="13881" y="28929"/>
                  </a:lnTo>
                  <a:lnTo>
                    <a:pt x="14899" y="28569"/>
                  </a:lnTo>
                  <a:lnTo>
                    <a:pt x="15917" y="28195"/>
                  </a:lnTo>
                  <a:lnTo>
                    <a:pt x="17998" y="27416"/>
                  </a:lnTo>
                  <a:lnTo>
                    <a:pt x="20110" y="26593"/>
                  </a:lnTo>
                  <a:lnTo>
                    <a:pt x="22251" y="25739"/>
                  </a:lnTo>
                  <a:lnTo>
                    <a:pt x="24392" y="24841"/>
                  </a:lnTo>
                  <a:lnTo>
                    <a:pt x="26548" y="23913"/>
                  </a:lnTo>
                  <a:lnTo>
                    <a:pt x="28689" y="22984"/>
                  </a:lnTo>
                  <a:lnTo>
                    <a:pt x="30830" y="22026"/>
                  </a:lnTo>
                  <a:lnTo>
                    <a:pt x="32942" y="21068"/>
                  </a:lnTo>
                  <a:lnTo>
                    <a:pt x="35023" y="20109"/>
                  </a:lnTo>
                  <a:lnTo>
                    <a:pt x="39081" y="18238"/>
                  </a:lnTo>
                  <a:lnTo>
                    <a:pt x="42899" y="16441"/>
                  </a:lnTo>
                  <a:lnTo>
                    <a:pt x="46432" y="14809"/>
                  </a:lnTo>
                  <a:lnTo>
                    <a:pt x="48079" y="14045"/>
                  </a:lnTo>
                  <a:lnTo>
                    <a:pt x="49622" y="13356"/>
                  </a:lnTo>
                  <a:lnTo>
                    <a:pt x="51059" y="12728"/>
                  </a:lnTo>
                  <a:lnTo>
                    <a:pt x="52377" y="12159"/>
                  </a:lnTo>
                  <a:lnTo>
                    <a:pt x="53575" y="11679"/>
                  </a:lnTo>
                  <a:lnTo>
                    <a:pt x="54638" y="11275"/>
                  </a:lnTo>
                  <a:lnTo>
                    <a:pt x="55117" y="11110"/>
                  </a:lnTo>
                  <a:lnTo>
                    <a:pt x="55566" y="10961"/>
                  </a:lnTo>
                  <a:lnTo>
                    <a:pt x="55970" y="10841"/>
                  </a:lnTo>
                  <a:lnTo>
                    <a:pt x="56330" y="10751"/>
                  </a:lnTo>
                  <a:lnTo>
                    <a:pt x="56330" y="10751"/>
                  </a:lnTo>
                  <a:lnTo>
                    <a:pt x="57033" y="10601"/>
                  </a:lnTo>
                  <a:lnTo>
                    <a:pt x="57752" y="10467"/>
                  </a:lnTo>
                  <a:lnTo>
                    <a:pt x="58471" y="10362"/>
                  </a:lnTo>
                  <a:lnTo>
                    <a:pt x="59190" y="10272"/>
                  </a:lnTo>
                  <a:lnTo>
                    <a:pt x="59923" y="10212"/>
                  </a:lnTo>
                  <a:lnTo>
                    <a:pt x="60657" y="10152"/>
                  </a:lnTo>
                  <a:lnTo>
                    <a:pt x="61391" y="10122"/>
                  </a:lnTo>
                  <a:lnTo>
                    <a:pt x="62124" y="10107"/>
                  </a:lnTo>
                  <a:lnTo>
                    <a:pt x="62843" y="10107"/>
                  </a:lnTo>
                  <a:lnTo>
                    <a:pt x="63562" y="10122"/>
                  </a:lnTo>
                  <a:lnTo>
                    <a:pt x="64280" y="10137"/>
                  </a:lnTo>
                  <a:lnTo>
                    <a:pt x="64984" y="10182"/>
                  </a:lnTo>
                  <a:lnTo>
                    <a:pt x="65673" y="10212"/>
                  </a:lnTo>
                  <a:lnTo>
                    <a:pt x="66362" y="10272"/>
                  </a:lnTo>
                  <a:lnTo>
                    <a:pt x="67664" y="10392"/>
                  </a:lnTo>
                  <a:lnTo>
                    <a:pt x="68892" y="10541"/>
                  </a:lnTo>
                  <a:lnTo>
                    <a:pt x="70015" y="10691"/>
                  </a:lnTo>
                  <a:lnTo>
                    <a:pt x="71033" y="10841"/>
                  </a:lnTo>
                  <a:lnTo>
                    <a:pt x="71932" y="10991"/>
                  </a:lnTo>
                  <a:lnTo>
                    <a:pt x="73264" y="11200"/>
                  </a:lnTo>
                  <a:lnTo>
                    <a:pt x="73669" y="11260"/>
                  </a:lnTo>
                  <a:lnTo>
                    <a:pt x="73803" y="11275"/>
                  </a:lnTo>
                  <a:lnTo>
                    <a:pt x="73893" y="11275"/>
                  </a:lnTo>
                  <a:lnTo>
                    <a:pt x="73893" y="11275"/>
                  </a:lnTo>
                  <a:lnTo>
                    <a:pt x="73908" y="11260"/>
                  </a:lnTo>
                  <a:lnTo>
                    <a:pt x="73923" y="11245"/>
                  </a:lnTo>
                  <a:lnTo>
                    <a:pt x="73908" y="11215"/>
                  </a:lnTo>
                  <a:lnTo>
                    <a:pt x="73893" y="11185"/>
                  </a:lnTo>
                  <a:lnTo>
                    <a:pt x="73803" y="11081"/>
                  </a:lnTo>
                  <a:lnTo>
                    <a:pt x="73669" y="10961"/>
                  </a:lnTo>
                  <a:lnTo>
                    <a:pt x="73249" y="10616"/>
                  </a:lnTo>
                  <a:lnTo>
                    <a:pt x="72635" y="10197"/>
                  </a:lnTo>
                  <a:lnTo>
                    <a:pt x="71887" y="9673"/>
                  </a:lnTo>
                  <a:lnTo>
                    <a:pt x="70988" y="9104"/>
                  </a:lnTo>
                  <a:lnTo>
                    <a:pt x="70000" y="8505"/>
                  </a:lnTo>
                  <a:lnTo>
                    <a:pt x="68907" y="7861"/>
                  </a:lnTo>
                  <a:lnTo>
                    <a:pt x="67754" y="7232"/>
                  </a:lnTo>
                  <a:lnTo>
                    <a:pt x="66571" y="6604"/>
                  </a:lnTo>
                  <a:lnTo>
                    <a:pt x="65972" y="6304"/>
                  </a:lnTo>
                  <a:lnTo>
                    <a:pt x="65358" y="6020"/>
                  </a:lnTo>
                  <a:lnTo>
                    <a:pt x="64760" y="5750"/>
                  </a:lnTo>
                  <a:lnTo>
                    <a:pt x="64161" y="5481"/>
                  </a:lnTo>
                  <a:lnTo>
                    <a:pt x="63562" y="5241"/>
                  </a:lnTo>
                  <a:lnTo>
                    <a:pt x="62978" y="5016"/>
                  </a:lnTo>
                  <a:lnTo>
                    <a:pt x="62409" y="4807"/>
                  </a:lnTo>
                  <a:lnTo>
                    <a:pt x="61855" y="4642"/>
                  </a:lnTo>
                  <a:lnTo>
                    <a:pt x="61316" y="4477"/>
                  </a:lnTo>
                  <a:lnTo>
                    <a:pt x="60807" y="4358"/>
                  </a:lnTo>
                  <a:lnTo>
                    <a:pt x="60313" y="4268"/>
                  </a:lnTo>
                  <a:lnTo>
                    <a:pt x="59848" y="4208"/>
                  </a:lnTo>
                  <a:lnTo>
                    <a:pt x="59848" y="4208"/>
                  </a:lnTo>
                  <a:lnTo>
                    <a:pt x="59399" y="4178"/>
                  </a:lnTo>
                  <a:lnTo>
                    <a:pt x="58935" y="4148"/>
                  </a:lnTo>
                  <a:lnTo>
                    <a:pt x="58022" y="4118"/>
                  </a:lnTo>
                  <a:lnTo>
                    <a:pt x="57093" y="4118"/>
                  </a:lnTo>
                  <a:lnTo>
                    <a:pt x="56180" y="4133"/>
                  </a:lnTo>
                  <a:lnTo>
                    <a:pt x="54368" y="4193"/>
                  </a:lnTo>
                  <a:lnTo>
                    <a:pt x="53500" y="4208"/>
                  </a:lnTo>
                  <a:lnTo>
                    <a:pt x="52676" y="4223"/>
                  </a:lnTo>
                  <a:lnTo>
                    <a:pt x="51883" y="4223"/>
                  </a:lnTo>
                  <a:lnTo>
                    <a:pt x="51149" y="4193"/>
                  </a:lnTo>
                  <a:lnTo>
                    <a:pt x="50790" y="4163"/>
                  </a:lnTo>
                  <a:lnTo>
                    <a:pt x="50460" y="4118"/>
                  </a:lnTo>
                  <a:lnTo>
                    <a:pt x="50146" y="4073"/>
                  </a:lnTo>
                  <a:lnTo>
                    <a:pt x="49846" y="4013"/>
                  </a:lnTo>
                  <a:lnTo>
                    <a:pt x="49562" y="3938"/>
                  </a:lnTo>
                  <a:lnTo>
                    <a:pt x="49292" y="3863"/>
                  </a:lnTo>
                  <a:lnTo>
                    <a:pt x="49053" y="3759"/>
                  </a:lnTo>
                  <a:lnTo>
                    <a:pt x="48828" y="3654"/>
                  </a:lnTo>
                  <a:lnTo>
                    <a:pt x="48633" y="3519"/>
                  </a:lnTo>
                  <a:lnTo>
                    <a:pt x="48454" y="3369"/>
                  </a:lnTo>
                  <a:lnTo>
                    <a:pt x="48289" y="3205"/>
                  </a:lnTo>
                  <a:lnTo>
                    <a:pt x="48154" y="3025"/>
                  </a:lnTo>
                  <a:lnTo>
                    <a:pt x="48154" y="3025"/>
                  </a:lnTo>
                  <a:lnTo>
                    <a:pt x="47960" y="2725"/>
                  </a:lnTo>
                  <a:lnTo>
                    <a:pt x="47735" y="2441"/>
                  </a:lnTo>
                  <a:lnTo>
                    <a:pt x="47495" y="2171"/>
                  </a:lnTo>
                  <a:lnTo>
                    <a:pt x="47241" y="1932"/>
                  </a:lnTo>
                  <a:lnTo>
                    <a:pt x="46971" y="1722"/>
                  </a:lnTo>
                  <a:lnTo>
                    <a:pt x="46702" y="1513"/>
                  </a:lnTo>
                  <a:lnTo>
                    <a:pt x="46402" y="1333"/>
                  </a:lnTo>
                  <a:lnTo>
                    <a:pt x="46118" y="1153"/>
                  </a:lnTo>
                  <a:lnTo>
                    <a:pt x="45804" y="1004"/>
                  </a:lnTo>
                  <a:lnTo>
                    <a:pt x="45489" y="869"/>
                  </a:lnTo>
                  <a:lnTo>
                    <a:pt x="45175" y="749"/>
                  </a:lnTo>
                  <a:lnTo>
                    <a:pt x="44860" y="644"/>
                  </a:lnTo>
                  <a:lnTo>
                    <a:pt x="44531" y="554"/>
                  </a:lnTo>
                  <a:lnTo>
                    <a:pt x="44216" y="465"/>
                  </a:lnTo>
                  <a:lnTo>
                    <a:pt x="43887" y="390"/>
                  </a:lnTo>
                  <a:lnTo>
                    <a:pt x="43573" y="330"/>
                  </a:lnTo>
                  <a:lnTo>
                    <a:pt x="42929" y="240"/>
                  </a:lnTo>
                  <a:lnTo>
                    <a:pt x="42330" y="165"/>
                  </a:lnTo>
                  <a:lnTo>
                    <a:pt x="41746" y="135"/>
                  </a:lnTo>
                  <a:lnTo>
                    <a:pt x="41222" y="105"/>
                  </a:lnTo>
                  <a:lnTo>
                    <a:pt x="40338" y="60"/>
                  </a:lnTo>
                  <a:lnTo>
                    <a:pt x="39994" y="45"/>
                  </a:lnTo>
                  <a:lnTo>
                    <a:pt x="39754" y="0"/>
                  </a:lnTo>
                  <a:lnTo>
                    <a:pt x="39754" y="0"/>
                  </a:lnTo>
                  <a:lnTo>
                    <a:pt x="39709" y="0"/>
                  </a:lnTo>
                  <a:lnTo>
                    <a:pt x="39665" y="0"/>
                  </a:lnTo>
                  <a:lnTo>
                    <a:pt x="39605" y="15"/>
                  </a:lnTo>
                  <a:lnTo>
                    <a:pt x="39560" y="45"/>
                  </a:lnTo>
                  <a:lnTo>
                    <a:pt x="39470" y="120"/>
                  </a:lnTo>
                  <a:lnTo>
                    <a:pt x="39380" y="225"/>
                  </a:lnTo>
                  <a:lnTo>
                    <a:pt x="39305" y="375"/>
                  </a:lnTo>
                  <a:lnTo>
                    <a:pt x="39215" y="554"/>
                  </a:lnTo>
                  <a:lnTo>
                    <a:pt x="39140" y="764"/>
                  </a:lnTo>
                  <a:lnTo>
                    <a:pt x="39066" y="989"/>
                  </a:lnTo>
                  <a:lnTo>
                    <a:pt x="38901" y="1528"/>
                  </a:lnTo>
                  <a:lnTo>
                    <a:pt x="38766" y="2142"/>
                  </a:lnTo>
                  <a:lnTo>
                    <a:pt x="38616" y="2815"/>
                  </a:lnTo>
                  <a:lnTo>
                    <a:pt x="38467" y="3519"/>
                  </a:lnTo>
                  <a:lnTo>
                    <a:pt x="38152" y="4986"/>
                  </a:lnTo>
                  <a:lnTo>
                    <a:pt x="37988" y="5705"/>
                  </a:lnTo>
                  <a:lnTo>
                    <a:pt x="37808" y="6379"/>
                  </a:lnTo>
                  <a:lnTo>
                    <a:pt x="37613" y="7008"/>
                  </a:lnTo>
                  <a:lnTo>
                    <a:pt x="37508" y="7292"/>
                  </a:lnTo>
                  <a:lnTo>
                    <a:pt x="37404" y="7547"/>
                  </a:lnTo>
                  <a:lnTo>
                    <a:pt x="37299" y="7786"/>
                  </a:lnTo>
                  <a:lnTo>
                    <a:pt x="37179" y="8011"/>
                  </a:lnTo>
                  <a:lnTo>
                    <a:pt x="37059" y="8191"/>
                  </a:lnTo>
                  <a:lnTo>
                    <a:pt x="36939" y="8340"/>
                  </a:lnTo>
                  <a:lnTo>
                    <a:pt x="36939" y="8340"/>
                  </a:lnTo>
                  <a:lnTo>
                    <a:pt x="36850" y="8415"/>
                  </a:lnTo>
                  <a:lnTo>
                    <a:pt x="36715" y="8490"/>
                  </a:lnTo>
                  <a:lnTo>
                    <a:pt x="36535" y="8565"/>
                  </a:lnTo>
                  <a:lnTo>
                    <a:pt x="36325" y="8640"/>
                  </a:lnTo>
                  <a:lnTo>
                    <a:pt x="36071" y="8730"/>
                  </a:lnTo>
                  <a:lnTo>
                    <a:pt x="35771" y="8805"/>
                  </a:lnTo>
                  <a:lnTo>
                    <a:pt x="35083" y="8984"/>
                  </a:lnTo>
                  <a:lnTo>
                    <a:pt x="34244" y="9149"/>
                  </a:lnTo>
                  <a:lnTo>
                    <a:pt x="33286" y="9344"/>
                  </a:lnTo>
                  <a:lnTo>
                    <a:pt x="32208" y="9523"/>
                  </a:lnTo>
                  <a:lnTo>
                    <a:pt x="31040" y="9718"/>
                  </a:lnTo>
                  <a:lnTo>
                    <a:pt x="29767" y="9913"/>
                  </a:lnTo>
                  <a:lnTo>
                    <a:pt x="28420" y="10107"/>
                  </a:lnTo>
                  <a:lnTo>
                    <a:pt x="25560" y="10497"/>
                  </a:lnTo>
                  <a:lnTo>
                    <a:pt x="22505" y="10901"/>
                  </a:lnTo>
                  <a:lnTo>
                    <a:pt x="19391" y="11275"/>
                  </a:lnTo>
                  <a:lnTo>
                    <a:pt x="16276" y="11635"/>
                  </a:lnTo>
                  <a:lnTo>
                    <a:pt x="13282" y="11979"/>
                  </a:lnTo>
                  <a:lnTo>
                    <a:pt x="7996" y="12563"/>
                  </a:lnTo>
                  <a:lnTo>
                    <a:pt x="4283" y="12952"/>
                  </a:lnTo>
                  <a:lnTo>
                    <a:pt x="2875" y="130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437525" y="4409275"/>
              <a:ext cx="522600" cy="400550"/>
            </a:xfrm>
            <a:custGeom>
              <a:avLst/>
              <a:gdLst/>
              <a:ahLst/>
              <a:cxnLst/>
              <a:rect l="l" t="t" r="r" b="b"/>
              <a:pathLst>
                <a:path w="20904" h="16022" extrusionOk="0">
                  <a:moveTo>
                    <a:pt x="15243" y="0"/>
                  </a:moveTo>
                  <a:lnTo>
                    <a:pt x="15154" y="75"/>
                  </a:lnTo>
                  <a:lnTo>
                    <a:pt x="15049" y="135"/>
                  </a:lnTo>
                  <a:lnTo>
                    <a:pt x="14899" y="210"/>
                  </a:lnTo>
                  <a:lnTo>
                    <a:pt x="14719" y="270"/>
                  </a:lnTo>
                  <a:lnTo>
                    <a:pt x="14240" y="420"/>
                  </a:lnTo>
                  <a:lnTo>
                    <a:pt x="13656" y="569"/>
                  </a:lnTo>
                  <a:lnTo>
                    <a:pt x="12952" y="734"/>
                  </a:lnTo>
                  <a:lnTo>
                    <a:pt x="12129" y="899"/>
                  </a:lnTo>
                  <a:lnTo>
                    <a:pt x="11216" y="1064"/>
                  </a:lnTo>
                  <a:lnTo>
                    <a:pt x="10212" y="1228"/>
                  </a:lnTo>
                  <a:lnTo>
                    <a:pt x="9134" y="1408"/>
                  </a:lnTo>
                  <a:lnTo>
                    <a:pt x="7966" y="1588"/>
                  </a:lnTo>
                  <a:lnTo>
                    <a:pt x="5466" y="1947"/>
                  </a:lnTo>
                  <a:lnTo>
                    <a:pt x="2786" y="2306"/>
                  </a:lnTo>
                  <a:lnTo>
                    <a:pt x="1" y="2651"/>
                  </a:lnTo>
                  <a:lnTo>
                    <a:pt x="3834" y="16022"/>
                  </a:lnTo>
                  <a:lnTo>
                    <a:pt x="5990" y="15078"/>
                  </a:lnTo>
                  <a:lnTo>
                    <a:pt x="8146" y="14135"/>
                  </a:lnTo>
                  <a:lnTo>
                    <a:pt x="10272" y="13177"/>
                  </a:lnTo>
                  <a:lnTo>
                    <a:pt x="12384" y="12204"/>
                  </a:lnTo>
                  <a:lnTo>
                    <a:pt x="16486" y="10302"/>
                  </a:lnTo>
                  <a:lnTo>
                    <a:pt x="20394" y="8490"/>
                  </a:lnTo>
                  <a:lnTo>
                    <a:pt x="20903" y="8056"/>
                  </a:lnTo>
                  <a:lnTo>
                    <a:pt x="15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501875" y="4950925"/>
              <a:ext cx="4616250" cy="120575"/>
            </a:xfrm>
            <a:custGeom>
              <a:avLst/>
              <a:gdLst/>
              <a:ahLst/>
              <a:cxnLst/>
              <a:rect l="l" t="t" r="r" b="b"/>
              <a:pathLst>
                <a:path w="184650" h="4823" extrusionOk="0">
                  <a:moveTo>
                    <a:pt x="2411" y="1"/>
                  </a:moveTo>
                  <a:lnTo>
                    <a:pt x="2156" y="16"/>
                  </a:lnTo>
                  <a:lnTo>
                    <a:pt x="1917" y="46"/>
                  </a:lnTo>
                  <a:lnTo>
                    <a:pt x="1692" y="105"/>
                  </a:lnTo>
                  <a:lnTo>
                    <a:pt x="1468" y="195"/>
                  </a:lnTo>
                  <a:lnTo>
                    <a:pt x="1258" y="300"/>
                  </a:lnTo>
                  <a:lnTo>
                    <a:pt x="1063" y="420"/>
                  </a:lnTo>
                  <a:lnTo>
                    <a:pt x="869" y="555"/>
                  </a:lnTo>
                  <a:lnTo>
                    <a:pt x="704" y="704"/>
                  </a:lnTo>
                  <a:lnTo>
                    <a:pt x="539" y="884"/>
                  </a:lnTo>
                  <a:lnTo>
                    <a:pt x="405" y="1064"/>
                  </a:lnTo>
                  <a:lnTo>
                    <a:pt x="285" y="1258"/>
                  </a:lnTo>
                  <a:lnTo>
                    <a:pt x="180" y="1468"/>
                  </a:lnTo>
                  <a:lnTo>
                    <a:pt x="105" y="1693"/>
                  </a:lnTo>
                  <a:lnTo>
                    <a:pt x="45" y="1932"/>
                  </a:lnTo>
                  <a:lnTo>
                    <a:pt x="15" y="2172"/>
                  </a:lnTo>
                  <a:lnTo>
                    <a:pt x="0" y="2411"/>
                  </a:lnTo>
                  <a:lnTo>
                    <a:pt x="15" y="2666"/>
                  </a:lnTo>
                  <a:lnTo>
                    <a:pt x="45" y="2905"/>
                  </a:lnTo>
                  <a:lnTo>
                    <a:pt x="105" y="3130"/>
                  </a:lnTo>
                  <a:lnTo>
                    <a:pt x="180" y="3355"/>
                  </a:lnTo>
                  <a:lnTo>
                    <a:pt x="285" y="3564"/>
                  </a:lnTo>
                  <a:lnTo>
                    <a:pt x="405" y="3759"/>
                  </a:lnTo>
                  <a:lnTo>
                    <a:pt x="539" y="3954"/>
                  </a:lnTo>
                  <a:lnTo>
                    <a:pt x="704" y="4118"/>
                  </a:lnTo>
                  <a:lnTo>
                    <a:pt x="869" y="4268"/>
                  </a:lnTo>
                  <a:lnTo>
                    <a:pt x="1063" y="4418"/>
                  </a:lnTo>
                  <a:lnTo>
                    <a:pt x="1258" y="4538"/>
                  </a:lnTo>
                  <a:lnTo>
                    <a:pt x="1468" y="4627"/>
                  </a:lnTo>
                  <a:lnTo>
                    <a:pt x="1692" y="4717"/>
                  </a:lnTo>
                  <a:lnTo>
                    <a:pt x="1917" y="4777"/>
                  </a:lnTo>
                  <a:lnTo>
                    <a:pt x="2156" y="4807"/>
                  </a:lnTo>
                  <a:lnTo>
                    <a:pt x="2411" y="4822"/>
                  </a:lnTo>
                  <a:lnTo>
                    <a:pt x="182239" y="4822"/>
                  </a:lnTo>
                  <a:lnTo>
                    <a:pt x="182494" y="4807"/>
                  </a:lnTo>
                  <a:lnTo>
                    <a:pt x="182733" y="4777"/>
                  </a:lnTo>
                  <a:lnTo>
                    <a:pt x="182958" y="4717"/>
                  </a:lnTo>
                  <a:lnTo>
                    <a:pt x="183182" y="4627"/>
                  </a:lnTo>
                  <a:lnTo>
                    <a:pt x="183392" y="4538"/>
                  </a:lnTo>
                  <a:lnTo>
                    <a:pt x="183587" y="4418"/>
                  </a:lnTo>
                  <a:lnTo>
                    <a:pt x="183781" y="4268"/>
                  </a:lnTo>
                  <a:lnTo>
                    <a:pt x="183946" y="4118"/>
                  </a:lnTo>
                  <a:lnTo>
                    <a:pt x="184096" y="3954"/>
                  </a:lnTo>
                  <a:lnTo>
                    <a:pt x="184245" y="3759"/>
                  </a:lnTo>
                  <a:lnTo>
                    <a:pt x="184365" y="3564"/>
                  </a:lnTo>
                  <a:lnTo>
                    <a:pt x="184470" y="3355"/>
                  </a:lnTo>
                  <a:lnTo>
                    <a:pt x="184545" y="3130"/>
                  </a:lnTo>
                  <a:lnTo>
                    <a:pt x="184605" y="2905"/>
                  </a:lnTo>
                  <a:lnTo>
                    <a:pt x="184635" y="2666"/>
                  </a:lnTo>
                  <a:lnTo>
                    <a:pt x="184650" y="2411"/>
                  </a:lnTo>
                  <a:lnTo>
                    <a:pt x="184635" y="2172"/>
                  </a:lnTo>
                  <a:lnTo>
                    <a:pt x="184605" y="1932"/>
                  </a:lnTo>
                  <a:lnTo>
                    <a:pt x="184545" y="1693"/>
                  </a:lnTo>
                  <a:lnTo>
                    <a:pt x="184470" y="1468"/>
                  </a:lnTo>
                  <a:lnTo>
                    <a:pt x="184365" y="1258"/>
                  </a:lnTo>
                  <a:lnTo>
                    <a:pt x="184245" y="1064"/>
                  </a:lnTo>
                  <a:lnTo>
                    <a:pt x="184096" y="884"/>
                  </a:lnTo>
                  <a:lnTo>
                    <a:pt x="183946" y="704"/>
                  </a:lnTo>
                  <a:lnTo>
                    <a:pt x="183781" y="555"/>
                  </a:lnTo>
                  <a:lnTo>
                    <a:pt x="183587" y="420"/>
                  </a:lnTo>
                  <a:lnTo>
                    <a:pt x="183392" y="300"/>
                  </a:lnTo>
                  <a:lnTo>
                    <a:pt x="183182" y="195"/>
                  </a:lnTo>
                  <a:lnTo>
                    <a:pt x="182958" y="105"/>
                  </a:lnTo>
                  <a:lnTo>
                    <a:pt x="182733" y="46"/>
                  </a:lnTo>
                  <a:lnTo>
                    <a:pt x="182494" y="16"/>
                  </a:lnTo>
                  <a:lnTo>
                    <a:pt x="182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092350" y="5071475"/>
              <a:ext cx="5435300" cy="344025"/>
            </a:xfrm>
            <a:custGeom>
              <a:avLst/>
              <a:gdLst/>
              <a:ahLst/>
              <a:cxnLst/>
              <a:rect l="l" t="t" r="r" b="b"/>
              <a:pathLst>
                <a:path w="217412" h="13761" extrusionOk="0">
                  <a:moveTo>
                    <a:pt x="4418" y="0"/>
                  </a:moveTo>
                  <a:lnTo>
                    <a:pt x="4193" y="15"/>
                  </a:lnTo>
                  <a:lnTo>
                    <a:pt x="3969" y="30"/>
                  </a:lnTo>
                  <a:lnTo>
                    <a:pt x="3744" y="60"/>
                  </a:lnTo>
                  <a:lnTo>
                    <a:pt x="3534" y="90"/>
                  </a:lnTo>
                  <a:lnTo>
                    <a:pt x="3325" y="135"/>
                  </a:lnTo>
                  <a:lnTo>
                    <a:pt x="3115" y="195"/>
                  </a:lnTo>
                  <a:lnTo>
                    <a:pt x="2905" y="270"/>
                  </a:lnTo>
                  <a:lnTo>
                    <a:pt x="2696" y="344"/>
                  </a:lnTo>
                  <a:lnTo>
                    <a:pt x="2501" y="434"/>
                  </a:lnTo>
                  <a:lnTo>
                    <a:pt x="2322" y="539"/>
                  </a:lnTo>
                  <a:lnTo>
                    <a:pt x="2127" y="644"/>
                  </a:lnTo>
                  <a:lnTo>
                    <a:pt x="1947" y="764"/>
                  </a:lnTo>
                  <a:lnTo>
                    <a:pt x="1782" y="883"/>
                  </a:lnTo>
                  <a:lnTo>
                    <a:pt x="1618" y="1018"/>
                  </a:lnTo>
                  <a:lnTo>
                    <a:pt x="1453" y="1153"/>
                  </a:lnTo>
                  <a:lnTo>
                    <a:pt x="1303" y="1303"/>
                  </a:lnTo>
                  <a:lnTo>
                    <a:pt x="1154" y="1452"/>
                  </a:lnTo>
                  <a:lnTo>
                    <a:pt x="1019" y="1617"/>
                  </a:lnTo>
                  <a:lnTo>
                    <a:pt x="884" y="1782"/>
                  </a:lnTo>
                  <a:lnTo>
                    <a:pt x="764" y="1947"/>
                  </a:lnTo>
                  <a:lnTo>
                    <a:pt x="645" y="2126"/>
                  </a:lnTo>
                  <a:lnTo>
                    <a:pt x="540" y="2321"/>
                  </a:lnTo>
                  <a:lnTo>
                    <a:pt x="435" y="2501"/>
                  </a:lnTo>
                  <a:lnTo>
                    <a:pt x="345" y="2695"/>
                  </a:lnTo>
                  <a:lnTo>
                    <a:pt x="270" y="2905"/>
                  </a:lnTo>
                  <a:lnTo>
                    <a:pt x="195" y="3114"/>
                  </a:lnTo>
                  <a:lnTo>
                    <a:pt x="150" y="3324"/>
                  </a:lnTo>
                  <a:lnTo>
                    <a:pt x="91" y="3534"/>
                  </a:lnTo>
                  <a:lnTo>
                    <a:pt x="61" y="3743"/>
                  </a:lnTo>
                  <a:lnTo>
                    <a:pt x="31" y="3968"/>
                  </a:lnTo>
                  <a:lnTo>
                    <a:pt x="16" y="4193"/>
                  </a:lnTo>
                  <a:lnTo>
                    <a:pt x="1" y="4417"/>
                  </a:lnTo>
                  <a:lnTo>
                    <a:pt x="1" y="9343"/>
                  </a:lnTo>
                  <a:lnTo>
                    <a:pt x="16" y="9568"/>
                  </a:lnTo>
                  <a:lnTo>
                    <a:pt x="31" y="9793"/>
                  </a:lnTo>
                  <a:lnTo>
                    <a:pt x="61" y="10017"/>
                  </a:lnTo>
                  <a:lnTo>
                    <a:pt x="91" y="10242"/>
                  </a:lnTo>
                  <a:lnTo>
                    <a:pt x="150" y="10451"/>
                  </a:lnTo>
                  <a:lnTo>
                    <a:pt x="195" y="10661"/>
                  </a:lnTo>
                  <a:lnTo>
                    <a:pt x="270" y="10871"/>
                  </a:lnTo>
                  <a:lnTo>
                    <a:pt x="345" y="11065"/>
                  </a:lnTo>
                  <a:lnTo>
                    <a:pt x="435" y="11260"/>
                  </a:lnTo>
                  <a:lnTo>
                    <a:pt x="540" y="11455"/>
                  </a:lnTo>
                  <a:lnTo>
                    <a:pt x="645" y="11634"/>
                  </a:lnTo>
                  <a:lnTo>
                    <a:pt x="764" y="11814"/>
                  </a:lnTo>
                  <a:lnTo>
                    <a:pt x="884" y="11994"/>
                  </a:lnTo>
                  <a:lnTo>
                    <a:pt x="1019" y="12158"/>
                  </a:lnTo>
                  <a:lnTo>
                    <a:pt x="1154" y="12323"/>
                  </a:lnTo>
                  <a:lnTo>
                    <a:pt x="1303" y="12473"/>
                  </a:lnTo>
                  <a:lnTo>
                    <a:pt x="1453" y="12622"/>
                  </a:lnTo>
                  <a:lnTo>
                    <a:pt x="1618" y="12757"/>
                  </a:lnTo>
                  <a:lnTo>
                    <a:pt x="1782" y="12892"/>
                  </a:lnTo>
                  <a:lnTo>
                    <a:pt x="1947" y="13012"/>
                  </a:lnTo>
                  <a:lnTo>
                    <a:pt x="2127" y="13132"/>
                  </a:lnTo>
                  <a:lnTo>
                    <a:pt x="2322" y="13236"/>
                  </a:lnTo>
                  <a:lnTo>
                    <a:pt x="2501" y="13326"/>
                  </a:lnTo>
                  <a:lnTo>
                    <a:pt x="2696" y="13416"/>
                  </a:lnTo>
                  <a:lnTo>
                    <a:pt x="2905" y="13491"/>
                  </a:lnTo>
                  <a:lnTo>
                    <a:pt x="3115" y="13566"/>
                  </a:lnTo>
                  <a:lnTo>
                    <a:pt x="3325" y="13626"/>
                  </a:lnTo>
                  <a:lnTo>
                    <a:pt x="3534" y="13671"/>
                  </a:lnTo>
                  <a:lnTo>
                    <a:pt x="3744" y="13715"/>
                  </a:lnTo>
                  <a:lnTo>
                    <a:pt x="3969" y="13745"/>
                  </a:lnTo>
                  <a:lnTo>
                    <a:pt x="4193" y="13760"/>
                  </a:lnTo>
                  <a:lnTo>
                    <a:pt x="213219" y="13760"/>
                  </a:lnTo>
                  <a:lnTo>
                    <a:pt x="213443" y="13745"/>
                  </a:lnTo>
                  <a:lnTo>
                    <a:pt x="213668" y="13715"/>
                  </a:lnTo>
                  <a:lnTo>
                    <a:pt x="213878" y="13671"/>
                  </a:lnTo>
                  <a:lnTo>
                    <a:pt x="214087" y="13626"/>
                  </a:lnTo>
                  <a:lnTo>
                    <a:pt x="214297" y="13566"/>
                  </a:lnTo>
                  <a:lnTo>
                    <a:pt x="214507" y="13491"/>
                  </a:lnTo>
                  <a:lnTo>
                    <a:pt x="214701" y="13416"/>
                  </a:lnTo>
                  <a:lnTo>
                    <a:pt x="214911" y="13326"/>
                  </a:lnTo>
                  <a:lnTo>
                    <a:pt x="215090" y="13236"/>
                  </a:lnTo>
                  <a:lnTo>
                    <a:pt x="215285" y="13132"/>
                  </a:lnTo>
                  <a:lnTo>
                    <a:pt x="215465" y="13012"/>
                  </a:lnTo>
                  <a:lnTo>
                    <a:pt x="215630" y="12892"/>
                  </a:lnTo>
                  <a:lnTo>
                    <a:pt x="215794" y="12757"/>
                  </a:lnTo>
                  <a:lnTo>
                    <a:pt x="215959" y="12622"/>
                  </a:lnTo>
                  <a:lnTo>
                    <a:pt x="216109" y="12473"/>
                  </a:lnTo>
                  <a:lnTo>
                    <a:pt x="216258" y="12323"/>
                  </a:lnTo>
                  <a:lnTo>
                    <a:pt x="216393" y="12158"/>
                  </a:lnTo>
                  <a:lnTo>
                    <a:pt x="216528" y="11994"/>
                  </a:lnTo>
                  <a:lnTo>
                    <a:pt x="216648" y="11814"/>
                  </a:lnTo>
                  <a:lnTo>
                    <a:pt x="216767" y="11634"/>
                  </a:lnTo>
                  <a:lnTo>
                    <a:pt x="216872" y="11455"/>
                  </a:lnTo>
                  <a:lnTo>
                    <a:pt x="216977" y="11260"/>
                  </a:lnTo>
                  <a:lnTo>
                    <a:pt x="217067" y="11065"/>
                  </a:lnTo>
                  <a:lnTo>
                    <a:pt x="217142" y="10871"/>
                  </a:lnTo>
                  <a:lnTo>
                    <a:pt x="217202" y="10661"/>
                  </a:lnTo>
                  <a:lnTo>
                    <a:pt x="217262" y="10451"/>
                  </a:lnTo>
                  <a:lnTo>
                    <a:pt x="217321" y="10242"/>
                  </a:lnTo>
                  <a:lnTo>
                    <a:pt x="217351" y="10017"/>
                  </a:lnTo>
                  <a:lnTo>
                    <a:pt x="217381" y="9793"/>
                  </a:lnTo>
                  <a:lnTo>
                    <a:pt x="217396" y="9568"/>
                  </a:lnTo>
                  <a:lnTo>
                    <a:pt x="217411" y="9343"/>
                  </a:lnTo>
                  <a:lnTo>
                    <a:pt x="217411" y="4417"/>
                  </a:lnTo>
                  <a:lnTo>
                    <a:pt x="217396" y="4193"/>
                  </a:lnTo>
                  <a:lnTo>
                    <a:pt x="217381" y="3968"/>
                  </a:lnTo>
                  <a:lnTo>
                    <a:pt x="217351" y="3743"/>
                  </a:lnTo>
                  <a:lnTo>
                    <a:pt x="217321" y="3534"/>
                  </a:lnTo>
                  <a:lnTo>
                    <a:pt x="217262" y="3324"/>
                  </a:lnTo>
                  <a:lnTo>
                    <a:pt x="217202" y="3114"/>
                  </a:lnTo>
                  <a:lnTo>
                    <a:pt x="217142" y="2905"/>
                  </a:lnTo>
                  <a:lnTo>
                    <a:pt x="217067" y="2695"/>
                  </a:lnTo>
                  <a:lnTo>
                    <a:pt x="216977" y="2501"/>
                  </a:lnTo>
                  <a:lnTo>
                    <a:pt x="216872" y="2321"/>
                  </a:lnTo>
                  <a:lnTo>
                    <a:pt x="216767" y="2126"/>
                  </a:lnTo>
                  <a:lnTo>
                    <a:pt x="216648" y="1947"/>
                  </a:lnTo>
                  <a:lnTo>
                    <a:pt x="216528" y="1782"/>
                  </a:lnTo>
                  <a:lnTo>
                    <a:pt x="216393" y="1617"/>
                  </a:lnTo>
                  <a:lnTo>
                    <a:pt x="216258" y="1452"/>
                  </a:lnTo>
                  <a:lnTo>
                    <a:pt x="216109" y="1303"/>
                  </a:lnTo>
                  <a:lnTo>
                    <a:pt x="215959" y="1153"/>
                  </a:lnTo>
                  <a:lnTo>
                    <a:pt x="215794" y="1018"/>
                  </a:lnTo>
                  <a:lnTo>
                    <a:pt x="215630" y="883"/>
                  </a:lnTo>
                  <a:lnTo>
                    <a:pt x="215465" y="764"/>
                  </a:lnTo>
                  <a:lnTo>
                    <a:pt x="215285" y="644"/>
                  </a:lnTo>
                  <a:lnTo>
                    <a:pt x="215090" y="539"/>
                  </a:lnTo>
                  <a:lnTo>
                    <a:pt x="214911" y="434"/>
                  </a:lnTo>
                  <a:lnTo>
                    <a:pt x="214701" y="344"/>
                  </a:lnTo>
                  <a:lnTo>
                    <a:pt x="214507" y="270"/>
                  </a:lnTo>
                  <a:lnTo>
                    <a:pt x="214297" y="195"/>
                  </a:lnTo>
                  <a:lnTo>
                    <a:pt x="214087" y="135"/>
                  </a:lnTo>
                  <a:lnTo>
                    <a:pt x="213878" y="90"/>
                  </a:lnTo>
                  <a:lnTo>
                    <a:pt x="213668" y="60"/>
                  </a:lnTo>
                  <a:lnTo>
                    <a:pt x="213443" y="30"/>
                  </a:lnTo>
                  <a:lnTo>
                    <a:pt x="213219" y="15"/>
                  </a:lnTo>
                  <a:lnTo>
                    <a:pt x="212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502250" y="5014200"/>
              <a:ext cx="4615500" cy="57300"/>
            </a:xfrm>
            <a:custGeom>
              <a:avLst/>
              <a:gdLst/>
              <a:ahLst/>
              <a:cxnLst/>
              <a:rect l="l" t="t" r="r" b="b"/>
              <a:pathLst>
                <a:path w="184620" h="2292" extrusionOk="0">
                  <a:moveTo>
                    <a:pt x="0" y="0"/>
                  </a:moveTo>
                  <a:lnTo>
                    <a:pt x="15" y="240"/>
                  </a:lnTo>
                  <a:lnTo>
                    <a:pt x="60" y="464"/>
                  </a:lnTo>
                  <a:lnTo>
                    <a:pt x="135" y="689"/>
                  </a:lnTo>
                  <a:lnTo>
                    <a:pt x="210" y="899"/>
                  </a:lnTo>
                  <a:lnTo>
                    <a:pt x="315" y="1108"/>
                  </a:lnTo>
                  <a:lnTo>
                    <a:pt x="435" y="1288"/>
                  </a:lnTo>
                  <a:lnTo>
                    <a:pt x="584" y="1468"/>
                  </a:lnTo>
                  <a:lnTo>
                    <a:pt x="734" y="1632"/>
                  </a:lnTo>
                  <a:lnTo>
                    <a:pt x="899" y="1767"/>
                  </a:lnTo>
                  <a:lnTo>
                    <a:pt x="1078" y="1902"/>
                  </a:lnTo>
                  <a:lnTo>
                    <a:pt x="1273" y="2022"/>
                  </a:lnTo>
                  <a:lnTo>
                    <a:pt x="1483" y="2111"/>
                  </a:lnTo>
                  <a:lnTo>
                    <a:pt x="1692" y="2186"/>
                  </a:lnTo>
                  <a:lnTo>
                    <a:pt x="1917" y="2246"/>
                  </a:lnTo>
                  <a:lnTo>
                    <a:pt x="2156" y="2276"/>
                  </a:lnTo>
                  <a:lnTo>
                    <a:pt x="2396" y="2291"/>
                  </a:lnTo>
                  <a:lnTo>
                    <a:pt x="182224" y="2291"/>
                  </a:lnTo>
                  <a:lnTo>
                    <a:pt x="182464" y="2276"/>
                  </a:lnTo>
                  <a:lnTo>
                    <a:pt x="182703" y="2246"/>
                  </a:lnTo>
                  <a:lnTo>
                    <a:pt x="182928" y="2186"/>
                  </a:lnTo>
                  <a:lnTo>
                    <a:pt x="183137" y="2111"/>
                  </a:lnTo>
                  <a:lnTo>
                    <a:pt x="183347" y="2022"/>
                  </a:lnTo>
                  <a:lnTo>
                    <a:pt x="183542" y="1902"/>
                  </a:lnTo>
                  <a:lnTo>
                    <a:pt x="183721" y="1767"/>
                  </a:lnTo>
                  <a:lnTo>
                    <a:pt x="183886" y="1632"/>
                  </a:lnTo>
                  <a:lnTo>
                    <a:pt x="184036" y="1468"/>
                  </a:lnTo>
                  <a:lnTo>
                    <a:pt x="184170" y="1288"/>
                  </a:lnTo>
                  <a:lnTo>
                    <a:pt x="184305" y="1108"/>
                  </a:lnTo>
                  <a:lnTo>
                    <a:pt x="184410" y="899"/>
                  </a:lnTo>
                  <a:lnTo>
                    <a:pt x="184485" y="689"/>
                  </a:lnTo>
                  <a:lnTo>
                    <a:pt x="184560" y="464"/>
                  </a:lnTo>
                  <a:lnTo>
                    <a:pt x="184605" y="240"/>
                  </a:lnTo>
                  <a:lnTo>
                    <a:pt x="184620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092350" y="5243650"/>
              <a:ext cx="5435300" cy="171850"/>
            </a:xfrm>
            <a:custGeom>
              <a:avLst/>
              <a:gdLst/>
              <a:ahLst/>
              <a:cxnLst/>
              <a:rect l="l" t="t" r="r" b="b"/>
              <a:pathLst>
                <a:path w="217412" h="6874" extrusionOk="0">
                  <a:moveTo>
                    <a:pt x="1" y="1"/>
                  </a:moveTo>
                  <a:lnTo>
                    <a:pt x="1" y="2456"/>
                  </a:lnTo>
                  <a:lnTo>
                    <a:pt x="16" y="2681"/>
                  </a:lnTo>
                  <a:lnTo>
                    <a:pt x="31" y="2906"/>
                  </a:lnTo>
                  <a:lnTo>
                    <a:pt x="61" y="3130"/>
                  </a:lnTo>
                  <a:lnTo>
                    <a:pt x="91" y="3355"/>
                  </a:lnTo>
                  <a:lnTo>
                    <a:pt x="150" y="3564"/>
                  </a:lnTo>
                  <a:lnTo>
                    <a:pt x="195" y="3774"/>
                  </a:lnTo>
                  <a:lnTo>
                    <a:pt x="270" y="3984"/>
                  </a:lnTo>
                  <a:lnTo>
                    <a:pt x="345" y="4178"/>
                  </a:lnTo>
                  <a:lnTo>
                    <a:pt x="435" y="4373"/>
                  </a:lnTo>
                  <a:lnTo>
                    <a:pt x="540" y="4568"/>
                  </a:lnTo>
                  <a:lnTo>
                    <a:pt x="645" y="4747"/>
                  </a:lnTo>
                  <a:lnTo>
                    <a:pt x="764" y="4927"/>
                  </a:lnTo>
                  <a:lnTo>
                    <a:pt x="884" y="5107"/>
                  </a:lnTo>
                  <a:lnTo>
                    <a:pt x="1019" y="5271"/>
                  </a:lnTo>
                  <a:lnTo>
                    <a:pt x="1154" y="5436"/>
                  </a:lnTo>
                  <a:lnTo>
                    <a:pt x="1303" y="5586"/>
                  </a:lnTo>
                  <a:lnTo>
                    <a:pt x="1453" y="5735"/>
                  </a:lnTo>
                  <a:lnTo>
                    <a:pt x="1618" y="5870"/>
                  </a:lnTo>
                  <a:lnTo>
                    <a:pt x="1782" y="6005"/>
                  </a:lnTo>
                  <a:lnTo>
                    <a:pt x="1947" y="6125"/>
                  </a:lnTo>
                  <a:lnTo>
                    <a:pt x="2127" y="6245"/>
                  </a:lnTo>
                  <a:lnTo>
                    <a:pt x="2322" y="6349"/>
                  </a:lnTo>
                  <a:lnTo>
                    <a:pt x="2501" y="6439"/>
                  </a:lnTo>
                  <a:lnTo>
                    <a:pt x="2696" y="6529"/>
                  </a:lnTo>
                  <a:lnTo>
                    <a:pt x="2905" y="6604"/>
                  </a:lnTo>
                  <a:lnTo>
                    <a:pt x="3115" y="6679"/>
                  </a:lnTo>
                  <a:lnTo>
                    <a:pt x="3325" y="6739"/>
                  </a:lnTo>
                  <a:lnTo>
                    <a:pt x="3534" y="6784"/>
                  </a:lnTo>
                  <a:lnTo>
                    <a:pt x="3744" y="6828"/>
                  </a:lnTo>
                  <a:lnTo>
                    <a:pt x="3969" y="6858"/>
                  </a:lnTo>
                  <a:lnTo>
                    <a:pt x="4193" y="6873"/>
                  </a:lnTo>
                  <a:lnTo>
                    <a:pt x="213219" y="6873"/>
                  </a:lnTo>
                  <a:lnTo>
                    <a:pt x="213443" y="6858"/>
                  </a:lnTo>
                  <a:lnTo>
                    <a:pt x="213668" y="6828"/>
                  </a:lnTo>
                  <a:lnTo>
                    <a:pt x="213878" y="6784"/>
                  </a:lnTo>
                  <a:lnTo>
                    <a:pt x="214087" y="6739"/>
                  </a:lnTo>
                  <a:lnTo>
                    <a:pt x="214297" y="6679"/>
                  </a:lnTo>
                  <a:lnTo>
                    <a:pt x="214507" y="6604"/>
                  </a:lnTo>
                  <a:lnTo>
                    <a:pt x="214701" y="6529"/>
                  </a:lnTo>
                  <a:lnTo>
                    <a:pt x="214911" y="6439"/>
                  </a:lnTo>
                  <a:lnTo>
                    <a:pt x="215090" y="6349"/>
                  </a:lnTo>
                  <a:lnTo>
                    <a:pt x="215285" y="6245"/>
                  </a:lnTo>
                  <a:lnTo>
                    <a:pt x="215465" y="6125"/>
                  </a:lnTo>
                  <a:lnTo>
                    <a:pt x="215630" y="6005"/>
                  </a:lnTo>
                  <a:lnTo>
                    <a:pt x="215794" y="5870"/>
                  </a:lnTo>
                  <a:lnTo>
                    <a:pt x="215959" y="5735"/>
                  </a:lnTo>
                  <a:lnTo>
                    <a:pt x="216109" y="5586"/>
                  </a:lnTo>
                  <a:lnTo>
                    <a:pt x="216258" y="5436"/>
                  </a:lnTo>
                  <a:lnTo>
                    <a:pt x="216393" y="5271"/>
                  </a:lnTo>
                  <a:lnTo>
                    <a:pt x="216528" y="5107"/>
                  </a:lnTo>
                  <a:lnTo>
                    <a:pt x="216648" y="4927"/>
                  </a:lnTo>
                  <a:lnTo>
                    <a:pt x="216767" y="4747"/>
                  </a:lnTo>
                  <a:lnTo>
                    <a:pt x="216872" y="4568"/>
                  </a:lnTo>
                  <a:lnTo>
                    <a:pt x="216977" y="4373"/>
                  </a:lnTo>
                  <a:lnTo>
                    <a:pt x="217067" y="4178"/>
                  </a:lnTo>
                  <a:lnTo>
                    <a:pt x="217142" y="3984"/>
                  </a:lnTo>
                  <a:lnTo>
                    <a:pt x="217202" y="3774"/>
                  </a:lnTo>
                  <a:lnTo>
                    <a:pt x="217262" y="3564"/>
                  </a:lnTo>
                  <a:lnTo>
                    <a:pt x="217321" y="3355"/>
                  </a:lnTo>
                  <a:lnTo>
                    <a:pt x="217351" y="3130"/>
                  </a:lnTo>
                  <a:lnTo>
                    <a:pt x="217381" y="2906"/>
                  </a:lnTo>
                  <a:lnTo>
                    <a:pt x="217396" y="2681"/>
                  </a:lnTo>
                  <a:lnTo>
                    <a:pt x="217411" y="2456"/>
                  </a:lnTo>
                  <a:lnTo>
                    <a:pt x="217411" y="1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990175" y="5329750"/>
              <a:ext cx="5639650" cy="147125"/>
            </a:xfrm>
            <a:custGeom>
              <a:avLst/>
              <a:gdLst/>
              <a:ahLst/>
              <a:cxnLst/>
              <a:rect l="l" t="t" r="r" b="b"/>
              <a:pathLst>
                <a:path w="225586" h="5885" extrusionOk="0">
                  <a:moveTo>
                    <a:pt x="2950" y="1"/>
                  </a:moveTo>
                  <a:lnTo>
                    <a:pt x="2650" y="16"/>
                  </a:lnTo>
                  <a:lnTo>
                    <a:pt x="2351" y="60"/>
                  </a:lnTo>
                  <a:lnTo>
                    <a:pt x="2066" y="120"/>
                  </a:lnTo>
                  <a:lnTo>
                    <a:pt x="1797" y="225"/>
                  </a:lnTo>
                  <a:lnTo>
                    <a:pt x="1542" y="345"/>
                  </a:lnTo>
                  <a:lnTo>
                    <a:pt x="1303" y="495"/>
                  </a:lnTo>
                  <a:lnTo>
                    <a:pt x="1078" y="659"/>
                  </a:lnTo>
                  <a:lnTo>
                    <a:pt x="868" y="854"/>
                  </a:lnTo>
                  <a:lnTo>
                    <a:pt x="674" y="1064"/>
                  </a:lnTo>
                  <a:lnTo>
                    <a:pt x="509" y="1288"/>
                  </a:lnTo>
                  <a:lnTo>
                    <a:pt x="359" y="1528"/>
                  </a:lnTo>
                  <a:lnTo>
                    <a:pt x="240" y="1797"/>
                  </a:lnTo>
                  <a:lnTo>
                    <a:pt x="135" y="2067"/>
                  </a:lnTo>
                  <a:lnTo>
                    <a:pt x="60" y="2351"/>
                  </a:lnTo>
                  <a:lnTo>
                    <a:pt x="15" y="2636"/>
                  </a:lnTo>
                  <a:lnTo>
                    <a:pt x="0" y="2935"/>
                  </a:lnTo>
                  <a:lnTo>
                    <a:pt x="15" y="3235"/>
                  </a:lnTo>
                  <a:lnTo>
                    <a:pt x="60" y="3534"/>
                  </a:lnTo>
                  <a:lnTo>
                    <a:pt x="135" y="3819"/>
                  </a:lnTo>
                  <a:lnTo>
                    <a:pt x="240" y="4088"/>
                  </a:lnTo>
                  <a:lnTo>
                    <a:pt x="359" y="4343"/>
                  </a:lnTo>
                  <a:lnTo>
                    <a:pt x="509" y="4582"/>
                  </a:lnTo>
                  <a:lnTo>
                    <a:pt x="674" y="4807"/>
                  </a:lnTo>
                  <a:lnTo>
                    <a:pt x="868" y="5017"/>
                  </a:lnTo>
                  <a:lnTo>
                    <a:pt x="1078" y="5211"/>
                  </a:lnTo>
                  <a:lnTo>
                    <a:pt x="1303" y="5376"/>
                  </a:lnTo>
                  <a:lnTo>
                    <a:pt x="1542" y="5526"/>
                  </a:lnTo>
                  <a:lnTo>
                    <a:pt x="1797" y="5645"/>
                  </a:lnTo>
                  <a:lnTo>
                    <a:pt x="2066" y="5750"/>
                  </a:lnTo>
                  <a:lnTo>
                    <a:pt x="2351" y="5825"/>
                  </a:lnTo>
                  <a:lnTo>
                    <a:pt x="2650" y="5870"/>
                  </a:lnTo>
                  <a:lnTo>
                    <a:pt x="2950" y="5885"/>
                  </a:lnTo>
                  <a:lnTo>
                    <a:pt x="222636" y="5885"/>
                  </a:lnTo>
                  <a:lnTo>
                    <a:pt x="222936" y="5870"/>
                  </a:lnTo>
                  <a:lnTo>
                    <a:pt x="223235" y="5825"/>
                  </a:lnTo>
                  <a:lnTo>
                    <a:pt x="223520" y="5750"/>
                  </a:lnTo>
                  <a:lnTo>
                    <a:pt x="223789" y="5645"/>
                  </a:lnTo>
                  <a:lnTo>
                    <a:pt x="224044" y="5526"/>
                  </a:lnTo>
                  <a:lnTo>
                    <a:pt x="224283" y="5376"/>
                  </a:lnTo>
                  <a:lnTo>
                    <a:pt x="224508" y="5211"/>
                  </a:lnTo>
                  <a:lnTo>
                    <a:pt x="224718" y="5017"/>
                  </a:lnTo>
                  <a:lnTo>
                    <a:pt x="224912" y="4807"/>
                  </a:lnTo>
                  <a:lnTo>
                    <a:pt x="225077" y="4582"/>
                  </a:lnTo>
                  <a:lnTo>
                    <a:pt x="225227" y="4343"/>
                  </a:lnTo>
                  <a:lnTo>
                    <a:pt x="225346" y="4088"/>
                  </a:lnTo>
                  <a:lnTo>
                    <a:pt x="225451" y="3819"/>
                  </a:lnTo>
                  <a:lnTo>
                    <a:pt x="225526" y="3534"/>
                  </a:lnTo>
                  <a:lnTo>
                    <a:pt x="225571" y="3235"/>
                  </a:lnTo>
                  <a:lnTo>
                    <a:pt x="225586" y="2935"/>
                  </a:lnTo>
                  <a:lnTo>
                    <a:pt x="225571" y="2636"/>
                  </a:lnTo>
                  <a:lnTo>
                    <a:pt x="225526" y="2351"/>
                  </a:lnTo>
                  <a:lnTo>
                    <a:pt x="225451" y="2067"/>
                  </a:lnTo>
                  <a:lnTo>
                    <a:pt x="225346" y="1797"/>
                  </a:lnTo>
                  <a:lnTo>
                    <a:pt x="225227" y="1528"/>
                  </a:lnTo>
                  <a:lnTo>
                    <a:pt x="225077" y="1288"/>
                  </a:lnTo>
                  <a:lnTo>
                    <a:pt x="224912" y="1064"/>
                  </a:lnTo>
                  <a:lnTo>
                    <a:pt x="224718" y="854"/>
                  </a:lnTo>
                  <a:lnTo>
                    <a:pt x="224508" y="659"/>
                  </a:lnTo>
                  <a:lnTo>
                    <a:pt x="224283" y="495"/>
                  </a:lnTo>
                  <a:lnTo>
                    <a:pt x="224044" y="345"/>
                  </a:lnTo>
                  <a:lnTo>
                    <a:pt x="223789" y="225"/>
                  </a:lnTo>
                  <a:lnTo>
                    <a:pt x="223520" y="120"/>
                  </a:lnTo>
                  <a:lnTo>
                    <a:pt x="223235" y="60"/>
                  </a:lnTo>
                  <a:lnTo>
                    <a:pt x="222936" y="16"/>
                  </a:lnTo>
                  <a:lnTo>
                    <a:pt x="22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990525" y="5406875"/>
              <a:ext cx="5638950" cy="70000"/>
            </a:xfrm>
            <a:custGeom>
              <a:avLst/>
              <a:gdLst/>
              <a:ahLst/>
              <a:cxnLst/>
              <a:rect l="l" t="t" r="r" b="b"/>
              <a:pathLst>
                <a:path w="225558" h="2800" extrusionOk="0">
                  <a:moveTo>
                    <a:pt x="1" y="0"/>
                  </a:moveTo>
                  <a:lnTo>
                    <a:pt x="31" y="299"/>
                  </a:lnTo>
                  <a:lnTo>
                    <a:pt x="91" y="569"/>
                  </a:lnTo>
                  <a:lnTo>
                    <a:pt x="166" y="839"/>
                  </a:lnTo>
                  <a:lnTo>
                    <a:pt x="270" y="1093"/>
                  </a:lnTo>
                  <a:lnTo>
                    <a:pt x="405" y="1348"/>
                  </a:lnTo>
                  <a:lnTo>
                    <a:pt x="555" y="1572"/>
                  </a:lnTo>
                  <a:lnTo>
                    <a:pt x="720" y="1782"/>
                  </a:lnTo>
                  <a:lnTo>
                    <a:pt x="914" y="1991"/>
                  </a:lnTo>
                  <a:lnTo>
                    <a:pt x="1109" y="2171"/>
                  </a:lnTo>
                  <a:lnTo>
                    <a:pt x="1334" y="2321"/>
                  </a:lnTo>
                  <a:lnTo>
                    <a:pt x="1573" y="2471"/>
                  </a:lnTo>
                  <a:lnTo>
                    <a:pt x="1828" y="2575"/>
                  </a:lnTo>
                  <a:lnTo>
                    <a:pt x="2082" y="2680"/>
                  </a:lnTo>
                  <a:lnTo>
                    <a:pt x="2352" y="2740"/>
                  </a:lnTo>
                  <a:lnTo>
                    <a:pt x="2636" y="2785"/>
                  </a:lnTo>
                  <a:lnTo>
                    <a:pt x="2936" y="2800"/>
                  </a:lnTo>
                  <a:lnTo>
                    <a:pt x="222622" y="2800"/>
                  </a:lnTo>
                  <a:lnTo>
                    <a:pt x="222922" y="2785"/>
                  </a:lnTo>
                  <a:lnTo>
                    <a:pt x="223206" y="2740"/>
                  </a:lnTo>
                  <a:lnTo>
                    <a:pt x="223476" y="2680"/>
                  </a:lnTo>
                  <a:lnTo>
                    <a:pt x="223730" y="2575"/>
                  </a:lnTo>
                  <a:lnTo>
                    <a:pt x="223985" y="2471"/>
                  </a:lnTo>
                  <a:lnTo>
                    <a:pt x="224224" y="2321"/>
                  </a:lnTo>
                  <a:lnTo>
                    <a:pt x="224449" y="2171"/>
                  </a:lnTo>
                  <a:lnTo>
                    <a:pt x="224644" y="1991"/>
                  </a:lnTo>
                  <a:lnTo>
                    <a:pt x="224838" y="1782"/>
                  </a:lnTo>
                  <a:lnTo>
                    <a:pt x="225003" y="1572"/>
                  </a:lnTo>
                  <a:lnTo>
                    <a:pt x="225153" y="1348"/>
                  </a:lnTo>
                  <a:lnTo>
                    <a:pt x="225288" y="1093"/>
                  </a:lnTo>
                  <a:lnTo>
                    <a:pt x="225392" y="839"/>
                  </a:lnTo>
                  <a:lnTo>
                    <a:pt x="225467" y="569"/>
                  </a:lnTo>
                  <a:lnTo>
                    <a:pt x="225527" y="299"/>
                  </a:lnTo>
                  <a:lnTo>
                    <a:pt x="225557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4351513" y="1265350"/>
            <a:ext cx="4197775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Assignment 2 Presentation</a:t>
            </a:r>
            <a:endParaRPr/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5864863" y="3112100"/>
            <a:ext cx="26844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Zunaira Abdul Aziz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BSSE23058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514" t="11377" r="-1100" b="13771"/>
          <a:stretch/>
        </p:blipFill>
        <p:spPr>
          <a:xfrm>
            <a:off x="2313775" y="915300"/>
            <a:ext cx="3583625" cy="33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Brahma: Social Reformer in Hindu 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10096125" y="3356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D10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0072075" y="3356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D10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 flipH="1">
            <a:off x="457198" y="1001833"/>
            <a:ext cx="2913189" cy="3376898"/>
            <a:chOff x="1550300" y="238125"/>
            <a:chExt cx="4519375" cy="5238750"/>
          </a:xfrm>
        </p:grpSpPr>
        <p:sp>
          <p:nvSpPr>
            <p:cNvPr id="137" name="Google Shape;137;p2"/>
            <p:cNvSpPr/>
            <p:nvPr/>
          </p:nvSpPr>
          <p:spPr>
            <a:xfrm>
              <a:off x="1550300" y="4807750"/>
              <a:ext cx="4501050" cy="669125"/>
            </a:xfrm>
            <a:custGeom>
              <a:avLst/>
              <a:gdLst/>
              <a:ahLst/>
              <a:cxnLst/>
              <a:rect l="l" t="t" r="r" b="b"/>
              <a:pathLst>
                <a:path w="180042" h="26765" extrusionOk="0">
                  <a:moveTo>
                    <a:pt x="88785" y="1"/>
                  </a:moveTo>
                  <a:lnTo>
                    <a:pt x="87354" y="10"/>
                  </a:lnTo>
                  <a:lnTo>
                    <a:pt x="85933" y="19"/>
                  </a:lnTo>
                  <a:lnTo>
                    <a:pt x="84511" y="28"/>
                  </a:lnTo>
                  <a:lnTo>
                    <a:pt x="83081" y="55"/>
                  </a:lnTo>
                  <a:lnTo>
                    <a:pt x="81659" y="82"/>
                  </a:lnTo>
                  <a:lnTo>
                    <a:pt x="80229" y="119"/>
                  </a:lnTo>
                  <a:lnTo>
                    <a:pt x="78807" y="155"/>
                  </a:lnTo>
                  <a:lnTo>
                    <a:pt x="77386" y="209"/>
                  </a:lnTo>
                  <a:lnTo>
                    <a:pt x="75964" y="254"/>
                  </a:lnTo>
                  <a:lnTo>
                    <a:pt x="74543" y="318"/>
                  </a:lnTo>
                  <a:lnTo>
                    <a:pt x="73121" y="381"/>
                  </a:lnTo>
                  <a:lnTo>
                    <a:pt x="71700" y="454"/>
                  </a:lnTo>
                  <a:lnTo>
                    <a:pt x="70278" y="535"/>
                  </a:lnTo>
                  <a:lnTo>
                    <a:pt x="68857" y="617"/>
                  </a:lnTo>
                  <a:lnTo>
                    <a:pt x="67444" y="716"/>
                  </a:lnTo>
                  <a:lnTo>
                    <a:pt x="66023" y="807"/>
                  </a:lnTo>
                  <a:lnTo>
                    <a:pt x="64610" y="915"/>
                  </a:lnTo>
                  <a:lnTo>
                    <a:pt x="63189" y="1024"/>
                  </a:lnTo>
                  <a:lnTo>
                    <a:pt x="61776" y="1142"/>
                  </a:lnTo>
                  <a:lnTo>
                    <a:pt x="60364" y="1268"/>
                  </a:lnTo>
                  <a:lnTo>
                    <a:pt x="58952" y="1395"/>
                  </a:lnTo>
                  <a:lnTo>
                    <a:pt x="57539" y="1531"/>
                  </a:lnTo>
                  <a:lnTo>
                    <a:pt x="56127" y="1676"/>
                  </a:lnTo>
                  <a:lnTo>
                    <a:pt x="54723" y="1830"/>
                  </a:lnTo>
                  <a:lnTo>
                    <a:pt x="53311" y="1984"/>
                  </a:lnTo>
                  <a:lnTo>
                    <a:pt x="51907" y="2147"/>
                  </a:lnTo>
                  <a:lnTo>
                    <a:pt x="50504" y="2319"/>
                  </a:lnTo>
                  <a:lnTo>
                    <a:pt x="49101" y="2491"/>
                  </a:lnTo>
                  <a:lnTo>
                    <a:pt x="47697" y="2672"/>
                  </a:lnTo>
                  <a:lnTo>
                    <a:pt x="46294" y="2862"/>
                  </a:lnTo>
                  <a:lnTo>
                    <a:pt x="44899" y="3061"/>
                  </a:lnTo>
                  <a:lnTo>
                    <a:pt x="43505" y="3260"/>
                  </a:lnTo>
                  <a:lnTo>
                    <a:pt x="42111" y="3469"/>
                  </a:lnTo>
                  <a:lnTo>
                    <a:pt x="40716" y="3686"/>
                  </a:lnTo>
                  <a:lnTo>
                    <a:pt x="39322" y="3903"/>
                  </a:lnTo>
                  <a:lnTo>
                    <a:pt x="37937" y="4130"/>
                  </a:lnTo>
                  <a:lnTo>
                    <a:pt x="36543" y="4365"/>
                  </a:lnTo>
                  <a:lnTo>
                    <a:pt x="35157" y="4609"/>
                  </a:lnTo>
                  <a:lnTo>
                    <a:pt x="33781" y="4863"/>
                  </a:lnTo>
                  <a:lnTo>
                    <a:pt x="32396" y="5116"/>
                  </a:lnTo>
                  <a:lnTo>
                    <a:pt x="31019" y="5379"/>
                  </a:lnTo>
                  <a:lnTo>
                    <a:pt x="29643" y="5642"/>
                  </a:lnTo>
                  <a:lnTo>
                    <a:pt x="28267" y="5922"/>
                  </a:lnTo>
                  <a:lnTo>
                    <a:pt x="26891" y="6203"/>
                  </a:lnTo>
                  <a:lnTo>
                    <a:pt x="25524" y="6493"/>
                  </a:lnTo>
                  <a:lnTo>
                    <a:pt x="24156" y="6782"/>
                  </a:lnTo>
                  <a:lnTo>
                    <a:pt x="22789" y="7090"/>
                  </a:lnTo>
                  <a:lnTo>
                    <a:pt x="21422" y="7398"/>
                  </a:lnTo>
                  <a:lnTo>
                    <a:pt x="20064" y="7715"/>
                  </a:lnTo>
                  <a:lnTo>
                    <a:pt x="18706" y="8032"/>
                  </a:lnTo>
                  <a:lnTo>
                    <a:pt x="17357" y="8367"/>
                  </a:lnTo>
                  <a:lnTo>
                    <a:pt x="15999" y="8702"/>
                  </a:lnTo>
                  <a:lnTo>
                    <a:pt x="14650" y="9046"/>
                  </a:lnTo>
                  <a:lnTo>
                    <a:pt x="13301" y="9390"/>
                  </a:lnTo>
                  <a:lnTo>
                    <a:pt x="11961" y="9752"/>
                  </a:lnTo>
                  <a:lnTo>
                    <a:pt x="10621" y="10114"/>
                  </a:lnTo>
                  <a:lnTo>
                    <a:pt x="9280" y="10486"/>
                  </a:lnTo>
                  <a:lnTo>
                    <a:pt x="7940" y="10857"/>
                  </a:lnTo>
                  <a:lnTo>
                    <a:pt x="6610" y="11246"/>
                  </a:lnTo>
                  <a:lnTo>
                    <a:pt x="5279" y="11635"/>
                  </a:lnTo>
                  <a:lnTo>
                    <a:pt x="3957" y="12034"/>
                  </a:lnTo>
                  <a:lnTo>
                    <a:pt x="2635" y="12432"/>
                  </a:lnTo>
                  <a:lnTo>
                    <a:pt x="1313" y="12849"/>
                  </a:lnTo>
                  <a:lnTo>
                    <a:pt x="0" y="13265"/>
                  </a:lnTo>
                  <a:lnTo>
                    <a:pt x="3006" y="14026"/>
                  </a:lnTo>
                  <a:lnTo>
                    <a:pt x="6021" y="14768"/>
                  </a:lnTo>
                  <a:lnTo>
                    <a:pt x="9036" y="15493"/>
                  </a:lnTo>
                  <a:lnTo>
                    <a:pt x="12051" y="16199"/>
                  </a:lnTo>
                  <a:lnTo>
                    <a:pt x="15066" y="16887"/>
                  </a:lnTo>
                  <a:lnTo>
                    <a:pt x="18090" y="17548"/>
                  </a:lnTo>
                  <a:lnTo>
                    <a:pt x="21105" y="18200"/>
                  </a:lnTo>
                  <a:lnTo>
                    <a:pt x="24129" y="18834"/>
                  </a:lnTo>
                  <a:lnTo>
                    <a:pt x="27153" y="19440"/>
                  </a:lnTo>
                  <a:lnTo>
                    <a:pt x="30177" y="20029"/>
                  </a:lnTo>
                  <a:lnTo>
                    <a:pt x="33202" y="20590"/>
                  </a:lnTo>
                  <a:lnTo>
                    <a:pt x="34714" y="20862"/>
                  </a:lnTo>
                  <a:lnTo>
                    <a:pt x="36235" y="21133"/>
                  </a:lnTo>
                  <a:lnTo>
                    <a:pt x="37747" y="21396"/>
                  </a:lnTo>
                  <a:lnTo>
                    <a:pt x="39259" y="21658"/>
                  </a:lnTo>
                  <a:lnTo>
                    <a:pt x="40771" y="21912"/>
                  </a:lnTo>
                  <a:lnTo>
                    <a:pt x="42283" y="22156"/>
                  </a:lnTo>
                  <a:lnTo>
                    <a:pt x="43804" y="22401"/>
                  </a:lnTo>
                  <a:lnTo>
                    <a:pt x="45316" y="22636"/>
                  </a:lnTo>
                  <a:lnTo>
                    <a:pt x="46828" y="22863"/>
                  </a:lnTo>
                  <a:lnTo>
                    <a:pt x="48340" y="23089"/>
                  </a:lnTo>
                  <a:lnTo>
                    <a:pt x="49852" y="23306"/>
                  </a:lnTo>
                  <a:lnTo>
                    <a:pt x="51373" y="23515"/>
                  </a:lnTo>
                  <a:lnTo>
                    <a:pt x="52885" y="23723"/>
                  </a:lnTo>
                  <a:lnTo>
                    <a:pt x="54397" y="23922"/>
                  </a:lnTo>
                  <a:lnTo>
                    <a:pt x="55909" y="24112"/>
                  </a:lnTo>
                  <a:lnTo>
                    <a:pt x="57430" y="24302"/>
                  </a:lnTo>
                  <a:lnTo>
                    <a:pt x="58942" y="24474"/>
                  </a:lnTo>
                  <a:lnTo>
                    <a:pt x="60455" y="24655"/>
                  </a:lnTo>
                  <a:lnTo>
                    <a:pt x="61967" y="24818"/>
                  </a:lnTo>
                  <a:lnTo>
                    <a:pt x="63479" y="24981"/>
                  </a:lnTo>
                  <a:lnTo>
                    <a:pt x="65000" y="25135"/>
                  </a:lnTo>
                  <a:lnTo>
                    <a:pt x="66512" y="25280"/>
                  </a:lnTo>
                  <a:lnTo>
                    <a:pt x="68024" y="25425"/>
                  </a:lnTo>
                  <a:lnTo>
                    <a:pt x="69536" y="25561"/>
                  </a:lnTo>
                  <a:lnTo>
                    <a:pt x="71048" y="25688"/>
                  </a:lnTo>
                  <a:lnTo>
                    <a:pt x="72560" y="25805"/>
                  </a:lnTo>
                  <a:lnTo>
                    <a:pt x="74072" y="25923"/>
                  </a:lnTo>
                  <a:lnTo>
                    <a:pt x="75584" y="26032"/>
                  </a:lnTo>
                  <a:lnTo>
                    <a:pt x="77096" y="26131"/>
                  </a:lnTo>
                  <a:lnTo>
                    <a:pt x="78608" y="26222"/>
                  </a:lnTo>
                  <a:lnTo>
                    <a:pt x="80120" y="26303"/>
                  </a:lnTo>
                  <a:lnTo>
                    <a:pt x="81632" y="26385"/>
                  </a:lnTo>
                  <a:lnTo>
                    <a:pt x="83144" y="26457"/>
                  </a:lnTo>
                  <a:lnTo>
                    <a:pt x="84656" y="26521"/>
                  </a:lnTo>
                  <a:lnTo>
                    <a:pt x="86159" y="26575"/>
                  </a:lnTo>
                  <a:lnTo>
                    <a:pt x="87671" y="26629"/>
                  </a:lnTo>
                  <a:lnTo>
                    <a:pt x="89183" y="26665"/>
                  </a:lnTo>
                  <a:lnTo>
                    <a:pt x="90695" y="26702"/>
                  </a:lnTo>
                  <a:lnTo>
                    <a:pt x="92198" y="26729"/>
                  </a:lnTo>
                  <a:lnTo>
                    <a:pt x="93710" y="26747"/>
                  </a:lnTo>
                  <a:lnTo>
                    <a:pt x="95213" y="26756"/>
                  </a:lnTo>
                  <a:lnTo>
                    <a:pt x="96725" y="26765"/>
                  </a:lnTo>
                  <a:lnTo>
                    <a:pt x="98047" y="26765"/>
                  </a:lnTo>
                  <a:lnTo>
                    <a:pt x="99369" y="26756"/>
                  </a:lnTo>
                  <a:lnTo>
                    <a:pt x="100691" y="26738"/>
                  </a:lnTo>
                  <a:lnTo>
                    <a:pt x="102004" y="26720"/>
                  </a:lnTo>
                  <a:lnTo>
                    <a:pt x="103326" y="26693"/>
                  </a:lnTo>
                  <a:lnTo>
                    <a:pt x="104648" y="26656"/>
                  </a:lnTo>
                  <a:lnTo>
                    <a:pt x="105970" y="26611"/>
                  </a:lnTo>
                  <a:lnTo>
                    <a:pt x="107283" y="26566"/>
                  </a:lnTo>
                  <a:lnTo>
                    <a:pt x="108604" y="26521"/>
                  </a:lnTo>
                  <a:lnTo>
                    <a:pt x="109926" y="26457"/>
                  </a:lnTo>
                  <a:lnTo>
                    <a:pt x="111239" y="26394"/>
                  </a:lnTo>
                  <a:lnTo>
                    <a:pt x="112561" y="26321"/>
                  </a:lnTo>
                  <a:lnTo>
                    <a:pt x="113874" y="26240"/>
                  </a:lnTo>
                  <a:lnTo>
                    <a:pt x="115187" y="26158"/>
                  </a:lnTo>
                  <a:lnTo>
                    <a:pt x="116509" y="26068"/>
                  </a:lnTo>
                  <a:lnTo>
                    <a:pt x="117822" y="25968"/>
                  </a:lnTo>
                  <a:lnTo>
                    <a:pt x="119134" y="25869"/>
                  </a:lnTo>
                  <a:lnTo>
                    <a:pt x="120447" y="25760"/>
                  </a:lnTo>
                  <a:lnTo>
                    <a:pt x="121760" y="25642"/>
                  </a:lnTo>
                  <a:lnTo>
                    <a:pt x="123073" y="25516"/>
                  </a:lnTo>
                  <a:lnTo>
                    <a:pt x="124386" y="25380"/>
                  </a:lnTo>
                  <a:lnTo>
                    <a:pt x="125699" y="25244"/>
                  </a:lnTo>
                  <a:lnTo>
                    <a:pt x="127012" y="25099"/>
                  </a:lnTo>
                  <a:lnTo>
                    <a:pt x="128315" y="24954"/>
                  </a:lnTo>
                  <a:lnTo>
                    <a:pt x="129628" y="24791"/>
                  </a:lnTo>
                  <a:lnTo>
                    <a:pt x="130941" y="24628"/>
                  </a:lnTo>
                  <a:lnTo>
                    <a:pt x="132245" y="24456"/>
                  </a:lnTo>
                  <a:lnTo>
                    <a:pt x="133549" y="24275"/>
                  </a:lnTo>
                  <a:lnTo>
                    <a:pt x="134861" y="24094"/>
                  </a:lnTo>
                  <a:lnTo>
                    <a:pt x="136165" y="23895"/>
                  </a:lnTo>
                  <a:lnTo>
                    <a:pt x="137469" y="23696"/>
                  </a:lnTo>
                  <a:lnTo>
                    <a:pt x="138773" y="23487"/>
                  </a:lnTo>
                  <a:lnTo>
                    <a:pt x="140077" y="23270"/>
                  </a:lnTo>
                  <a:lnTo>
                    <a:pt x="141380" y="23053"/>
                  </a:lnTo>
                  <a:lnTo>
                    <a:pt x="142684" y="22826"/>
                  </a:lnTo>
                  <a:lnTo>
                    <a:pt x="143979" y="22582"/>
                  </a:lnTo>
                  <a:lnTo>
                    <a:pt x="145283" y="22338"/>
                  </a:lnTo>
                  <a:lnTo>
                    <a:pt x="146587" y="22093"/>
                  </a:lnTo>
                  <a:lnTo>
                    <a:pt x="147881" y="21830"/>
                  </a:lnTo>
                  <a:lnTo>
                    <a:pt x="149176" y="21568"/>
                  </a:lnTo>
                  <a:lnTo>
                    <a:pt x="150480" y="21296"/>
                  </a:lnTo>
                  <a:lnTo>
                    <a:pt x="151775" y="21007"/>
                  </a:lnTo>
                  <a:lnTo>
                    <a:pt x="153069" y="20726"/>
                  </a:lnTo>
                  <a:lnTo>
                    <a:pt x="154364" y="20427"/>
                  </a:lnTo>
                  <a:lnTo>
                    <a:pt x="155659" y="20119"/>
                  </a:lnTo>
                  <a:lnTo>
                    <a:pt x="156945" y="19811"/>
                  </a:lnTo>
                  <a:lnTo>
                    <a:pt x="158239" y="19485"/>
                  </a:lnTo>
                  <a:lnTo>
                    <a:pt x="159534" y="19159"/>
                  </a:lnTo>
                  <a:lnTo>
                    <a:pt x="160820" y="18824"/>
                  </a:lnTo>
                  <a:lnTo>
                    <a:pt x="162105" y="18480"/>
                  </a:lnTo>
                  <a:lnTo>
                    <a:pt x="163400" y="18136"/>
                  </a:lnTo>
                  <a:lnTo>
                    <a:pt x="164686" y="17774"/>
                  </a:lnTo>
                  <a:lnTo>
                    <a:pt x="165971" y="17412"/>
                  </a:lnTo>
                  <a:lnTo>
                    <a:pt x="167257" y="17032"/>
                  </a:lnTo>
                  <a:lnTo>
                    <a:pt x="168534" y="16651"/>
                  </a:lnTo>
                  <a:lnTo>
                    <a:pt x="169819" y="16262"/>
                  </a:lnTo>
                  <a:lnTo>
                    <a:pt x="171105" y="15864"/>
                  </a:lnTo>
                  <a:lnTo>
                    <a:pt x="172382" y="15456"/>
                  </a:lnTo>
                  <a:lnTo>
                    <a:pt x="173658" y="15040"/>
                  </a:lnTo>
                  <a:lnTo>
                    <a:pt x="174935" y="14614"/>
                  </a:lnTo>
                  <a:lnTo>
                    <a:pt x="176221" y="14180"/>
                  </a:lnTo>
                  <a:lnTo>
                    <a:pt x="177488" y="13745"/>
                  </a:lnTo>
                  <a:lnTo>
                    <a:pt x="178765" y="13292"/>
                  </a:lnTo>
                  <a:lnTo>
                    <a:pt x="180042" y="12840"/>
                  </a:lnTo>
                  <a:lnTo>
                    <a:pt x="178684" y="12450"/>
                  </a:lnTo>
                  <a:lnTo>
                    <a:pt x="177316" y="12061"/>
                  </a:lnTo>
                  <a:lnTo>
                    <a:pt x="175949" y="11690"/>
                  </a:lnTo>
                  <a:lnTo>
                    <a:pt x="174582" y="11310"/>
                  </a:lnTo>
                  <a:lnTo>
                    <a:pt x="173206" y="10947"/>
                  </a:lnTo>
                  <a:lnTo>
                    <a:pt x="171839" y="10585"/>
                  </a:lnTo>
                  <a:lnTo>
                    <a:pt x="170453" y="10232"/>
                  </a:lnTo>
                  <a:lnTo>
                    <a:pt x="169077" y="9879"/>
                  </a:lnTo>
                  <a:lnTo>
                    <a:pt x="167692" y="9535"/>
                  </a:lnTo>
                  <a:lnTo>
                    <a:pt x="166306" y="9200"/>
                  </a:lnTo>
                  <a:lnTo>
                    <a:pt x="164912" y="8865"/>
                  </a:lnTo>
                  <a:lnTo>
                    <a:pt x="163527" y="8539"/>
                  </a:lnTo>
                  <a:lnTo>
                    <a:pt x="162133" y="8222"/>
                  </a:lnTo>
                  <a:lnTo>
                    <a:pt x="160729" y="7905"/>
                  </a:lnTo>
                  <a:lnTo>
                    <a:pt x="159335" y="7597"/>
                  </a:lnTo>
                  <a:lnTo>
                    <a:pt x="157931" y="7299"/>
                  </a:lnTo>
                  <a:lnTo>
                    <a:pt x="156528" y="7000"/>
                  </a:lnTo>
                  <a:lnTo>
                    <a:pt x="155116" y="6710"/>
                  </a:lnTo>
                  <a:lnTo>
                    <a:pt x="153712" y="6429"/>
                  </a:lnTo>
                  <a:lnTo>
                    <a:pt x="152300" y="6149"/>
                  </a:lnTo>
                  <a:lnTo>
                    <a:pt x="150887" y="5877"/>
                  </a:lnTo>
                  <a:lnTo>
                    <a:pt x="149466" y="5605"/>
                  </a:lnTo>
                  <a:lnTo>
                    <a:pt x="148053" y="5343"/>
                  </a:lnTo>
                  <a:lnTo>
                    <a:pt x="146632" y="5089"/>
                  </a:lnTo>
                  <a:lnTo>
                    <a:pt x="145210" y="4845"/>
                  </a:lnTo>
                  <a:lnTo>
                    <a:pt x="143780" y="4600"/>
                  </a:lnTo>
                  <a:lnTo>
                    <a:pt x="142358" y="4365"/>
                  </a:lnTo>
                  <a:lnTo>
                    <a:pt x="140928" y="4139"/>
                  </a:lnTo>
                  <a:lnTo>
                    <a:pt x="139506" y="3912"/>
                  </a:lnTo>
                  <a:lnTo>
                    <a:pt x="138067" y="3695"/>
                  </a:lnTo>
                  <a:lnTo>
                    <a:pt x="136636" y="3487"/>
                  </a:lnTo>
                  <a:lnTo>
                    <a:pt x="135206" y="3278"/>
                  </a:lnTo>
                  <a:lnTo>
                    <a:pt x="133766" y="3079"/>
                  </a:lnTo>
                  <a:lnTo>
                    <a:pt x="132335" y="2880"/>
                  </a:lnTo>
                  <a:lnTo>
                    <a:pt x="130896" y="2699"/>
                  </a:lnTo>
                  <a:lnTo>
                    <a:pt x="129456" y="2518"/>
                  </a:lnTo>
                  <a:lnTo>
                    <a:pt x="128007" y="2337"/>
                  </a:lnTo>
                  <a:lnTo>
                    <a:pt x="126568" y="2174"/>
                  </a:lnTo>
                  <a:lnTo>
                    <a:pt x="125128" y="2011"/>
                  </a:lnTo>
                  <a:lnTo>
                    <a:pt x="123680" y="1857"/>
                  </a:lnTo>
                  <a:lnTo>
                    <a:pt x="122231" y="1703"/>
                  </a:lnTo>
                  <a:lnTo>
                    <a:pt x="120782" y="1558"/>
                  </a:lnTo>
                  <a:lnTo>
                    <a:pt x="119343" y="1422"/>
                  </a:lnTo>
                  <a:lnTo>
                    <a:pt x="117885" y="1296"/>
                  </a:lnTo>
                  <a:lnTo>
                    <a:pt x="116436" y="1169"/>
                  </a:lnTo>
                  <a:lnTo>
                    <a:pt x="114988" y="1051"/>
                  </a:lnTo>
                  <a:lnTo>
                    <a:pt x="113539" y="933"/>
                  </a:lnTo>
                  <a:lnTo>
                    <a:pt x="112081" y="834"/>
                  </a:lnTo>
                  <a:lnTo>
                    <a:pt x="110633" y="734"/>
                  </a:lnTo>
                  <a:lnTo>
                    <a:pt x="109175" y="635"/>
                  </a:lnTo>
                  <a:lnTo>
                    <a:pt x="107726" y="553"/>
                  </a:lnTo>
                  <a:lnTo>
                    <a:pt x="106268" y="472"/>
                  </a:lnTo>
                  <a:lnTo>
                    <a:pt x="104811" y="399"/>
                  </a:lnTo>
                  <a:lnTo>
                    <a:pt x="103353" y="327"/>
                  </a:lnTo>
                  <a:lnTo>
                    <a:pt x="101895" y="263"/>
                  </a:lnTo>
                  <a:lnTo>
                    <a:pt x="100447" y="209"/>
                  </a:lnTo>
                  <a:lnTo>
                    <a:pt x="98989" y="164"/>
                  </a:lnTo>
                  <a:lnTo>
                    <a:pt x="97531" y="119"/>
                  </a:lnTo>
                  <a:lnTo>
                    <a:pt x="96074" y="82"/>
                  </a:lnTo>
                  <a:lnTo>
                    <a:pt x="94616" y="55"/>
                  </a:lnTo>
                  <a:lnTo>
                    <a:pt x="93158" y="37"/>
                  </a:lnTo>
                  <a:lnTo>
                    <a:pt x="91700" y="19"/>
                  </a:lnTo>
                  <a:lnTo>
                    <a:pt x="90243" y="10"/>
                  </a:lnTo>
                  <a:lnTo>
                    <a:pt x="88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50300" y="4807750"/>
              <a:ext cx="4501050" cy="669125"/>
            </a:xfrm>
            <a:custGeom>
              <a:avLst/>
              <a:gdLst/>
              <a:ahLst/>
              <a:cxnLst/>
              <a:rect l="l" t="t" r="r" b="b"/>
              <a:pathLst>
                <a:path w="180042" h="26765" fill="none" extrusionOk="0">
                  <a:moveTo>
                    <a:pt x="88785" y="1"/>
                  </a:moveTo>
                  <a:lnTo>
                    <a:pt x="88785" y="1"/>
                  </a:lnTo>
                  <a:lnTo>
                    <a:pt x="87354" y="10"/>
                  </a:lnTo>
                  <a:lnTo>
                    <a:pt x="85933" y="19"/>
                  </a:lnTo>
                  <a:lnTo>
                    <a:pt x="84511" y="28"/>
                  </a:lnTo>
                  <a:lnTo>
                    <a:pt x="83081" y="55"/>
                  </a:lnTo>
                  <a:lnTo>
                    <a:pt x="81659" y="82"/>
                  </a:lnTo>
                  <a:lnTo>
                    <a:pt x="80229" y="119"/>
                  </a:lnTo>
                  <a:lnTo>
                    <a:pt x="78807" y="155"/>
                  </a:lnTo>
                  <a:lnTo>
                    <a:pt x="77386" y="209"/>
                  </a:lnTo>
                  <a:lnTo>
                    <a:pt x="75964" y="254"/>
                  </a:lnTo>
                  <a:lnTo>
                    <a:pt x="74543" y="318"/>
                  </a:lnTo>
                  <a:lnTo>
                    <a:pt x="73121" y="381"/>
                  </a:lnTo>
                  <a:lnTo>
                    <a:pt x="71700" y="454"/>
                  </a:lnTo>
                  <a:lnTo>
                    <a:pt x="70278" y="535"/>
                  </a:lnTo>
                  <a:lnTo>
                    <a:pt x="68857" y="617"/>
                  </a:lnTo>
                  <a:lnTo>
                    <a:pt x="67444" y="716"/>
                  </a:lnTo>
                  <a:lnTo>
                    <a:pt x="66023" y="807"/>
                  </a:lnTo>
                  <a:lnTo>
                    <a:pt x="64610" y="915"/>
                  </a:lnTo>
                  <a:lnTo>
                    <a:pt x="63189" y="1024"/>
                  </a:lnTo>
                  <a:lnTo>
                    <a:pt x="61776" y="1142"/>
                  </a:lnTo>
                  <a:lnTo>
                    <a:pt x="60364" y="1268"/>
                  </a:lnTo>
                  <a:lnTo>
                    <a:pt x="58952" y="1395"/>
                  </a:lnTo>
                  <a:lnTo>
                    <a:pt x="57539" y="1531"/>
                  </a:lnTo>
                  <a:lnTo>
                    <a:pt x="56127" y="1676"/>
                  </a:lnTo>
                  <a:lnTo>
                    <a:pt x="54723" y="1830"/>
                  </a:lnTo>
                  <a:lnTo>
                    <a:pt x="53311" y="1984"/>
                  </a:lnTo>
                  <a:lnTo>
                    <a:pt x="51907" y="2147"/>
                  </a:lnTo>
                  <a:lnTo>
                    <a:pt x="50504" y="2319"/>
                  </a:lnTo>
                  <a:lnTo>
                    <a:pt x="49101" y="2491"/>
                  </a:lnTo>
                  <a:lnTo>
                    <a:pt x="47697" y="2672"/>
                  </a:lnTo>
                  <a:lnTo>
                    <a:pt x="46294" y="2862"/>
                  </a:lnTo>
                  <a:lnTo>
                    <a:pt x="44899" y="3061"/>
                  </a:lnTo>
                  <a:lnTo>
                    <a:pt x="43505" y="3260"/>
                  </a:lnTo>
                  <a:lnTo>
                    <a:pt x="42111" y="3469"/>
                  </a:lnTo>
                  <a:lnTo>
                    <a:pt x="40716" y="3686"/>
                  </a:lnTo>
                  <a:lnTo>
                    <a:pt x="39322" y="3903"/>
                  </a:lnTo>
                  <a:lnTo>
                    <a:pt x="37937" y="4130"/>
                  </a:lnTo>
                  <a:lnTo>
                    <a:pt x="36543" y="4365"/>
                  </a:lnTo>
                  <a:lnTo>
                    <a:pt x="35157" y="4609"/>
                  </a:lnTo>
                  <a:lnTo>
                    <a:pt x="33781" y="4863"/>
                  </a:lnTo>
                  <a:lnTo>
                    <a:pt x="32396" y="5116"/>
                  </a:lnTo>
                  <a:lnTo>
                    <a:pt x="31019" y="5379"/>
                  </a:lnTo>
                  <a:lnTo>
                    <a:pt x="29643" y="5642"/>
                  </a:lnTo>
                  <a:lnTo>
                    <a:pt x="28267" y="5922"/>
                  </a:lnTo>
                  <a:lnTo>
                    <a:pt x="26891" y="6203"/>
                  </a:lnTo>
                  <a:lnTo>
                    <a:pt x="25524" y="6493"/>
                  </a:lnTo>
                  <a:lnTo>
                    <a:pt x="24156" y="6782"/>
                  </a:lnTo>
                  <a:lnTo>
                    <a:pt x="22789" y="7090"/>
                  </a:lnTo>
                  <a:lnTo>
                    <a:pt x="21422" y="7398"/>
                  </a:lnTo>
                  <a:lnTo>
                    <a:pt x="20064" y="7715"/>
                  </a:lnTo>
                  <a:lnTo>
                    <a:pt x="18706" y="8032"/>
                  </a:lnTo>
                  <a:lnTo>
                    <a:pt x="17357" y="8367"/>
                  </a:lnTo>
                  <a:lnTo>
                    <a:pt x="15999" y="8702"/>
                  </a:lnTo>
                  <a:lnTo>
                    <a:pt x="14650" y="9046"/>
                  </a:lnTo>
                  <a:lnTo>
                    <a:pt x="13301" y="9390"/>
                  </a:lnTo>
                  <a:lnTo>
                    <a:pt x="11961" y="9752"/>
                  </a:lnTo>
                  <a:lnTo>
                    <a:pt x="10621" y="10114"/>
                  </a:lnTo>
                  <a:lnTo>
                    <a:pt x="9280" y="10486"/>
                  </a:lnTo>
                  <a:lnTo>
                    <a:pt x="7940" y="10857"/>
                  </a:lnTo>
                  <a:lnTo>
                    <a:pt x="6610" y="11246"/>
                  </a:lnTo>
                  <a:lnTo>
                    <a:pt x="5279" y="11635"/>
                  </a:lnTo>
                  <a:lnTo>
                    <a:pt x="3957" y="12034"/>
                  </a:lnTo>
                  <a:lnTo>
                    <a:pt x="2635" y="12432"/>
                  </a:lnTo>
                  <a:lnTo>
                    <a:pt x="1313" y="12849"/>
                  </a:lnTo>
                  <a:lnTo>
                    <a:pt x="0" y="13265"/>
                  </a:lnTo>
                  <a:lnTo>
                    <a:pt x="0" y="13265"/>
                  </a:lnTo>
                  <a:lnTo>
                    <a:pt x="3006" y="14026"/>
                  </a:lnTo>
                  <a:lnTo>
                    <a:pt x="6021" y="14768"/>
                  </a:lnTo>
                  <a:lnTo>
                    <a:pt x="9036" y="15493"/>
                  </a:lnTo>
                  <a:lnTo>
                    <a:pt x="12051" y="16199"/>
                  </a:lnTo>
                  <a:lnTo>
                    <a:pt x="15066" y="16887"/>
                  </a:lnTo>
                  <a:lnTo>
                    <a:pt x="18090" y="17548"/>
                  </a:lnTo>
                  <a:lnTo>
                    <a:pt x="21105" y="18200"/>
                  </a:lnTo>
                  <a:lnTo>
                    <a:pt x="24129" y="18834"/>
                  </a:lnTo>
                  <a:lnTo>
                    <a:pt x="27153" y="19440"/>
                  </a:lnTo>
                  <a:lnTo>
                    <a:pt x="30177" y="20029"/>
                  </a:lnTo>
                  <a:lnTo>
                    <a:pt x="33202" y="20590"/>
                  </a:lnTo>
                  <a:lnTo>
                    <a:pt x="34714" y="20862"/>
                  </a:lnTo>
                  <a:lnTo>
                    <a:pt x="36235" y="21133"/>
                  </a:lnTo>
                  <a:lnTo>
                    <a:pt x="37747" y="21396"/>
                  </a:lnTo>
                  <a:lnTo>
                    <a:pt x="39259" y="21658"/>
                  </a:lnTo>
                  <a:lnTo>
                    <a:pt x="40771" y="21912"/>
                  </a:lnTo>
                  <a:lnTo>
                    <a:pt x="42283" y="22156"/>
                  </a:lnTo>
                  <a:lnTo>
                    <a:pt x="43804" y="22401"/>
                  </a:lnTo>
                  <a:lnTo>
                    <a:pt x="45316" y="22636"/>
                  </a:lnTo>
                  <a:lnTo>
                    <a:pt x="46828" y="22863"/>
                  </a:lnTo>
                  <a:lnTo>
                    <a:pt x="48340" y="23089"/>
                  </a:lnTo>
                  <a:lnTo>
                    <a:pt x="49852" y="23306"/>
                  </a:lnTo>
                  <a:lnTo>
                    <a:pt x="51373" y="23515"/>
                  </a:lnTo>
                  <a:lnTo>
                    <a:pt x="52885" y="23723"/>
                  </a:lnTo>
                  <a:lnTo>
                    <a:pt x="54397" y="23922"/>
                  </a:lnTo>
                  <a:lnTo>
                    <a:pt x="55909" y="24112"/>
                  </a:lnTo>
                  <a:lnTo>
                    <a:pt x="57430" y="24302"/>
                  </a:lnTo>
                  <a:lnTo>
                    <a:pt x="58942" y="24474"/>
                  </a:lnTo>
                  <a:lnTo>
                    <a:pt x="60455" y="24655"/>
                  </a:lnTo>
                  <a:lnTo>
                    <a:pt x="61967" y="24818"/>
                  </a:lnTo>
                  <a:lnTo>
                    <a:pt x="63479" y="24981"/>
                  </a:lnTo>
                  <a:lnTo>
                    <a:pt x="65000" y="25135"/>
                  </a:lnTo>
                  <a:lnTo>
                    <a:pt x="66512" y="25280"/>
                  </a:lnTo>
                  <a:lnTo>
                    <a:pt x="68024" y="25425"/>
                  </a:lnTo>
                  <a:lnTo>
                    <a:pt x="69536" y="25561"/>
                  </a:lnTo>
                  <a:lnTo>
                    <a:pt x="71048" y="25688"/>
                  </a:lnTo>
                  <a:lnTo>
                    <a:pt x="72560" y="25805"/>
                  </a:lnTo>
                  <a:lnTo>
                    <a:pt x="74072" y="25923"/>
                  </a:lnTo>
                  <a:lnTo>
                    <a:pt x="75584" y="26032"/>
                  </a:lnTo>
                  <a:lnTo>
                    <a:pt x="77096" y="26131"/>
                  </a:lnTo>
                  <a:lnTo>
                    <a:pt x="78608" y="26222"/>
                  </a:lnTo>
                  <a:lnTo>
                    <a:pt x="80120" y="26303"/>
                  </a:lnTo>
                  <a:lnTo>
                    <a:pt x="81632" y="26385"/>
                  </a:lnTo>
                  <a:lnTo>
                    <a:pt x="83144" y="26457"/>
                  </a:lnTo>
                  <a:lnTo>
                    <a:pt x="84656" y="26521"/>
                  </a:lnTo>
                  <a:lnTo>
                    <a:pt x="86159" y="26575"/>
                  </a:lnTo>
                  <a:lnTo>
                    <a:pt x="87671" y="26629"/>
                  </a:lnTo>
                  <a:lnTo>
                    <a:pt x="89183" y="26665"/>
                  </a:lnTo>
                  <a:lnTo>
                    <a:pt x="90695" y="26702"/>
                  </a:lnTo>
                  <a:lnTo>
                    <a:pt x="92198" y="26729"/>
                  </a:lnTo>
                  <a:lnTo>
                    <a:pt x="93710" y="26747"/>
                  </a:lnTo>
                  <a:lnTo>
                    <a:pt x="95213" y="26756"/>
                  </a:lnTo>
                  <a:lnTo>
                    <a:pt x="96725" y="26765"/>
                  </a:lnTo>
                  <a:lnTo>
                    <a:pt x="96725" y="26765"/>
                  </a:lnTo>
                  <a:lnTo>
                    <a:pt x="98047" y="26765"/>
                  </a:lnTo>
                  <a:lnTo>
                    <a:pt x="99369" y="26756"/>
                  </a:lnTo>
                  <a:lnTo>
                    <a:pt x="100691" y="26738"/>
                  </a:lnTo>
                  <a:lnTo>
                    <a:pt x="102004" y="26720"/>
                  </a:lnTo>
                  <a:lnTo>
                    <a:pt x="103326" y="26693"/>
                  </a:lnTo>
                  <a:lnTo>
                    <a:pt x="104648" y="26656"/>
                  </a:lnTo>
                  <a:lnTo>
                    <a:pt x="105970" y="26611"/>
                  </a:lnTo>
                  <a:lnTo>
                    <a:pt x="107283" y="26566"/>
                  </a:lnTo>
                  <a:lnTo>
                    <a:pt x="108604" y="26521"/>
                  </a:lnTo>
                  <a:lnTo>
                    <a:pt x="109926" y="26457"/>
                  </a:lnTo>
                  <a:lnTo>
                    <a:pt x="111239" y="26394"/>
                  </a:lnTo>
                  <a:lnTo>
                    <a:pt x="112561" y="26321"/>
                  </a:lnTo>
                  <a:lnTo>
                    <a:pt x="113874" y="26240"/>
                  </a:lnTo>
                  <a:lnTo>
                    <a:pt x="115187" y="26158"/>
                  </a:lnTo>
                  <a:lnTo>
                    <a:pt x="116509" y="26068"/>
                  </a:lnTo>
                  <a:lnTo>
                    <a:pt x="117822" y="25968"/>
                  </a:lnTo>
                  <a:lnTo>
                    <a:pt x="119134" y="25869"/>
                  </a:lnTo>
                  <a:lnTo>
                    <a:pt x="120447" y="25760"/>
                  </a:lnTo>
                  <a:lnTo>
                    <a:pt x="121760" y="25642"/>
                  </a:lnTo>
                  <a:lnTo>
                    <a:pt x="123073" y="25516"/>
                  </a:lnTo>
                  <a:lnTo>
                    <a:pt x="124386" y="25380"/>
                  </a:lnTo>
                  <a:lnTo>
                    <a:pt x="125699" y="25244"/>
                  </a:lnTo>
                  <a:lnTo>
                    <a:pt x="127012" y="25099"/>
                  </a:lnTo>
                  <a:lnTo>
                    <a:pt x="128315" y="24954"/>
                  </a:lnTo>
                  <a:lnTo>
                    <a:pt x="129628" y="24791"/>
                  </a:lnTo>
                  <a:lnTo>
                    <a:pt x="130941" y="24628"/>
                  </a:lnTo>
                  <a:lnTo>
                    <a:pt x="132245" y="24456"/>
                  </a:lnTo>
                  <a:lnTo>
                    <a:pt x="133549" y="24275"/>
                  </a:lnTo>
                  <a:lnTo>
                    <a:pt x="134861" y="24094"/>
                  </a:lnTo>
                  <a:lnTo>
                    <a:pt x="136165" y="23895"/>
                  </a:lnTo>
                  <a:lnTo>
                    <a:pt x="137469" y="23696"/>
                  </a:lnTo>
                  <a:lnTo>
                    <a:pt x="138773" y="23487"/>
                  </a:lnTo>
                  <a:lnTo>
                    <a:pt x="140077" y="23270"/>
                  </a:lnTo>
                  <a:lnTo>
                    <a:pt x="141380" y="23053"/>
                  </a:lnTo>
                  <a:lnTo>
                    <a:pt x="142684" y="22826"/>
                  </a:lnTo>
                  <a:lnTo>
                    <a:pt x="143979" y="22582"/>
                  </a:lnTo>
                  <a:lnTo>
                    <a:pt x="145283" y="22338"/>
                  </a:lnTo>
                  <a:lnTo>
                    <a:pt x="146587" y="22093"/>
                  </a:lnTo>
                  <a:lnTo>
                    <a:pt x="147881" y="21830"/>
                  </a:lnTo>
                  <a:lnTo>
                    <a:pt x="149176" y="21568"/>
                  </a:lnTo>
                  <a:lnTo>
                    <a:pt x="150480" y="21296"/>
                  </a:lnTo>
                  <a:lnTo>
                    <a:pt x="151775" y="21007"/>
                  </a:lnTo>
                  <a:lnTo>
                    <a:pt x="153069" y="20726"/>
                  </a:lnTo>
                  <a:lnTo>
                    <a:pt x="154364" y="20427"/>
                  </a:lnTo>
                  <a:lnTo>
                    <a:pt x="155659" y="20119"/>
                  </a:lnTo>
                  <a:lnTo>
                    <a:pt x="156945" y="19811"/>
                  </a:lnTo>
                  <a:lnTo>
                    <a:pt x="158239" y="19485"/>
                  </a:lnTo>
                  <a:lnTo>
                    <a:pt x="159534" y="19159"/>
                  </a:lnTo>
                  <a:lnTo>
                    <a:pt x="160820" y="18824"/>
                  </a:lnTo>
                  <a:lnTo>
                    <a:pt x="162105" y="18480"/>
                  </a:lnTo>
                  <a:lnTo>
                    <a:pt x="163400" y="18136"/>
                  </a:lnTo>
                  <a:lnTo>
                    <a:pt x="164686" y="17774"/>
                  </a:lnTo>
                  <a:lnTo>
                    <a:pt x="165971" y="17412"/>
                  </a:lnTo>
                  <a:lnTo>
                    <a:pt x="167257" y="17032"/>
                  </a:lnTo>
                  <a:lnTo>
                    <a:pt x="168534" y="16651"/>
                  </a:lnTo>
                  <a:lnTo>
                    <a:pt x="169819" y="16262"/>
                  </a:lnTo>
                  <a:lnTo>
                    <a:pt x="171105" y="15864"/>
                  </a:lnTo>
                  <a:lnTo>
                    <a:pt x="172382" y="15456"/>
                  </a:lnTo>
                  <a:lnTo>
                    <a:pt x="173658" y="15040"/>
                  </a:lnTo>
                  <a:lnTo>
                    <a:pt x="174935" y="14614"/>
                  </a:lnTo>
                  <a:lnTo>
                    <a:pt x="176221" y="14180"/>
                  </a:lnTo>
                  <a:lnTo>
                    <a:pt x="177488" y="13745"/>
                  </a:lnTo>
                  <a:lnTo>
                    <a:pt x="178765" y="13292"/>
                  </a:lnTo>
                  <a:lnTo>
                    <a:pt x="180042" y="12840"/>
                  </a:lnTo>
                  <a:lnTo>
                    <a:pt x="180042" y="12840"/>
                  </a:lnTo>
                  <a:lnTo>
                    <a:pt x="178684" y="12450"/>
                  </a:lnTo>
                  <a:lnTo>
                    <a:pt x="177316" y="12061"/>
                  </a:lnTo>
                  <a:lnTo>
                    <a:pt x="175949" y="11690"/>
                  </a:lnTo>
                  <a:lnTo>
                    <a:pt x="174582" y="11310"/>
                  </a:lnTo>
                  <a:lnTo>
                    <a:pt x="173206" y="10947"/>
                  </a:lnTo>
                  <a:lnTo>
                    <a:pt x="171839" y="10585"/>
                  </a:lnTo>
                  <a:lnTo>
                    <a:pt x="170453" y="10232"/>
                  </a:lnTo>
                  <a:lnTo>
                    <a:pt x="169077" y="9879"/>
                  </a:lnTo>
                  <a:lnTo>
                    <a:pt x="167692" y="9535"/>
                  </a:lnTo>
                  <a:lnTo>
                    <a:pt x="166306" y="9200"/>
                  </a:lnTo>
                  <a:lnTo>
                    <a:pt x="164912" y="8865"/>
                  </a:lnTo>
                  <a:lnTo>
                    <a:pt x="163527" y="8539"/>
                  </a:lnTo>
                  <a:lnTo>
                    <a:pt x="162133" y="8222"/>
                  </a:lnTo>
                  <a:lnTo>
                    <a:pt x="160729" y="7905"/>
                  </a:lnTo>
                  <a:lnTo>
                    <a:pt x="159335" y="7597"/>
                  </a:lnTo>
                  <a:lnTo>
                    <a:pt x="157931" y="7299"/>
                  </a:lnTo>
                  <a:lnTo>
                    <a:pt x="156528" y="7000"/>
                  </a:lnTo>
                  <a:lnTo>
                    <a:pt x="155116" y="6710"/>
                  </a:lnTo>
                  <a:lnTo>
                    <a:pt x="153712" y="6429"/>
                  </a:lnTo>
                  <a:lnTo>
                    <a:pt x="152300" y="6149"/>
                  </a:lnTo>
                  <a:lnTo>
                    <a:pt x="150887" y="5877"/>
                  </a:lnTo>
                  <a:lnTo>
                    <a:pt x="149466" y="5605"/>
                  </a:lnTo>
                  <a:lnTo>
                    <a:pt x="148053" y="5343"/>
                  </a:lnTo>
                  <a:lnTo>
                    <a:pt x="146632" y="5089"/>
                  </a:lnTo>
                  <a:lnTo>
                    <a:pt x="145210" y="4845"/>
                  </a:lnTo>
                  <a:lnTo>
                    <a:pt x="143780" y="4600"/>
                  </a:lnTo>
                  <a:lnTo>
                    <a:pt x="142358" y="4365"/>
                  </a:lnTo>
                  <a:lnTo>
                    <a:pt x="140928" y="4139"/>
                  </a:lnTo>
                  <a:lnTo>
                    <a:pt x="139506" y="3912"/>
                  </a:lnTo>
                  <a:lnTo>
                    <a:pt x="138067" y="3695"/>
                  </a:lnTo>
                  <a:lnTo>
                    <a:pt x="136636" y="3487"/>
                  </a:lnTo>
                  <a:lnTo>
                    <a:pt x="135206" y="3278"/>
                  </a:lnTo>
                  <a:lnTo>
                    <a:pt x="133766" y="3079"/>
                  </a:lnTo>
                  <a:lnTo>
                    <a:pt x="132335" y="2880"/>
                  </a:lnTo>
                  <a:lnTo>
                    <a:pt x="130896" y="2699"/>
                  </a:lnTo>
                  <a:lnTo>
                    <a:pt x="129456" y="2518"/>
                  </a:lnTo>
                  <a:lnTo>
                    <a:pt x="128007" y="2337"/>
                  </a:lnTo>
                  <a:lnTo>
                    <a:pt x="126568" y="2174"/>
                  </a:lnTo>
                  <a:lnTo>
                    <a:pt x="125128" y="2011"/>
                  </a:lnTo>
                  <a:lnTo>
                    <a:pt x="123680" y="1857"/>
                  </a:lnTo>
                  <a:lnTo>
                    <a:pt x="122231" y="1703"/>
                  </a:lnTo>
                  <a:lnTo>
                    <a:pt x="120782" y="1558"/>
                  </a:lnTo>
                  <a:lnTo>
                    <a:pt x="119343" y="1422"/>
                  </a:lnTo>
                  <a:lnTo>
                    <a:pt x="117885" y="1296"/>
                  </a:lnTo>
                  <a:lnTo>
                    <a:pt x="116436" y="1169"/>
                  </a:lnTo>
                  <a:lnTo>
                    <a:pt x="114988" y="1051"/>
                  </a:lnTo>
                  <a:lnTo>
                    <a:pt x="113539" y="933"/>
                  </a:lnTo>
                  <a:lnTo>
                    <a:pt x="112081" y="834"/>
                  </a:lnTo>
                  <a:lnTo>
                    <a:pt x="110633" y="734"/>
                  </a:lnTo>
                  <a:lnTo>
                    <a:pt x="109175" y="635"/>
                  </a:lnTo>
                  <a:lnTo>
                    <a:pt x="107726" y="553"/>
                  </a:lnTo>
                  <a:lnTo>
                    <a:pt x="106268" y="472"/>
                  </a:lnTo>
                  <a:lnTo>
                    <a:pt x="104811" y="399"/>
                  </a:lnTo>
                  <a:lnTo>
                    <a:pt x="103353" y="327"/>
                  </a:lnTo>
                  <a:lnTo>
                    <a:pt x="101895" y="263"/>
                  </a:lnTo>
                  <a:lnTo>
                    <a:pt x="100447" y="209"/>
                  </a:lnTo>
                  <a:lnTo>
                    <a:pt x="98989" y="164"/>
                  </a:lnTo>
                  <a:lnTo>
                    <a:pt x="97531" y="119"/>
                  </a:lnTo>
                  <a:lnTo>
                    <a:pt x="96074" y="82"/>
                  </a:lnTo>
                  <a:lnTo>
                    <a:pt x="94616" y="55"/>
                  </a:lnTo>
                  <a:lnTo>
                    <a:pt x="93158" y="37"/>
                  </a:lnTo>
                  <a:lnTo>
                    <a:pt x="91700" y="19"/>
                  </a:lnTo>
                  <a:lnTo>
                    <a:pt x="90243" y="10"/>
                  </a:lnTo>
                  <a:lnTo>
                    <a:pt x="88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5525" y="4948325"/>
              <a:ext cx="474025" cy="263275"/>
            </a:xfrm>
            <a:custGeom>
              <a:avLst/>
              <a:gdLst/>
              <a:ahLst/>
              <a:cxnLst/>
              <a:rect l="l" t="t" r="r" b="b"/>
              <a:pathLst>
                <a:path w="18961" h="10531" extrusionOk="0">
                  <a:moveTo>
                    <a:pt x="18960" y="0"/>
                  </a:moveTo>
                  <a:lnTo>
                    <a:pt x="11065" y="535"/>
                  </a:lnTo>
                  <a:lnTo>
                    <a:pt x="10495" y="5696"/>
                  </a:lnTo>
                  <a:lnTo>
                    <a:pt x="10042" y="5859"/>
                  </a:lnTo>
                  <a:lnTo>
                    <a:pt x="8838" y="6311"/>
                  </a:lnTo>
                  <a:lnTo>
                    <a:pt x="7145" y="6963"/>
                  </a:lnTo>
                  <a:lnTo>
                    <a:pt x="6185" y="7334"/>
                  </a:lnTo>
                  <a:lnTo>
                    <a:pt x="5198" y="7733"/>
                  </a:lnTo>
                  <a:lnTo>
                    <a:pt x="4220" y="8140"/>
                  </a:lnTo>
                  <a:lnTo>
                    <a:pt x="3269" y="8539"/>
                  </a:lnTo>
                  <a:lnTo>
                    <a:pt x="2382" y="8937"/>
                  </a:lnTo>
                  <a:lnTo>
                    <a:pt x="1966" y="9127"/>
                  </a:lnTo>
                  <a:lnTo>
                    <a:pt x="1585" y="9308"/>
                  </a:lnTo>
                  <a:lnTo>
                    <a:pt x="1241" y="9480"/>
                  </a:lnTo>
                  <a:lnTo>
                    <a:pt x="924" y="9652"/>
                  </a:lnTo>
                  <a:lnTo>
                    <a:pt x="644" y="9806"/>
                  </a:lnTo>
                  <a:lnTo>
                    <a:pt x="417" y="9951"/>
                  </a:lnTo>
                  <a:lnTo>
                    <a:pt x="227" y="10078"/>
                  </a:lnTo>
                  <a:lnTo>
                    <a:pt x="155" y="10141"/>
                  </a:lnTo>
                  <a:lnTo>
                    <a:pt x="100" y="10196"/>
                  </a:lnTo>
                  <a:lnTo>
                    <a:pt x="55" y="10250"/>
                  </a:lnTo>
                  <a:lnTo>
                    <a:pt x="19" y="10304"/>
                  </a:lnTo>
                  <a:lnTo>
                    <a:pt x="1" y="10349"/>
                  </a:lnTo>
                  <a:lnTo>
                    <a:pt x="1" y="10386"/>
                  </a:lnTo>
                  <a:lnTo>
                    <a:pt x="10" y="10404"/>
                  </a:lnTo>
                  <a:lnTo>
                    <a:pt x="19" y="10422"/>
                  </a:lnTo>
                  <a:lnTo>
                    <a:pt x="64" y="10458"/>
                  </a:lnTo>
                  <a:lnTo>
                    <a:pt x="137" y="10476"/>
                  </a:lnTo>
                  <a:lnTo>
                    <a:pt x="227" y="10503"/>
                  </a:lnTo>
                  <a:lnTo>
                    <a:pt x="345" y="10512"/>
                  </a:lnTo>
                  <a:lnTo>
                    <a:pt x="481" y="10531"/>
                  </a:lnTo>
                  <a:lnTo>
                    <a:pt x="825" y="10531"/>
                  </a:lnTo>
                  <a:lnTo>
                    <a:pt x="1241" y="10521"/>
                  </a:lnTo>
                  <a:lnTo>
                    <a:pt x="1730" y="10503"/>
                  </a:lnTo>
                  <a:lnTo>
                    <a:pt x="2282" y="10458"/>
                  </a:lnTo>
                  <a:lnTo>
                    <a:pt x="2898" y="10404"/>
                  </a:lnTo>
                  <a:lnTo>
                    <a:pt x="3559" y="10340"/>
                  </a:lnTo>
                  <a:lnTo>
                    <a:pt x="4274" y="10268"/>
                  </a:lnTo>
                  <a:lnTo>
                    <a:pt x="5814" y="10087"/>
                  </a:lnTo>
                  <a:lnTo>
                    <a:pt x="7443" y="9879"/>
                  </a:lnTo>
                  <a:lnTo>
                    <a:pt x="9136" y="9652"/>
                  </a:lnTo>
                  <a:lnTo>
                    <a:pt x="10820" y="9408"/>
                  </a:lnTo>
                  <a:lnTo>
                    <a:pt x="12459" y="9172"/>
                  </a:lnTo>
                  <a:lnTo>
                    <a:pt x="15357" y="8738"/>
                  </a:lnTo>
                  <a:lnTo>
                    <a:pt x="17394" y="8412"/>
                  </a:lnTo>
                  <a:lnTo>
                    <a:pt x="18172" y="8294"/>
                  </a:lnTo>
                  <a:lnTo>
                    <a:pt x="18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26925" y="4948325"/>
              <a:ext cx="551200" cy="263275"/>
            </a:xfrm>
            <a:custGeom>
              <a:avLst/>
              <a:gdLst/>
              <a:ahLst/>
              <a:cxnLst/>
              <a:rect l="l" t="t" r="r" b="b"/>
              <a:pathLst>
                <a:path w="22048" h="10531" extrusionOk="0">
                  <a:moveTo>
                    <a:pt x="0" y="0"/>
                  </a:moveTo>
                  <a:lnTo>
                    <a:pt x="3875" y="8294"/>
                  </a:lnTo>
                  <a:lnTo>
                    <a:pt x="4654" y="8412"/>
                  </a:lnTo>
                  <a:lnTo>
                    <a:pt x="6700" y="8738"/>
                  </a:lnTo>
                  <a:lnTo>
                    <a:pt x="9589" y="9172"/>
                  </a:lnTo>
                  <a:lnTo>
                    <a:pt x="11227" y="9408"/>
                  </a:lnTo>
                  <a:lnTo>
                    <a:pt x="12911" y="9652"/>
                  </a:lnTo>
                  <a:lnTo>
                    <a:pt x="14605" y="9879"/>
                  </a:lnTo>
                  <a:lnTo>
                    <a:pt x="16243" y="10087"/>
                  </a:lnTo>
                  <a:lnTo>
                    <a:pt x="17774" y="10268"/>
                  </a:lnTo>
                  <a:lnTo>
                    <a:pt x="18489" y="10340"/>
                  </a:lnTo>
                  <a:lnTo>
                    <a:pt x="19150" y="10404"/>
                  </a:lnTo>
                  <a:lnTo>
                    <a:pt x="19765" y="10458"/>
                  </a:lnTo>
                  <a:lnTo>
                    <a:pt x="20327" y="10503"/>
                  </a:lnTo>
                  <a:lnTo>
                    <a:pt x="20816" y="10521"/>
                  </a:lnTo>
                  <a:lnTo>
                    <a:pt x="21232" y="10531"/>
                  </a:lnTo>
                  <a:lnTo>
                    <a:pt x="21567" y="10531"/>
                  </a:lnTo>
                  <a:lnTo>
                    <a:pt x="21703" y="10512"/>
                  </a:lnTo>
                  <a:lnTo>
                    <a:pt x="21821" y="10503"/>
                  </a:lnTo>
                  <a:lnTo>
                    <a:pt x="21911" y="10476"/>
                  </a:lnTo>
                  <a:lnTo>
                    <a:pt x="21984" y="10458"/>
                  </a:lnTo>
                  <a:lnTo>
                    <a:pt x="22029" y="10422"/>
                  </a:lnTo>
                  <a:lnTo>
                    <a:pt x="22038" y="10404"/>
                  </a:lnTo>
                  <a:lnTo>
                    <a:pt x="22047" y="10386"/>
                  </a:lnTo>
                  <a:lnTo>
                    <a:pt x="22047" y="10349"/>
                  </a:lnTo>
                  <a:lnTo>
                    <a:pt x="22029" y="10304"/>
                  </a:lnTo>
                  <a:lnTo>
                    <a:pt x="22002" y="10250"/>
                  </a:lnTo>
                  <a:lnTo>
                    <a:pt x="21957" y="10196"/>
                  </a:lnTo>
                  <a:lnTo>
                    <a:pt x="21893" y="10141"/>
                  </a:lnTo>
                  <a:lnTo>
                    <a:pt x="21821" y="10078"/>
                  </a:lnTo>
                  <a:lnTo>
                    <a:pt x="21631" y="9951"/>
                  </a:lnTo>
                  <a:lnTo>
                    <a:pt x="21404" y="9806"/>
                  </a:lnTo>
                  <a:lnTo>
                    <a:pt x="21133" y="9652"/>
                  </a:lnTo>
                  <a:lnTo>
                    <a:pt x="20816" y="9480"/>
                  </a:lnTo>
                  <a:lnTo>
                    <a:pt x="20463" y="9308"/>
                  </a:lnTo>
                  <a:lnTo>
                    <a:pt x="20082" y="9127"/>
                  </a:lnTo>
                  <a:lnTo>
                    <a:pt x="19675" y="8937"/>
                  </a:lnTo>
                  <a:lnTo>
                    <a:pt x="18788" y="8539"/>
                  </a:lnTo>
                  <a:lnTo>
                    <a:pt x="17837" y="8140"/>
                  </a:lnTo>
                  <a:lnTo>
                    <a:pt x="16850" y="7733"/>
                  </a:lnTo>
                  <a:lnTo>
                    <a:pt x="15863" y="7334"/>
                  </a:lnTo>
                  <a:lnTo>
                    <a:pt x="14912" y="6963"/>
                  </a:lnTo>
                  <a:lnTo>
                    <a:pt x="13210" y="6311"/>
                  </a:lnTo>
                  <a:lnTo>
                    <a:pt x="12006" y="5859"/>
                  </a:lnTo>
                  <a:lnTo>
                    <a:pt x="11553" y="5696"/>
                  </a:lnTo>
                  <a:lnTo>
                    <a:pt x="7895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530175" y="2455025"/>
              <a:ext cx="2120275" cy="2548550"/>
            </a:xfrm>
            <a:custGeom>
              <a:avLst/>
              <a:gdLst/>
              <a:ahLst/>
              <a:cxnLst/>
              <a:rect l="l" t="t" r="r" b="b"/>
              <a:pathLst>
                <a:path w="84811" h="101942" extrusionOk="0">
                  <a:moveTo>
                    <a:pt x="33003" y="1"/>
                  </a:moveTo>
                  <a:lnTo>
                    <a:pt x="17774" y="5379"/>
                  </a:lnTo>
                  <a:lnTo>
                    <a:pt x="17411" y="5388"/>
                  </a:lnTo>
                  <a:lnTo>
                    <a:pt x="17049" y="5415"/>
                  </a:lnTo>
                  <a:lnTo>
                    <a:pt x="16696" y="5451"/>
                  </a:lnTo>
                  <a:lnTo>
                    <a:pt x="16352" y="5506"/>
                  </a:lnTo>
                  <a:lnTo>
                    <a:pt x="16008" y="5578"/>
                  </a:lnTo>
                  <a:lnTo>
                    <a:pt x="15673" y="5669"/>
                  </a:lnTo>
                  <a:lnTo>
                    <a:pt x="15338" y="5777"/>
                  </a:lnTo>
                  <a:lnTo>
                    <a:pt x="15021" y="5895"/>
                  </a:lnTo>
                  <a:lnTo>
                    <a:pt x="14695" y="6022"/>
                  </a:lnTo>
                  <a:lnTo>
                    <a:pt x="14387" y="6167"/>
                  </a:lnTo>
                  <a:lnTo>
                    <a:pt x="14089" y="6330"/>
                  </a:lnTo>
                  <a:lnTo>
                    <a:pt x="13790" y="6502"/>
                  </a:lnTo>
                  <a:lnTo>
                    <a:pt x="13509" y="6683"/>
                  </a:lnTo>
                  <a:lnTo>
                    <a:pt x="13228" y="6882"/>
                  </a:lnTo>
                  <a:lnTo>
                    <a:pt x="12957" y="7090"/>
                  </a:lnTo>
                  <a:lnTo>
                    <a:pt x="12703" y="7307"/>
                  </a:lnTo>
                  <a:lnTo>
                    <a:pt x="12450" y="7543"/>
                  </a:lnTo>
                  <a:lnTo>
                    <a:pt x="12214" y="7787"/>
                  </a:lnTo>
                  <a:lnTo>
                    <a:pt x="11988" y="8041"/>
                  </a:lnTo>
                  <a:lnTo>
                    <a:pt x="11771" y="8303"/>
                  </a:lnTo>
                  <a:lnTo>
                    <a:pt x="11572" y="8575"/>
                  </a:lnTo>
                  <a:lnTo>
                    <a:pt x="11372" y="8856"/>
                  </a:lnTo>
                  <a:lnTo>
                    <a:pt x="11200" y="9154"/>
                  </a:lnTo>
                  <a:lnTo>
                    <a:pt x="11028" y="9453"/>
                  </a:lnTo>
                  <a:lnTo>
                    <a:pt x="10874" y="9761"/>
                  </a:lnTo>
                  <a:lnTo>
                    <a:pt x="10739" y="10078"/>
                  </a:lnTo>
                  <a:lnTo>
                    <a:pt x="10612" y="10404"/>
                  </a:lnTo>
                  <a:lnTo>
                    <a:pt x="10503" y="10730"/>
                  </a:lnTo>
                  <a:lnTo>
                    <a:pt x="10404" y="11074"/>
                  </a:lnTo>
                  <a:lnTo>
                    <a:pt x="10322" y="11418"/>
                  </a:lnTo>
                  <a:lnTo>
                    <a:pt x="10259" y="11771"/>
                  </a:lnTo>
                  <a:lnTo>
                    <a:pt x="10204" y="12124"/>
                  </a:lnTo>
                  <a:lnTo>
                    <a:pt x="0" y="101942"/>
                  </a:lnTo>
                  <a:lnTo>
                    <a:pt x="84811" y="101942"/>
                  </a:lnTo>
                  <a:lnTo>
                    <a:pt x="33003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30175" y="2455025"/>
              <a:ext cx="2120275" cy="2548550"/>
            </a:xfrm>
            <a:custGeom>
              <a:avLst/>
              <a:gdLst/>
              <a:ahLst/>
              <a:cxnLst/>
              <a:rect l="l" t="t" r="r" b="b"/>
              <a:pathLst>
                <a:path w="84811" h="101942" fill="none" extrusionOk="0">
                  <a:moveTo>
                    <a:pt x="17774" y="5379"/>
                  </a:moveTo>
                  <a:lnTo>
                    <a:pt x="17774" y="5379"/>
                  </a:lnTo>
                  <a:lnTo>
                    <a:pt x="17411" y="5388"/>
                  </a:lnTo>
                  <a:lnTo>
                    <a:pt x="17049" y="5415"/>
                  </a:lnTo>
                  <a:lnTo>
                    <a:pt x="16696" y="5451"/>
                  </a:lnTo>
                  <a:lnTo>
                    <a:pt x="16352" y="5506"/>
                  </a:lnTo>
                  <a:lnTo>
                    <a:pt x="16008" y="5578"/>
                  </a:lnTo>
                  <a:lnTo>
                    <a:pt x="15673" y="5669"/>
                  </a:lnTo>
                  <a:lnTo>
                    <a:pt x="15338" y="5777"/>
                  </a:lnTo>
                  <a:lnTo>
                    <a:pt x="15021" y="5895"/>
                  </a:lnTo>
                  <a:lnTo>
                    <a:pt x="14695" y="6022"/>
                  </a:lnTo>
                  <a:lnTo>
                    <a:pt x="14387" y="6167"/>
                  </a:lnTo>
                  <a:lnTo>
                    <a:pt x="14089" y="6330"/>
                  </a:lnTo>
                  <a:lnTo>
                    <a:pt x="13790" y="6502"/>
                  </a:lnTo>
                  <a:lnTo>
                    <a:pt x="13509" y="6683"/>
                  </a:lnTo>
                  <a:lnTo>
                    <a:pt x="13228" y="6882"/>
                  </a:lnTo>
                  <a:lnTo>
                    <a:pt x="12957" y="7090"/>
                  </a:lnTo>
                  <a:lnTo>
                    <a:pt x="12703" y="7307"/>
                  </a:lnTo>
                  <a:lnTo>
                    <a:pt x="12450" y="7543"/>
                  </a:lnTo>
                  <a:lnTo>
                    <a:pt x="12214" y="7787"/>
                  </a:lnTo>
                  <a:lnTo>
                    <a:pt x="11988" y="8041"/>
                  </a:lnTo>
                  <a:lnTo>
                    <a:pt x="11771" y="8303"/>
                  </a:lnTo>
                  <a:lnTo>
                    <a:pt x="11572" y="8575"/>
                  </a:lnTo>
                  <a:lnTo>
                    <a:pt x="11372" y="8856"/>
                  </a:lnTo>
                  <a:lnTo>
                    <a:pt x="11200" y="9154"/>
                  </a:lnTo>
                  <a:lnTo>
                    <a:pt x="11028" y="9453"/>
                  </a:lnTo>
                  <a:lnTo>
                    <a:pt x="10874" y="9761"/>
                  </a:lnTo>
                  <a:lnTo>
                    <a:pt x="10739" y="10078"/>
                  </a:lnTo>
                  <a:lnTo>
                    <a:pt x="10612" y="10404"/>
                  </a:lnTo>
                  <a:lnTo>
                    <a:pt x="10503" y="10730"/>
                  </a:lnTo>
                  <a:lnTo>
                    <a:pt x="10404" y="11074"/>
                  </a:lnTo>
                  <a:lnTo>
                    <a:pt x="10322" y="11418"/>
                  </a:lnTo>
                  <a:lnTo>
                    <a:pt x="10259" y="11771"/>
                  </a:lnTo>
                  <a:lnTo>
                    <a:pt x="10204" y="12124"/>
                  </a:lnTo>
                  <a:lnTo>
                    <a:pt x="0" y="101942"/>
                  </a:lnTo>
                  <a:lnTo>
                    <a:pt x="84811" y="101942"/>
                  </a:lnTo>
                  <a:lnTo>
                    <a:pt x="330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30175" y="2589475"/>
              <a:ext cx="1602375" cy="2414100"/>
            </a:xfrm>
            <a:custGeom>
              <a:avLst/>
              <a:gdLst/>
              <a:ahLst/>
              <a:cxnLst/>
              <a:rect l="l" t="t" r="r" b="b"/>
              <a:pathLst>
                <a:path w="64095" h="96564" extrusionOk="0">
                  <a:moveTo>
                    <a:pt x="17774" y="1"/>
                  </a:moveTo>
                  <a:lnTo>
                    <a:pt x="17411" y="10"/>
                  </a:lnTo>
                  <a:lnTo>
                    <a:pt x="17049" y="37"/>
                  </a:lnTo>
                  <a:lnTo>
                    <a:pt x="16696" y="73"/>
                  </a:lnTo>
                  <a:lnTo>
                    <a:pt x="16352" y="128"/>
                  </a:lnTo>
                  <a:lnTo>
                    <a:pt x="16008" y="200"/>
                  </a:lnTo>
                  <a:lnTo>
                    <a:pt x="15673" y="291"/>
                  </a:lnTo>
                  <a:lnTo>
                    <a:pt x="15338" y="399"/>
                  </a:lnTo>
                  <a:lnTo>
                    <a:pt x="15021" y="517"/>
                  </a:lnTo>
                  <a:lnTo>
                    <a:pt x="14695" y="644"/>
                  </a:lnTo>
                  <a:lnTo>
                    <a:pt x="14387" y="789"/>
                  </a:lnTo>
                  <a:lnTo>
                    <a:pt x="14089" y="952"/>
                  </a:lnTo>
                  <a:lnTo>
                    <a:pt x="13790" y="1124"/>
                  </a:lnTo>
                  <a:lnTo>
                    <a:pt x="13509" y="1305"/>
                  </a:lnTo>
                  <a:lnTo>
                    <a:pt x="13228" y="1504"/>
                  </a:lnTo>
                  <a:lnTo>
                    <a:pt x="12957" y="1712"/>
                  </a:lnTo>
                  <a:lnTo>
                    <a:pt x="12703" y="1929"/>
                  </a:lnTo>
                  <a:lnTo>
                    <a:pt x="12450" y="2165"/>
                  </a:lnTo>
                  <a:lnTo>
                    <a:pt x="12214" y="2409"/>
                  </a:lnTo>
                  <a:lnTo>
                    <a:pt x="11988" y="2663"/>
                  </a:lnTo>
                  <a:lnTo>
                    <a:pt x="11771" y="2925"/>
                  </a:lnTo>
                  <a:lnTo>
                    <a:pt x="11572" y="3197"/>
                  </a:lnTo>
                  <a:lnTo>
                    <a:pt x="11372" y="3478"/>
                  </a:lnTo>
                  <a:lnTo>
                    <a:pt x="11200" y="3776"/>
                  </a:lnTo>
                  <a:lnTo>
                    <a:pt x="11028" y="4075"/>
                  </a:lnTo>
                  <a:lnTo>
                    <a:pt x="10874" y="4383"/>
                  </a:lnTo>
                  <a:lnTo>
                    <a:pt x="10739" y="4700"/>
                  </a:lnTo>
                  <a:lnTo>
                    <a:pt x="10612" y="5026"/>
                  </a:lnTo>
                  <a:lnTo>
                    <a:pt x="10503" y="5352"/>
                  </a:lnTo>
                  <a:lnTo>
                    <a:pt x="10404" y="5696"/>
                  </a:lnTo>
                  <a:lnTo>
                    <a:pt x="10322" y="6040"/>
                  </a:lnTo>
                  <a:lnTo>
                    <a:pt x="10259" y="6393"/>
                  </a:lnTo>
                  <a:lnTo>
                    <a:pt x="10204" y="6746"/>
                  </a:lnTo>
                  <a:lnTo>
                    <a:pt x="0" y="96564"/>
                  </a:lnTo>
                  <a:lnTo>
                    <a:pt x="64095" y="96564"/>
                  </a:lnTo>
                  <a:lnTo>
                    <a:pt x="1777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44200" y="2806775"/>
              <a:ext cx="1715575" cy="2073675"/>
            </a:xfrm>
            <a:custGeom>
              <a:avLst/>
              <a:gdLst/>
              <a:ahLst/>
              <a:cxnLst/>
              <a:rect l="l" t="t" r="r" b="b"/>
              <a:pathLst>
                <a:path w="68623" h="82947" extrusionOk="0">
                  <a:moveTo>
                    <a:pt x="39585" y="1"/>
                  </a:moveTo>
                  <a:lnTo>
                    <a:pt x="39241" y="798"/>
                  </a:lnTo>
                  <a:lnTo>
                    <a:pt x="38879" y="1594"/>
                  </a:lnTo>
                  <a:lnTo>
                    <a:pt x="38517" y="2382"/>
                  </a:lnTo>
                  <a:lnTo>
                    <a:pt x="38146" y="3170"/>
                  </a:lnTo>
                  <a:lnTo>
                    <a:pt x="37766" y="3958"/>
                  </a:lnTo>
                  <a:lnTo>
                    <a:pt x="37376" y="4745"/>
                  </a:lnTo>
                  <a:lnTo>
                    <a:pt x="36987" y="5524"/>
                  </a:lnTo>
                  <a:lnTo>
                    <a:pt x="36589" y="6294"/>
                  </a:lnTo>
                  <a:lnTo>
                    <a:pt x="36181" y="7072"/>
                  </a:lnTo>
                  <a:lnTo>
                    <a:pt x="35765" y="7833"/>
                  </a:lnTo>
                  <a:lnTo>
                    <a:pt x="35348" y="8602"/>
                  </a:lnTo>
                  <a:lnTo>
                    <a:pt x="34923" y="9363"/>
                  </a:lnTo>
                  <a:lnTo>
                    <a:pt x="34488" y="10123"/>
                  </a:lnTo>
                  <a:lnTo>
                    <a:pt x="34044" y="10875"/>
                  </a:lnTo>
                  <a:lnTo>
                    <a:pt x="33601" y="11617"/>
                  </a:lnTo>
                  <a:lnTo>
                    <a:pt x="33148" y="12369"/>
                  </a:lnTo>
                  <a:lnTo>
                    <a:pt x="32686" y="13111"/>
                  </a:lnTo>
                  <a:lnTo>
                    <a:pt x="32224" y="13845"/>
                  </a:lnTo>
                  <a:lnTo>
                    <a:pt x="31754" y="14578"/>
                  </a:lnTo>
                  <a:lnTo>
                    <a:pt x="31274" y="15311"/>
                  </a:lnTo>
                  <a:lnTo>
                    <a:pt x="30794" y="16036"/>
                  </a:lnTo>
                  <a:lnTo>
                    <a:pt x="30296" y="16751"/>
                  </a:lnTo>
                  <a:lnTo>
                    <a:pt x="29798" y="17466"/>
                  </a:lnTo>
                  <a:lnTo>
                    <a:pt x="29300" y="18182"/>
                  </a:lnTo>
                  <a:lnTo>
                    <a:pt x="28793" y="18888"/>
                  </a:lnTo>
                  <a:lnTo>
                    <a:pt x="28277" y="19594"/>
                  </a:lnTo>
                  <a:lnTo>
                    <a:pt x="27752" y="20291"/>
                  </a:lnTo>
                  <a:lnTo>
                    <a:pt x="27227" y="20988"/>
                  </a:lnTo>
                  <a:lnTo>
                    <a:pt x="26692" y="21677"/>
                  </a:lnTo>
                  <a:lnTo>
                    <a:pt x="26149" y="22365"/>
                  </a:lnTo>
                  <a:lnTo>
                    <a:pt x="25606" y="23044"/>
                  </a:lnTo>
                  <a:lnTo>
                    <a:pt x="25054" y="23723"/>
                  </a:lnTo>
                  <a:lnTo>
                    <a:pt x="24501" y="24393"/>
                  </a:lnTo>
                  <a:lnTo>
                    <a:pt x="23940" y="25054"/>
                  </a:lnTo>
                  <a:lnTo>
                    <a:pt x="23369" y="25715"/>
                  </a:lnTo>
                  <a:lnTo>
                    <a:pt x="22799" y="26376"/>
                  </a:lnTo>
                  <a:lnTo>
                    <a:pt x="22220" y="27028"/>
                  </a:lnTo>
                  <a:lnTo>
                    <a:pt x="21631" y="27670"/>
                  </a:lnTo>
                  <a:lnTo>
                    <a:pt x="21043" y="28313"/>
                  </a:lnTo>
                  <a:lnTo>
                    <a:pt x="20445" y="28947"/>
                  </a:lnTo>
                  <a:lnTo>
                    <a:pt x="19847" y="29581"/>
                  </a:lnTo>
                  <a:lnTo>
                    <a:pt x="19241" y="30206"/>
                  </a:lnTo>
                  <a:lnTo>
                    <a:pt x="18625" y="30830"/>
                  </a:lnTo>
                  <a:lnTo>
                    <a:pt x="18009" y="31446"/>
                  </a:lnTo>
                  <a:lnTo>
                    <a:pt x="17385" y="32053"/>
                  </a:lnTo>
                  <a:lnTo>
                    <a:pt x="16751" y="32659"/>
                  </a:lnTo>
                  <a:lnTo>
                    <a:pt x="16117" y="33257"/>
                  </a:lnTo>
                  <a:lnTo>
                    <a:pt x="15483" y="33845"/>
                  </a:lnTo>
                  <a:lnTo>
                    <a:pt x="14840" y="34434"/>
                  </a:lnTo>
                  <a:lnTo>
                    <a:pt x="14189" y="35022"/>
                  </a:lnTo>
                  <a:lnTo>
                    <a:pt x="13537" y="35593"/>
                  </a:lnTo>
                  <a:lnTo>
                    <a:pt x="12876" y="36163"/>
                  </a:lnTo>
                  <a:lnTo>
                    <a:pt x="12215" y="36734"/>
                  </a:lnTo>
                  <a:lnTo>
                    <a:pt x="11545" y="37295"/>
                  </a:lnTo>
                  <a:lnTo>
                    <a:pt x="10866" y="37847"/>
                  </a:lnTo>
                  <a:lnTo>
                    <a:pt x="10196" y="38391"/>
                  </a:lnTo>
                  <a:lnTo>
                    <a:pt x="9508" y="38934"/>
                  </a:lnTo>
                  <a:lnTo>
                    <a:pt x="8819" y="39468"/>
                  </a:lnTo>
                  <a:lnTo>
                    <a:pt x="8122" y="40002"/>
                  </a:lnTo>
                  <a:lnTo>
                    <a:pt x="7425" y="40527"/>
                  </a:lnTo>
                  <a:lnTo>
                    <a:pt x="6728" y="41043"/>
                  </a:lnTo>
                  <a:lnTo>
                    <a:pt x="6022" y="41551"/>
                  </a:lnTo>
                  <a:lnTo>
                    <a:pt x="5306" y="42058"/>
                  </a:lnTo>
                  <a:lnTo>
                    <a:pt x="4591" y="42556"/>
                  </a:lnTo>
                  <a:lnTo>
                    <a:pt x="4519" y="43235"/>
                  </a:lnTo>
                  <a:lnTo>
                    <a:pt x="4519" y="43235"/>
                  </a:lnTo>
                  <a:lnTo>
                    <a:pt x="5234" y="42737"/>
                  </a:lnTo>
                  <a:lnTo>
                    <a:pt x="5958" y="42230"/>
                  </a:lnTo>
                  <a:lnTo>
                    <a:pt x="6665" y="41723"/>
                  </a:lnTo>
                  <a:lnTo>
                    <a:pt x="7380" y="41197"/>
                  </a:lnTo>
                  <a:lnTo>
                    <a:pt x="8077" y="40681"/>
                  </a:lnTo>
                  <a:lnTo>
                    <a:pt x="8783" y="40147"/>
                  </a:lnTo>
                  <a:lnTo>
                    <a:pt x="9471" y="39613"/>
                  </a:lnTo>
                  <a:lnTo>
                    <a:pt x="10169" y="39070"/>
                  </a:lnTo>
                  <a:lnTo>
                    <a:pt x="10848" y="38526"/>
                  </a:lnTo>
                  <a:lnTo>
                    <a:pt x="11527" y="37965"/>
                  </a:lnTo>
                  <a:lnTo>
                    <a:pt x="12206" y="37413"/>
                  </a:lnTo>
                  <a:lnTo>
                    <a:pt x="12876" y="36842"/>
                  </a:lnTo>
                  <a:lnTo>
                    <a:pt x="13537" y="36272"/>
                  </a:lnTo>
                  <a:lnTo>
                    <a:pt x="14198" y="35692"/>
                  </a:lnTo>
                  <a:lnTo>
                    <a:pt x="14859" y="35113"/>
                  </a:lnTo>
                  <a:lnTo>
                    <a:pt x="15501" y="34524"/>
                  </a:lnTo>
                  <a:lnTo>
                    <a:pt x="16153" y="33927"/>
                  </a:lnTo>
                  <a:lnTo>
                    <a:pt x="16787" y="33329"/>
                  </a:lnTo>
                  <a:lnTo>
                    <a:pt x="17421" y="32723"/>
                  </a:lnTo>
                  <a:lnTo>
                    <a:pt x="18055" y="32116"/>
                  </a:lnTo>
                  <a:lnTo>
                    <a:pt x="18679" y="31500"/>
                  </a:lnTo>
                  <a:lnTo>
                    <a:pt x="19295" y="30876"/>
                  </a:lnTo>
                  <a:lnTo>
                    <a:pt x="19911" y="30251"/>
                  </a:lnTo>
                  <a:lnTo>
                    <a:pt x="20517" y="29617"/>
                  </a:lnTo>
                  <a:lnTo>
                    <a:pt x="21115" y="28983"/>
                  </a:lnTo>
                  <a:lnTo>
                    <a:pt x="21713" y="28340"/>
                  </a:lnTo>
                  <a:lnTo>
                    <a:pt x="22310" y="27689"/>
                  </a:lnTo>
                  <a:lnTo>
                    <a:pt x="22890" y="27037"/>
                  </a:lnTo>
                  <a:lnTo>
                    <a:pt x="23469" y="26385"/>
                  </a:lnTo>
                  <a:lnTo>
                    <a:pt x="24049" y="25724"/>
                  </a:lnTo>
                  <a:lnTo>
                    <a:pt x="24610" y="25054"/>
                  </a:lnTo>
                  <a:lnTo>
                    <a:pt x="25180" y="24384"/>
                  </a:lnTo>
                  <a:lnTo>
                    <a:pt x="25733" y="23705"/>
                  </a:lnTo>
                  <a:lnTo>
                    <a:pt x="26285" y="23017"/>
                  </a:lnTo>
                  <a:lnTo>
                    <a:pt x="26828" y="22338"/>
                  </a:lnTo>
                  <a:lnTo>
                    <a:pt x="27371" y="21640"/>
                  </a:lnTo>
                  <a:lnTo>
                    <a:pt x="27906" y="20943"/>
                  </a:lnTo>
                  <a:lnTo>
                    <a:pt x="28431" y="20246"/>
                  </a:lnTo>
                  <a:lnTo>
                    <a:pt x="28947" y="19540"/>
                  </a:lnTo>
                  <a:lnTo>
                    <a:pt x="29463" y="18834"/>
                  </a:lnTo>
                  <a:lnTo>
                    <a:pt x="29970" y="18118"/>
                  </a:lnTo>
                  <a:lnTo>
                    <a:pt x="30477" y="17403"/>
                  </a:lnTo>
                  <a:lnTo>
                    <a:pt x="30975" y="16679"/>
                  </a:lnTo>
                  <a:lnTo>
                    <a:pt x="31464" y="15954"/>
                  </a:lnTo>
                  <a:lnTo>
                    <a:pt x="31944" y="15221"/>
                  </a:lnTo>
                  <a:lnTo>
                    <a:pt x="32424" y="14488"/>
                  </a:lnTo>
                  <a:lnTo>
                    <a:pt x="32894" y="13745"/>
                  </a:lnTo>
                  <a:lnTo>
                    <a:pt x="33365" y="13003"/>
                  </a:lnTo>
                  <a:lnTo>
                    <a:pt x="33818" y="12251"/>
                  </a:lnTo>
                  <a:lnTo>
                    <a:pt x="34271" y="11500"/>
                  </a:lnTo>
                  <a:lnTo>
                    <a:pt x="34714" y="10748"/>
                  </a:lnTo>
                  <a:lnTo>
                    <a:pt x="35158" y="9988"/>
                  </a:lnTo>
                  <a:lnTo>
                    <a:pt x="35584" y="9227"/>
                  </a:lnTo>
                  <a:lnTo>
                    <a:pt x="36009" y="8457"/>
                  </a:lnTo>
                  <a:lnTo>
                    <a:pt x="36435" y="7688"/>
                  </a:lnTo>
                  <a:lnTo>
                    <a:pt x="36842" y="6909"/>
                  </a:lnTo>
                  <a:lnTo>
                    <a:pt x="37249" y="6131"/>
                  </a:lnTo>
                  <a:lnTo>
                    <a:pt x="37648" y="5352"/>
                  </a:lnTo>
                  <a:lnTo>
                    <a:pt x="38037" y="4564"/>
                  </a:lnTo>
                  <a:lnTo>
                    <a:pt x="38427" y="3776"/>
                  </a:lnTo>
                  <a:lnTo>
                    <a:pt x="38798" y="2989"/>
                  </a:lnTo>
                  <a:lnTo>
                    <a:pt x="39169" y="2192"/>
                  </a:lnTo>
                  <a:lnTo>
                    <a:pt x="39531" y="1395"/>
                  </a:lnTo>
                  <a:lnTo>
                    <a:pt x="39893" y="589"/>
                  </a:lnTo>
                  <a:lnTo>
                    <a:pt x="39585" y="1"/>
                  </a:lnTo>
                  <a:close/>
                  <a:moveTo>
                    <a:pt x="43189" y="7090"/>
                  </a:moveTo>
                  <a:lnTo>
                    <a:pt x="42999" y="8068"/>
                  </a:lnTo>
                  <a:lnTo>
                    <a:pt x="42791" y="9055"/>
                  </a:lnTo>
                  <a:lnTo>
                    <a:pt x="42582" y="10033"/>
                  </a:lnTo>
                  <a:lnTo>
                    <a:pt x="42365" y="11011"/>
                  </a:lnTo>
                  <a:lnTo>
                    <a:pt x="42130" y="11989"/>
                  </a:lnTo>
                  <a:lnTo>
                    <a:pt x="41894" y="12966"/>
                  </a:lnTo>
                  <a:lnTo>
                    <a:pt x="41650" y="13935"/>
                  </a:lnTo>
                  <a:lnTo>
                    <a:pt x="41387" y="14904"/>
                  </a:lnTo>
                  <a:lnTo>
                    <a:pt x="41125" y="15873"/>
                  </a:lnTo>
                  <a:lnTo>
                    <a:pt x="40853" y="16833"/>
                  </a:lnTo>
                  <a:lnTo>
                    <a:pt x="40572" y="17801"/>
                  </a:lnTo>
                  <a:lnTo>
                    <a:pt x="40283" y="18752"/>
                  </a:lnTo>
                  <a:lnTo>
                    <a:pt x="39975" y="19712"/>
                  </a:lnTo>
                  <a:lnTo>
                    <a:pt x="39667" y="20663"/>
                  </a:lnTo>
                  <a:lnTo>
                    <a:pt x="39350" y="21613"/>
                  </a:lnTo>
                  <a:lnTo>
                    <a:pt x="39024" y="22564"/>
                  </a:lnTo>
                  <a:lnTo>
                    <a:pt x="38698" y="23506"/>
                  </a:lnTo>
                  <a:lnTo>
                    <a:pt x="38354" y="24447"/>
                  </a:lnTo>
                  <a:lnTo>
                    <a:pt x="38001" y="25389"/>
                  </a:lnTo>
                  <a:lnTo>
                    <a:pt x="37639" y="26321"/>
                  </a:lnTo>
                  <a:lnTo>
                    <a:pt x="37268" y="27245"/>
                  </a:lnTo>
                  <a:lnTo>
                    <a:pt x="36896" y="28177"/>
                  </a:lnTo>
                  <a:lnTo>
                    <a:pt x="36507" y="29101"/>
                  </a:lnTo>
                  <a:lnTo>
                    <a:pt x="36118" y="30015"/>
                  </a:lnTo>
                  <a:lnTo>
                    <a:pt x="35710" y="30930"/>
                  </a:lnTo>
                  <a:lnTo>
                    <a:pt x="35303" y="31844"/>
                  </a:lnTo>
                  <a:lnTo>
                    <a:pt x="34886" y="32750"/>
                  </a:lnTo>
                  <a:lnTo>
                    <a:pt x="34452" y="33655"/>
                  </a:lnTo>
                  <a:lnTo>
                    <a:pt x="34017" y="34552"/>
                  </a:lnTo>
                  <a:lnTo>
                    <a:pt x="33574" y="35448"/>
                  </a:lnTo>
                  <a:lnTo>
                    <a:pt x="33121" y="36335"/>
                  </a:lnTo>
                  <a:lnTo>
                    <a:pt x="32659" y="37223"/>
                  </a:lnTo>
                  <a:lnTo>
                    <a:pt x="32306" y="37893"/>
                  </a:lnTo>
                  <a:lnTo>
                    <a:pt x="31944" y="38563"/>
                  </a:lnTo>
                  <a:lnTo>
                    <a:pt x="31573" y="39224"/>
                  </a:lnTo>
                  <a:lnTo>
                    <a:pt x="31201" y="39894"/>
                  </a:lnTo>
                  <a:lnTo>
                    <a:pt x="30821" y="40555"/>
                  </a:lnTo>
                  <a:lnTo>
                    <a:pt x="30441" y="41216"/>
                  </a:lnTo>
                  <a:lnTo>
                    <a:pt x="30060" y="41867"/>
                  </a:lnTo>
                  <a:lnTo>
                    <a:pt x="29662" y="42519"/>
                  </a:lnTo>
                  <a:lnTo>
                    <a:pt x="29273" y="43171"/>
                  </a:lnTo>
                  <a:lnTo>
                    <a:pt x="28865" y="43823"/>
                  </a:lnTo>
                  <a:lnTo>
                    <a:pt x="28458" y="44466"/>
                  </a:lnTo>
                  <a:lnTo>
                    <a:pt x="28050" y="45109"/>
                  </a:lnTo>
                  <a:lnTo>
                    <a:pt x="27217" y="46385"/>
                  </a:lnTo>
                  <a:lnTo>
                    <a:pt x="26366" y="47653"/>
                  </a:lnTo>
                  <a:lnTo>
                    <a:pt x="25497" y="48912"/>
                  </a:lnTo>
                  <a:lnTo>
                    <a:pt x="24601" y="50152"/>
                  </a:lnTo>
                  <a:lnTo>
                    <a:pt x="23695" y="51383"/>
                  </a:lnTo>
                  <a:lnTo>
                    <a:pt x="22772" y="52597"/>
                  </a:lnTo>
                  <a:lnTo>
                    <a:pt x="21830" y="53801"/>
                  </a:lnTo>
                  <a:lnTo>
                    <a:pt x="20880" y="54996"/>
                  </a:lnTo>
                  <a:lnTo>
                    <a:pt x="19902" y="56173"/>
                  </a:lnTo>
                  <a:lnTo>
                    <a:pt x="18915" y="57341"/>
                  </a:lnTo>
                  <a:lnTo>
                    <a:pt x="17901" y="58491"/>
                  </a:lnTo>
                  <a:lnTo>
                    <a:pt x="16878" y="59623"/>
                  </a:lnTo>
                  <a:lnTo>
                    <a:pt x="15845" y="60754"/>
                  </a:lnTo>
                  <a:lnTo>
                    <a:pt x="14786" y="61859"/>
                  </a:lnTo>
                  <a:lnTo>
                    <a:pt x="13718" y="62955"/>
                  </a:lnTo>
                  <a:lnTo>
                    <a:pt x="12631" y="64032"/>
                  </a:lnTo>
                  <a:lnTo>
                    <a:pt x="11536" y="65100"/>
                  </a:lnTo>
                  <a:lnTo>
                    <a:pt x="10422" y="66151"/>
                  </a:lnTo>
                  <a:lnTo>
                    <a:pt x="9299" y="67183"/>
                  </a:lnTo>
                  <a:lnTo>
                    <a:pt x="8159" y="68197"/>
                  </a:lnTo>
                  <a:lnTo>
                    <a:pt x="7000" y="69202"/>
                  </a:lnTo>
                  <a:lnTo>
                    <a:pt x="5832" y="70189"/>
                  </a:lnTo>
                  <a:lnTo>
                    <a:pt x="4646" y="71158"/>
                  </a:lnTo>
                  <a:lnTo>
                    <a:pt x="3450" y="72108"/>
                  </a:lnTo>
                  <a:lnTo>
                    <a:pt x="2246" y="73050"/>
                  </a:lnTo>
                  <a:lnTo>
                    <a:pt x="1024" y="73964"/>
                  </a:lnTo>
                  <a:lnTo>
                    <a:pt x="942" y="74662"/>
                  </a:lnTo>
                  <a:lnTo>
                    <a:pt x="942" y="74662"/>
                  </a:lnTo>
                  <a:lnTo>
                    <a:pt x="1567" y="74200"/>
                  </a:lnTo>
                  <a:lnTo>
                    <a:pt x="2183" y="73738"/>
                  </a:lnTo>
                  <a:lnTo>
                    <a:pt x="2798" y="73267"/>
                  </a:lnTo>
                  <a:lnTo>
                    <a:pt x="3414" y="72796"/>
                  </a:lnTo>
                  <a:lnTo>
                    <a:pt x="4030" y="72317"/>
                  </a:lnTo>
                  <a:lnTo>
                    <a:pt x="4636" y="71828"/>
                  </a:lnTo>
                  <a:lnTo>
                    <a:pt x="5234" y="71348"/>
                  </a:lnTo>
                  <a:lnTo>
                    <a:pt x="5832" y="70850"/>
                  </a:lnTo>
                  <a:lnTo>
                    <a:pt x="7027" y="69854"/>
                  </a:lnTo>
                  <a:lnTo>
                    <a:pt x="8204" y="68840"/>
                  </a:lnTo>
                  <a:lnTo>
                    <a:pt x="9363" y="67817"/>
                  </a:lnTo>
                  <a:lnTo>
                    <a:pt x="10513" y="66766"/>
                  </a:lnTo>
                  <a:lnTo>
                    <a:pt x="11644" y="65707"/>
                  </a:lnTo>
                  <a:lnTo>
                    <a:pt x="12758" y="64630"/>
                  </a:lnTo>
                  <a:lnTo>
                    <a:pt x="13863" y="63543"/>
                  </a:lnTo>
                  <a:lnTo>
                    <a:pt x="14949" y="62429"/>
                  </a:lnTo>
                  <a:lnTo>
                    <a:pt x="16027" y="61307"/>
                  </a:lnTo>
                  <a:lnTo>
                    <a:pt x="17077" y="60175"/>
                  </a:lnTo>
                  <a:lnTo>
                    <a:pt x="18118" y="59016"/>
                  </a:lnTo>
                  <a:lnTo>
                    <a:pt x="19141" y="57857"/>
                  </a:lnTo>
                  <a:lnTo>
                    <a:pt x="20155" y="56671"/>
                  </a:lnTo>
                  <a:lnTo>
                    <a:pt x="20653" y="56082"/>
                  </a:lnTo>
                  <a:lnTo>
                    <a:pt x="21142" y="55485"/>
                  </a:lnTo>
                  <a:lnTo>
                    <a:pt x="21631" y="54878"/>
                  </a:lnTo>
                  <a:lnTo>
                    <a:pt x="22120" y="54272"/>
                  </a:lnTo>
                  <a:lnTo>
                    <a:pt x="22600" y="53665"/>
                  </a:lnTo>
                  <a:lnTo>
                    <a:pt x="23071" y="53049"/>
                  </a:lnTo>
                  <a:lnTo>
                    <a:pt x="23542" y="52434"/>
                  </a:lnTo>
                  <a:lnTo>
                    <a:pt x="24012" y="51818"/>
                  </a:lnTo>
                  <a:lnTo>
                    <a:pt x="24474" y="51193"/>
                  </a:lnTo>
                  <a:lnTo>
                    <a:pt x="24936" y="50568"/>
                  </a:lnTo>
                  <a:lnTo>
                    <a:pt x="25389" y="49944"/>
                  </a:lnTo>
                  <a:lnTo>
                    <a:pt x="25841" y="49310"/>
                  </a:lnTo>
                  <a:lnTo>
                    <a:pt x="26285" y="48676"/>
                  </a:lnTo>
                  <a:lnTo>
                    <a:pt x="26720" y="48042"/>
                  </a:lnTo>
                  <a:lnTo>
                    <a:pt x="27154" y="47400"/>
                  </a:lnTo>
                  <a:lnTo>
                    <a:pt x="27589" y="46757"/>
                  </a:lnTo>
                  <a:lnTo>
                    <a:pt x="28014" y="46114"/>
                  </a:lnTo>
                  <a:lnTo>
                    <a:pt x="28440" y="45462"/>
                  </a:lnTo>
                  <a:lnTo>
                    <a:pt x="28856" y="44810"/>
                  </a:lnTo>
                  <a:lnTo>
                    <a:pt x="29264" y="44158"/>
                  </a:lnTo>
                  <a:lnTo>
                    <a:pt x="29671" y="43497"/>
                  </a:lnTo>
                  <a:lnTo>
                    <a:pt x="30079" y="42836"/>
                  </a:lnTo>
                  <a:lnTo>
                    <a:pt x="30477" y="42175"/>
                  </a:lnTo>
                  <a:lnTo>
                    <a:pt x="30866" y="41514"/>
                  </a:lnTo>
                  <a:lnTo>
                    <a:pt x="31256" y="40844"/>
                  </a:lnTo>
                  <a:lnTo>
                    <a:pt x="31636" y="40174"/>
                  </a:lnTo>
                  <a:lnTo>
                    <a:pt x="32016" y="39495"/>
                  </a:lnTo>
                  <a:lnTo>
                    <a:pt x="32387" y="38816"/>
                  </a:lnTo>
                  <a:lnTo>
                    <a:pt x="32759" y="38137"/>
                  </a:lnTo>
                  <a:lnTo>
                    <a:pt x="33121" y="37458"/>
                  </a:lnTo>
                  <a:lnTo>
                    <a:pt x="33574" y="36589"/>
                  </a:lnTo>
                  <a:lnTo>
                    <a:pt x="34017" y="35711"/>
                  </a:lnTo>
                  <a:lnTo>
                    <a:pt x="34452" y="34832"/>
                  </a:lnTo>
                  <a:lnTo>
                    <a:pt x="34886" y="33945"/>
                  </a:lnTo>
                  <a:lnTo>
                    <a:pt x="35303" y="33058"/>
                  </a:lnTo>
                  <a:lnTo>
                    <a:pt x="35719" y="32170"/>
                  </a:lnTo>
                  <a:lnTo>
                    <a:pt x="36127" y="31274"/>
                  </a:lnTo>
                  <a:lnTo>
                    <a:pt x="36525" y="30369"/>
                  </a:lnTo>
                  <a:lnTo>
                    <a:pt x="36914" y="29472"/>
                  </a:lnTo>
                  <a:lnTo>
                    <a:pt x="37295" y="28558"/>
                  </a:lnTo>
                  <a:lnTo>
                    <a:pt x="37666" y="27652"/>
                  </a:lnTo>
                  <a:lnTo>
                    <a:pt x="38028" y="26738"/>
                  </a:lnTo>
                  <a:lnTo>
                    <a:pt x="38381" y="25814"/>
                  </a:lnTo>
                  <a:lnTo>
                    <a:pt x="38734" y="24891"/>
                  </a:lnTo>
                  <a:lnTo>
                    <a:pt x="39069" y="23967"/>
                  </a:lnTo>
                  <a:lnTo>
                    <a:pt x="39404" y="23044"/>
                  </a:lnTo>
                  <a:lnTo>
                    <a:pt x="39730" y="22111"/>
                  </a:lnTo>
                  <a:lnTo>
                    <a:pt x="40038" y="21179"/>
                  </a:lnTo>
                  <a:lnTo>
                    <a:pt x="40346" y="20237"/>
                  </a:lnTo>
                  <a:lnTo>
                    <a:pt x="40645" y="19295"/>
                  </a:lnTo>
                  <a:lnTo>
                    <a:pt x="40935" y="18354"/>
                  </a:lnTo>
                  <a:lnTo>
                    <a:pt x="41215" y="17412"/>
                  </a:lnTo>
                  <a:lnTo>
                    <a:pt x="41487" y="16461"/>
                  </a:lnTo>
                  <a:lnTo>
                    <a:pt x="41758" y="15511"/>
                  </a:lnTo>
                  <a:lnTo>
                    <a:pt x="42012" y="14560"/>
                  </a:lnTo>
                  <a:lnTo>
                    <a:pt x="42256" y="13600"/>
                  </a:lnTo>
                  <a:lnTo>
                    <a:pt x="42501" y="12650"/>
                  </a:lnTo>
                  <a:lnTo>
                    <a:pt x="42727" y="11690"/>
                  </a:lnTo>
                  <a:lnTo>
                    <a:pt x="42954" y="10721"/>
                  </a:lnTo>
                  <a:lnTo>
                    <a:pt x="43162" y="9761"/>
                  </a:lnTo>
                  <a:lnTo>
                    <a:pt x="43370" y="8792"/>
                  </a:lnTo>
                  <a:lnTo>
                    <a:pt x="43569" y="7824"/>
                  </a:lnTo>
                  <a:lnTo>
                    <a:pt x="43189" y="7090"/>
                  </a:lnTo>
                  <a:close/>
                  <a:moveTo>
                    <a:pt x="68387" y="56671"/>
                  </a:moveTo>
                  <a:lnTo>
                    <a:pt x="67436" y="57323"/>
                  </a:lnTo>
                  <a:lnTo>
                    <a:pt x="66485" y="57966"/>
                  </a:lnTo>
                  <a:lnTo>
                    <a:pt x="65517" y="58600"/>
                  </a:lnTo>
                  <a:lnTo>
                    <a:pt x="64557" y="59224"/>
                  </a:lnTo>
                  <a:lnTo>
                    <a:pt x="63579" y="59849"/>
                  </a:lnTo>
                  <a:lnTo>
                    <a:pt x="62610" y="60456"/>
                  </a:lnTo>
                  <a:lnTo>
                    <a:pt x="61623" y="61062"/>
                  </a:lnTo>
                  <a:lnTo>
                    <a:pt x="60645" y="61660"/>
                  </a:lnTo>
                  <a:lnTo>
                    <a:pt x="59649" y="62257"/>
                  </a:lnTo>
                  <a:lnTo>
                    <a:pt x="58663" y="62837"/>
                  </a:lnTo>
                  <a:lnTo>
                    <a:pt x="57658" y="63416"/>
                  </a:lnTo>
                  <a:lnTo>
                    <a:pt x="56662" y="63978"/>
                  </a:lnTo>
                  <a:lnTo>
                    <a:pt x="55648" y="64539"/>
                  </a:lnTo>
                  <a:lnTo>
                    <a:pt x="54642" y="65091"/>
                  </a:lnTo>
                  <a:lnTo>
                    <a:pt x="53628" y="65644"/>
                  </a:lnTo>
                  <a:lnTo>
                    <a:pt x="52605" y="66178"/>
                  </a:lnTo>
                  <a:lnTo>
                    <a:pt x="51582" y="66703"/>
                  </a:lnTo>
                  <a:lnTo>
                    <a:pt x="50550" y="67228"/>
                  </a:lnTo>
                  <a:lnTo>
                    <a:pt x="49527" y="67744"/>
                  </a:lnTo>
                  <a:lnTo>
                    <a:pt x="48486" y="68251"/>
                  </a:lnTo>
                  <a:lnTo>
                    <a:pt x="47444" y="68749"/>
                  </a:lnTo>
                  <a:lnTo>
                    <a:pt x="46403" y="69238"/>
                  </a:lnTo>
                  <a:lnTo>
                    <a:pt x="45362" y="69727"/>
                  </a:lnTo>
                  <a:lnTo>
                    <a:pt x="44312" y="70198"/>
                  </a:lnTo>
                  <a:lnTo>
                    <a:pt x="43252" y="70669"/>
                  </a:lnTo>
                  <a:lnTo>
                    <a:pt x="42202" y="71121"/>
                  </a:lnTo>
                  <a:lnTo>
                    <a:pt x="41134" y="71574"/>
                  </a:lnTo>
                  <a:lnTo>
                    <a:pt x="40074" y="72018"/>
                  </a:lnTo>
                  <a:lnTo>
                    <a:pt x="39006" y="72452"/>
                  </a:lnTo>
                  <a:lnTo>
                    <a:pt x="37938" y="72887"/>
                  </a:lnTo>
                  <a:lnTo>
                    <a:pt x="36860" y="73304"/>
                  </a:lnTo>
                  <a:lnTo>
                    <a:pt x="35783" y="73711"/>
                  </a:lnTo>
                  <a:lnTo>
                    <a:pt x="34705" y="74118"/>
                  </a:lnTo>
                  <a:lnTo>
                    <a:pt x="33628" y="74508"/>
                  </a:lnTo>
                  <a:lnTo>
                    <a:pt x="32541" y="74897"/>
                  </a:lnTo>
                  <a:lnTo>
                    <a:pt x="31446" y="75277"/>
                  </a:lnTo>
                  <a:lnTo>
                    <a:pt x="30359" y="75649"/>
                  </a:lnTo>
                  <a:lnTo>
                    <a:pt x="29264" y="76011"/>
                  </a:lnTo>
                  <a:lnTo>
                    <a:pt x="28168" y="76364"/>
                  </a:lnTo>
                  <a:lnTo>
                    <a:pt x="27073" y="76708"/>
                  </a:lnTo>
                  <a:lnTo>
                    <a:pt x="25968" y="77043"/>
                  </a:lnTo>
                  <a:lnTo>
                    <a:pt x="24863" y="77369"/>
                  </a:lnTo>
                  <a:lnTo>
                    <a:pt x="23759" y="77695"/>
                  </a:lnTo>
                  <a:lnTo>
                    <a:pt x="22645" y="78003"/>
                  </a:lnTo>
                  <a:lnTo>
                    <a:pt x="21531" y="78310"/>
                  </a:lnTo>
                  <a:lnTo>
                    <a:pt x="20418" y="78600"/>
                  </a:lnTo>
                  <a:lnTo>
                    <a:pt x="19304" y="78890"/>
                  </a:lnTo>
                  <a:lnTo>
                    <a:pt x="18191" y="79171"/>
                  </a:lnTo>
                  <a:lnTo>
                    <a:pt x="17068" y="79433"/>
                  </a:lnTo>
                  <a:lnTo>
                    <a:pt x="15945" y="79696"/>
                  </a:lnTo>
                  <a:lnTo>
                    <a:pt x="14822" y="79949"/>
                  </a:lnTo>
                  <a:lnTo>
                    <a:pt x="13691" y="80194"/>
                  </a:lnTo>
                  <a:lnTo>
                    <a:pt x="12568" y="80429"/>
                  </a:lnTo>
                  <a:lnTo>
                    <a:pt x="11436" y="80656"/>
                  </a:lnTo>
                  <a:lnTo>
                    <a:pt x="10304" y="80873"/>
                  </a:lnTo>
                  <a:lnTo>
                    <a:pt x="9173" y="81081"/>
                  </a:lnTo>
                  <a:lnTo>
                    <a:pt x="8041" y="81280"/>
                  </a:lnTo>
                  <a:lnTo>
                    <a:pt x="6900" y="81470"/>
                  </a:lnTo>
                  <a:lnTo>
                    <a:pt x="5768" y="81651"/>
                  </a:lnTo>
                  <a:lnTo>
                    <a:pt x="4627" y="81824"/>
                  </a:lnTo>
                  <a:lnTo>
                    <a:pt x="3487" y="81986"/>
                  </a:lnTo>
                  <a:lnTo>
                    <a:pt x="2346" y="82140"/>
                  </a:lnTo>
                  <a:lnTo>
                    <a:pt x="1205" y="82285"/>
                  </a:lnTo>
                  <a:lnTo>
                    <a:pt x="64" y="82421"/>
                  </a:lnTo>
                  <a:lnTo>
                    <a:pt x="1" y="82946"/>
                  </a:lnTo>
                  <a:lnTo>
                    <a:pt x="1151" y="82810"/>
                  </a:lnTo>
                  <a:lnTo>
                    <a:pt x="2300" y="82666"/>
                  </a:lnTo>
                  <a:lnTo>
                    <a:pt x="3441" y="82512"/>
                  </a:lnTo>
                  <a:lnTo>
                    <a:pt x="4591" y="82349"/>
                  </a:lnTo>
                  <a:lnTo>
                    <a:pt x="5732" y="82177"/>
                  </a:lnTo>
                  <a:lnTo>
                    <a:pt x="6873" y="81996"/>
                  </a:lnTo>
                  <a:lnTo>
                    <a:pt x="8014" y="81805"/>
                  </a:lnTo>
                  <a:lnTo>
                    <a:pt x="9154" y="81606"/>
                  </a:lnTo>
                  <a:lnTo>
                    <a:pt x="10286" y="81398"/>
                  </a:lnTo>
                  <a:lnTo>
                    <a:pt x="11427" y="81181"/>
                  </a:lnTo>
                  <a:lnTo>
                    <a:pt x="12559" y="80954"/>
                  </a:lnTo>
                  <a:lnTo>
                    <a:pt x="13691" y="80719"/>
                  </a:lnTo>
                  <a:lnTo>
                    <a:pt x="14822" y="80474"/>
                  </a:lnTo>
                  <a:lnTo>
                    <a:pt x="15954" y="80221"/>
                  </a:lnTo>
                  <a:lnTo>
                    <a:pt x="17077" y="79958"/>
                  </a:lnTo>
                  <a:lnTo>
                    <a:pt x="18200" y="79696"/>
                  </a:lnTo>
                  <a:lnTo>
                    <a:pt x="19322" y="79415"/>
                  </a:lnTo>
                  <a:lnTo>
                    <a:pt x="20445" y="79125"/>
                  </a:lnTo>
                  <a:lnTo>
                    <a:pt x="21568" y="78836"/>
                  </a:lnTo>
                  <a:lnTo>
                    <a:pt x="22681" y="78528"/>
                  </a:lnTo>
                  <a:lnTo>
                    <a:pt x="23795" y="78220"/>
                  </a:lnTo>
                  <a:lnTo>
                    <a:pt x="24909" y="77894"/>
                  </a:lnTo>
                  <a:lnTo>
                    <a:pt x="26013" y="77568"/>
                  </a:lnTo>
                  <a:lnTo>
                    <a:pt x="27127" y="77233"/>
                  </a:lnTo>
                  <a:lnTo>
                    <a:pt x="28232" y="76880"/>
                  </a:lnTo>
                  <a:lnTo>
                    <a:pt x="29327" y="76527"/>
                  </a:lnTo>
                  <a:lnTo>
                    <a:pt x="30432" y="76165"/>
                  </a:lnTo>
                  <a:lnTo>
                    <a:pt x="31527" y="75793"/>
                  </a:lnTo>
                  <a:lnTo>
                    <a:pt x="32614" y="75413"/>
                  </a:lnTo>
                  <a:lnTo>
                    <a:pt x="33709" y="75024"/>
                  </a:lnTo>
                  <a:lnTo>
                    <a:pt x="34796" y="74634"/>
                  </a:lnTo>
                  <a:lnTo>
                    <a:pt x="35882" y="74227"/>
                  </a:lnTo>
                  <a:lnTo>
                    <a:pt x="36960" y="73820"/>
                  </a:lnTo>
                  <a:lnTo>
                    <a:pt x="38037" y="73394"/>
                  </a:lnTo>
                  <a:lnTo>
                    <a:pt x="39115" y="72969"/>
                  </a:lnTo>
                  <a:lnTo>
                    <a:pt x="40183" y="72534"/>
                  </a:lnTo>
                  <a:lnTo>
                    <a:pt x="41251" y="72090"/>
                  </a:lnTo>
                  <a:lnTo>
                    <a:pt x="42320" y="71638"/>
                  </a:lnTo>
                  <a:lnTo>
                    <a:pt x="43379" y="71176"/>
                  </a:lnTo>
                  <a:lnTo>
                    <a:pt x="44438" y="70705"/>
                  </a:lnTo>
                  <a:lnTo>
                    <a:pt x="45498" y="70225"/>
                  </a:lnTo>
                  <a:lnTo>
                    <a:pt x="46548" y="69745"/>
                  </a:lnTo>
                  <a:lnTo>
                    <a:pt x="47589" y="69247"/>
                  </a:lnTo>
                  <a:lnTo>
                    <a:pt x="48640" y="68749"/>
                  </a:lnTo>
                  <a:lnTo>
                    <a:pt x="49672" y="68242"/>
                  </a:lnTo>
                  <a:lnTo>
                    <a:pt x="50713" y="67726"/>
                  </a:lnTo>
                  <a:lnTo>
                    <a:pt x="51745" y="67201"/>
                  </a:lnTo>
                  <a:lnTo>
                    <a:pt x="52768" y="66667"/>
                  </a:lnTo>
                  <a:lnTo>
                    <a:pt x="53791" y="66133"/>
                  </a:lnTo>
                  <a:lnTo>
                    <a:pt x="54815" y="65589"/>
                  </a:lnTo>
                  <a:lnTo>
                    <a:pt x="55829" y="65028"/>
                  </a:lnTo>
                  <a:lnTo>
                    <a:pt x="56843" y="64467"/>
                  </a:lnTo>
                  <a:lnTo>
                    <a:pt x="57848" y="63896"/>
                  </a:lnTo>
                  <a:lnTo>
                    <a:pt x="58853" y="63317"/>
                  </a:lnTo>
                  <a:lnTo>
                    <a:pt x="59849" y="62737"/>
                  </a:lnTo>
                  <a:lnTo>
                    <a:pt x="60845" y="62140"/>
                  </a:lnTo>
                  <a:lnTo>
                    <a:pt x="61831" y="61542"/>
                  </a:lnTo>
                  <a:lnTo>
                    <a:pt x="62818" y="60936"/>
                  </a:lnTo>
                  <a:lnTo>
                    <a:pt x="63796" y="60320"/>
                  </a:lnTo>
                  <a:lnTo>
                    <a:pt x="64774" y="59695"/>
                  </a:lnTo>
                  <a:lnTo>
                    <a:pt x="65743" y="59070"/>
                  </a:lnTo>
                  <a:lnTo>
                    <a:pt x="66712" y="58428"/>
                  </a:lnTo>
                  <a:lnTo>
                    <a:pt x="67671" y="57785"/>
                  </a:lnTo>
                  <a:lnTo>
                    <a:pt x="68622" y="57133"/>
                  </a:lnTo>
                  <a:lnTo>
                    <a:pt x="68387" y="566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616425" y="955875"/>
              <a:ext cx="474900" cy="635400"/>
            </a:xfrm>
            <a:custGeom>
              <a:avLst/>
              <a:gdLst/>
              <a:ahLst/>
              <a:cxnLst/>
              <a:rect l="l" t="t" r="r" b="b"/>
              <a:pathLst>
                <a:path w="18996" h="25416" extrusionOk="0">
                  <a:moveTo>
                    <a:pt x="12966" y="1"/>
                  </a:moveTo>
                  <a:lnTo>
                    <a:pt x="12676" y="28"/>
                  </a:lnTo>
                  <a:lnTo>
                    <a:pt x="12386" y="64"/>
                  </a:lnTo>
                  <a:lnTo>
                    <a:pt x="12105" y="119"/>
                  </a:lnTo>
                  <a:lnTo>
                    <a:pt x="11825" y="182"/>
                  </a:lnTo>
                  <a:lnTo>
                    <a:pt x="11553" y="254"/>
                  </a:lnTo>
                  <a:lnTo>
                    <a:pt x="11291" y="345"/>
                  </a:lnTo>
                  <a:lnTo>
                    <a:pt x="11028" y="444"/>
                  </a:lnTo>
                  <a:lnTo>
                    <a:pt x="10774" y="562"/>
                  </a:lnTo>
                  <a:lnTo>
                    <a:pt x="10530" y="689"/>
                  </a:lnTo>
                  <a:lnTo>
                    <a:pt x="10286" y="825"/>
                  </a:lnTo>
                  <a:lnTo>
                    <a:pt x="10059" y="979"/>
                  </a:lnTo>
                  <a:lnTo>
                    <a:pt x="9833" y="1142"/>
                  </a:lnTo>
                  <a:lnTo>
                    <a:pt x="9616" y="1305"/>
                  </a:lnTo>
                  <a:lnTo>
                    <a:pt x="9407" y="1486"/>
                  </a:lnTo>
                  <a:lnTo>
                    <a:pt x="9208" y="1676"/>
                  </a:lnTo>
                  <a:lnTo>
                    <a:pt x="9018" y="1875"/>
                  </a:lnTo>
                  <a:lnTo>
                    <a:pt x="8837" y="2083"/>
                  </a:lnTo>
                  <a:lnTo>
                    <a:pt x="8665" y="2301"/>
                  </a:lnTo>
                  <a:lnTo>
                    <a:pt x="8502" y="2527"/>
                  </a:lnTo>
                  <a:lnTo>
                    <a:pt x="8357" y="2762"/>
                  </a:lnTo>
                  <a:lnTo>
                    <a:pt x="8221" y="2998"/>
                  </a:lnTo>
                  <a:lnTo>
                    <a:pt x="8094" y="3251"/>
                  </a:lnTo>
                  <a:lnTo>
                    <a:pt x="7977" y="3505"/>
                  </a:lnTo>
                  <a:lnTo>
                    <a:pt x="7877" y="3758"/>
                  </a:lnTo>
                  <a:lnTo>
                    <a:pt x="7787" y="4030"/>
                  </a:lnTo>
                  <a:lnTo>
                    <a:pt x="7705" y="4302"/>
                  </a:lnTo>
                  <a:lnTo>
                    <a:pt x="7642" y="4582"/>
                  </a:lnTo>
                  <a:lnTo>
                    <a:pt x="7587" y="4863"/>
                  </a:lnTo>
                  <a:lnTo>
                    <a:pt x="7551" y="5144"/>
                  </a:lnTo>
                  <a:lnTo>
                    <a:pt x="7533" y="5442"/>
                  </a:lnTo>
                  <a:lnTo>
                    <a:pt x="7524" y="5732"/>
                  </a:lnTo>
                  <a:lnTo>
                    <a:pt x="7533" y="5931"/>
                  </a:lnTo>
                  <a:lnTo>
                    <a:pt x="7542" y="6121"/>
                  </a:lnTo>
                  <a:lnTo>
                    <a:pt x="7560" y="6321"/>
                  </a:lnTo>
                  <a:lnTo>
                    <a:pt x="7578" y="6511"/>
                  </a:lnTo>
                  <a:lnTo>
                    <a:pt x="7615" y="6701"/>
                  </a:lnTo>
                  <a:lnTo>
                    <a:pt x="7651" y="6882"/>
                  </a:lnTo>
                  <a:lnTo>
                    <a:pt x="7687" y="7072"/>
                  </a:lnTo>
                  <a:lnTo>
                    <a:pt x="7732" y="7253"/>
                  </a:lnTo>
                  <a:lnTo>
                    <a:pt x="7524" y="7326"/>
                  </a:lnTo>
                  <a:lnTo>
                    <a:pt x="7307" y="7407"/>
                  </a:lnTo>
                  <a:lnTo>
                    <a:pt x="7108" y="7498"/>
                  </a:lnTo>
                  <a:lnTo>
                    <a:pt x="6899" y="7597"/>
                  </a:lnTo>
                  <a:lnTo>
                    <a:pt x="6709" y="7697"/>
                  </a:lnTo>
                  <a:lnTo>
                    <a:pt x="6510" y="7815"/>
                  </a:lnTo>
                  <a:lnTo>
                    <a:pt x="6329" y="7932"/>
                  </a:lnTo>
                  <a:lnTo>
                    <a:pt x="6139" y="8059"/>
                  </a:lnTo>
                  <a:lnTo>
                    <a:pt x="5967" y="8195"/>
                  </a:lnTo>
                  <a:lnTo>
                    <a:pt x="5795" y="8331"/>
                  </a:lnTo>
                  <a:lnTo>
                    <a:pt x="5623" y="8476"/>
                  </a:lnTo>
                  <a:lnTo>
                    <a:pt x="5469" y="8629"/>
                  </a:lnTo>
                  <a:lnTo>
                    <a:pt x="5306" y="8792"/>
                  </a:lnTo>
                  <a:lnTo>
                    <a:pt x="5161" y="8955"/>
                  </a:lnTo>
                  <a:lnTo>
                    <a:pt x="5016" y="9127"/>
                  </a:lnTo>
                  <a:lnTo>
                    <a:pt x="4880" y="9299"/>
                  </a:lnTo>
                  <a:lnTo>
                    <a:pt x="4753" y="9481"/>
                  </a:lnTo>
                  <a:lnTo>
                    <a:pt x="4636" y="9671"/>
                  </a:lnTo>
                  <a:lnTo>
                    <a:pt x="4518" y="9861"/>
                  </a:lnTo>
                  <a:lnTo>
                    <a:pt x="4409" y="10060"/>
                  </a:lnTo>
                  <a:lnTo>
                    <a:pt x="4310" y="10259"/>
                  </a:lnTo>
                  <a:lnTo>
                    <a:pt x="4219" y="10458"/>
                  </a:lnTo>
                  <a:lnTo>
                    <a:pt x="4138" y="10667"/>
                  </a:lnTo>
                  <a:lnTo>
                    <a:pt x="4056" y="10884"/>
                  </a:lnTo>
                  <a:lnTo>
                    <a:pt x="3993" y="11101"/>
                  </a:lnTo>
                  <a:lnTo>
                    <a:pt x="3930" y="11319"/>
                  </a:lnTo>
                  <a:lnTo>
                    <a:pt x="3875" y="11545"/>
                  </a:lnTo>
                  <a:lnTo>
                    <a:pt x="3839" y="11771"/>
                  </a:lnTo>
                  <a:lnTo>
                    <a:pt x="3803" y="11998"/>
                  </a:lnTo>
                  <a:lnTo>
                    <a:pt x="3785" y="12233"/>
                  </a:lnTo>
                  <a:lnTo>
                    <a:pt x="3767" y="12468"/>
                  </a:lnTo>
                  <a:lnTo>
                    <a:pt x="3757" y="12713"/>
                  </a:lnTo>
                  <a:lnTo>
                    <a:pt x="3767" y="12903"/>
                  </a:lnTo>
                  <a:lnTo>
                    <a:pt x="3776" y="13102"/>
                  </a:lnTo>
                  <a:lnTo>
                    <a:pt x="3794" y="13292"/>
                  </a:lnTo>
                  <a:lnTo>
                    <a:pt x="3821" y="13482"/>
                  </a:lnTo>
                  <a:lnTo>
                    <a:pt x="3848" y="13673"/>
                  </a:lnTo>
                  <a:lnTo>
                    <a:pt x="3884" y="13854"/>
                  </a:lnTo>
                  <a:lnTo>
                    <a:pt x="3920" y="14044"/>
                  </a:lnTo>
                  <a:lnTo>
                    <a:pt x="3975" y="14225"/>
                  </a:lnTo>
                  <a:lnTo>
                    <a:pt x="3757" y="14297"/>
                  </a:lnTo>
                  <a:lnTo>
                    <a:pt x="3549" y="14379"/>
                  </a:lnTo>
                  <a:lnTo>
                    <a:pt x="3341" y="14469"/>
                  </a:lnTo>
                  <a:lnTo>
                    <a:pt x="3142" y="14569"/>
                  </a:lnTo>
                  <a:lnTo>
                    <a:pt x="2943" y="14678"/>
                  </a:lnTo>
                  <a:lnTo>
                    <a:pt x="2752" y="14786"/>
                  </a:lnTo>
                  <a:lnTo>
                    <a:pt x="2562" y="14904"/>
                  </a:lnTo>
                  <a:lnTo>
                    <a:pt x="2381" y="15031"/>
                  </a:lnTo>
                  <a:lnTo>
                    <a:pt x="2200" y="15167"/>
                  </a:lnTo>
                  <a:lnTo>
                    <a:pt x="2028" y="15302"/>
                  </a:lnTo>
                  <a:lnTo>
                    <a:pt x="1865" y="15456"/>
                  </a:lnTo>
                  <a:lnTo>
                    <a:pt x="1702" y="15610"/>
                  </a:lnTo>
                  <a:lnTo>
                    <a:pt x="1548" y="15764"/>
                  </a:lnTo>
                  <a:lnTo>
                    <a:pt x="1394" y="15927"/>
                  </a:lnTo>
                  <a:lnTo>
                    <a:pt x="1259" y="16099"/>
                  </a:lnTo>
                  <a:lnTo>
                    <a:pt x="1123" y="16280"/>
                  </a:lnTo>
                  <a:lnTo>
                    <a:pt x="987" y="16461"/>
                  </a:lnTo>
                  <a:lnTo>
                    <a:pt x="869" y="16642"/>
                  </a:lnTo>
                  <a:lnTo>
                    <a:pt x="752" y="16833"/>
                  </a:lnTo>
                  <a:lnTo>
                    <a:pt x="643" y="17032"/>
                  </a:lnTo>
                  <a:lnTo>
                    <a:pt x="543" y="17231"/>
                  </a:lnTo>
                  <a:lnTo>
                    <a:pt x="453" y="17439"/>
                  </a:lnTo>
                  <a:lnTo>
                    <a:pt x="371" y="17647"/>
                  </a:lnTo>
                  <a:lnTo>
                    <a:pt x="290" y="17856"/>
                  </a:lnTo>
                  <a:lnTo>
                    <a:pt x="226" y="18073"/>
                  </a:lnTo>
                  <a:lnTo>
                    <a:pt x="163" y="18299"/>
                  </a:lnTo>
                  <a:lnTo>
                    <a:pt x="118" y="18517"/>
                  </a:lnTo>
                  <a:lnTo>
                    <a:pt x="72" y="18743"/>
                  </a:lnTo>
                  <a:lnTo>
                    <a:pt x="36" y="18978"/>
                  </a:lnTo>
                  <a:lnTo>
                    <a:pt x="18" y="19205"/>
                  </a:lnTo>
                  <a:lnTo>
                    <a:pt x="0" y="19449"/>
                  </a:lnTo>
                  <a:lnTo>
                    <a:pt x="0" y="19685"/>
                  </a:lnTo>
                  <a:lnTo>
                    <a:pt x="9" y="19974"/>
                  </a:lnTo>
                  <a:lnTo>
                    <a:pt x="27" y="20273"/>
                  </a:lnTo>
                  <a:lnTo>
                    <a:pt x="63" y="20554"/>
                  </a:lnTo>
                  <a:lnTo>
                    <a:pt x="118" y="20844"/>
                  </a:lnTo>
                  <a:lnTo>
                    <a:pt x="181" y="21115"/>
                  </a:lnTo>
                  <a:lnTo>
                    <a:pt x="254" y="21387"/>
                  </a:lnTo>
                  <a:lnTo>
                    <a:pt x="344" y="21658"/>
                  </a:lnTo>
                  <a:lnTo>
                    <a:pt x="444" y="21912"/>
                  </a:lnTo>
                  <a:lnTo>
                    <a:pt x="561" y="22175"/>
                  </a:lnTo>
                  <a:lnTo>
                    <a:pt x="688" y="22419"/>
                  </a:lnTo>
                  <a:lnTo>
                    <a:pt x="824" y="22654"/>
                  </a:lnTo>
                  <a:lnTo>
                    <a:pt x="978" y="22890"/>
                  </a:lnTo>
                  <a:lnTo>
                    <a:pt x="1141" y="23116"/>
                  </a:lnTo>
                  <a:lnTo>
                    <a:pt x="1304" y="23333"/>
                  </a:lnTo>
                  <a:lnTo>
                    <a:pt x="1485" y="23542"/>
                  </a:lnTo>
                  <a:lnTo>
                    <a:pt x="1675" y="23741"/>
                  </a:lnTo>
                  <a:lnTo>
                    <a:pt x="1874" y="23931"/>
                  </a:lnTo>
                  <a:lnTo>
                    <a:pt x="2082" y="24112"/>
                  </a:lnTo>
                  <a:lnTo>
                    <a:pt x="2300" y="24284"/>
                  </a:lnTo>
                  <a:lnTo>
                    <a:pt x="2526" y="24438"/>
                  </a:lnTo>
                  <a:lnTo>
                    <a:pt x="2762" y="24592"/>
                  </a:lnTo>
                  <a:lnTo>
                    <a:pt x="2997" y="24728"/>
                  </a:lnTo>
                  <a:lnTo>
                    <a:pt x="3250" y="24855"/>
                  </a:lnTo>
                  <a:lnTo>
                    <a:pt x="3504" y="24972"/>
                  </a:lnTo>
                  <a:lnTo>
                    <a:pt x="3757" y="25072"/>
                  </a:lnTo>
                  <a:lnTo>
                    <a:pt x="4029" y="25162"/>
                  </a:lnTo>
                  <a:lnTo>
                    <a:pt x="4301" y="25235"/>
                  </a:lnTo>
                  <a:lnTo>
                    <a:pt x="4581" y="25307"/>
                  </a:lnTo>
                  <a:lnTo>
                    <a:pt x="4862" y="25353"/>
                  </a:lnTo>
                  <a:lnTo>
                    <a:pt x="5152" y="25389"/>
                  </a:lnTo>
                  <a:lnTo>
                    <a:pt x="5442" y="25416"/>
                  </a:lnTo>
                  <a:lnTo>
                    <a:pt x="6039" y="25416"/>
                  </a:lnTo>
                  <a:lnTo>
                    <a:pt x="6338" y="25389"/>
                  </a:lnTo>
                  <a:lnTo>
                    <a:pt x="6637" y="25353"/>
                  </a:lnTo>
                  <a:lnTo>
                    <a:pt x="6926" y="25298"/>
                  </a:lnTo>
                  <a:lnTo>
                    <a:pt x="7207" y="25226"/>
                  </a:lnTo>
                  <a:lnTo>
                    <a:pt x="7488" y="25144"/>
                  </a:lnTo>
                  <a:lnTo>
                    <a:pt x="7768" y="25045"/>
                  </a:lnTo>
                  <a:lnTo>
                    <a:pt x="8031" y="24936"/>
                  </a:lnTo>
                  <a:lnTo>
                    <a:pt x="8294" y="24818"/>
                  </a:lnTo>
                  <a:lnTo>
                    <a:pt x="8547" y="24683"/>
                  </a:lnTo>
                  <a:lnTo>
                    <a:pt x="8792" y="24538"/>
                  </a:lnTo>
                  <a:lnTo>
                    <a:pt x="9027" y="24375"/>
                  </a:lnTo>
                  <a:lnTo>
                    <a:pt x="9253" y="24203"/>
                  </a:lnTo>
                  <a:lnTo>
                    <a:pt x="9471" y="24031"/>
                  </a:lnTo>
                  <a:lnTo>
                    <a:pt x="9688" y="23831"/>
                  </a:lnTo>
                  <a:lnTo>
                    <a:pt x="9887" y="23632"/>
                  </a:lnTo>
                  <a:lnTo>
                    <a:pt x="10050" y="23741"/>
                  </a:lnTo>
                  <a:lnTo>
                    <a:pt x="10222" y="23831"/>
                  </a:lnTo>
                  <a:lnTo>
                    <a:pt x="10403" y="23931"/>
                  </a:lnTo>
                  <a:lnTo>
                    <a:pt x="10584" y="24013"/>
                  </a:lnTo>
                  <a:lnTo>
                    <a:pt x="10765" y="24094"/>
                  </a:lnTo>
                  <a:lnTo>
                    <a:pt x="10946" y="24166"/>
                  </a:lnTo>
                  <a:lnTo>
                    <a:pt x="11137" y="24239"/>
                  </a:lnTo>
                  <a:lnTo>
                    <a:pt x="11327" y="24293"/>
                  </a:lnTo>
                  <a:lnTo>
                    <a:pt x="11526" y="24348"/>
                  </a:lnTo>
                  <a:lnTo>
                    <a:pt x="11725" y="24402"/>
                  </a:lnTo>
                  <a:lnTo>
                    <a:pt x="11924" y="24438"/>
                  </a:lnTo>
                  <a:lnTo>
                    <a:pt x="12124" y="24474"/>
                  </a:lnTo>
                  <a:lnTo>
                    <a:pt x="12332" y="24501"/>
                  </a:lnTo>
                  <a:lnTo>
                    <a:pt x="12540" y="24520"/>
                  </a:lnTo>
                  <a:lnTo>
                    <a:pt x="12748" y="24529"/>
                  </a:lnTo>
                  <a:lnTo>
                    <a:pt x="13255" y="24529"/>
                  </a:lnTo>
                  <a:lnTo>
                    <a:pt x="13545" y="24501"/>
                  </a:lnTo>
                  <a:lnTo>
                    <a:pt x="13835" y="24465"/>
                  </a:lnTo>
                  <a:lnTo>
                    <a:pt x="14115" y="24420"/>
                  </a:lnTo>
                  <a:lnTo>
                    <a:pt x="14396" y="24357"/>
                  </a:lnTo>
                  <a:lnTo>
                    <a:pt x="14668" y="24275"/>
                  </a:lnTo>
                  <a:lnTo>
                    <a:pt x="14930" y="24185"/>
                  </a:lnTo>
                  <a:lnTo>
                    <a:pt x="15193" y="24085"/>
                  </a:lnTo>
                  <a:lnTo>
                    <a:pt x="15446" y="23967"/>
                  </a:lnTo>
                  <a:lnTo>
                    <a:pt x="15691" y="23840"/>
                  </a:lnTo>
                  <a:lnTo>
                    <a:pt x="15935" y="23705"/>
                  </a:lnTo>
                  <a:lnTo>
                    <a:pt x="16171" y="23551"/>
                  </a:lnTo>
                  <a:lnTo>
                    <a:pt x="16388" y="23397"/>
                  </a:lnTo>
                  <a:lnTo>
                    <a:pt x="16605" y="23225"/>
                  </a:lnTo>
                  <a:lnTo>
                    <a:pt x="16814" y="23044"/>
                  </a:lnTo>
                  <a:lnTo>
                    <a:pt x="17013" y="22854"/>
                  </a:lnTo>
                  <a:lnTo>
                    <a:pt x="17203" y="22654"/>
                  </a:lnTo>
                  <a:lnTo>
                    <a:pt x="17384" y="22446"/>
                  </a:lnTo>
                  <a:lnTo>
                    <a:pt x="17556" y="22229"/>
                  </a:lnTo>
                  <a:lnTo>
                    <a:pt x="17719" y="22002"/>
                  </a:lnTo>
                  <a:lnTo>
                    <a:pt x="17864" y="21767"/>
                  </a:lnTo>
                  <a:lnTo>
                    <a:pt x="18000" y="21532"/>
                  </a:lnTo>
                  <a:lnTo>
                    <a:pt x="18126" y="21287"/>
                  </a:lnTo>
                  <a:lnTo>
                    <a:pt x="18244" y="21025"/>
                  </a:lnTo>
                  <a:lnTo>
                    <a:pt x="18344" y="20771"/>
                  </a:lnTo>
                  <a:lnTo>
                    <a:pt x="18434" y="20499"/>
                  </a:lnTo>
                  <a:lnTo>
                    <a:pt x="18516" y="20228"/>
                  </a:lnTo>
                  <a:lnTo>
                    <a:pt x="18579" y="19956"/>
                  </a:lnTo>
                  <a:lnTo>
                    <a:pt x="18633" y="19666"/>
                  </a:lnTo>
                  <a:lnTo>
                    <a:pt x="18670" y="19386"/>
                  </a:lnTo>
                  <a:lnTo>
                    <a:pt x="18688" y="19087"/>
                  </a:lnTo>
                  <a:lnTo>
                    <a:pt x="18697" y="18797"/>
                  </a:lnTo>
                  <a:lnTo>
                    <a:pt x="18688" y="18571"/>
                  </a:lnTo>
                  <a:lnTo>
                    <a:pt x="18679" y="18354"/>
                  </a:lnTo>
                  <a:lnTo>
                    <a:pt x="18661" y="18136"/>
                  </a:lnTo>
                  <a:lnTo>
                    <a:pt x="18633" y="17919"/>
                  </a:lnTo>
                  <a:lnTo>
                    <a:pt x="18588" y="17711"/>
                  </a:lnTo>
                  <a:lnTo>
                    <a:pt x="18552" y="17493"/>
                  </a:lnTo>
                  <a:lnTo>
                    <a:pt x="18498" y="17294"/>
                  </a:lnTo>
                  <a:lnTo>
                    <a:pt x="18434" y="17086"/>
                  </a:lnTo>
                  <a:lnTo>
                    <a:pt x="18371" y="16887"/>
                  </a:lnTo>
                  <a:lnTo>
                    <a:pt x="18298" y="16688"/>
                  </a:lnTo>
                  <a:lnTo>
                    <a:pt x="18217" y="16498"/>
                  </a:lnTo>
                  <a:lnTo>
                    <a:pt x="18126" y="16298"/>
                  </a:lnTo>
                  <a:lnTo>
                    <a:pt x="18036" y="16117"/>
                  </a:lnTo>
                  <a:lnTo>
                    <a:pt x="17927" y="15936"/>
                  </a:lnTo>
                  <a:lnTo>
                    <a:pt x="17828" y="15755"/>
                  </a:lnTo>
                  <a:lnTo>
                    <a:pt x="17710" y="15583"/>
                  </a:lnTo>
                  <a:lnTo>
                    <a:pt x="17592" y="15411"/>
                  </a:lnTo>
                  <a:lnTo>
                    <a:pt x="17465" y="15248"/>
                  </a:lnTo>
                  <a:lnTo>
                    <a:pt x="17330" y="15085"/>
                  </a:lnTo>
                  <a:lnTo>
                    <a:pt x="17194" y="14931"/>
                  </a:lnTo>
                  <a:lnTo>
                    <a:pt x="17058" y="14777"/>
                  </a:lnTo>
                  <a:lnTo>
                    <a:pt x="16904" y="14632"/>
                  </a:lnTo>
                  <a:lnTo>
                    <a:pt x="16750" y="14497"/>
                  </a:lnTo>
                  <a:lnTo>
                    <a:pt x="16596" y="14361"/>
                  </a:lnTo>
                  <a:lnTo>
                    <a:pt x="16433" y="14234"/>
                  </a:lnTo>
                  <a:lnTo>
                    <a:pt x="16270" y="14107"/>
                  </a:lnTo>
                  <a:lnTo>
                    <a:pt x="16098" y="13990"/>
                  </a:lnTo>
                  <a:lnTo>
                    <a:pt x="15917" y="13881"/>
                  </a:lnTo>
                  <a:lnTo>
                    <a:pt x="15736" y="13781"/>
                  </a:lnTo>
                  <a:lnTo>
                    <a:pt x="15555" y="13682"/>
                  </a:lnTo>
                  <a:lnTo>
                    <a:pt x="15365" y="13591"/>
                  </a:lnTo>
                  <a:lnTo>
                    <a:pt x="15175" y="13501"/>
                  </a:lnTo>
                  <a:lnTo>
                    <a:pt x="15202" y="13310"/>
                  </a:lnTo>
                  <a:lnTo>
                    <a:pt x="15220" y="13111"/>
                  </a:lnTo>
                  <a:lnTo>
                    <a:pt x="15229" y="12912"/>
                  </a:lnTo>
                  <a:lnTo>
                    <a:pt x="15238" y="12713"/>
                  </a:lnTo>
                  <a:lnTo>
                    <a:pt x="15229" y="12514"/>
                  </a:lnTo>
                  <a:lnTo>
                    <a:pt x="15220" y="12315"/>
                  </a:lnTo>
                  <a:lnTo>
                    <a:pt x="15202" y="12124"/>
                  </a:lnTo>
                  <a:lnTo>
                    <a:pt x="15184" y="11934"/>
                  </a:lnTo>
                  <a:lnTo>
                    <a:pt x="15148" y="11744"/>
                  </a:lnTo>
                  <a:lnTo>
                    <a:pt x="15111" y="11563"/>
                  </a:lnTo>
                  <a:lnTo>
                    <a:pt x="15075" y="11373"/>
                  </a:lnTo>
                  <a:lnTo>
                    <a:pt x="15021" y="11192"/>
                  </a:lnTo>
                  <a:lnTo>
                    <a:pt x="15238" y="11119"/>
                  </a:lnTo>
                  <a:lnTo>
                    <a:pt x="15446" y="11038"/>
                  </a:lnTo>
                  <a:lnTo>
                    <a:pt x="15655" y="10947"/>
                  </a:lnTo>
                  <a:lnTo>
                    <a:pt x="15854" y="10848"/>
                  </a:lnTo>
                  <a:lnTo>
                    <a:pt x="16053" y="10739"/>
                  </a:lnTo>
                  <a:lnTo>
                    <a:pt x="16252" y="10630"/>
                  </a:lnTo>
                  <a:lnTo>
                    <a:pt x="16433" y="10513"/>
                  </a:lnTo>
                  <a:lnTo>
                    <a:pt x="16614" y="10386"/>
                  </a:lnTo>
                  <a:lnTo>
                    <a:pt x="16795" y="10250"/>
                  </a:lnTo>
                  <a:lnTo>
                    <a:pt x="16967" y="10114"/>
                  </a:lnTo>
                  <a:lnTo>
                    <a:pt x="17130" y="9960"/>
                  </a:lnTo>
                  <a:lnTo>
                    <a:pt x="17293" y="9816"/>
                  </a:lnTo>
                  <a:lnTo>
                    <a:pt x="17447" y="9653"/>
                  </a:lnTo>
                  <a:lnTo>
                    <a:pt x="17601" y="9490"/>
                  </a:lnTo>
                  <a:lnTo>
                    <a:pt x="17737" y="9318"/>
                  </a:lnTo>
                  <a:lnTo>
                    <a:pt x="17873" y="9146"/>
                  </a:lnTo>
                  <a:lnTo>
                    <a:pt x="18009" y="8964"/>
                  </a:lnTo>
                  <a:lnTo>
                    <a:pt x="18126" y="8774"/>
                  </a:lnTo>
                  <a:lnTo>
                    <a:pt x="18244" y="8584"/>
                  </a:lnTo>
                  <a:lnTo>
                    <a:pt x="18353" y="8385"/>
                  </a:lnTo>
                  <a:lnTo>
                    <a:pt x="18452" y="8186"/>
                  </a:lnTo>
                  <a:lnTo>
                    <a:pt x="18543" y="7978"/>
                  </a:lnTo>
                  <a:lnTo>
                    <a:pt x="18624" y="7769"/>
                  </a:lnTo>
                  <a:lnTo>
                    <a:pt x="18706" y="7561"/>
                  </a:lnTo>
                  <a:lnTo>
                    <a:pt x="18769" y="7344"/>
                  </a:lnTo>
                  <a:lnTo>
                    <a:pt x="18833" y="7126"/>
                  </a:lnTo>
                  <a:lnTo>
                    <a:pt x="18878" y="6900"/>
                  </a:lnTo>
                  <a:lnTo>
                    <a:pt x="18923" y="6674"/>
                  </a:lnTo>
                  <a:lnTo>
                    <a:pt x="18959" y="6438"/>
                  </a:lnTo>
                  <a:lnTo>
                    <a:pt x="18977" y="6212"/>
                  </a:lnTo>
                  <a:lnTo>
                    <a:pt x="18996" y="5977"/>
                  </a:lnTo>
                  <a:lnTo>
                    <a:pt x="18996" y="5732"/>
                  </a:lnTo>
                  <a:lnTo>
                    <a:pt x="18996" y="5442"/>
                  </a:lnTo>
                  <a:lnTo>
                    <a:pt x="18968" y="5144"/>
                  </a:lnTo>
                  <a:lnTo>
                    <a:pt x="18932" y="4863"/>
                  </a:lnTo>
                  <a:lnTo>
                    <a:pt x="18878" y="4582"/>
                  </a:lnTo>
                  <a:lnTo>
                    <a:pt x="18815" y="4302"/>
                  </a:lnTo>
                  <a:lnTo>
                    <a:pt x="18742" y="4030"/>
                  </a:lnTo>
                  <a:lnTo>
                    <a:pt x="18652" y="3758"/>
                  </a:lnTo>
                  <a:lnTo>
                    <a:pt x="18552" y="3505"/>
                  </a:lnTo>
                  <a:lnTo>
                    <a:pt x="18434" y="3251"/>
                  </a:lnTo>
                  <a:lnTo>
                    <a:pt x="18307" y="2998"/>
                  </a:lnTo>
                  <a:lnTo>
                    <a:pt x="18172" y="2762"/>
                  </a:lnTo>
                  <a:lnTo>
                    <a:pt x="18018" y="2527"/>
                  </a:lnTo>
                  <a:lnTo>
                    <a:pt x="17855" y="2301"/>
                  </a:lnTo>
                  <a:lnTo>
                    <a:pt x="17692" y="2083"/>
                  </a:lnTo>
                  <a:lnTo>
                    <a:pt x="17511" y="1875"/>
                  </a:lnTo>
                  <a:lnTo>
                    <a:pt x="17321" y="1676"/>
                  </a:lnTo>
                  <a:lnTo>
                    <a:pt x="17121" y="1486"/>
                  </a:lnTo>
                  <a:lnTo>
                    <a:pt x="16913" y="1305"/>
                  </a:lnTo>
                  <a:lnTo>
                    <a:pt x="16696" y="1142"/>
                  </a:lnTo>
                  <a:lnTo>
                    <a:pt x="16469" y="979"/>
                  </a:lnTo>
                  <a:lnTo>
                    <a:pt x="16234" y="825"/>
                  </a:lnTo>
                  <a:lnTo>
                    <a:pt x="15999" y="689"/>
                  </a:lnTo>
                  <a:lnTo>
                    <a:pt x="15745" y="562"/>
                  </a:lnTo>
                  <a:lnTo>
                    <a:pt x="15492" y="444"/>
                  </a:lnTo>
                  <a:lnTo>
                    <a:pt x="15238" y="345"/>
                  </a:lnTo>
                  <a:lnTo>
                    <a:pt x="14967" y="254"/>
                  </a:lnTo>
                  <a:lnTo>
                    <a:pt x="14695" y="182"/>
                  </a:lnTo>
                  <a:lnTo>
                    <a:pt x="14414" y="119"/>
                  </a:lnTo>
                  <a:lnTo>
                    <a:pt x="14134" y="64"/>
                  </a:lnTo>
                  <a:lnTo>
                    <a:pt x="13853" y="28"/>
                  </a:lnTo>
                  <a:lnTo>
                    <a:pt x="13554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55600" y="1826000"/>
              <a:ext cx="1548750" cy="547575"/>
            </a:xfrm>
            <a:custGeom>
              <a:avLst/>
              <a:gdLst/>
              <a:ahLst/>
              <a:cxnLst/>
              <a:rect l="l" t="t" r="r" b="b"/>
              <a:pathLst>
                <a:path w="61950" h="21903" extrusionOk="0">
                  <a:moveTo>
                    <a:pt x="1658" y="0"/>
                  </a:moveTo>
                  <a:lnTo>
                    <a:pt x="1" y="8909"/>
                  </a:lnTo>
                  <a:lnTo>
                    <a:pt x="653" y="9290"/>
                  </a:lnTo>
                  <a:lnTo>
                    <a:pt x="1305" y="9670"/>
                  </a:lnTo>
                  <a:lnTo>
                    <a:pt x="1956" y="10041"/>
                  </a:lnTo>
                  <a:lnTo>
                    <a:pt x="2608" y="10403"/>
                  </a:lnTo>
                  <a:lnTo>
                    <a:pt x="3269" y="10756"/>
                  </a:lnTo>
                  <a:lnTo>
                    <a:pt x="3930" y="11110"/>
                  </a:lnTo>
                  <a:lnTo>
                    <a:pt x="4582" y="11445"/>
                  </a:lnTo>
                  <a:lnTo>
                    <a:pt x="5252" y="11780"/>
                  </a:lnTo>
                  <a:lnTo>
                    <a:pt x="5913" y="12115"/>
                  </a:lnTo>
                  <a:lnTo>
                    <a:pt x="6574" y="12431"/>
                  </a:lnTo>
                  <a:lnTo>
                    <a:pt x="7244" y="12748"/>
                  </a:lnTo>
                  <a:lnTo>
                    <a:pt x="7905" y="13047"/>
                  </a:lnTo>
                  <a:lnTo>
                    <a:pt x="8575" y="13355"/>
                  </a:lnTo>
                  <a:lnTo>
                    <a:pt x="9245" y="13645"/>
                  </a:lnTo>
                  <a:lnTo>
                    <a:pt x="9915" y="13934"/>
                  </a:lnTo>
                  <a:lnTo>
                    <a:pt x="10585" y="14215"/>
                  </a:lnTo>
                  <a:lnTo>
                    <a:pt x="11246" y="14487"/>
                  </a:lnTo>
                  <a:lnTo>
                    <a:pt x="11916" y="14749"/>
                  </a:lnTo>
                  <a:lnTo>
                    <a:pt x="12586" y="15012"/>
                  </a:lnTo>
                  <a:lnTo>
                    <a:pt x="13256" y="15265"/>
                  </a:lnTo>
                  <a:lnTo>
                    <a:pt x="13926" y="15519"/>
                  </a:lnTo>
                  <a:lnTo>
                    <a:pt x="14596" y="15763"/>
                  </a:lnTo>
                  <a:lnTo>
                    <a:pt x="15266" y="15999"/>
                  </a:lnTo>
                  <a:lnTo>
                    <a:pt x="15936" y="16225"/>
                  </a:lnTo>
                  <a:lnTo>
                    <a:pt x="17276" y="16669"/>
                  </a:lnTo>
                  <a:lnTo>
                    <a:pt x="18607" y="17094"/>
                  </a:lnTo>
                  <a:lnTo>
                    <a:pt x="19938" y="17493"/>
                  </a:lnTo>
                  <a:lnTo>
                    <a:pt x="21260" y="17873"/>
                  </a:lnTo>
                  <a:lnTo>
                    <a:pt x="22582" y="18226"/>
                  </a:lnTo>
                  <a:lnTo>
                    <a:pt x="23895" y="18561"/>
                  </a:lnTo>
                  <a:lnTo>
                    <a:pt x="25198" y="18878"/>
                  </a:lnTo>
                  <a:lnTo>
                    <a:pt x="26493" y="19177"/>
                  </a:lnTo>
                  <a:lnTo>
                    <a:pt x="27779" y="19448"/>
                  </a:lnTo>
                  <a:lnTo>
                    <a:pt x="29055" y="19711"/>
                  </a:lnTo>
                  <a:lnTo>
                    <a:pt x="30323" y="19956"/>
                  </a:lnTo>
                  <a:lnTo>
                    <a:pt x="31573" y="20173"/>
                  </a:lnTo>
                  <a:lnTo>
                    <a:pt x="32813" y="20381"/>
                  </a:lnTo>
                  <a:lnTo>
                    <a:pt x="34044" y="20571"/>
                  </a:lnTo>
                  <a:lnTo>
                    <a:pt x="35258" y="20752"/>
                  </a:lnTo>
                  <a:lnTo>
                    <a:pt x="36453" y="20906"/>
                  </a:lnTo>
                  <a:lnTo>
                    <a:pt x="37630" y="21060"/>
                  </a:lnTo>
                  <a:lnTo>
                    <a:pt x="38789" y="21187"/>
                  </a:lnTo>
                  <a:lnTo>
                    <a:pt x="39939" y="21305"/>
                  </a:lnTo>
                  <a:lnTo>
                    <a:pt x="41061" y="21413"/>
                  </a:lnTo>
                  <a:lnTo>
                    <a:pt x="42166" y="21513"/>
                  </a:lnTo>
                  <a:lnTo>
                    <a:pt x="43243" y="21594"/>
                  </a:lnTo>
                  <a:lnTo>
                    <a:pt x="44303" y="21667"/>
                  </a:lnTo>
                  <a:lnTo>
                    <a:pt x="45344" y="21721"/>
                  </a:lnTo>
                  <a:lnTo>
                    <a:pt x="46358" y="21775"/>
                  </a:lnTo>
                  <a:lnTo>
                    <a:pt x="47345" y="21821"/>
                  </a:lnTo>
                  <a:lnTo>
                    <a:pt x="48305" y="21848"/>
                  </a:lnTo>
                  <a:lnTo>
                    <a:pt x="49246" y="21875"/>
                  </a:lnTo>
                  <a:lnTo>
                    <a:pt x="50152" y="21893"/>
                  </a:lnTo>
                  <a:lnTo>
                    <a:pt x="51030" y="21902"/>
                  </a:lnTo>
                  <a:lnTo>
                    <a:pt x="52705" y="21902"/>
                  </a:lnTo>
                  <a:lnTo>
                    <a:pt x="54253" y="21884"/>
                  </a:lnTo>
                  <a:lnTo>
                    <a:pt x="55666" y="21848"/>
                  </a:lnTo>
                  <a:lnTo>
                    <a:pt x="56942" y="21794"/>
                  </a:lnTo>
                  <a:lnTo>
                    <a:pt x="58074" y="21739"/>
                  </a:lnTo>
                  <a:lnTo>
                    <a:pt x="59052" y="21676"/>
                  </a:lnTo>
                  <a:lnTo>
                    <a:pt x="59867" y="21621"/>
                  </a:lnTo>
                  <a:lnTo>
                    <a:pt x="60510" y="21567"/>
                  </a:lnTo>
                  <a:lnTo>
                    <a:pt x="60980" y="21522"/>
                  </a:lnTo>
                  <a:lnTo>
                    <a:pt x="61361" y="21477"/>
                  </a:lnTo>
                  <a:lnTo>
                    <a:pt x="61949" y="11934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31975" y="1490075"/>
              <a:ext cx="1148325" cy="1099425"/>
            </a:xfrm>
            <a:custGeom>
              <a:avLst/>
              <a:gdLst/>
              <a:ahLst/>
              <a:cxnLst/>
              <a:rect l="l" t="t" r="r" b="b"/>
              <a:pathLst>
                <a:path w="45933" h="43977" extrusionOk="0">
                  <a:moveTo>
                    <a:pt x="5805" y="1"/>
                  </a:moveTo>
                  <a:lnTo>
                    <a:pt x="5605" y="10"/>
                  </a:lnTo>
                  <a:lnTo>
                    <a:pt x="5406" y="19"/>
                  </a:lnTo>
                  <a:lnTo>
                    <a:pt x="5216" y="28"/>
                  </a:lnTo>
                  <a:lnTo>
                    <a:pt x="5017" y="55"/>
                  </a:lnTo>
                  <a:lnTo>
                    <a:pt x="4827" y="82"/>
                  </a:lnTo>
                  <a:lnTo>
                    <a:pt x="4646" y="118"/>
                  </a:lnTo>
                  <a:lnTo>
                    <a:pt x="4455" y="155"/>
                  </a:lnTo>
                  <a:lnTo>
                    <a:pt x="4274" y="200"/>
                  </a:lnTo>
                  <a:lnTo>
                    <a:pt x="4102" y="254"/>
                  </a:lnTo>
                  <a:lnTo>
                    <a:pt x="3921" y="309"/>
                  </a:lnTo>
                  <a:lnTo>
                    <a:pt x="3749" y="372"/>
                  </a:lnTo>
                  <a:lnTo>
                    <a:pt x="3577" y="435"/>
                  </a:lnTo>
                  <a:lnTo>
                    <a:pt x="3414" y="508"/>
                  </a:lnTo>
                  <a:lnTo>
                    <a:pt x="3251" y="589"/>
                  </a:lnTo>
                  <a:lnTo>
                    <a:pt x="3088" y="671"/>
                  </a:lnTo>
                  <a:lnTo>
                    <a:pt x="2925" y="761"/>
                  </a:lnTo>
                  <a:lnTo>
                    <a:pt x="2771" y="852"/>
                  </a:lnTo>
                  <a:lnTo>
                    <a:pt x="2627" y="942"/>
                  </a:lnTo>
                  <a:lnTo>
                    <a:pt x="2473" y="1051"/>
                  </a:lnTo>
                  <a:lnTo>
                    <a:pt x="2328" y="1151"/>
                  </a:lnTo>
                  <a:lnTo>
                    <a:pt x="2192" y="1259"/>
                  </a:lnTo>
                  <a:lnTo>
                    <a:pt x="2056" y="1377"/>
                  </a:lnTo>
                  <a:lnTo>
                    <a:pt x="1794" y="1612"/>
                  </a:lnTo>
                  <a:lnTo>
                    <a:pt x="1540" y="1866"/>
                  </a:lnTo>
                  <a:lnTo>
                    <a:pt x="1314" y="2137"/>
                  </a:lnTo>
                  <a:lnTo>
                    <a:pt x="1096" y="2418"/>
                  </a:lnTo>
                  <a:lnTo>
                    <a:pt x="897" y="2708"/>
                  </a:lnTo>
                  <a:lnTo>
                    <a:pt x="725" y="3016"/>
                  </a:lnTo>
                  <a:lnTo>
                    <a:pt x="562" y="3324"/>
                  </a:lnTo>
                  <a:lnTo>
                    <a:pt x="417" y="3650"/>
                  </a:lnTo>
                  <a:lnTo>
                    <a:pt x="300" y="3985"/>
                  </a:lnTo>
                  <a:lnTo>
                    <a:pt x="245" y="4157"/>
                  </a:lnTo>
                  <a:lnTo>
                    <a:pt x="200" y="4320"/>
                  </a:lnTo>
                  <a:lnTo>
                    <a:pt x="155" y="4492"/>
                  </a:lnTo>
                  <a:lnTo>
                    <a:pt x="119" y="4673"/>
                  </a:lnTo>
                  <a:lnTo>
                    <a:pt x="82" y="4845"/>
                  </a:lnTo>
                  <a:lnTo>
                    <a:pt x="55" y="5026"/>
                  </a:lnTo>
                  <a:lnTo>
                    <a:pt x="37" y="5198"/>
                  </a:lnTo>
                  <a:lnTo>
                    <a:pt x="19" y="5379"/>
                  </a:lnTo>
                  <a:lnTo>
                    <a:pt x="10" y="5560"/>
                  </a:lnTo>
                  <a:lnTo>
                    <a:pt x="1" y="5741"/>
                  </a:lnTo>
                  <a:lnTo>
                    <a:pt x="10" y="5922"/>
                  </a:lnTo>
                  <a:lnTo>
                    <a:pt x="10" y="6103"/>
                  </a:lnTo>
                  <a:lnTo>
                    <a:pt x="28" y="6284"/>
                  </a:lnTo>
                  <a:lnTo>
                    <a:pt x="46" y="6465"/>
                  </a:lnTo>
                  <a:lnTo>
                    <a:pt x="73" y="6656"/>
                  </a:lnTo>
                  <a:lnTo>
                    <a:pt x="100" y="6837"/>
                  </a:lnTo>
                  <a:lnTo>
                    <a:pt x="137" y="7018"/>
                  </a:lnTo>
                  <a:lnTo>
                    <a:pt x="182" y="7208"/>
                  </a:lnTo>
                  <a:lnTo>
                    <a:pt x="236" y="7389"/>
                  </a:lnTo>
                  <a:lnTo>
                    <a:pt x="291" y="7570"/>
                  </a:lnTo>
                  <a:lnTo>
                    <a:pt x="354" y="7751"/>
                  </a:lnTo>
                  <a:lnTo>
                    <a:pt x="417" y="7932"/>
                  </a:lnTo>
                  <a:lnTo>
                    <a:pt x="499" y="8113"/>
                  </a:lnTo>
                  <a:lnTo>
                    <a:pt x="580" y="8294"/>
                  </a:lnTo>
                  <a:lnTo>
                    <a:pt x="17702" y="43977"/>
                  </a:lnTo>
                  <a:lnTo>
                    <a:pt x="32931" y="38599"/>
                  </a:lnTo>
                  <a:lnTo>
                    <a:pt x="42863" y="15166"/>
                  </a:lnTo>
                  <a:lnTo>
                    <a:pt x="45525" y="8177"/>
                  </a:lnTo>
                  <a:lnTo>
                    <a:pt x="45597" y="7996"/>
                  </a:lnTo>
                  <a:lnTo>
                    <a:pt x="45652" y="7805"/>
                  </a:lnTo>
                  <a:lnTo>
                    <a:pt x="45715" y="7624"/>
                  </a:lnTo>
                  <a:lnTo>
                    <a:pt x="45760" y="7434"/>
                  </a:lnTo>
                  <a:lnTo>
                    <a:pt x="45806" y="7253"/>
                  </a:lnTo>
                  <a:lnTo>
                    <a:pt x="45842" y="7063"/>
                  </a:lnTo>
                  <a:lnTo>
                    <a:pt x="45869" y="6882"/>
                  </a:lnTo>
                  <a:lnTo>
                    <a:pt x="45887" y="6692"/>
                  </a:lnTo>
                  <a:lnTo>
                    <a:pt x="45905" y="6511"/>
                  </a:lnTo>
                  <a:lnTo>
                    <a:pt x="45923" y="6321"/>
                  </a:lnTo>
                  <a:lnTo>
                    <a:pt x="45932" y="6139"/>
                  </a:lnTo>
                  <a:lnTo>
                    <a:pt x="45932" y="5958"/>
                  </a:lnTo>
                  <a:lnTo>
                    <a:pt x="45923" y="5777"/>
                  </a:lnTo>
                  <a:lnTo>
                    <a:pt x="45914" y="5596"/>
                  </a:lnTo>
                  <a:lnTo>
                    <a:pt x="45896" y="5415"/>
                  </a:lnTo>
                  <a:lnTo>
                    <a:pt x="45878" y="5234"/>
                  </a:lnTo>
                  <a:lnTo>
                    <a:pt x="45815" y="4881"/>
                  </a:lnTo>
                  <a:lnTo>
                    <a:pt x="45742" y="4537"/>
                  </a:lnTo>
                  <a:lnTo>
                    <a:pt x="45643" y="4193"/>
                  </a:lnTo>
                  <a:lnTo>
                    <a:pt x="45525" y="3858"/>
                  </a:lnTo>
                  <a:lnTo>
                    <a:pt x="45380" y="3532"/>
                  </a:lnTo>
                  <a:lnTo>
                    <a:pt x="45226" y="3215"/>
                  </a:lnTo>
                  <a:lnTo>
                    <a:pt x="45054" y="2907"/>
                  </a:lnTo>
                  <a:lnTo>
                    <a:pt x="44864" y="2608"/>
                  </a:lnTo>
                  <a:lnTo>
                    <a:pt x="44656" y="2328"/>
                  </a:lnTo>
                  <a:lnTo>
                    <a:pt x="44429" y="2056"/>
                  </a:lnTo>
                  <a:lnTo>
                    <a:pt x="44185" y="1793"/>
                  </a:lnTo>
                  <a:lnTo>
                    <a:pt x="43932" y="1549"/>
                  </a:lnTo>
                  <a:lnTo>
                    <a:pt x="43660" y="1314"/>
                  </a:lnTo>
                  <a:lnTo>
                    <a:pt x="43379" y="1105"/>
                  </a:lnTo>
                  <a:lnTo>
                    <a:pt x="43080" y="906"/>
                  </a:lnTo>
                  <a:lnTo>
                    <a:pt x="42773" y="725"/>
                  </a:lnTo>
                  <a:lnTo>
                    <a:pt x="42610" y="644"/>
                  </a:lnTo>
                  <a:lnTo>
                    <a:pt x="42447" y="562"/>
                  </a:lnTo>
                  <a:lnTo>
                    <a:pt x="42284" y="490"/>
                  </a:lnTo>
                  <a:lnTo>
                    <a:pt x="42112" y="417"/>
                  </a:lnTo>
                  <a:lnTo>
                    <a:pt x="41940" y="354"/>
                  </a:lnTo>
                  <a:lnTo>
                    <a:pt x="41768" y="290"/>
                  </a:lnTo>
                  <a:lnTo>
                    <a:pt x="41596" y="236"/>
                  </a:lnTo>
                  <a:lnTo>
                    <a:pt x="41414" y="191"/>
                  </a:lnTo>
                  <a:lnTo>
                    <a:pt x="41233" y="146"/>
                  </a:lnTo>
                  <a:lnTo>
                    <a:pt x="41052" y="109"/>
                  </a:lnTo>
                  <a:lnTo>
                    <a:pt x="40862" y="73"/>
                  </a:lnTo>
                  <a:lnTo>
                    <a:pt x="40672" y="46"/>
                  </a:lnTo>
                  <a:lnTo>
                    <a:pt x="40482" y="28"/>
                  </a:lnTo>
                  <a:lnTo>
                    <a:pt x="40292" y="10"/>
                  </a:lnTo>
                  <a:lnTo>
                    <a:pt x="4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599675" y="1840025"/>
              <a:ext cx="472175" cy="615025"/>
            </a:xfrm>
            <a:custGeom>
              <a:avLst/>
              <a:gdLst/>
              <a:ahLst/>
              <a:cxnLst/>
              <a:rect l="l" t="t" r="r" b="b"/>
              <a:pathLst>
                <a:path w="18887" h="24601" extrusionOk="0">
                  <a:moveTo>
                    <a:pt x="1494" y="0"/>
                  </a:moveTo>
                  <a:lnTo>
                    <a:pt x="0" y="6547"/>
                  </a:lnTo>
                  <a:lnTo>
                    <a:pt x="2445" y="3821"/>
                  </a:lnTo>
                  <a:lnTo>
                    <a:pt x="12413" y="24601"/>
                  </a:lnTo>
                  <a:lnTo>
                    <a:pt x="18887" y="24601"/>
                  </a:lnTo>
                  <a:lnTo>
                    <a:pt x="11607" y="7814"/>
                  </a:lnTo>
                  <a:lnTo>
                    <a:pt x="7687" y="7814"/>
                  </a:lnTo>
                  <a:lnTo>
                    <a:pt x="7587" y="7805"/>
                  </a:lnTo>
                  <a:lnTo>
                    <a:pt x="7488" y="7787"/>
                  </a:lnTo>
                  <a:lnTo>
                    <a:pt x="7397" y="7769"/>
                  </a:lnTo>
                  <a:lnTo>
                    <a:pt x="7298" y="7742"/>
                  </a:lnTo>
                  <a:lnTo>
                    <a:pt x="7207" y="7706"/>
                  </a:lnTo>
                  <a:lnTo>
                    <a:pt x="7108" y="7669"/>
                  </a:lnTo>
                  <a:lnTo>
                    <a:pt x="7026" y="7633"/>
                  </a:lnTo>
                  <a:lnTo>
                    <a:pt x="6935" y="7579"/>
                  </a:lnTo>
                  <a:lnTo>
                    <a:pt x="6854" y="7524"/>
                  </a:lnTo>
                  <a:lnTo>
                    <a:pt x="6773" y="7470"/>
                  </a:lnTo>
                  <a:lnTo>
                    <a:pt x="6691" y="7407"/>
                  </a:lnTo>
                  <a:lnTo>
                    <a:pt x="6619" y="7334"/>
                  </a:lnTo>
                  <a:lnTo>
                    <a:pt x="6555" y="7262"/>
                  </a:lnTo>
                  <a:lnTo>
                    <a:pt x="6483" y="7189"/>
                  </a:lnTo>
                  <a:lnTo>
                    <a:pt x="6428" y="7108"/>
                  </a:lnTo>
                  <a:lnTo>
                    <a:pt x="2997" y="221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43875" y="2393675"/>
              <a:ext cx="651000" cy="717800"/>
            </a:xfrm>
            <a:custGeom>
              <a:avLst/>
              <a:gdLst/>
              <a:ahLst/>
              <a:cxnLst/>
              <a:rect l="l" t="t" r="r" b="b"/>
              <a:pathLst>
                <a:path w="26040" h="28712" extrusionOk="0">
                  <a:moveTo>
                    <a:pt x="18362" y="1"/>
                  </a:moveTo>
                  <a:lnTo>
                    <a:pt x="18199" y="345"/>
                  </a:lnTo>
                  <a:lnTo>
                    <a:pt x="18027" y="698"/>
                  </a:lnTo>
                  <a:lnTo>
                    <a:pt x="17701" y="1413"/>
                  </a:lnTo>
                  <a:lnTo>
                    <a:pt x="17393" y="2147"/>
                  </a:lnTo>
                  <a:lnTo>
                    <a:pt x="17085" y="2898"/>
                  </a:lnTo>
                  <a:lnTo>
                    <a:pt x="16606" y="4157"/>
                  </a:lnTo>
                  <a:lnTo>
                    <a:pt x="16135" y="5397"/>
                  </a:lnTo>
                  <a:lnTo>
                    <a:pt x="15899" y="6013"/>
                  </a:lnTo>
                  <a:lnTo>
                    <a:pt x="15655" y="6629"/>
                  </a:lnTo>
                  <a:lnTo>
                    <a:pt x="15410" y="7235"/>
                  </a:lnTo>
                  <a:lnTo>
                    <a:pt x="15148" y="7842"/>
                  </a:lnTo>
                  <a:lnTo>
                    <a:pt x="14885" y="8439"/>
                  </a:lnTo>
                  <a:lnTo>
                    <a:pt x="14605" y="9028"/>
                  </a:lnTo>
                  <a:lnTo>
                    <a:pt x="14306" y="9617"/>
                  </a:lnTo>
                  <a:lnTo>
                    <a:pt x="13989" y="10196"/>
                  </a:lnTo>
                  <a:lnTo>
                    <a:pt x="13826" y="10477"/>
                  </a:lnTo>
                  <a:lnTo>
                    <a:pt x="13654" y="10766"/>
                  </a:lnTo>
                  <a:lnTo>
                    <a:pt x="13482" y="11047"/>
                  </a:lnTo>
                  <a:lnTo>
                    <a:pt x="13301" y="11328"/>
                  </a:lnTo>
                  <a:lnTo>
                    <a:pt x="13111" y="11599"/>
                  </a:lnTo>
                  <a:lnTo>
                    <a:pt x="12911" y="11880"/>
                  </a:lnTo>
                  <a:lnTo>
                    <a:pt x="12712" y="12152"/>
                  </a:lnTo>
                  <a:lnTo>
                    <a:pt x="12504" y="12423"/>
                  </a:lnTo>
                  <a:lnTo>
                    <a:pt x="12115" y="12903"/>
                  </a:lnTo>
                  <a:lnTo>
                    <a:pt x="11716" y="13365"/>
                  </a:lnTo>
                  <a:lnTo>
                    <a:pt x="11300" y="13827"/>
                  </a:lnTo>
                  <a:lnTo>
                    <a:pt x="10874" y="14270"/>
                  </a:lnTo>
                  <a:lnTo>
                    <a:pt x="10431" y="14714"/>
                  </a:lnTo>
                  <a:lnTo>
                    <a:pt x="9987" y="15140"/>
                  </a:lnTo>
                  <a:lnTo>
                    <a:pt x="9525" y="15556"/>
                  </a:lnTo>
                  <a:lnTo>
                    <a:pt x="9054" y="15954"/>
                  </a:lnTo>
                  <a:lnTo>
                    <a:pt x="8584" y="16353"/>
                  </a:lnTo>
                  <a:lnTo>
                    <a:pt x="8095" y="16742"/>
                  </a:lnTo>
                  <a:lnTo>
                    <a:pt x="7606" y="17113"/>
                  </a:lnTo>
                  <a:lnTo>
                    <a:pt x="7108" y="17476"/>
                  </a:lnTo>
                  <a:lnTo>
                    <a:pt x="6610" y="17838"/>
                  </a:lnTo>
                  <a:lnTo>
                    <a:pt x="6103" y="18182"/>
                  </a:lnTo>
                  <a:lnTo>
                    <a:pt x="5596" y="18517"/>
                  </a:lnTo>
                  <a:lnTo>
                    <a:pt x="5080" y="18843"/>
                  </a:lnTo>
                  <a:lnTo>
                    <a:pt x="4763" y="19024"/>
                  </a:lnTo>
                  <a:lnTo>
                    <a:pt x="4138" y="19368"/>
                  </a:lnTo>
                  <a:lnTo>
                    <a:pt x="2409" y="20310"/>
                  </a:lnTo>
                  <a:lnTo>
                    <a:pt x="0" y="21604"/>
                  </a:lnTo>
                  <a:lnTo>
                    <a:pt x="7588" y="28712"/>
                  </a:lnTo>
                  <a:lnTo>
                    <a:pt x="8348" y="28286"/>
                  </a:lnTo>
                  <a:lnTo>
                    <a:pt x="9109" y="27852"/>
                  </a:lnTo>
                  <a:lnTo>
                    <a:pt x="9851" y="27408"/>
                  </a:lnTo>
                  <a:lnTo>
                    <a:pt x="10585" y="26946"/>
                  </a:lnTo>
                  <a:lnTo>
                    <a:pt x="11309" y="26466"/>
                  </a:lnTo>
                  <a:lnTo>
                    <a:pt x="12015" y="25977"/>
                  </a:lnTo>
                  <a:lnTo>
                    <a:pt x="12721" y="25470"/>
                  </a:lnTo>
                  <a:lnTo>
                    <a:pt x="13409" y="24945"/>
                  </a:lnTo>
                  <a:lnTo>
                    <a:pt x="14088" y="24411"/>
                  </a:lnTo>
                  <a:lnTo>
                    <a:pt x="14749" y="23859"/>
                  </a:lnTo>
                  <a:lnTo>
                    <a:pt x="15410" y="23288"/>
                  </a:lnTo>
                  <a:lnTo>
                    <a:pt x="16053" y="22700"/>
                  </a:lnTo>
                  <a:lnTo>
                    <a:pt x="16678" y="22102"/>
                  </a:lnTo>
                  <a:lnTo>
                    <a:pt x="17294" y="21478"/>
                  </a:lnTo>
                  <a:lnTo>
                    <a:pt x="17900" y="20844"/>
                  </a:lnTo>
                  <a:lnTo>
                    <a:pt x="18498" y="20192"/>
                  </a:lnTo>
                  <a:lnTo>
                    <a:pt x="18779" y="19866"/>
                  </a:lnTo>
                  <a:lnTo>
                    <a:pt x="19050" y="19540"/>
                  </a:lnTo>
                  <a:lnTo>
                    <a:pt x="19322" y="19214"/>
                  </a:lnTo>
                  <a:lnTo>
                    <a:pt x="19584" y="18879"/>
                  </a:lnTo>
                  <a:lnTo>
                    <a:pt x="19838" y="18535"/>
                  </a:lnTo>
                  <a:lnTo>
                    <a:pt x="20091" y="18200"/>
                  </a:lnTo>
                  <a:lnTo>
                    <a:pt x="20345" y="17847"/>
                  </a:lnTo>
                  <a:lnTo>
                    <a:pt x="20580" y="17503"/>
                  </a:lnTo>
                  <a:lnTo>
                    <a:pt x="20816" y="17150"/>
                  </a:lnTo>
                  <a:lnTo>
                    <a:pt x="21051" y="16796"/>
                  </a:lnTo>
                  <a:lnTo>
                    <a:pt x="21277" y="16434"/>
                  </a:lnTo>
                  <a:lnTo>
                    <a:pt x="21504" y="16072"/>
                  </a:lnTo>
                  <a:lnTo>
                    <a:pt x="21929" y="15339"/>
                  </a:lnTo>
                  <a:lnTo>
                    <a:pt x="22346" y="14605"/>
                  </a:lnTo>
                  <a:lnTo>
                    <a:pt x="22744" y="13854"/>
                  </a:lnTo>
                  <a:lnTo>
                    <a:pt x="23125" y="13093"/>
                  </a:lnTo>
                  <a:lnTo>
                    <a:pt x="23496" y="12324"/>
                  </a:lnTo>
                  <a:lnTo>
                    <a:pt x="23849" y="11545"/>
                  </a:lnTo>
                  <a:lnTo>
                    <a:pt x="24184" y="10766"/>
                  </a:lnTo>
                  <a:lnTo>
                    <a:pt x="24510" y="9979"/>
                  </a:lnTo>
                  <a:lnTo>
                    <a:pt x="24836" y="9191"/>
                  </a:lnTo>
                  <a:lnTo>
                    <a:pt x="25144" y="8394"/>
                  </a:lnTo>
                  <a:lnTo>
                    <a:pt x="25587" y="7235"/>
                  </a:lnTo>
                  <a:lnTo>
                    <a:pt x="26040" y="6085"/>
                  </a:lnTo>
                  <a:lnTo>
                    <a:pt x="25080" y="5334"/>
                  </a:lnTo>
                  <a:lnTo>
                    <a:pt x="24111" y="4573"/>
                  </a:lnTo>
                  <a:lnTo>
                    <a:pt x="22201" y="3052"/>
                  </a:lnTo>
                  <a:lnTo>
                    <a:pt x="20291" y="1522"/>
                  </a:lnTo>
                  <a:lnTo>
                    <a:pt x="19331" y="762"/>
                  </a:lnTo>
                  <a:lnTo>
                    <a:pt x="18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59475" y="2407275"/>
              <a:ext cx="472200" cy="550975"/>
            </a:xfrm>
            <a:custGeom>
              <a:avLst/>
              <a:gdLst/>
              <a:ahLst/>
              <a:cxnLst/>
              <a:rect l="l" t="t" r="r" b="b"/>
              <a:pathLst>
                <a:path w="18888" h="22039" extrusionOk="0">
                  <a:moveTo>
                    <a:pt x="18435" y="0"/>
                  </a:moveTo>
                  <a:lnTo>
                    <a:pt x="18345" y="471"/>
                  </a:lnTo>
                  <a:lnTo>
                    <a:pt x="18254" y="942"/>
                  </a:lnTo>
                  <a:lnTo>
                    <a:pt x="18145" y="1404"/>
                  </a:lnTo>
                  <a:lnTo>
                    <a:pt x="18037" y="1874"/>
                  </a:lnTo>
                  <a:lnTo>
                    <a:pt x="17919" y="2336"/>
                  </a:lnTo>
                  <a:lnTo>
                    <a:pt x="17792" y="2798"/>
                  </a:lnTo>
                  <a:lnTo>
                    <a:pt x="17657" y="3260"/>
                  </a:lnTo>
                  <a:lnTo>
                    <a:pt x="17512" y="3712"/>
                  </a:lnTo>
                  <a:lnTo>
                    <a:pt x="17358" y="4165"/>
                  </a:lnTo>
                  <a:lnTo>
                    <a:pt x="17204" y="4618"/>
                  </a:lnTo>
                  <a:lnTo>
                    <a:pt x="17041" y="5071"/>
                  </a:lnTo>
                  <a:lnTo>
                    <a:pt x="16860" y="5514"/>
                  </a:lnTo>
                  <a:lnTo>
                    <a:pt x="16679" y="5958"/>
                  </a:lnTo>
                  <a:lnTo>
                    <a:pt x="16498" y="6402"/>
                  </a:lnTo>
                  <a:lnTo>
                    <a:pt x="16298" y="6836"/>
                  </a:lnTo>
                  <a:lnTo>
                    <a:pt x="16099" y="7271"/>
                  </a:lnTo>
                  <a:lnTo>
                    <a:pt x="15882" y="7705"/>
                  </a:lnTo>
                  <a:lnTo>
                    <a:pt x="15665" y="8131"/>
                  </a:lnTo>
                  <a:lnTo>
                    <a:pt x="15438" y="8556"/>
                  </a:lnTo>
                  <a:lnTo>
                    <a:pt x="15212" y="8973"/>
                  </a:lnTo>
                  <a:lnTo>
                    <a:pt x="14967" y="9389"/>
                  </a:lnTo>
                  <a:lnTo>
                    <a:pt x="14723" y="9797"/>
                  </a:lnTo>
                  <a:lnTo>
                    <a:pt x="14469" y="10204"/>
                  </a:lnTo>
                  <a:lnTo>
                    <a:pt x="14216" y="10612"/>
                  </a:lnTo>
                  <a:lnTo>
                    <a:pt x="13944" y="11010"/>
                  </a:lnTo>
                  <a:lnTo>
                    <a:pt x="13673" y="11399"/>
                  </a:lnTo>
                  <a:lnTo>
                    <a:pt x="13392" y="11789"/>
                  </a:lnTo>
                  <a:lnTo>
                    <a:pt x="13111" y="12169"/>
                  </a:lnTo>
                  <a:lnTo>
                    <a:pt x="12822" y="12549"/>
                  </a:lnTo>
                  <a:lnTo>
                    <a:pt x="12523" y="12921"/>
                  </a:lnTo>
                  <a:lnTo>
                    <a:pt x="12215" y="13283"/>
                  </a:lnTo>
                  <a:lnTo>
                    <a:pt x="11907" y="13645"/>
                  </a:lnTo>
                  <a:lnTo>
                    <a:pt x="11599" y="13980"/>
                  </a:lnTo>
                  <a:lnTo>
                    <a:pt x="11301" y="14315"/>
                  </a:lnTo>
                  <a:lnTo>
                    <a:pt x="10984" y="14641"/>
                  </a:lnTo>
                  <a:lnTo>
                    <a:pt x="10667" y="14967"/>
                  </a:lnTo>
                  <a:lnTo>
                    <a:pt x="10350" y="15284"/>
                  </a:lnTo>
                  <a:lnTo>
                    <a:pt x="10015" y="15592"/>
                  </a:lnTo>
                  <a:lnTo>
                    <a:pt x="9689" y="15899"/>
                  </a:lnTo>
                  <a:lnTo>
                    <a:pt x="9345" y="16198"/>
                  </a:lnTo>
                  <a:lnTo>
                    <a:pt x="9001" y="16497"/>
                  </a:lnTo>
                  <a:lnTo>
                    <a:pt x="8657" y="16787"/>
                  </a:lnTo>
                  <a:lnTo>
                    <a:pt x="8304" y="17067"/>
                  </a:lnTo>
                  <a:lnTo>
                    <a:pt x="7941" y="17348"/>
                  </a:lnTo>
                  <a:lnTo>
                    <a:pt x="7579" y="17620"/>
                  </a:lnTo>
                  <a:lnTo>
                    <a:pt x="7217" y="17891"/>
                  </a:lnTo>
                  <a:lnTo>
                    <a:pt x="6846" y="18154"/>
                  </a:lnTo>
                  <a:lnTo>
                    <a:pt x="6475" y="18407"/>
                  </a:lnTo>
                  <a:lnTo>
                    <a:pt x="6094" y="18652"/>
                  </a:lnTo>
                  <a:lnTo>
                    <a:pt x="5705" y="18896"/>
                  </a:lnTo>
                  <a:lnTo>
                    <a:pt x="5325" y="19141"/>
                  </a:lnTo>
                  <a:lnTo>
                    <a:pt x="4935" y="19367"/>
                  </a:lnTo>
                  <a:lnTo>
                    <a:pt x="4537" y="19593"/>
                  </a:lnTo>
                  <a:lnTo>
                    <a:pt x="4139" y="19811"/>
                  </a:lnTo>
                  <a:lnTo>
                    <a:pt x="3740" y="20028"/>
                  </a:lnTo>
                  <a:lnTo>
                    <a:pt x="3333" y="20227"/>
                  </a:lnTo>
                  <a:lnTo>
                    <a:pt x="2925" y="20426"/>
                  </a:lnTo>
                  <a:lnTo>
                    <a:pt x="2518" y="20626"/>
                  </a:lnTo>
                  <a:lnTo>
                    <a:pt x="2102" y="20807"/>
                  </a:lnTo>
                  <a:lnTo>
                    <a:pt x="1685" y="20988"/>
                  </a:lnTo>
                  <a:lnTo>
                    <a:pt x="1269" y="21160"/>
                  </a:lnTo>
                  <a:lnTo>
                    <a:pt x="852" y="21332"/>
                  </a:lnTo>
                  <a:lnTo>
                    <a:pt x="427" y="21486"/>
                  </a:lnTo>
                  <a:lnTo>
                    <a:pt x="1" y="21640"/>
                  </a:lnTo>
                  <a:lnTo>
                    <a:pt x="427" y="22038"/>
                  </a:lnTo>
                  <a:lnTo>
                    <a:pt x="852" y="21884"/>
                  </a:lnTo>
                  <a:lnTo>
                    <a:pt x="1269" y="21721"/>
                  </a:lnTo>
                  <a:lnTo>
                    <a:pt x="1694" y="21549"/>
                  </a:lnTo>
                  <a:lnTo>
                    <a:pt x="2111" y="21377"/>
                  </a:lnTo>
                  <a:lnTo>
                    <a:pt x="2527" y="21187"/>
                  </a:lnTo>
                  <a:lnTo>
                    <a:pt x="2935" y="20997"/>
                  </a:lnTo>
                  <a:lnTo>
                    <a:pt x="3342" y="20807"/>
                  </a:lnTo>
                  <a:lnTo>
                    <a:pt x="3749" y="20599"/>
                  </a:lnTo>
                  <a:lnTo>
                    <a:pt x="4148" y="20390"/>
                  </a:lnTo>
                  <a:lnTo>
                    <a:pt x="4546" y="20182"/>
                  </a:lnTo>
                  <a:lnTo>
                    <a:pt x="4945" y="19956"/>
                  </a:lnTo>
                  <a:lnTo>
                    <a:pt x="5343" y="19729"/>
                  </a:lnTo>
                  <a:lnTo>
                    <a:pt x="5723" y="19494"/>
                  </a:lnTo>
                  <a:lnTo>
                    <a:pt x="6113" y="19258"/>
                  </a:lnTo>
                  <a:lnTo>
                    <a:pt x="6493" y="19014"/>
                  </a:lnTo>
                  <a:lnTo>
                    <a:pt x="6873" y="18761"/>
                  </a:lnTo>
                  <a:lnTo>
                    <a:pt x="7244" y="18498"/>
                  </a:lnTo>
                  <a:lnTo>
                    <a:pt x="7615" y="18235"/>
                  </a:lnTo>
                  <a:lnTo>
                    <a:pt x="7978" y="17973"/>
                  </a:lnTo>
                  <a:lnTo>
                    <a:pt x="8340" y="17692"/>
                  </a:lnTo>
                  <a:lnTo>
                    <a:pt x="8693" y="17411"/>
                  </a:lnTo>
                  <a:lnTo>
                    <a:pt x="9046" y="17131"/>
                  </a:lnTo>
                  <a:lnTo>
                    <a:pt x="9399" y="16841"/>
                  </a:lnTo>
                  <a:lnTo>
                    <a:pt x="9734" y="16542"/>
                  </a:lnTo>
                  <a:lnTo>
                    <a:pt x="10078" y="16243"/>
                  </a:lnTo>
                  <a:lnTo>
                    <a:pt x="10404" y="15936"/>
                  </a:lnTo>
                  <a:lnTo>
                    <a:pt x="10739" y="15619"/>
                  </a:lnTo>
                  <a:lnTo>
                    <a:pt x="11056" y="15302"/>
                  </a:lnTo>
                  <a:lnTo>
                    <a:pt x="11373" y="14985"/>
                  </a:lnTo>
                  <a:lnTo>
                    <a:pt x="11690" y="14659"/>
                  </a:lnTo>
                  <a:lnTo>
                    <a:pt x="11989" y="14324"/>
                  </a:lnTo>
                  <a:lnTo>
                    <a:pt x="12287" y="13989"/>
                  </a:lnTo>
                  <a:lnTo>
                    <a:pt x="12604" y="13627"/>
                  </a:lnTo>
                  <a:lnTo>
                    <a:pt x="12912" y="13256"/>
                  </a:lnTo>
                  <a:lnTo>
                    <a:pt x="13211" y="12884"/>
                  </a:lnTo>
                  <a:lnTo>
                    <a:pt x="13501" y="12513"/>
                  </a:lnTo>
                  <a:lnTo>
                    <a:pt x="13781" y="12124"/>
                  </a:lnTo>
                  <a:lnTo>
                    <a:pt x="14062" y="11744"/>
                  </a:lnTo>
                  <a:lnTo>
                    <a:pt x="14343" y="11345"/>
                  </a:lnTo>
                  <a:lnTo>
                    <a:pt x="14605" y="10947"/>
                  </a:lnTo>
                  <a:lnTo>
                    <a:pt x="14868" y="10548"/>
                  </a:lnTo>
                  <a:lnTo>
                    <a:pt x="15121" y="10141"/>
                  </a:lnTo>
                  <a:lnTo>
                    <a:pt x="15366" y="9733"/>
                  </a:lnTo>
                  <a:lnTo>
                    <a:pt x="15610" y="9317"/>
                  </a:lnTo>
                  <a:lnTo>
                    <a:pt x="15837" y="8900"/>
                  </a:lnTo>
                  <a:lnTo>
                    <a:pt x="16063" y="8475"/>
                  </a:lnTo>
                  <a:lnTo>
                    <a:pt x="16289" y="8049"/>
                  </a:lnTo>
                  <a:lnTo>
                    <a:pt x="16498" y="7624"/>
                  </a:lnTo>
                  <a:lnTo>
                    <a:pt x="16706" y="7189"/>
                  </a:lnTo>
                  <a:lnTo>
                    <a:pt x="16905" y="6746"/>
                  </a:lnTo>
                  <a:lnTo>
                    <a:pt x="17095" y="6311"/>
                  </a:lnTo>
                  <a:lnTo>
                    <a:pt x="17276" y="5867"/>
                  </a:lnTo>
                  <a:lnTo>
                    <a:pt x="17448" y="5424"/>
                  </a:lnTo>
                  <a:lnTo>
                    <a:pt x="17620" y="4971"/>
                  </a:lnTo>
                  <a:lnTo>
                    <a:pt x="17783" y="4518"/>
                  </a:lnTo>
                  <a:lnTo>
                    <a:pt x="17937" y="4066"/>
                  </a:lnTo>
                  <a:lnTo>
                    <a:pt x="18082" y="3613"/>
                  </a:lnTo>
                  <a:lnTo>
                    <a:pt x="18218" y="3151"/>
                  </a:lnTo>
                  <a:lnTo>
                    <a:pt x="18354" y="2689"/>
                  </a:lnTo>
                  <a:lnTo>
                    <a:pt x="18471" y="2228"/>
                  </a:lnTo>
                  <a:lnTo>
                    <a:pt x="18589" y="1766"/>
                  </a:lnTo>
                  <a:lnTo>
                    <a:pt x="18698" y="1304"/>
                  </a:lnTo>
                  <a:lnTo>
                    <a:pt x="18797" y="833"/>
                  </a:lnTo>
                  <a:lnTo>
                    <a:pt x="18888" y="362"/>
                  </a:lnTo>
                  <a:lnTo>
                    <a:pt x="18435" y="0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96425" y="2517275"/>
              <a:ext cx="472875" cy="568625"/>
            </a:xfrm>
            <a:custGeom>
              <a:avLst/>
              <a:gdLst/>
              <a:ahLst/>
              <a:cxnLst/>
              <a:rect l="l" t="t" r="r" b="b"/>
              <a:pathLst>
                <a:path w="18915" h="22745" extrusionOk="0">
                  <a:moveTo>
                    <a:pt x="18480" y="1"/>
                  </a:moveTo>
                  <a:lnTo>
                    <a:pt x="18335" y="480"/>
                  </a:lnTo>
                  <a:lnTo>
                    <a:pt x="18181" y="960"/>
                  </a:lnTo>
                  <a:lnTo>
                    <a:pt x="18028" y="1431"/>
                  </a:lnTo>
                  <a:lnTo>
                    <a:pt x="17865" y="1902"/>
                  </a:lnTo>
                  <a:lnTo>
                    <a:pt x="17702" y="2373"/>
                  </a:lnTo>
                  <a:lnTo>
                    <a:pt x="17530" y="2825"/>
                  </a:lnTo>
                  <a:lnTo>
                    <a:pt x="17358" y="3287"/>
                  </a:lnTo>
                  <a:lnTo>
                    <a:pt x="17176" y="3740"/>
                  </a:lnTo>
                  <a:lnTo>
                    <a:pt x="16995" y="4184"/>
                  </a:lnTo>
                  <a:lnTo>
                    <a:pt x="16814" y="4627"/>
                  </a:lnTo>
                  <a:lnTo>
                    <a:pt x="16615" y="5062"/>
                  </a:lnTo>
                  <a:lnTo>
                    <a:pt x="16425" y="5496"/>
                  </a:lnTo>
                  <a:lnTo>
                    <a:pt x="16226" y="5931"/>
                  </a:lnTo>
                  <a:lnTo>
                    <a:pt x="16017" y="6357"/>
                  </a:lnTo>
                  <a:lnTo>
                    <a:pt x="15809" y="6773"/>
                  </a:lnTo>
                  <a:lnTo>
                    <a:pt x="15601" y="7190"/>
                  </a:lnTo>
                  <a:lnTo>
                    <a:pt x="15384" y="7606"/>
                  </a:lnTo>
                  <a:lnTo>
                    <a:pt x="15157" y="8014"/>
                  </a:lnTo>
                  <a:lnTo>
                    <a:pt x="14931" y="8421"/>
                  </a:lnTo>
                  <a:lnTo>
                    <a:pt x="14705" y="8819"/>
                  </a:lnTo>
                  <a:lnTo>
                    <a:pt x="14469" y="9218"/>
                  </a:lnTo>
                  <a:lnTo>
                    <a:pt x="14225" y="9607"/>
                  </a:lnTo>
                  <a:lnTo>
                    <a:pt x="13980" y="9996"/>
                  </a:lnTo>
                  <a:lnTo>
                    <a:pt x="13736" y="10377"/>
                  </a:lnTo>
                  <a:lnTo>
                    <a:pt x="13482" y="10757"/>
                  </a:lnTo>
                  <a:lnTo>
                    <a:pt x="13220" y="11137"/>
                  </a:lnTo>
                  <a:lnTo>
                    <a:pt x="12957" y="11508"/>
                  </a:lnTo>
                  <a:lnTo>
                    <a:pt x="12695" y="11871"/>
                  </a:lnTo>
                  <a:lnTo>
                    <a:pt x="12423" y="12233"/>
                  </a:lnTo>
                  <a:lnTo>
                    <a:pt x="12142" y="12595"/>
                  </a:lnTo>
                  <a:lnTo>
                    <a:pt x="11862" y="12948"/>
                  </a:lnTo>
                  <a:lnTo>
                    <a:pt x="11581" y="13301"/>
                  </a:lnTo>
                  <a:lnTo>
                    <a:pt x="11291" y="13645"/>
                  </a:lnTo>
                  <a:lnTo>
                    <a:pt x="10992" y="13989"/>
                  </a:lnTo>
                  <a:lnTo>
                    <a:pt x="10694" y="14324"/>
                  </a:lnTo>
                  <a:lnTo>
                    <a:pt x="10395" y="14659"/>
                  </a:lnTo>
                  <a:lnTo>
                    <a:pt x="10087" y="14985"/>
                  </a:lnTo>
                  <a:lnTo>
                    <a:pt x="9770" y="15311"/>
                  </a:lnTo>
                  <a:lnTo>
                    <a:pt x="9453" y="15637"/>
                  </a:lnTo>
                  <a:lnTo>
                    <a:pt x="9127" y="15954"/>
                  </a:lnTo>
                  <a:lnTo>
                    <a:pt x="8801" y="16271"/>
                  </a:lnTo>
                  <a:lnTo>
                    <a:pt x="8475" y="16579"/>
                  </a:lnTo>
                  <a:lnTo>
                    <a:pt x="8140" y="16887"/>
                  </a:lnTo>
                  <a:lnTo>
                    <a:pt x="7796" y="17185"/>
                  </a:lnTo>
                  <a:lnTo>
                    <a:pt x="7452" y="17484"/>
                  </a:lnTo>
                  <a:lnTo>
                    <a:pt x="7099" y="17774"/>
                  </a:lnTo>
                  <a:lnTo>
                    <a:pt x="6746" y="18064"/>
                  </a:lnTo>
                  <a:lnTo>
                    <a:pt x="6393" y="18344"/>
                  </a:lnTo>
                  <a:lnTo>
                    <a:pt x="6022" y="18634"/>
                  </a:lnTo>
                  <a:lnTo>
                    <a:pt x="5660" y="18906"/>
                  </a:lnTo>
                  <a:lnTo>
                    <a:pt x="5279" y="19177"/>
                  </a:lnTo>
                  <a:lnTo>
                    <a:pt x="4908" y="19449"/>
                  </a:lnTo>
                  <a:lnTo>
                    <a:pt x="4519" y="19712"/>
                  </a:lnTo>
                  <a:lnTo>
                    <a:pt x="4138" y="19974"/>
                  </a:lnTo>
                  <a:lnTo>
                    <a:pt x="3740" y="20237"/>
                  </a:lnTo>
                  <a:lnTo>
                    <a:pt x="3351" y="20490"/>
                  </a:lnTo>
                  <a:lnTo>
                    <a:pt x="2943" y="20735"/>
                  </a:lnTo>
                  <a:lnTo>
                    <a:pt x="2536" y="20979"/>
                  </a:lnTo>
                  <a:lnTo>
                    <a:pt x="2128" y="21224"/>
                  </a:lnTo>
                  <a:lnTo>
                    <a:pt x="1712" y="21459"/>
                  </a:lnTo>
                  <a:lnTo>
                    <a:pt x="1295" y="21694"/>
                  </a:lnTo>
                  <a:lnTo>
                    <a:pt x="870" y="21930"/>
                  </a:lnTo>
                  <a:lnTo>
                    <a:pt x="435" y="22147"/>
                  </a:lnTo>
                  <a:lnTo>
                    <a:pt x="1" y="22373"/>
                  </a:lnTo>
                  <a:lnTo>
                    <a:pt x="399" y="22745"/>
                  </a:lnTo>
                  <a:lnTo>
                    <a:pt x="834" y="22518"/>
                  </a:lnTo>
                  <a:lnTo>
                    <a:pt x="1259" y="22292"/>
                  </a:lnTo>
                  <a:lnTo>
                    <a:pt x="1685" y="22066"/>
                  </a:lnTo>
                  <a:lnTo>
                    <a:pt x="2110" y="21830"/>
                  </a:lnTo>
                  <a:lnTo>
                    <a:pt x="2518" y="21586"/>
                  </a:lnTo>
                  <a:lnTo>
                    <a:pt x="2934" y="21341"/>
                  </a:lnTo>
                  <a:lnTo>
                    <a:pt x="3342" y="21097"/>
                  </a:lnTo>
                  <a:lnTo>
                    <a:pt x="3740" y="20843"/>
                  </a:lnTo>
                  <a:lnTo>
                    <a:pt x="4138" y="20590"/>
                  </a:lnTo>
                  <a:lnTo>
                    <a:pt x="4528" y="20336"/>
                  </a:lnTo>
                  <a:lnTo>
                    <a:pt x="4917" y="20074"/>
                  </a:lnTo>
                  <a:lnTo>
                    <a:pt x="5297" y="19802"/>
                  </a:lnTo>
                  <a:lnTo>
                    <a:pt x="5669" y="19530"/>
                  </a:lnTo>
                  <a:lnTo>
                    <a:pt x="6049" y="19259"/>
                  </a:lnTo>
                  <a:lnTo>
                    <a:pt x="6411" y="18978"/>
                  </a:lnTo>
                  <a:lnTo>
                    <a:pt x="6782" y="18697"/>
                  </a:lnTo>
                  <a:lnTo>
                    <a:pt x="7135" y="18408"/>
                  </a:lnTo>
                  <a:lnTo>
                    <a:pt x="7488" y="18118"/>
                  </a:lnTo>
                  <a:lnTo>
                    <a:pt x="7842" y="17828"/>
                  </a:lnTo>
                  <a:lnTo>
                    <a:pt x="8186" y="17529"/>
                  </a:lnTo>
                  <a:lnTo>
                    <a:pt x="8530" y="17222"/>
                  </a:lnTo>
                  <a:lnTo>
                    <a:pt x="8865" y="16923"/>
                  </a:lnTo>
                  <a:lnTo>
                    <a:pt x="9191" y="16606"/>
                  </a:lnTo>
                  <a:lnTo>
                    <a:pt x="9526" y="16298"/>
                  </a:lnTo>
                  <a:lnTo>
                    <a:pt x="9843" y="15972"/>
                  </a:lnTo>
                  <a:lnTo>
                    <a:pt x="10159" y="15655"/>
                  </a:lnTo>
                  <a:lnTo>
                    <a:pt x="10476" y="15329"/>
                  </a:lnTo>
                  <a:lnTo>
                    <a:pt x="10784" y="14994"/>
                  </a:lnTo>
                  <a:lnTo>
                    <a:pt x="11083" y="14659"/>
                  </a:lnTo>
                  <a:lnTo>
                    <a:pt x="11382" y="14324"/>
                  </a:lnTo>
                  <a:lnTo>
                    <a:pt x="11681" y="13980"/>
                  </a:lnTo>
                  <a:lnTo>
                    <a:pt x="11970" y="13636"/>
                  </a:lnTo>
                  <a:lnTo>
                    <a:pt x="12260" y="13283"/>
                  </a:lnTo>
                  <a:lnTo>
                    <a:pt x="12541" y="12930"/>
                  </a:lnTo>
                  <a:lnTo>
                    <a:pt x="12812" y="12568"/>
                  </a:lnTo>
                  <a:lnTo>
                    <a:pt x="13084" y="12206"/>
                  </a:lnTo>
                  <a:lnTo>
                    <a:pt x="13356" y="11834"/>
                  </a:lnTo>
                  <a:lnTo>
                    <a:pt x="13618" y="11463"/>
                  </a:lnTo>
                  <a:lnTo>
                    <a:pt x="13881" y="11092"/>
                  </a:lnTo>
                  <a:lnTo>
                    <a:pt x="14134" y="10712"/>
                  </a:lnTo>
                  <a:lnTo>
                    <a:pt x="14379" y="10331"/>
                  </a:lnTo>
                  <a:lnTo>
                    <a:pt x="14623" y="9942"/>
                  </a:lnTo>
                  <a:lnTo>
                    <a:pt x="14868" y="9544"/>
                  </a:lnTo>
                  <a:lnTo>
                    <a:pt x="15103" y="9154"/>
                  </a:lnTo>
                  <a:lnTo>
                    <a:pt x="15338" y="8747"/>
                  </a:lnTo>
                  <a:lnTo>
                    <a:pt x="15565" y="8349"/>
                  </a:lnTo>
                  <a:lnTo>
                    <a:pt x="15791" y="7941"/>
                  </a:lnTo>
                  <a:lnTo>
                    <a:pt x="16008" y="7525"/>
                  </a:lnTo>
                  <a:lnTo>
                    <a:pt x="16226" y="7108"/>
                  </a:lnTo>
                  <a:lnTo>
                    <a:pt x="16434" y="6683"/>
                  </a:lnTo>
                  <a:lnTo>
                    <a:pt x="16633" y="6257"/>
                  </a:lnTo>
                  <a:lnTo>
                    <a:pt x="16841" y="5831"/>
                  </a:lnTo>
                  <a:lnTo>
                    <a:pt x="17032" y="5397"/>
                  </a:lnTo>
                  <a:lnTo>
                    <a:pt x="17231" y="4962"/>
                  </a:lnTo>
                  <a:lnTo>
                    <a:pt x="17412" y="4519"/>
                  </a:lnTo>
                  <a:lnTo>
                    <a:pt x="17602" y="4066"/>
                  </a:lnTo>
                  <a:lnTo>
                    <a:pt x="17783" y="3622"/>
                  </a:lnTo>
                  <a:lnTo>
                    <a:pt x="17955" y="3160"/>
                  </a:lnTo>
                  <a:lnTo>
                    <a:pt x="18127" y="2708"/>
                  </a:lnTo>
                  <a:lnTo>
                    <a:pt x="18290" y="2237"/>
                  </a:lnTo>
                  <a:lnTo>
                    <a:pt x="18453" y="1775"/>
                  </a:lnTo>
                  <a:lnTo>
                    <a:pt x="18607" y="1295"/>
                  </a:lnTo>
                  <a:lnTo>
                    <a:pt x="18915" y="345"/>
                  </a:lnTo>
                  <a:lnTo>
                    <a:pt x="18480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045325" y="1490075"/>
              <a:ext cx="871700" cy="1450725"/>
            </a:xfrm>
            <a:custGeom>
              <a:avLst/>
              <a:gdLst/>
              <a:ahLst/>
              <a:cxnLst/>
              <a:rect l="l" t="t" r="r" b="b"/>
              <a:pathLst>
                <a:path w="34868" h="58029" extrusionOk="0">
                  <a:moveTo>
                    <a:pt x="21423" y="1"/>
                  </a:moveTo>
                  <a:lnTo>
                    <a:pt x="21124" y="10"/>
                  </a:lnTo>
                  <a:lnTo>
                    <a:pt x="20816" y="28"/>
                  </a:lnTo>
                  <a:lnTo>
                    <a:pt x="20517" y="55"/>
                  </a:lnTo>
                  <a:lnTo>
                    <a:pt x="20218" y="91"/>
                  </a:lnTo>
                  <a:lnTo>
                    <a:pt x="19929" y="136"/>
                  </a:lnTo>
                  <a:lnTo>
                    <a:pt x="19630" y="200"/>
                  </a:lnTo>
                  <a:lnTo>
                    <a:pt x="19340" y="272"/>
                  </a:lnTo>
                  <a:lnTo>
                    <a:pt x="19059" y="354"/>
                  </a:lnTo>
                  <a:lnTo>
                    <a:pt x="18779" y="435"/>
                  </a:lnTo>
                  <a:lnTo>
                    <a:pt x="18498" y="535"/>
                  </a:lnTo>
                  <a:lnTo>
                    <a:pt x="18226" y="653"/>
                  </a:lnTo>
                  <a:lnTo>
                    <a:pt x="17955" y="770"/>
                  </a:lnTo>
                  <a:lnTo>
                    <a:pt x="17692" y="897"/>
                  </a:lnTo>
                  <a:lnTo>
                    <a:pt x="17430" y="1033"/>
                  </a:lnTo>
                  <a:lnTo>
                    <a:pt x="17176" y="1178"/>
                  </a:lnTo>
                  <a:lnTo>
                    <a:pt x="16932" y="1332"/>
                  </a:lnTo>
                  <a:lnTo>
                    <a:pt x="16687" y="1495"/>
                  </a:lnTo>
                  <a:lnTo>
                    <a:pt x="16452" y="1667"/>
                  </a:lnTo>
                  <a:lnTo>
                    <a:pt x="16216" y="1848"/>
                  </a:lnTo>
                  <a:lnTo>
                    <a:pt x="15999" y="2038"/>
                  </a:lnTo>
                  <a:lnTo>
                    <a:pt x="15773" y="2237"/>
                  </a:lnTo>
                  <a:lnTo>
                    <a:pt x="15564" y="2445"/>
                  </a:lnTo>
                  <a:lnTo>
                    <a:pt x="15365" y="2654"/>
                  </a:lnTo>
                  <a:lnTo>
                    <a:pt x="15166" y="2871"/>
                  </a:lnTo>
                  <a:lnTo>
                    <a:pt x="14976" y="3106"/>
                  </a:lnTo>
                  <a:lnTo>
                    <a:pt x="14795" y="3342"/>
                  </a:lnTo>
                  <a:lnTo>
                    <a:pt x="14623" y="3577"/>
                  </a:lnTo>
                  <a:lnTo>
                    <a:pt x="14460" y="3831"/>
                  </a:lnTo>
                  <a:lnTo>
                    <a:pt x="14297" y="4084"/>
                  </a:lnTo>
                  <a:lnTo>
                    <a:pt x="14152" y="4347"/>
                  </a:lnTo>
                  <a:lnTo>
                    <a:pt x="14016" y="4618"/>
                  </a:lnTo>
                  <a:lnTo>
                    <a:pt x="13880" y="4890"/>
                  </a:lnTo>
                  <a:lnTo>
                    <a:pt x="0" y="36009"/>
                  </a:lnTo>
                  <a:lnTo>
                    <a:pt x="5460" y="39739"/>
                  </a:lnTo>
                  <a:lnTo>
                    <a:pt x="13518" y="45235"/>
                  </a:lnTo>
                  <a:lnTo>
                    <a:pt x="32251" y="58029"/>
                  </a:lnTo>
                  <a:lnTo>
                    <a:pt x="34868" y="53402"/>
                  </a:lnTo>
                  <a:lnTo>
                    <a:pt x="34669" y="53131"/>
                  </a:lnTo>
                  <a:lnTo>
                    <a:pt x="34116" y="52370"/>
                  </a:lnTo>
                  <a:lnTo>
                    <a:pt x="33283" y="51202"/>
                  </a:lnTo>
                  <a:lnTo>
                    <a:pt x="32242" y="49726"/>
                  </a:lnTo>
                  <a:lnTo>
                    <a:pt x="31672" y="48893"/>
                  </a:lnTo>
                  <a:lnTo>
                    <a:pt x="31083" y="48015"/>
                  </a:lnTo>
                  <a:lnTo>
                    <a:pt x="30468" y="47110"/>
                  </a:lnTo>
                  <a:lnTo>
                    <a:pt x="29861" y="46177"/>
                  </a:lnTo>
                  <a:lnTo>
                    <a:pt x="29254" y="45235"/>
                  </a:lnTo>
                  <a:lnTo>
                    <a:pt x="28657" y="44294"/>
                  </a:lnTo>
                  <a:lnTo>
                    <a:pt x="28086" y="43361"/>
                  </a:lnTo>
                  <a:lnTo>
                    <a:pt x="27552" y="42447"/>
                  </a:lnTo>
                  <a:lnTo>
                    <a:pt x="26936" y="41387"/>
                  </a:lnTo>
                  <a:lnTo>
                    <a:pt x="26611" y="40844"/>
                  </a:lnTo>
                  <a:lnTo>
                    <a:pt x="26276" y="40292"/>
                  </a:lnTo>
                  <a:lnTo>
                    <a:pt x="25922" y="39739"/>
                  </a:lnTo>
                  <a:lnTo>
                    <a:pt x="25560" y="39178"/>
                  </a:lnTo>
                  <a:lnTo>
                    <a:pt x="25180" y="38617"/>
                  </a:lnTo>
                  <a:lnTo>
                    <a:pt x="24782" y="38064"/>
                  </a:lnTo>
                  <a:lnTo>
                    <a:pt x="24365" y="37512"/>
                  </a:lnTo>
                  <a:lnTo>
                    <a:pt x="23931" y="36978"/>
                  </a:lnTo>
                  <a:lnTo>
                    <a:pt x="23704" y="36715"/>
                  </a:lnTo>
                  <a:lnTo>
                    <a:pt x="23478" y="36453"/>
                  </a:lnTo>
                  <a:lnTo>
                    <a:pt x="23242" y="36190"/>
                  </a:lnTo>
                  <a:lnTo>
                    <a:pt x="23007" y="35937"/>
                  </a:lnTo>
                  <a:lnTo>
                    <a:pt x="22763" y="35683"/>
                  </a:lnTo>
                  <a:lnTo>
                    <a:pt x="22509" y="35439"/>
                  </a:lnTo>
                  <a:lnTo>
                    <a:pt x="22255" y="35194"/>
                  </a:lnTo>
                  <a:lnTo>
                    <a:pt x="21993" y="34959"/>
                  </a:lnTo>
                  <a:lnTo>
                    <a:pt x="21730" y="34733"/>
                  </a:lnTo>
                  <a:lnTo>
                    <a:pt x="21459" y="34506"/>
                  </a:lnTo>
                  <a:lnTo>
                    <a:pt x="21187" y="34289"/>
                  </a:lnTo>
                  <a:lnTo>
                    <a:pt x="20897" y="34072"/>
                  </a:lnTo>
                  <a:lnTo>
                    <a:pt x="20463" y="33764"/>
                  </a:lnTo>
                  <a:lnTo>
                    <a:pt x="20236" y="33619"/>
                  </a:lnTo>
                  <a:lnTo>
                    <a:pt x="20010" y="33474"/>
                  </a:lnTo>
                  <a:lnTo>
                    <a:pt x="19784" y="33338"/>
                  </a:lnTo>
                  <a:lnTo>
                    <a:pt x="19548" y="33202"/>
                  </a:lnTo>
                  <a:lnTo>
                    <a:pt x="19313" y="33076"/>
                  </a:lnTo>
                  <a:lnTo>
                    <a:pt x="19068" y="32958"/>
                  </a:lnTo>
                  <a:lnTo>
                    <a:pt x="18824" y="32840"/>
                  </a:lnTo>
                  <a:lnTo>
                    <a:pt x="18570" y="32723"/>
                  </a:lnTo>
                  <a:lnTo>
                    <a:pt x="18317" y="32614"/>
                  </a:lnTo>
                  <a:lnTo>
                    <a:pt x="18063" y="32514"/>
                  </a:lnTo>
                  <a:lnTo>
                    <a:pt x="17801" y="32415"/>
                  </a:lnTo>
                  <a:lnTo>
                    <a:pt x="17538" y="32324"/>
                  </a:lnTo>
                  <a:lnTo>
                    <a:pt x="17267" y="32243"/>
                  </a:lnTo>
                  <a:lnTo>
                    <a:pt x="16995" y="32161"/>
                  </a:lnTo>
                  <a:lnTo>
                    <a:pt x="16714" y="32089"/>
                  </a:lnTo>
                  <a:lnTo>
                    <a:pt x="16434" y="32016"/>
                  </a:lnTo>
                  <a:lnTo>
                    <a:pt x="16153" y="31962"/>
                  </a:lnTo>
                  <a:lnTo>
                    <a:pt x="15863" y="31908"/>
                  </a:lnTo>
                  <a:lnTo>
                    <a:pt x="15564" y="31862"/>
                  </a:lnTo>
                  <a:lnTo>
                    <a:pt x="15266" y="31817"/>
                  </a:lnTo>
                  <a:lnTo>
                    <a:pt x="14967" y="31790"/>
                  </a:lnTo>
                  <a:lnTo>
                    <a:pt x="14659" y="31763"/>
                  </a:lnTo>
                  <a:lnTo>
                    <a:pt x="14351" y="31745"/>
                  </a:lnTo>
                  <a:lnTo>
                    <a:pt x="14034" y="31736"/>
                  </a:lnTo>
                  <a:lnTo>
                    <a:pt x="13708" y="31727"/>
                  </a:lnTo>
                  <a:lnTo>
                    <a:pt x="13382" y="31736"/>
                  </a:lnTo>
                  <a:lnTo>
                    <a:pt x="13056" y="31745"/>
                  </a:lnTo>
                  <a:lnTo>
                    <a:pt x="12721" y="31772"/>
                  </a:lnTo>
                  <a:lnTo>
                    <a:pt x="12377" y="31799"/>
                  </a:lnTo>
                  <a:lnTo>
                    <a:pt x="12033" y="31835"/>
                  </a:lnTo>
                  <a:lnTo>
                    <a:pt x="27000" y="15166"/>
                  </a:lnTo>
                  <a:lnTo>
                    <a:pt x="28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93600" y="2677750"/>
              <a:ext cx="223425" cy="263050"/>
            </a:xfrm>
            <a:custGeom>
              <a:avLst/>
              <a:gdLst/>
              <a:ahLst/>
              <a:cxnLst/>
              <a:rect l="l" t="t" r="r" b="b"/>
              <a:pathLst>
                <a:path w="8937" h="10522" extrusionOk="0">
                  <a:moveTo>
                    <a:pt x="4808" y="1"/>
                  </a:moveTo>
                  <a:lnTo>
                    <a:pt x="0" y="6212"/>
                  </a:lnTo>
                  <a:lnTo>
                    <a:pt x="6320" y="10522"/>
                  </a:lnTo>
                  <a:lnTo>
                    <a:pt x="8937" y="5895"/>
                  </a:lnTo>
                  <a:lnTo>
                    <a:pt x="8593" y="5433"/>
                  </a:lnTo>
                  <a:lnTo>
                    <a:pt x="7678" y="4157"/>
                  </a:lnTo>
                  <a:lnTo>
                    <a:pt x="7054" y="3279"/>
                  </a:lnTo>
                  <a:lnTo>
                    <a:pt x="6356" y="2283"/>
                  </a:lnTo>
                  <a:lnTo>
                    <a:pt x="5605" y="1178"/>
                  </a:lnTo>
                  <a:lnTo>
                    <a:pt x="4808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20750" y="2706500"/>
              <a:ext cx="120000" cy="152375"/>
            </a:xfrm>
            <a:custGeom>
              <a:avLst/>
              <a:gdLst/>
              <a:ahLst/>
              <a:cxnLst/>
              <a:rect l="l" t="t" r="r" b="b"/>
              <a:pathLst>
                <a:path w="4800" h="6095" extrusionOk="0">
                  <a:moveTo>
                    <a:pt x="4492" y="1"/>
                  </a:moveTo>
                  <a:lnTo>
                    <a:pt x="1" y="5805"/>
                  </a:lnTo>
                  <a:lnTo>
                    <a:pt x="427" y="6094"/>
                  </a:lnTo>
                  <a:lnTo>
                    <a:pt x="4800" y="445"/>
                  </a:lnTo>
                  <a:lnTo>
                    <a:pt x="4492" y="1"/>
                  </a:lnTo>
                  <a:close/>
                </a:path>
              </a:pathLst>
            </a:custGeom>
            <a:solidFill>
              <a:srgbClr val="FFD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590175" y="2440775"/>
              <a:ext cx="879650" cy="603250"/>
            </a:xfrm>
            <a:custGeom>
              <a:avLst/>
              <a:gdLst/>
              <a:ahLst/>
              <a:cxnLst/>
              <a:rect l="l" t="t" r="r" b="b"/>
              <a:pathLst>
                <a:path w="35186" h="24130" extrusionOk="0">
                  <a:moveTo>
                    <a:pt x="4238" y="0"/>
                  </a:moveTo>
                  <a:lnTo>
                    <a:pt x="4012" y="27"/>
                  </a:lnTo>
                  <a:lnTo>
                    <a:pt x="3804" y="64"/>
                  </a:lnTo>
                  <a:lnTo>
                    <a:pt x="3595" y="100"/>
                  </a:lnTo>
                  <a:lnTo>
                    <a:pt x="3387" y="145"/>
                  </a:lnTo>
                  <a:lnTo>
                    <a:pt x="3197" y="190"/>
                  </a:lnTo>
                  <a:lnTo>
                    <a:pt x="3007" y="245"/>
                  </a:lnTo>
                  <a:lnTo>
                    <a:pt x="2826" y="308"/>
                  </a:lnTo>
                  <a:lnTo>
                    <a:pt x="2654" y="371"/>
                  </a:lnTo>
                  <a:lnTo>
                    <a:pt x="2482" y="435"/>
                  </a:lnTo>
                  <a:lnTo>
                    <a:pt x="2319" y="507"/>
                  </a:lnTo>
                  <a:lnTo>
                    <a:pt x="2165" y="589"/>
                  </a:lnTo>
                  <a:lnTo>
                    <a:pt x="2020" y="670"/>
                  </a:lnTo>
                  <a:lnTo>
                    <a:pt x="1875" y="752"/>
                  </a:lnTo>
                  <a:lnTo>
                    <a:pt x="1739" y="842"/>
                  </a:lnTo>
                  <a:lnTo>
                    <a:pt x="1604" y="933"/>
                  </a:lnTo>
                  <a:lnTo>
                    <a:pt x="1477" y="1032"/>
                  </a:lnTo>
                  <a:lnTo>
                    <a:pt x="1359" y="1141"/>
                  </a:lnTo>
                  <a:lnTo>
                    <a:pt x="1250" y="1241"/>
                  </a:lnTo>
                  <a:lnTo>
                    <a:pt x="1142" y="1358"/>
                  </a:lnTo>
                  <a:lnTo>
                    <a:pt x="1033" y="1467"/>
                  </a:lnTo>
                  <a:lnTo>
                    <a:pt x="943" y="1585"/>
                  </a:lnTo>
                  <a:lnTo>
                    <a:pt x="843" y="1711"/>
                  </a:lnTo>
                  <a:lnTo>
                    <a:pt x="761" y="1838"/>
                  </a:lnTo>
                  <a:lnTo>
                    <a:pt x="680" y="1965"/>
                  </a:lnTo>
                  <a:lnTo>
                    <a:pt x="608" y="2101"/>
                  </a:lnTo>
                  <a:lnTo>
                    <a:pt x="535" y="2237"/>
                  </a:lnTo>
                  <a:lnTo>
                    <a:pt x="463" y="2372"/>
                  </a:lnTo>
                  <a:lnTo>
                    <a:pt x="408" y="2517"/>
                  </a:lnTo>
                  <a:lnTo>
                    <a:pt x="345" y="2662"/>
                  </a:lnTo>
                  <a:lnTo>
                    <a:pt x="300" y="2807"/>
                  </a:lnTo>
                  <a:lnTo>
                    <a:pt x="209" y="3115"/>
                  </a:lnTo>
                  <a:lnTo>
                    <a:pt x="128" y="3432"/>
                  </a:lnTo>
                  <a:lnTo>
                    <a:pt x="73" y="3758"/>
                  </a:lnTo>
                  <a:lnTo>
                    <a:pt x="37" y="4093"/>
                  </a:lnTo>
                  <a:lnTo>
                    <a:pt x="10" y="4446"/>
                  </a:lnTo>
                  <a:lnTo>
                    <a:pt x="1" y="4799"/>
                  </a:lnTo>
                  <a:lnTo>
                    <a:pt x="1" y="5161"/>
                  </a:lnTo>
                  <a:lnTo>
                    <a:pt x="19" y="5532"/>
                  </a:lnTo>
                  <a:lnTo>
                    <a:pt x="46" y="5913"/>
                  </a:lnTo>
                  <a:lnTo>
                    <a:pt x="91" y="6302"/>
                  </a:lnTo>
                  <a:lnTo>
                    <a:pt x="146" y="6691"/>
                  </a:lnTo>
                  <a:lnTo>
                    <a:pt x="209" y="7090"/>
                  </a:lnTo>
                  <a:lnTo>
                    <a:pt x="282" y="7488"/>
                  </a:lnTo>
                  <a:lnTo>
                    <a:pt x="363" y="7886"/>
                  </a:lnTo>
                  <a:lnTo>
                    <a:pt x="445" y="8294"/>
                  </a:lnTo>
                  <a:lnTo>
                    <a:pt x="544" y="8701"/>
                  </a:lnTo>
                  <a:lnTo>
                    <a:pt x="653" y="9118"/>
                  </a:lnTo>
                  <a:lnTo>
                    <a:pt x="1694" y="9688"/>
                  </a:lnTo>
                  <a:lnTo>
                    <a:pt x="2500" y="10114"/>
                  </a:lnTo>
                  <a:lnTo>
                    <a:pt x="2826" y="10286"/>
                  </a:lnTo>
                  <a:lnTo>
                    <a:pt x="3043" y="10394"/>
                  </a:lnTo>
                  <a:lnTo>
                    <a:pt x="3713" y="10684"/>
                  </a:lnTo>
                  <a:lnTo>
                    <a:pt x="4383" y="10947"/>
                  </a:lnTo>
                  <a:lnTo>
                    <a:pt x="5062" y="11200"/>
                  </a:lnTo>
                  <a:lnTo>
                    <a:pt x="5741" y="11445"/>
                  </a:lnTo>
                  <a:lnTo>
                    <a:pt x="6447" y="11689"/>
                  </a:lnTo>
                  <a:lnTo>
                    <a:pt x="7154" y="11916"/>
                  </a:lnTo>
                  <a:lnTo>
                    <a:pt x="7869" y="12142"/>
                  </a:lnTo>
                  <a:lnTo>
                    <a:pt x="8575" y="12359"/>
                  </a:lnTo>
                  <a:lnTo>
                    <a:pt x="10006" y="12785"/>
                  </a:lnTo>
                  <a:lnTo>
                    <a:pt x="11427" y="13219"/>
                  </a:lnTo>
                  <a:lnTo>
                    <a:pt x="11989" y="13400"/>
                  </a:lnTo>
                  <a:lnTo>
                    <a:pt x="12550" y="13600"/>
                  </a:lnTo>
                  <a:lnTo>
                    <a:pt x="13111" y="13808"/>
                  </a:lnTo>
                  <a:lnTo>
                    <a:pt x="13655" y="14034"/>
                  </a:lnTo>
                  <a:lnTo>
                    <a:pt x="14198" y="14270"/>
                  </a:lnTo>
                  <a:lnTo>
                    <a:pt x="14732" y="14514"/>
                  </a:lnTo>
                  <a:lnTo>
                    <a:pt x="15257" y="14777"/>
                  </a:lnTo>
                  <a:lnTo>
                    <a:pt x="15782" y="15039"/>
                  </a:lnTo>
                  <a:lnTo>
                    <a:pt x="16298" y="15320"/>
                  </a:lnTo>
                  <a:lnTo>
                    <a:pt x="16814" y="15619"/>
                  </a:lnTo>
                  <a:lnTo>
                    <a:pt x="17312" y="15918"/>
                  </a:lnTo>
                  <a:lnTo>
                    <a:pt x="17810" y="16234"/>
                  </a:lnTo>
                  <a:lnTo>
                    <a:pt x="18308" y="16551"/>
                  </a:lnTo>
                  <a:lnTo>
                    <a:pt x="18788" y="16886"/>
                  </a:lnTo>
                  <a:lnTo>
                    <a:pt x="19268" y="17230"/>
                  </a:lnTo>
                  <a:lnTo>
                    <a:pt x="19748" y="17574"/>
                  </a:lnTo>
                  <a:lnTo>
                    <a:pt x="20210" y="17937"/>
                  </a:lnTo>
                  <a:lnTo>
                    <a:pt x="20672" y="18299"/>
                  </a:lnTo>
                  <a:lnTo>
                    <a:pt x="21133" y="18679"/>
                  </a:lnTo>
                  <a:lnTo>
                    <a:pt x="21586" y="19059"/>
                  </a:lnTo>
                  <a:lnTo>
                    <a:pt x="22030" y="19449"/>
                  </a:lnTo>
                  <a:lnTo>
                    <a:pt x="22464" y="19847"/>
                  </a:lnTo>
                  <a:lnTo>
                    <a:pt x="22899" y="20245"/>
                  </a:lnTo>
                  <a:lnTo>
                    <a:pt x="23333" y="20662"/>
                  </a:lnTo>
                  <a:lnTo>
                    <a:pt x="23750" y="21078"/>
                  </a:lnTo>
                  <a:lnTo>
                    <a:pt x="24166" y="21495"/>
                  </a:lnTo>
                  <a:lnTo>
                    <a:pt x="24583" y="21920"/>
                  </a:lnTo>
                  <a:lnTo>
                    <a:pt x="24981" y="22355"/>
                  </a:lnTo>
                  <a:lnTo>
                    <a:pt x="25389" y="22790"/>
                  </a:lnTo>
                  <a:lnTo>
                    <a:pt x="25778" y="23233"/>
                  </a:lnTo>
                  <a:lnTo>
                    <a:pt x="26167" y="23677"/>
                  </a:lnTo>
                  <a:lnTo>
                    <a:pt x="26557" y="24130"/>
                  </a:lnTo>
                  <a:lnTo>
                    <a:pt x="35185" y="18145"/>
                  </a:lnTo>
                  <a:lnTo>
                    <a:pt x="34896" y="17656"/>
                  </a:lnTo>
                  <a:lnTo>
                    <a:pt x="34615" y="17185"/>
                  </a:lnTo>
                  <a:lnTo>
                    <a:pt x="34316" y="16714"/>
                  </a:lnTo>
                  <a:lnTo>
                    <a:pt x="34008" y="16262"/>
                  </a:lnTo>
                  <a:lnTo>
                    <a:pt x="33700" y="15818"/>
                  </a:lnTo>
                  <a:lnTo>
                    <a:pt x="33384" y="15383"/>
                  </a:lnTo>
                  <a:lnTo>
                    <a:pt x="33067" y="14958"/>
                  </a:lnTo>
                  <a:lnTo>
                    <a:pt x="32741" y="14550"/>
                  </a:lnTo>
                  <a:lnTo>
                    <a:pt x="32406" y="14143"/>
                  </a:lnTo>
                  <a:lnTo>
                    <a:pt x="32071" y="13745"/>
                  </a:lnTo>
                  <a:lnTo>
                    <a:pt x="31727" y="13364"/>
                  </a:lnTo>
                  <a:lnTo>
                    <a:pt x="31374" y="12993"/>
                  </a:lnTo>
                  <a:lnTo>
                    <a:pt x="31020" y="12622"/>
                  </a:lnTo>
                  <a:lnTo>
                    <a:pt x="30667" y="12269"/>
                  </a:lnTo>
                  <a:lnTo>
                    <a:pt x="30296" y="11925"/>
                  </a:lnTo>
                  <a:lnTo>
                    <a:pt x="29934" y="11581"/>
                  </a:lnTo>
                  <a:lnTo>
                    <a:pt x="29563" y="11255"/>
                  </a:lnTo>
                  <a:lnTo>
                    <a:pt x="29191" y="10929"/>
                  </a:lnTo>
                  <a:lnTo>
                    <a:pt x="28811" y="10621"/>
                  </a:lnTo>
                  <a:lnTo>
                    <a:pt x="28431" y="10313"/>
                  </a:lnTo>
                  <a:lnTo>
                    <a:pt x="28042" y="10014"/>
                  </a:lnTo>
                  <a:lnTo>
                    <a:pt x="27652" y="9724"/>
                  </a:lnTo>
                  <a:lnTo>
                    <a:pt x="27263" y="9444"/>
                  </a:lnTo>
                  <a:lnTo>
                    <a:pt x="26865" y="9172"/>
                  </a:lnTo>
                  <a:lnTo>
                    <a:pt x="26475" y="8910"/>
                  </a:lnTo>
                  <a:lnTo>
                    <a:pt x="26077" y="8647"/>
                  </a:lnTo>
                  <a:lnTo>
                    <a:pt x="25669" y="8393"/>
                  </a:lnTo>
                  <a:lnTo>
                    <a:pt x="25271" y="8149"/>
                  </a:lnTo>
                  <a:lnTo>
                    <a:pt x="24864" y="7914"/>
                  </a:lnTo>
                  <a:lnTo>
                    <a:pt x="24456" y="7687"/>
                  </a:lnTo>
                  <a:lnTo>
                    <a:pt x="24049" y="7461"/>
                  </a:lnTo>
                  <a:lnTo>
                    <a:pt x="23641" y="7244"/>
                  </a:lnTo>
                  <a:lnTo>
                    <a:pt x="23234" y="7035"/>
                  </a:lnTo>
                  <a:lnTo>
                    <a:pt x="22817" y="6827"/>
                  </a:lnTo>
                  <a:lnTo>
                    <a:pt x="22410" y="6628"/>
                  </a:lnTo>
                  <a:lnTo>
                    <a:pt x="21993" y="6438"/>
                  </a:lnTo>
                  <a:lnTo>
                    <a:pt x="21179" y="6067"/>
                  </a:lnTo>
                  <a:lnTo>
                    <a:pt x="20355" y="5713"/>
                  </a:lnTo>
                  <a:lnTo>
                    <a:pt x="19531" y="5387"/>
                  </a:lnTo>
                  <a:lnTo>
                    <a:pt x="18716" y="5071"/>
                  </a:lnTo>
                  <a:lnTo>
                    <a:pt x="17901" y="4781"/>
                  </a:lnTo>
                  <a:lnTo>
                    <a:pt x="17095" y="4509"/>
                  </a:lnTo>
                  <a:lnTo>
                    <a:pt x="16307" y="4247"/>
                  </a:lnTo>
                  <a:lnTo>
                    <a:pt x="15520" y="4002"/>
                  </a:lnTo>
                  <a:lnTo>
                    <a:pt x="14741" y="3767"/>
                  </a:lnTo>
                  <a:lnTo>
                    <a:pt x="13981" y="3540"/>
                  </a:lnTo>
                  <a:lnTo>
                    <a:pt x="12505" y="3124"/>
                  </a:lnTo>
                  <a:lnTo>
                    <a:pt x="11101" y="2744"/>
                  </a:lnTo>
                  <a:lnTo>
                    <a:pt x="9816" y="2391"/>
                  </a:lnTo>
                  <a:lnTo>
                    <a:pt x="8630" y="2056"/>
                  </a:lnTo>
                  <a:lnTo>
                    <a:pt x="8077" y="1893"/>
                  </a:lnTo>
                  <a:lnTo>
                    <a:pt x="7543" y="1730"/>
                  </a:lnTo>
                  <a:lnTo>
                    <a:pt x="7054" y="1567"/>
                  </a:lnTo>
                  <a:lnTo>
                    <a:pt x="6583" y="1404"/>
                  </a:lnTo>
                  <a:lnTo>
                    <a:pt x="6158" y="1241"/>
                  </a:lnTo>
                  <a:lnTo>
                    <a:pt x="5759" y="1078"/>
                  </a:lnTo>
                  <a:lnTo>
                    <a:pt x="5406" y="906"/>
                  </a:lnTo>
                  <a:lnTo>
                    <a:pt x="5234" y="824"/>
                  </a:lnTo>
                  <a:lnTo>
                    <a:pt x="5080" y="734"/>
                  </a:lnTo>
                  <a:lnTo>
                    <a:pt x="4944" y="652"/>
                  </a:lnTo>
                  <a:lnTo>
                    <a:pt x="4809" y="562"/>
                  </a:lnTo>
                  <a:lnTo>
                    <a:pt x="4682" y="471"/>
                  </a:lnTo>
                  <a:lnTo>
                    <a:pt x="4573" y="381"/>
                  </a:lnTo>
                  <a:lnTo>
                    <a:pt x="4474" y="290"/>
                  </a:lnTo>
                  <a:lnTo>
                    <a:pt x="4383" y="190"/>
                  </a:lnTo>
                  <a:lnTo>
                    <a:pt x="4302" y="100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01275" y="2489425"/>
              <a:ext cx="844100" cy="429200"/>
            </a:xfrm>
            <a:custGeom>
              <a:avLst/>
              <a:gdLst/>
              <a:ahLst/>
              <a:cxnLst/>
              <a:rect l="l" t="t" r="r" b="b"/>
              <a:pathLst>
                <a:path w="33764" h="17168" extrusionOk="0">
                  <a:moveTo>
                    <a:pt x="245" y="1"/>
                  </a:moveTo>
                  <a:lnTo>
                    <a:pt x="182" y="119"/>
                  </a:lnTo>
                  <a:lnTo>
                    <a:pt x="118" y="245"/>
                  </a:lnTo>
                  <a:lnTo>
                    <a:pt x="1" y="490"/>
                  </a:lnTo>
                  <a:lnTo>
                    <a:pt x="1232" y="680"/>
                  </a:lnTo>
                  <a:lnTo>
                    <a:pt x="2454" y="870"/>
                  </a:lnTo>
                  <a:lnTo>
                    <a:pt x="3668" y="1069"/>
                  </a:lnTo>
                  <a:lnTo>
                    <a:pt x="4881" y="1287"/>
                  </a:lnTo>
                  <a:lnTo>
                    <a:pt x="6094" y="1504"/>
                  </a:lnTo>
                  <a:lnTo>
                    <a:pt x="7289" y="1739"/>
                  </a:lnTo>
                  <a:lnTo>
                    <a:pt x="8484" y="1984"/>
                  </a:lnTo>
                  <a:lnTo>
                    <a:pt x="9679" y="2255"/>
                  </a:lnTo>
                  <a:lnTo>
                    <a:pt x="10857" y="2536"/>
                  </a:lnTo>
                  <a:lnTo>
                    <a:pt x="11445" y="2690"/>
                  </a:lnTo>
                  <a:lnTo>
                    <a:pt x="12034" y="2844"/>
                  </a:lnTo>
                  <a:lnTo>
                    <a:pt x="12613" y="2998"/>
                  </a:lnTo>
                  <a:lnTo>
                    <a:pt x="13202" y="3170"/>
                  </a:lnTo>
                  <a:lnTo>
                    <a:pt x="13781" y="3342"/>
                  </a:lnTo>
                  <a:lnTo>
                    <a:pt x="14360" y="3514"/>
                  </a:lnTo>
                  <a:lnTo>
                    <a:pt x="14931" y="3704"/>
                  </a:lnTo>
                  <a:lnTo>
                    <a:pt x="15510" y="3894"/>
                  </a:lnTo>
                  <a:lnTo>
                    <a:pt x="16081" y="4093"/>
                  </a:lnTo>
                  <a:lnTo>
                    <a:pt x="16651" y="4293"/>
                  </a:lnTo>
                  <a:lnTo>
                    <a:pt x="17213" y="4510"/>
                  </a:lnTo>
                  <a:lnTo>
                    <a:pt x="17783" y="4727"/>
                  </a:lnTo>
                  <a:lnTo>
                    <a:pt x="18344" y="4954"/>
                  </a:lnTo>
                  <a:lnTo>
                    <a:pt x="18906" y="5189"/>
                  </a:lnTo>
                  <a:lnTo>
                    <a:pt x="19503" y="5452"/>
                  </a:lnTo>
                  <a:lnTo>
                    <a:pt x="20101" y="5723"/>
                  </a:lnTo>
                  <a:lnTo>
                    <a:pt x="20680" y="6004"/>
                  </a:lnTo>
                  <a:lnTo>
                    <a:pt x="21260" y="6294"/>
                  </a:lnTo>
                  <a:lnTo>
                    <a:pt x="21821" y="6592"/>
                  </a:lnTo>
                  <a:lnTo>
                    <a:pt x="22382" y="6891"/>
                  </a:lnTo>
                  <a:lnTo>
                    <a:pt x="22935" y="7208"/>
                  </a:lnTo>
                  <a:lnTo>
                    <a:pt x="23478" y="7525"/>
                  </a:lnTo>
                  <a:lnTo>
                    <a:pt x="24003" y="7851"/>
                  </a:lnTo>
                  <a:lnTo>
                    <a:pt x="24528" y="8186"/>
                  </a:lnTo>
                  <a:lnTo>
                    <a:pt x="25044" y="8530"/>
                  </a:lnTo>
                  <a:lnTo>
                    <a:pt x="25542" y="8883"/>
                  </a:lnTo>
                  <a:lnTo>
                    <a:pt x="26031" y="9236"/>
                  </a:lnTo>
                  <a:lnTo>
                    <a:pt x="26520" y="9598"/>
                  </a:lnTo>
                  <a:lnTo>
                    <a:pt x="26991" y="9970"/>
                  </a:lnTo>
                  <a:lnTo>
                    <a:pt x="27453" y="10341"/>
                  </a:lnTo>
                  <a:lnTo>
                    <a:pt x="27905" y="10730"/>
                  </a:lnTo>
                  <a:lnTo>
                    <a:pt x="28349" y="11119"/>
                  </a:lnTo>
                  <a:lnTo>
                    <a:pt x="28775" y="11518"/>
                  </a:lnTo>
                  <a:lnTo>
                    <a:pt x="29200" y="11916"/>
                  </a:lnTo>
                  <a:lnTo>
                    <a:pt x="29608" y="12324"/>
                  </a:lnTo>
                  <a:lnTo>
                    <a:pt x="30006" y="12740"/>
                  </a:lnTo>
                  <a:lnTo>
                    <a:pt x="30395" y="13157"/>
                  </a:lnTo>
                  <a:lnTo>
                    <a:pt x="30767" y="13582"/>
                  </a:lnTo>
                  <a:lnTo>
                    <a:pt x="31129" y="14017"/>
                  </a:lnTo>
                  <a:lnTo>
                    <a:pt x="31482" y="14451"/>
                  </a:lnTo>
                  <a:lnTo>
                    <a:pt x="31826" y="14886"/>
                  </a:lnTo>
                  <a:lnTo>
                    <a:pt x="32152" y="15339"/>
                  </a:lnTo>
                  <a:lnTo>
                    <a:pt x="32469" y="15791"/>
                  </a:lnTo>
                  <a:lnTo>
                    <a:pt x="32768" y="16244"/>
                  </a:lnTo>
                  <a:lnTo>
                    <a:pt x="33057" y="16706"/>
                  </a:lnTo>
                  <a:lnTo>
                    <a:pt x="33338" y="17168"/>
                  </a:lnTo>
                  <a:lnTo>
                    <a:pt x="33763" y="16878"/>
                  </a:lnTo>
                  <a:lnTo>
                    <a:pt x="33483" y="16407"/>
                  </a:lnTo>
                  <a:lnTo>
                    <a:pt x="33184" y="15936"/>
                  </a:lnTo>
                  <a:lnTo>
                    <a:pt x="32876" y="15475"/>
                  </a:lnTo>
                  <a:lnTo>
                    <a:pt x="32550" y="15013"/>
                  </a:lnTo>
                  <a:lnTo>
                    <a:pt x="32215" y="14560"/>
                  </a:lnTo>
                  <a:lnTo>
                    <a:pt x="31871" y="14107"/>
                  </a:lnTo>
                  <a:lnTo>
                    <a:pt x="31509" y="13673"/>
                  </a:lnTo>
                  <a:lnTo>
                    <a:pt x="31147" y="13229"/>
                  </a:lnTo>
                  <a:lnTo>
                    <a:pt x="30758" y="12804"/>
                  </a:lnTo>
                  <a:lnTo>
                    <a:pt x="30368" y="12369"/>
                  </a:lnTo>
                  <a:lnTo>
                    <a:pt x="29961" y="11952"/>
                  </a:lnTo>
                  <a:lnTo>
                    <a:pt x="29553" y="11536"/>
                  </a:lnTo>
                  <a:lnTo>
                    <a:pt x="29119" y="11128"/>
                  </a:lnTo>
                  <a:lnTo>
                    <a:pt x="28684" y="10730"/>
                  </a:lnTo>
                  <a:lnTo>
                    <a:pt x="28240" y="10332"/>
                  </a:lnTo>
                  <a:lnTo>
                    <a:pt x="27779" y="9942"/>
                  </a:lnTo>
                  <a:lnTo>
                    <a:pt x="27308" y="9562"/>
                  </a:lnTo>
                  <a:lnTo>
                    <a:pt x="26828" y="9191"/>
                  </a:lnTo>
                  <a:lnTo>
                    <a:pt x="26339" y="8820"/>
                  </a:lnTo>
                  <a:lnTo>
                    <a:pt x="25841" y="8458"/>
                  </a:lnTo>
                  <a:lnTo>
                    <a:pt x="25325" y="8104"/>
                  </a:lnTo>
                  <a:lnTo>
                    <a:pt x="24809" y="7760"/>
                  </a:lnTo>
                  <a:lnTo>
                    <a:pt x="24275" y="7416"/>
                  </a:lnTo>
                  <a:lnTo>
                    <a:pt x="23741" y="7081"/>
                  </a:lnTo>
                  <a:lnTo>
                    <a:pt x="23188" y="6764"/>
                  </a:lnTo>
                  <a:lnTo>
                    <a:pt x="22636" y="6447"/>
                  </a:lnTo>
                  <a:lnTo>
                    <a:pt x="22066" y="6131"/>
                  </a:lnTo>
                  <a:lnTo>
                    <a:pt x="21495" y="5832"/>
                  </a:lnTo>
                  <a:lnTo>
                    <a:pt x="20907" y="5542"/>
                  </a:lnTo>
                  <a:lnTo>
                    <a:pt x="20318" y="5261"/>
                  </a:lnTo>
                  <a:lnTo>
                    <a:pt x="19711" y="4981"/>
                  </a:lnTo>
                  <a:lnTo>
                    <a:pt x="19105" y="4718"/>
                  </a:lnTo>
                  <a:lnTo>
                    <a:pt x="18543" y="4483"/>
                  </a:lnTo>
                  <a:lnTo>
                    <a:pt x="17982" y="4256"/>
                  </a:lnTo>
                  <a:lnTo>
                    <a:pt x="17421" y="4030"/>
                  </a:lnTo>
                  <a:lnTo>
                    <a:pt x="16850" y="3822"/>
                  </a:lnTo>
                  <a:lnTo>
                    <a:pt x="16280" y="3614"/>
                  </a:lnTo>
                  <a:lnTo>
                    <a:pt x="15710" y="3414"/>
                  </a:lnTo>
                  <a:lnTo>
                    <a:pt x="15139" y="3224"/>
                  </a:lnTo>
                  <a:lnTo>
                    <a:pt x="14560" y="3043"/>
                  </a:lnTo>
                  <a:lnTo>
                    <a:pt x="13980" y="2862"/>
                  </a:lnTo>
                  <a:lnTo>
                    <a:pt x="13401" y="2690"/>
                  </a:lnTo>
                  <a:lnTo>
                    <a:pt x="12821" y="2527"/>
                  </a:lnTo>
                  <a:lnTo>
                    <a:pt x="12242" y="2364"/>
                  </a:lnTo>
                  <a:lnTo>
                    <a:pt x="11653" y="2210"/>
                  </a:lnTo>
                  <a:lnTo>
                    <a:pt x="11065" y="2056"/>
                  </a:lnTo>
                  <a:lnTo>
                    <a:pt x="9888" y="1776"/>
                  </a:lnTo>
                  <a:lnTo>
                    <a:pt x="8702" y="1504"/>
                  </a:lnTo>
                  <a:lnTo>
                    <a:pt x="7516" y="1259"/>
                  </a:lnTo>
                  <a:lnTo>
                    <a:pt x="6311" y="1024"/>
                  </a:lnTo>
                  <a:lnTo>
                    <a:pt x="5107" y="798"/>
                  </a:lnTo>
                  <a:lnTo>
                    <a:pt x="3903" y="589"/>
                  </a:lnTo>
                  <a:lnTo>
                    <a:pt x="2690" y="390"/>
                  </a:lnTo>
                  <a:lnTo>
                    <a:pt x="1467" y="19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600150" y="2641775"/>
              <a:ext cx="694925" cy="381200"/>
            </a:xfrm>
            <a:custGeom>
              <a:avLst/>
              <a:gdLst/>
              <a:ahLst/>
              <a:cxnLst/>
              <a:rect l="l" t="t" r="r" b="b"/>
              <a:pathLst>
                <a:path w="27797" h="15248" extrusionOk="0">
                  <a:moveTo>
                    <a:pt x="0" y="0"/>
                  </a:moveTo>
                  <a:lnTo>
                    <a:pt x="118" y="544"/>
                  </a:lnTo>
                  <a:lnTo>
                    <a:pt x="1105" y="716"/>
                  </a:lnTo>
                  <a:lnTo>
                    <a:pt x="2092" y="906"/>
                  </a:lnTo>
                  <a:lnTo>
                    <a:pt x="3070" y="1114"/>
                  </a:lnTo>
                  <a:lnTo>
                    <a:pt x="4038" y="1349"/>
                  </a:lnTo>
                  <a:lnTo>
                    <a:pt x="5007" y="1594"/>
                  </a:lnTo>
                  <a:lnTo>
                    <a:pt x="5958" y="1866"/>
                  </a:lnTo>
                  <a:lnTo>
                    <a:pt x="6909" y="2155"/>
                  </a:lnTo>
                  <a:lnTo>
                    <a:pt x="7850" y="2472"/>
                  </a:lnTo>
                  <a:lnTo>
                    <a:pt x="8792" y="2798"/>
                  </a:lnTo>
                  <a:lnTo>
                    <a:pt x="9715" y="3142"/>
                  </a:lnTo>
                  <a:lnTo>
                    <a:pt x="10630" y="3513"/>
                  </a:lnTo>
                  <a:lnTo>
                    <a:pt x="11544" y="3894"/>
                  </a:lnTo>
                  <a:lnTo>
                    <a:pt x="12441" y="4301"/>
                  </a:lnTo>
                  <a:lnTo>
                    <a:pt x="13337" y="4718"/>
                  </a:lnTo>
                  <a:lnTo>
                    <a:pt x="14215" y="5161"/>
                  </a:lnTo>
                  <a:lnTo>
                    <a:pt x="15085" y="5623"/>
                  </a:lnTo>
                  <a:lnTo>
                    <a:pt x="15945" y="6094"/>
                  </a:lnTo>
                  <a:lnTo>
                    <a:pt x="16796" y="6592"/>
                  </a:lnTo>
                  <a:lnTo>
                    <a:pt x="17638" y="7099"/>
                  </a:lnTo>
                  <a:lnTo>
                    <a:pt x="18462" y="7633"/>
                  </a:lnTo>
                  <a:lnTo>
                    <a:pt x="19277" y="8176"/>
                  </a:lnTo>
                  <a:lnTo>
                    <a:pt x="20082" y="8738"/>
                  </a:lnTo>
                  <a:lnTo>
                    <a:pt x="20870" y="9317"/>
                  </a:lnTo>
                  <a:lnTo>
                    <a:pt x="21649" y="9915"/>
                  </a:lnTo>
                  <a:lnTo>
                    <a:pt x="22409" y="10521"/>
                  </a:lnTo>
                  <a:lnTo>
                    <a:pt x="23161" y="11146"/>
                  </a:lnTo>
                  <a:lnTo>
                    <a:pt x="23903" y="11789"/>
                  </a:lnTo>
                  <a:lnTo>
                    <a:pt x="24628" y="12450"/>
                  </a:lnTo>
                  <a:lnTo>
                    <a:pt x="25334" y="13129"/>
                  </a:lnTo>
                  <a:lnTo>
                    <a:pt x="26031" y="13817"/>
                  </a:lnTo>
                  <a:lnTo>
                    <a:pt x="26710" y="14523"/>
                  </a:lnTo>
                  <a:lnTo>
                    <a:pt x="27371" y="15248"/>
                  </a:lnTo>
                  <a:lnTo>
                    <a:pt x="27797" y="14949"/>
                  </a:lnTo>
                  <a:lnTo>
                    <a:pt x="27462" y="14578"/>
                  </a:lnTo>
                  <a:lnTo>
                    <a:pt x="27117" y="14215"/>
                  </a:lnTo>
                  <a:lnTo>
                    <a:pt x="26773" y="13853"/>
                  </a:lnTo>
                  <a:lnTo>
                    <a:pt x="26429" y="13491"/>
                  </a:lnTo>
                  <a:lnTo>
                    <a:pt x="26076" y="13138"/>
                  </a:lnTo>
                  <a:lnTo>
                    <a:pt x="25723" y="12785"/>
                  </a:lnTo>
                  <a:lnTo>
                    <a:pt x="25361" y="12441"/>
                  </a:lnTo>
                  <a:lnTo>
                    <a:pt x="24999" y="12097"/>
                  </a:lnTo>
                  <a:lnTo>
                    <a:pt x="24637" y="11762"/>
                  </a:lnTo>
                  <a:lnTo>
                    <a:pt x="24265" y="11427"/>
                  </a:lnTo>
                  <a:lnTo>
                    <a:pt x="23885" y="11092"/>
                  </a:lnTo>
                  <a:lnTo>
                    <a:pt x="23514" y="10766"/>
                  </a:lnTo>
                  <a:lnTo>
                    <a:pt x="22744" y="10132"/>
                  </a:lnTo>
                  <a:lnTo>
                    <a:pt x="21966" y="9507"/>
                  </a:lnTo>
                  <a:lnTo>
                    <a:pt x="21169" y="8901"/>
                  </a:lnTo>
                  <a:lnTo>
                    <a:pt x="20363" y="8312"/>
                  </a:lnTo>
                  <a:lnTo>
                    <a:pt x="19548" y="7733"/>
                  </a:lnTo>
                  <a:lnTo>
                    <a:pt x="18715" y="7180"/>
                  </a:lnTo>
                  <a:lnTo>
                    <a:pt x="17873" y="6637"/>
                  </a:lnTo>
                  <a:lnTo>
                    <a:pt x="17013" y="6121"/>
                  </a:lnTo>
                  <a:lnTo>
                    <a:pt x="16153" y="5623"/>
                  </a:lnTo>
                  <a:lnTo>
                    <a:pt x="15275" y="5134"/>
                  </a:lnTo>
                  <a:lnTo>
                    <a:pt x="14378" y="4672"/>
                  </a:lnTo>
                  <a:lnTo>
                    <a:pt x="13482" y="4220"/>
                  </a:lnTo>
                  <a:lnTo>
                    <a:pt x="12577" y="3794"/>
                  </a:lnTo>
                  <a:lnTo>
                    <a:pt x="11653" y="3378"/>
                  </a:lnTo>
                  <a:lnTo>
                    <a:pt x="10729" y="2988"/>
                  </a:lnTo>
                  <a:lnTo>
                    <a:pt x="9788" y="2617"/>
                  </a:lnTo>
                  <a:lnTo>
                    <a:pt x="8846" y="2264"/>
                  </a:lnTo>
                  <a:lnTo>
                    <a:pt x="7886" y="1938"/>
                  </a:lnTo>
                  <a:lnTo>
                    <a:pt x="6927" y="1621"/>
                  </a:lnTo>
                  <a:lnTo>
                    <a:pt x="5958" y="1331"/>
                  </a:lnTo>
                  <a:lnTo>
                    <a:pt x="4980" y="1060"/>
                  </a:lnTo>
                  <a:lnTo>
                    <a:pt x="3993" y="806"/>
                  </a:lnTo>
                  <a:lnTo>
                    <a:pt x="3006" y="571"/>
                  </a:lnTo>
                  <a:lnTo>
                    <a:pt x="2010" y="363"/>
                  </a:lnTo>
                  <a:lnTo>
                    <a:pt x="1503" y="263"/>
                  </a:lnTo>
                  <a:lnTo>
                    <a:pt x="1005" y="172"/>
                  </a:lnTo>
                  <a:lnTo>
                    <a:pt x="49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261750" y="1490075"/>
              <a:ext cx="614800" cy="1629100"/>
            </a:xfrm>
            <a:custGeom>
              <a:avLst/>
              <a:gdLst/>
              <a:ahLst/>
              <a:cxnLst/>
              <a:rect l="l" t="t" r="r" b="b"/>
              <a:pathLst>
                <a:path w="24592" h="65164" extrusionOk="0">
                  <a:moveTo>
                    <a:pt x="0" y="1"/>
                  </a:moveTo>
                  <a:lnTo>
                    <a:pt x="15257" y="34542"/>
                  </a:lnTo>
                  <a:lnTo>
                    <a:pt x="15039" y="34570"/>
                  </a:lnTo>
                  <a:lnTo>
                    <a:pt x="14822" y="34597"/>
                  </a:lnTo>
                  <a:lnTo>
                    <a:pt x="14614" y="34642"/>
                  </a:lnTo>
                  <a:lnTo>
                    <a:pt x="14415" y="34687"/>
                  </a:lnTo>
                  <a:lnTo>
                    <a:pt x="14224" y="34733"/>
                  </a:lnTo>
                  <a:lnTo>
                    <a:pt x="14034" y="34787"/>
                  </a:lnTo>
                  <a:lnTo>
                    <a:pt x="13862" y="34850"/>
                  </a:lnTo>
                  <a:lnTo>
                    <a:pt x="13690" y="34914"/>
                  </a:lnTo>
                  <a:lnTo>
                    <a:pt x="13527" y="34977"/>
                  </a:lnTo>
                  <a:lnTo>
                    <a:pt x="13373" y="35049"/>
                  </a:lnTo>
                  <a:lnTo>
                    <a:pt x="13219" y="35131"/>
                  </a:lnTo>
                  <a:lnTo>
                    <a:pt x="13075" y="35212"/>
                  </a:lnTo>
                  <a:lnTo>
                    <a:pt x="12939" y="35303"/>
                  </a:lnTo>
                  <a:lnTo>
                    <a:pt x="12812" y="35393"/>
                  </a:lnTo>
                  <a:lnTo>
                    <a:pt x="12685" y="35493"/>
                  </a:lnTo>
                  <a:lnTo>
                    <a:pt x="12568" y="35593"/>
                  </a:lnTo>
                  <a:lnTo>
                    <a:pt x="12459" y="35692"/>
                  </a:lnTo>
                  <a:lnTo>
                    <a:pt x="12350" y="35810"/>
                  </a:lnTo>
                  <a:lnTo>
                    <a:pt x="12251" y="35919"/>
                  </a:lnTo>
                  <a:lnTo>
                    <a:pt x="12160" y="36036"/>
                  </a:lnTo>
                  <a:lnTo>
                    <a:pt x="12070" y="36154"/>
                  </a:lnTo>
                  <a:lnTo>
                    <a:pt x="11988" y="36281"/>
                  </a:lnTo>
                  <a:lnTo>
                    <a:pt x="11916" y="36408"/>
                  </a:lnTo>
                  <a:lnTo>
                    <a:pt x="11843" y="36543"/>
                  </a:lnTo>
                  <a:lnTo>
                    <a:pt x="11780" y="36679"/>
                  </a:lnTo>
                  <a:lnTo>
                    <a:pt x="11716" y="36815"/>
                  </a:lnTo>
                  <a:lnTo>
                    <a:pt x="11662" y="36960"/>
                  </a:lnTo>
                  <a:lnTo>
                    <a:pt x="11608" y="37105"/>
                  </a:lnTo>
                  <a:lnTo>
                    <a:pt x="11517" y="37404"/>
                  </a:lnTo>
                  <a:lnTo>
                    <a:pt x="11454" y="37711"/>
                  </a:lnTo>
                  <a:lnTo>
                    <a:pt x="11400" y="38037"/>
                  </a:lnTo>
                  <a:lnTo>
                    <a:pt x="11363" y="38372"/>
                  </a:lnTo>
                  <a:lnTo>
                    <a:pt x="11345" y="38716"/>
                  </a:lnTo>
                  <a:lnTo>
                    <a:pt x="11345" y="39069"/>
                  </a:lnTo>
                  <a:lnTo>
                    <a:pt x="11354" y="39432"/>
                  </a:lnTo>
                  <a:lnTo>
                    <a:pt x="11372" y="39794"/>
                  </a:lnTo>
                  <a:lnTo>
                    <a:pt x="11409" y="40174"/>
                  </a:lnTo>
                  <a:lnTo>
                    <a:pt x="11454" y="40554"/>
                  </a:lnTo>
                  <a:lnTo>
                    <a:pt x="11508" y="40944"/>
                  </a:lnTo>
                  <a:lnTo>
                    <a:pt x="11572" y="41342"/>
                  </a:lnTo>
                  <a:lnTo>
                    <a:pt x="11653" y="41740"/>
                  </a:lnTo>
                  <a:lnTo>
                    <a:pt x="11735" y="42139"/>
                  </a:lnTo>
                  <a:lnTo>
                    <a:pt x="11825" y="42546"/>
                  </a:lnTo>
                  <a:lnTo>
                    <a:pt x="11916" y="42954"/>
                  </a:lnTo>
                  <a:lnTo>
                    <a:pt x="12124" y="43778"/>
                  </a:lnTo>
                  <a:lnTo>
                    <a:pt x="12296" y="44402"/>
                  </a:lnTo>
                  <a:lnTo>
                    <a:pt x="12468" y="45036"/>
                  </a:lnTo>
                  <a:lnTo>
                    <a:pt x="12658" y="45661"/>
                  </a:lnTo>
                  <a:lnTo>
                    <a:pt x="12857" y="46277"/>
                  </a:lnTo>
                  <a:lnTo>
                    <a:pt x="13256" y="47508"/>
                  </a:lnTo>
                  <a:lnTo>
                    <a:pt x="13654" y="48685"/>
                  </a:lnTo>
                  <a:lnTo>
                    <a:pt x="14224" y="50351"/>
                  </a:lnTo>
                  <a:lnTo>
                    <a:pt x="15039" y="52669"/>
                  </a:lnTo>
                  <a:lnTo>
                    <a:pt x="16977" y="58174"/>
                  </a:lnTo>
                  <a:lnTo>
                    <a:pt x="18706" y="63054"/>
                  </a:lnTo>
                  <a:lnTo>
                    <a:pt x="19458" y="65164"/>
                  </a:lnTo>
                  <a:lnTo>
                    <a:pt x="24591" y="65164"/>
                  </a:lnTo>
                  <a:lnTo>
                    <a:pt x="23351" y="48051"/>
                  </a:lnTo>
                  <a:lnTo>
                    <a:pt x="22572" y="37404"/>
                  </a:lnTo>
                  <a:lnTo>
                    <a:pt x="20227" y="5125"/>
                  </a:lnTo>
                  <a:lnTo>
                    <a:pt x="20182" y="4854"/>
                  </a:lnTo>
                  <a:lnTo>
                    <a:pt x="20119" y="4582"/>
                  </a:lnTo>
                  <a:lnTo>
                    <a:pt x="20055" y="4320"/>
                  </a:lnTo>
                  <a:lnTo>
                    <a:pt x="19974" y="4066"/>
                  </a:lnTo>
                  <a:lnTo>
                    <a:pt x="19874" y="3812"/>
                  </a:lnTo>
                  <a:lnTo>
                    <a:pt x="19775" y="3559"/>
                  </a:lnTo>
                  <a:lnTo>
                    <a:pt x="19657" y="3324"/>
                  </a:lnTo>
                  <a:lnTo>
                    <a:pt x="19530" y="3088"/>
                  </a:lnTo>
                  <a:lnTo>
                    <a:pt x="19394" y="2853"/>
                  </a:lnTo>
                  <a:lnTo>
                    <a:pt x="19249" y="2635"/>
                  </a:lnTo>
                  <a:lnTo>
                    <a:pt x="19096" y="2418"/>
                  </a:lnTo>
                  <a:lnTo>
                    <a:pt x="18933" y="2210"/>
                  </a:lnTo>
                  <a:lnTo>
                    <a:pt x="18770" y="2011"/>
                  </a:lnTo>
                  <a:lnTo>
                    <a:pt x="18589" y="1821"/>
                  </a:lnTo>
                  <a:lnTo>
                    <a:pt x="18398" y="1639"/>
                  </a:lnTo>
                  <a:lnTo>
                    <a:pt x="18199" y="1458"/>
                  </a:lnTo>
                  <a:lnTo>
                    <a:pt x="18000" y="1295"/>
                  </a:lnTo>
                  <a:lnTo>
                    <a:pt x="17792" y="1132"/>
                  </a:lnTo>
                  <a:lnTo>
                    <a:pt x="17574" y="988"/>
                  </a:lnTo>
                  <a:lnTo>
                    <a:pt x="17348" y="852"/>
                  </a:lnTo>
                  <a:lnTo>
                    <a:pt x="17122" y="716"/>
                  </a:lnTo>
                  <a:lnTo>
                    <a:pt x="16886" y="598"/>
                  </a:lnTo>
                  <a:lnTo>
                    <a:pt x="16642" y="490"/>
                  </a:lnTo>
                  <a:lnTo>
                    <a:pt x="16397" y="390"/>
                  </a:lnTo>
                  <a:lnTo>
                    <a:pt x="16144" y="299"/>
                  </a:lnTo>
                  <a:lnTo>
                    <a:pt x="15890" y="227"/>
                  </a:lnTo>
                  <a:lnTo>
                    <a:pt x="15628" y="155"/>
                  </a:lnTo>
                  <a:lnTo>
                    <a:pt x="15365" y="100"/>
                  </a:lnTo>
                  <a:lnTo>
                    <a:pt x="15094" y="64"/>
                  </a:lnTo>
                  <a:lnTo>
                    <a:pt x="14822" y="28"/>
                  </a:lnTo>
                  <a:lnTo>
                    <a:pt x="14550" y="10"/>
                  </a:lnTo>
                  <a:lnTo>
                    <a:pt x="1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514000" y="1454776"/>
              <a:ext cx="327550" cy="1373325"/>
            </a:xfrm>
            <a:custGeom>
              <a:avLst/>
              <a:gdLst/>
              <a:ahLst/>
              <a:cxnLst/>
              <a:rect l="l" t="t" r="r" b="b"/>
              <a:pathLst>
                <a:path w="13102" h="54933" extrusionOk="0">
                  <a:moveTo>
                    <a:pt x="1" y="1"/>
                  </a:moveTo>
                  <a:lnTo>
                    <a:pt x="191" y="10"/>
                  </a:lnTo>
                  <a:lnTo>
                    <a:pt x="381" y="28"/>
                  </a:lnTo>
                  <a:lnTo>
                    <a:pt x="562" y="46"/>
                  </a:lnTo>
                  <a:lnTo>
                    <a:pt x="743" y="82"/>
                  </a:lnTo>
                  <a:lnTo>
                    <a:pt x="924" y="118"/>
                  </a:lnTo>
                  <a:lnTo>
                    <a:pt x="1105" y="164"/>
                  </a:lnTo>
                  <a:lnTo>
                    <a:pt x="1277" y="218"/>
                  </a:lnTo>
                  <a:lnTo>
                    <a:pt x="1449" y="281"/>
                  </a:lnTo>
                  <a:lnTo>
                    <a:pt x="1612" y="345"/>
                  </a:lnTo>
                  <a:lnTo>
                    <a:pt x="1775" y="426"/>
                  </a:lnTo>
                  <a:lnTo>
                    <a:pt x="1938" y="508"/>
                  </a:lnTo>
                  <a:lnTo>
                    <a:pt x="2092" y="598"/>
                  </a:lnTo>
                  <a:lnTo>
                    <a:pt x="2246" y="689"/>
                  </a:lnTo>
                  <a:lnTo>
                    <a:pt x="2391" y="797"/>
                  </a:lnTo>
                  <a:lnTo>
                    <a:pt x="2536" y="906"/>
                  </a:lnTo>
                  <a:lnTo>
                    <a:pt x="2672" y="1015"/>
                  </a:lnTo>
                  <a:lnTo>
                    <a:pt x="2807" y="1142"/>
                  </a:lnTo>
                  <a:lnTo>
                    <a:pt x="2934" y="1268"/>
                  </a:lnTo>
                  <a:lnTo>
                    <a:pt x="3061" y="1395"/>
                  </a:lnTo>
                  <a:lnTo>
                    <a:pt x="3170" y="1531"/>
                  </a:lnTo>
                  <a:lnTo>
                    <a:pt x="3287" y="1676"/>
                  </a:lnTo>
                  <a:lnTo>
                    <a:pt x="3387" y="1821"/>
                  </a:lnTo>
                  <a:lnTo>
                    <a:pt x="3486" y="1974"/>
                  </a:lnTo>
                  <a:lnTo>
                    <a:pt x="3577" y="2128"/>
                  </a:lnTo>
                  <a:lnTo>
                    <a:pt x="3659" y="2291"/>
                  </a:lnTo>
                  <a:lnTo>
                    <a:pt x="3740" y="2454"/>
                  </a:lnTo>
                  <a:lnTo>
                    <a:pt x="3812" y="2626"/>
                  </a:lnTo>
                  <a:lnTo>
                    <a:pt x="3876" y="2798"/>
                  </a:lnTo>
                  <a:lnTo>
                    <a:pt x="3930" y="2980"/>
                  </a:lnTo>
                  <a:lnTo>
                    <a:pt x="3975" y="3152"/>
                  </a:lnTo>
                  <a:lnTo>
                    <a:pt x="4021" y="3342"/>
                  </a:lnTo>
                  <a:lnTo>
                    <a:pt x="4057" y="3523"/>
                  </a:lnTo>
                  <a:lnTo>
                    <a:pt x="11536" y="53393"/>
                  </a:lnTo>
                  <a:lnTo>
                    <a:pt x="11563" y="53538"/>
                  </a:lnTo>
                  <a:lnTo>
                    <a:pt x="11599" y="53683"/>
                  </a:lnTo>
                  <a:lnTo>
                    <a:pt x="11653" y="53819"/>
                  </a:lnTo>
                  <a:lnTo>
                    <a:pt x="11717" y="53955"/>
                  </a:lnTo>
                  <a:lnTo>
                    <a:pt x="11789" y="54081"/>
                  </a:lnTo>
                  <a:lnTo>
                    <a:pt x="11871" y="54199"/>
                  </a:lnTo>
                  <a:lnTo>
                    <a:pt x="11961" y="54317"/>
                  </a:lnTo>
                  <a:lnTo>
                    <a:pt x="12061" y="54425"/>
                  </a:lnTo>
                  <a:lnTo>
                    <a:pt x="12169" y="54525"/>
                  </a:lnTo>
                  <a:lnTo>
                    <a:pt x="12278" y="54606"/>
                  </a:lnTo>
                  <a:lnTo>
                    <a:pt x="12405" y="54688"/>
                  </a:lnTo>
                  <a:lnTo>
                    <a:pt x="12532" y="54760"/>
                  </a:lnTo>
                  <a:lnTo>
                    <a:pt x="12667" y="54824"/>
                  </a:lnTo>
                  <a:lnTo>
                    <a:pt x="12803" y="54869"/>
                  </a:lnTo>
                  <a:lnTo>
                    <a:pt x="12948" y="54905"/>
                  </a:lnTo>
                  <a:lnTo>
                    <a:pt x="13102" y="54932"/>
                  </a:lnTo>
                  <a:lnTo>
                    <a:pt x="12604" y="48051"/>
                  </a:lnTo>
                  <a:lnTo>
                    <a:pt x="11825" y="37404"/>
                  </a:lnTo>
                  <a:lnTo>
                    <a:pt x="9480" y="5125"/>
                  </a:lnTo>
                  <a:lnTo>
                    <a:pt x="9435" y="4854"/>
                  </a:lnTo>
                  <a:lnTo>
                    <a:pt x="9372" y="4582"/>
                  </a:lnTo>
                  <a:lnTo>
                    <a:pt x="9308" y="4320"/>
                  </a:lnTo>
                  <a:lnTo>
                    <a:pt x="9227" y="4066"/>
                  </a:lnTo>
                  <a:lnTo>
                    <a:pt x="9127" y="3812"/>
                  </a:lnTo>
                  <a:lnTo>
                    <a:pt x="9028" y="3559"/>
                  </a:lnTo>
                  <a:lnTo>
                    <a:pt x="8910" y="3324"/>
                  </a:lnTo>
                  <a:lnTo>
                    <a:pt x="8783" y="3088"/>
                  </a:lnTo>
                  <a:lnTo>
                    <a:pt x="8647" y="2853"/>
                  </a:lnTo>
                  <a:lnTo>
                    <a:pt x="8502" y="2635"/>
                  </a:lnTo>
                  <a:lnTo>
                    <a:pt x="8349" y="2418"/>
                  </a:lnTo>
                  <a:lnTo>
                    <a:pt x="8186" y="2210"/>
                  </a:lnTo>
                  <a:lnTo>
                    <a:pt x="8023" y="2011"/>
                  </a:lnTo>
                  <a:lnTo>
                    <a:pt x="7842" y="1821"/>
                  </a:lnTo>
                  <a:lnTo>
                    <a:pt x="7651" y="1639"/>
                  </a:lnTo>
                  <a:lnTo>
                    <a:pt x="7452" y="1458"/>
                  </a:lnTo>
                  <a:lnTo>
                    <a:pt x="7253" y="1295"/>
                  </a:lnTo>
                  <a:lnTo>
                    <a:pt x="7045" y="1132"/>
                  </a:lnTo>
                  <a:lnTo>
                    <a:pt x="6827" y="988"/>
                  </a:lnTo>
                  <a:lnTo>
                    <a:pt x="6601" y="852"/>
                  </a:lnTo>
                  <a:lnTo>
                    <a:pt x="6375" y="716"/>
                  </a:lnTo>
                  <a:lnTo>
                    <a:pt x="6139" y="598"/>
                  </a:lnTo>
                  <a:lnTo>
                    <a:pt x="5895" y="490"/>
                  </a:lnTo>
                  <a:lnTo>
                    <a:pt x="5650" y="390"/>
                  </a:lnTo>
                  <a:lnTo>
                    <a:pt x="5397" y="299"/>
                  </a:lnTo>
                  <a:lnTo>
                    <a:pt x="5143" y="227"/>
                  </a:lnTo>
                  <a:lnTo>
                    <a:pt x="4881" y="155"/>
                  </a:lnTo>
                  <a:lnTo>
                    <a:pt x="4618" y="100"/>
                  </a:lnTo>
                  <a:lnTo>
                    <a:pt x="4347" y="64"/>
                  </a:lnTo>
                  <a:lnTo>
                    <a:pt x="4075" y="28"/>
                  </a:lnTo>
                  <a:lnTo>
                    <a:pt x="3803" y="10"/>
                  </a:lnTo>
                  <a:lnTo>
                    <a:pt x="3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10000" y="2455025"/>
              <a:ext cx="513625" cy="134475"/>
            </a:xfrm>
            <a:custGeom>
              <a:avLst/>
              <a:gdLst/>
              <a:ahLst/>
              <a:cxnLst/>
              <a:rect l="l" t="t" r="r" b="b"/>
              <a:pathLst>
                <a:path w="20545" h="5379" extrusionOk="0">
                  <a:moveTo>
                    <a:pt x="0" y="1"/>
                  </a:moveTo>
                  <a:lnTo>
                    <a:pt x="2581" y="5379"/>
                  </a:lnTo>
                  <a:lnTo>
                    <a:pt x="20544" y="5379"/>
                  </a:lnTo>
                  <a:lnTo>
                    <a:pt x="17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953200" y="3168725"/>
              <a:ext cx="3713575" cy="13150"/>
            </a:xfrm>
            <a:custGeom>
              <a:avLst/>
              <a:gdLst/>
              <a:ahLst/>
              <a:cxnLst/>
              <a:rect l="l" t="t" r="r" b="b"/>
              <a:pathLst>
                <a:path w="148543" h="526" extrusionOk="0">
                  <a:moveTo>
                    <a:pt x="0" y="1"/>
                  </a:moveTo>
                  <a:lnTo>
                    <a:pt x="299" y="100"/>
                  </a:lnTo>
                  <a:lnTo>
                    <a:pt x="598" y="200"/>
                  </a:lnTo>
                  <a:lnTo>
                    <a:pt x="806" y="272"/>
                  </a:lnTo>
                  <a:lnTo>
                    <a:pt x="1014" y="354"/>
                  </a:lnTo>
                  <a:lnTo>
                    <a:pt x="1422" y="526"/>
                  </a:lnTo>
                  <a:lnTo>
                    <a:pt x="147112" y="526"/>
                  </a:lnTo>
                  <a:lnTo>
                    <a:pt x="147529" y="354"/>
                  </a:lnTo>
                  <a:lnTo>
                    <a:pt x="147737" y="272"/>
                  </a:lnTo>
                  <a:lnTo>
                    <a:pt x="147945" y="200"/>
                  </a:lnTo>
                  <a:lnTo>
                    <a:pt x="148244" y="100"/>
                  </a:lnTo>
                  <a:lnTo>
                    <a:pt x="14854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677775" y="3119150"/>
              <a:ext cx="70425" cy="122950"/>
            </a:xfrm>
            <a:custGeom>
              <a:avLst/>
              <a:gdLst/>
              <a:ahLst/>
              <a:cxnLst/>
              <a:rect l="l" t="t" r="r" b="b"/>
              <a:pathLst>
                <a:path w="2817" h="4918" extrusionOk="0">
                  <a:moveTo>
                    <a:pt x="2817" y="1"/>
                  </a:moveTo>
                  <a:lnTo>
                    <a:pt x="1" y="4917"/>
                  </a:lnTo>
                  <a:lnTo>
                    <a:pt x="2337" y="4917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48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550300" y="3147225"/>
              <a:ext cx="4519375" cy="467000"/>
            </a:xfrm>
            <a:custGeom>
              <a:avLst/>
              <a:gdLst/>
              <a:ahLst/>
              <a:cxnLst/>
              <a:rect l="l" t="t" r="r" b="b"/>
              <a:pathLst>
                <a:path w="180775" h="18680" extrusionOk="0">
                  <a:moveTo>
                    <a:pt x="10521" y="0"/>
                  </a:moveTo>
                  <a:lnTo>
                    <a:pt x="10132" y="18"/>
                  </a:lnTo>
                  <a:lnTo>
                    <a:pt x="9733" y="46"/>
                  </a:lnTo>
                  <a:lnTo>
                    <a:pt x="9344" y="82"/>
                  </a:lnTo>
                  <a:lnTo>
                    <a:pt x="8955" y="127"/>
                  </a:lnTo>
                  <a:lnTo>
                    <a:pt x="8556" y="190"/>
                  </a:lnTo>
                  <a:lnTo>
                    <a:pt x="8176" y="254"/>
                  </a:lnTo>
                  <a:lnTo>
                    <a:pt x="7787" y="335"/>
                  </a:lnTo>
                  <a:lnTo>
                    <a:pt x="7406" y="426"/>
                  </a:lnTo>
                  <a:lnTo>
                    <a:pt x="7026" y="526"/>
                  </a:lnTo>
                  <a:lnTo>
                    <a:pt x="6646" y="634"/>
                  </a:lnTo>
                  <a:lnTo>
                    <a:pt x="6275" y="761"/>
                  </a:lnTo>
                  <a:lnTo>
                    <a:pt x="5903" y="897"/>
                  </a:lnTo>
                  <a:lnTo>
                    <a:pt x="5541" y="1042"/>
                  </a:lnTo>
                  <a:lnTo>
                    <a:pt x="5179" y="1205"/>
                  </a:lnTo>
                  <a:lnTo>
                    <a:pt x="4826" y="1377"/>
                  </a:lnTo>
                  <a:lnTo>
                    <a:pt x="4473" y="1558"/>
                  </a:lnTo>
                  <a:lnTo>
                    <a:pt x="4129" y="1757"/>
                  </a:lnTo>
                  <a:lnTo>
                    <a:pt x="3803" y="1965"/>
                  </a:lnTo>
                  <a:lnTo>
                    <a:pt x="3468" y="2182"/>
                  </a:lnTo>
                  <a:lnTo>
                    <a:pt x="3151" y="2409"/>
                  </a:lnTo>
                  <a:lnTo>
                    <a:pt x="2843" y="2653"/>
                  </a:lnTo>
                  <a:lnTo>
                    <a:pt x="2544" y="2907"/>
                  </a:lnTo>
                  <a:lnTo>
                    <a:pt x="2254" y="3178"/>
                  </a:lnTo>
                  <a:lnTo>
                    <a:pt x="1983" y="3459"/>
                  </a:lnTo>
                  <a:lnTo>
                    <a:pt x="1711" y="3740"/>
                  </a:lnTo>
                  <a:lnTo>
                    <a:pt x="1458" y="4039"/>
                  </a:lnTo>
                  <a:lnTo>
                    <a:pt x="1222" y="4355"/>
                  </a:lnTo>
                  <a:lnTo>
                    <a:pt x="996" y="4672"/>
                  </a:lnTo>
                  <a:lnTo>
                    <a:pt x="788" y="5007"/>
                  </a:lnTo>
                  <a:lnTo>
                    <a:pt x="688" y="5179"/>
                  </a:lnTo>
                  <a:lnTo>
                    <a:pt x="598" y="5351"/>
                  </a:lnTo>
                  <a:lnTo>
                    <a:pt x="516" y="5532"/>
                  </a:lnTo>
                  <a:lnTo>
                    <a:pt x="435" y="5714"/>
                  </a:lnTo>
                  <a:lnTo>
                    <a:pt x="353" y="5895"/>
                  </a:lnTo>
                  <a:lnTo>
                    <a:pt x="290" y="6076"/>
                  </a:lnTo>
                  <a:lnTo>
                    <a:pt x="226" y="6266"/>
                  </a:lnTo>
                  <a:lnTo>
                    <a:pt x="172" y="6447"/>
                  </a:lnTo>
                  <a:lnTo>
                    <a:pt x="118" y="6646"/>
                  </a:lnTo>
                  <a:lnTo>
                    <a:pt x="81" y="6836"/>
                  </a:lnTo>
                  <a:lnTo>
                    <a:pt x="45" y="7026"/>
                  </a:lnTo>
                  <a:lnTo>
                    <a:pt x="18" y="7226"/>
                  </a:lnTo>
                  <a:lnTo>
                    <a:pt x="9" y="7416"/>
                  </a:lnTo>
                  <a:lnTo>
                    <a:pt x="0" y="7615"/>
                  </a:lnTo>
                  <a:lnTo>
                    <a:pt x="0" y="7814"/>
                  </a:lnTo>
                  <a:lnTo>
                    <a:pt x="9" y="8013"/>
                  </a:lnTo>
                  <a:lnTo>
                    <a:pt x="36" y="8203"/>
                  </a:lnTo>
                  <a:lnTo>
                    <a:pt x="63" y="8403"/>
                  </a:lnTo>
                  <a:lnTo>
                    <a:pt x="109" y="8593"/>
                  </a:lnTo>
                  <a:lnTo>
                    <a:pt x="163" y="8783"/>
                  </a:lnTo>
                  <a:lnTo>
                    <a:pt x="226" y="8964"/>
                  </a:lnTo>
                  <a:lnTo>
                    <a:pt x="308" y="9145"/>
                  </a:lnTo>
                  <a:lnTo>
                    <a:pt x="389" y="9326"/>
                  </a:lnTo>
                  <a:lnTo>
                    <a:pt x="480" y="9498"/>
                  </a:lnTo>
                  <a:lnTo>
                    <a:pt x="579" y="9661"/>
                  </a:lnTo>
                  <a:lnTo>
                    <a:pt x="688" y="9824"/>
                  </a:lnTo>
                  <a:lnTo>
                    <a:pt x="815" y="9978"/>
                  </a:lnTo>
                  <a:lnTo>
                    <a:pt x="942" y="10123"/>
                  </a:lnTo>
                  <a:lnTo>
                    <a:pt x="1077" y="10259"/>
                  </a:lnTo>
                  <a:lnTo>
                    <a:pt x="1222" y="10395"/>
                  </a:lnTo>
                  <a:lnTo>
                    <a:pt x="1367" y="10512"/>
                  </a:lnTo>
                  <a:lnTo>
                    <a:pt x="1530" y="10630"/>
                  </a:lnTo>
                  <a:lnTo>
                    <a:pt x="1693" y="10721"/>
                  </a:lnTo>
                  <a:lnTo>
                    <a:pt x="1865" y="10811"/>
                  </a:lnTo>
                  <a:lnTo>
                    <a:pt x="2046" y="10883"/>
                  </a:lnTo>
                  <a:lnTo>
                    <a:pt x="2236" y="10947"/>
                  </a:lnTo>
                  <a:lnTo>
                    <a:pt x="2417" y="10992"/>
                  </a:lnTo>
                  <a:lnTo>
                    <a:pt x="2608" y="11028"/>
                  </a:lnTo>
                  <a:lnTo>
                    <a:pt x="2417" y="10983"/>
                  </a:lnTo>
                  <a:lnTo>
                    <a:pt x="2236" y="10929"/>
                  </a:lnTo>
                  <a:lnTo>
                    <a:pt x="2055" y="10865"/>
                  </a:lnTo>
                  <a:lnTo>
                    <a:pt x="1883" y="10784"/>
                  </a:lnTo>
                  <a:lnTo>
                    <a:pt x="1720" y="10693"/>
                  </a:lnTo>
                  <a:lnTo>
                    <a:pt x="1557" y="10585"/>
                  </a:lnTo>
                  <a:lnTo>
                    <a:pt x="1403" y="10476"/>
                  </a:lnTo>
                  <a:lnTo>
                    <a:pt x="1259" y="10349"/>
                  </a:lnTo>
                  <a:lnTo>
                    <a:pt x="1123" y="10213"/>
                  </a:lnTo>
                  <a:lnTo>
                    <a:pt x="996" y="10078"/>
                  </a:lnTo>
                  <a:lnTo>
                    <a:pt x="878" y="9924"/>
                  </a:lnTo>
                  <a:lnTo>
                    <a:pt x="770" y="9770"/>
                  </a:lnTo>
                  <a:lnTo>
                    <a:pt x="661" y="9607"/>
                  </a:lnTo>
                  <a:lnTo>
                    <a:pt x="570" y="9444"/>
                  </a:lnTo>
                  <a:lnTo>
                    <a:pt x="489" y="9272"/>
                  </a:lnTo>
                  <a:lnTo>
                    <a:pt x="416" y="9100"/>
                  </a:lnTo>
                  <a:lnTo>
                    <a:pt x="353" y="8919"/>
                  </a:lnTo>
                  <a:lnTo>
                    <a:pt x="290" y="8738"/>
                  </a:lnTo>
                  <a:lnTo>
                    <a:pt x="254" y="8557"/>
                  </a:lnTo>
                  <a:lnTo>
                    <a:pt x="217" y="8375"/>
                  </a:lnTo>
                  <a:lnTo>
                    <a:pt x="190" y="8185"/>
                  </a:lnTo>
                  <a:lnTo>
                    <a:pt x="181" y="7995"/>
                  </a:lnTo>
                  <a:lnTo>
                    <a:pt x="172" y="7814"/>
                  </a:lnTo>
                  <a:lnTo>
                    <a:pt x="181" y="7624"/>
                  </a:lnTo>
                  <a:lnTo>
                    <a:pt x="190" y="7434"/>
                  </a:lnTo>
                  <a:lnTo>
                    <a:pt x="217" y="7244"/>
                  </a:lnTo>
                  <a:lnTo>
                    <a:pt x="244" y="7063"/>
                  </a:lnTo>
                  <a:lnTo>
                    <a:pt x="281" y="6872"/>
                  </a:lnTo>
                  <a:lnTo>
                    <a:pt x="326" y="6691"/>
                  </a:lnTo>
                  <a:lnTo>
                    <a:pt x="380" y="6510"/>
                  </a:lnTo>
                  <a:lnTo>
                    <a:pt x="444" y="6338"/>
                  </a:lnTo>
                  <a:lnTo>
                    <a:pt x="507" y="6157"/>
                  </a:lnTo>
                  <a:lnTo>
                    <a:pt x="589" y="5985"/>
                  </a:lnTo>
                  <a:lnTo>
                    <a:pt x="661" y="5813"/>
                  </a:lnTo>
                  <a:lnTo>
                    <a:pt x="751" y="5650"/>
                  </a:lnTo>
                  <a:lnTo>
                    <a:pt x="842" y="5478"/>
                  </a:lnTo>
                  <a:lnTo>
                    <a:pt x="1032" y="5161"/>
                  </a:lnTo>
                  <a:lnTo>
                    <a:pt x="1240" y="4844"/>
                  </a:lnTo>
                  <a:lnTo>
                    <a:pt x="1467" y="4546"/>
                  </a:lnTo>
                  <a:lnTo>
                    <a:pt x="1711" y="4256"/>
                  </a:lnTo>
                  <a:lnTo>
                    <a:pt x="1965" y="3975"/>
                  </a:lnTo>
                  <a:lnTo>
                    <a:pt x="2236" y="3713"/>
                  </a:lnTo>
                  <a:lnTo>
                    <a:pt x="2517" y="3450"/>
                  </a:lnTo>
                  <a:lnTo>
                    <a:pt x="2798" y="3206"/>
                  </a:lnTo>
                  <a:lnTo>
                    <a:pt x="3097" y="2970"/>
                  </a:lnTo>
                  <a:lnTo>
                    <a:pt x="3404" y="2753"/>
                  </a:lnTo>
                  <a:lnTo>
                    <a:pt x="3712" y="2545"/>
                  </a:lnTo>
                  <a:lnTo>
                    <a:pt x="4038" y="2345"/>
                  </a:lnTo>
                  <a:lnTo>
                    <a:pt x="4364" y="2155"/>
                  </a:lnTo>
                  <a:lnTo>
                    <a:pt x="4699" y="1983"/>
                  </a:lnTo>
                  <a:lnTo>
                    <a:pt x="5034" y="1820"/>
                  </a:lnTo>
                  <a:lnTo>
                    <a:pt x="5387" y="1675"/>
                  </a:lnTo>
                  <a:lnTo>
                    <a:pt x="5731" y="1531"/>
                  </a:lnTo>
                  <a:lnTo>
                    <a:pt x="6084" y="1404"/>
                  </a:lnTo>
                  <a:lnTo>
                    <a:pt x="6447" y="1286"/>
                  </a:lnTo>
                  <a:lnTo>
                    <a:pt x="6809" y="1186"/>
                  </a:lnTo>
                  <a:lnTo>
                    <a:pt x="7171" y="1087"/>
                  </a:lnTo>
                  <a:lnTo>
                    <a:pt x="7542" y="1005"/>
                  </a:lnTo>
                  <a:lnTo>
                    <a:pt x="7904" y="933"/>
                  </a:lnTo>
                  <a:lnTo>
                    <a:pt x="8275" y="879"/>
                  </a:lnTo>
                  <a:lnTo>
                    <a:pt x="8656" y="824"/>
                  </a:lnTo>
                  <a:lnTo>
                    <a:pt x="9027" y="779"/>
                  </a:lnTo>
                  <a:lnTo>
                    <a:pt x="9398" y="752"/>
                  </a:lnTo>
                  <a:lnTo>
                    <a:pt x="9778" y="734"/>
                  </a:lnTo>
                  <a:lnTo>
                    <a:pt x="10150" y="725"/>
                  </a:lnTo>
                  <a:lnTo>
                    <a:pt x="10530" y="725"/>
                  </a:lnTo>
                  <a:lnTo>
                    <a:pt x="10901" y="734"/>
                  </a:lnTo>
                  <a:lnTo>
                    <a:pt x="11281" y="752"/>
                  </a:lnTo>
                  <a:lnTo>
                    <a:pt x="11653" y="779"/>
                  </a:lnTo>
                  <a:lnTo>
                    <a:pt x="12024" y="815"/>
                  </a:lnTo>
                  <a:lnTo>
                    <a:pt x="12395" y="870"/>
                  </a:lnTo>
                  <a:lnTo>
                    <a:pt x="12766" y="924"/>
                  </a:lnTo>
                  <a:lnTo>
                    <a:pt x="13138" y="996"/>
                  </a:lnTo>
                  <a:lnTo>
                    <a:pt x="13500" y="1069"/>
                  </a:lnTo>
                  <a:lnTo>
                    <a:pt x="13871" y="1150"/>
                  </a:lnTo>
                  <a:lnTo>
                    <a:pt x="14233" y="1241"/>
                  </a:lnTo>
                  <a:lnTo>
                    <a:pt x="14595" y="1349"/>
                  </a:lnTo>
                  <a:lnTo>
                    <a:pt x="14957" y="1458"/>
                  </a:lnTo>
                  <a:lnTo>
                    <a:pt x="15311" y="1567"/>
                  </a:lnTo>
                  <a:lnTo>
                    <a:pt x="15673" y="1693"/>
                  </a:lnTo>
                  <a:lnTo>
                    <a:pt x="16026" y="1820"/>
                  </a:lnTo>
                  <a:lnTo>
                    <a:pt x="16370" y="1956"/>
                  </a:lnTo>
                  <a:lnTo>
                    <a:pt x="16723" y="2101"/>
                  </a:lnTo>
                  <a:lnTo>
                    <a:pt x="17067" y="2246"/>
                  </a:lnTo>
                  <a:lnTo>
                    <a:pt x="17411" y="2400"/>
                  </a:lnTo>
                  <a:lnTo>
                    <a:pt x="17755" y="2563"/>
                  </a:lnTo>
                  <a:lnTo>
                    <a:pt x="18090" y="2726"/>
                  </a:lnTo>
                  <a:lnTo>
                    <a:pt x="18434" y="2898"/>
                  </a:lnTo>
                  <a:lnTo>
                    <a:pt x="19095" y="3251"/>
                  </a:lnTo>
                  <a:lnTo>
                    <a:pt x="19756" y="3622"/>
                  </a:lnTo>
                  <a:lnTo>
                    <a:pt x="20408" y="4011"/>
                  </a:lnTo>
                  <a:lnTo>
                    <a:pt x="21042" y="4419"/>
                  </a:lnTo>
                  <a:lnTo>
                    <a:pt x="21676" y="4835"/>
                  </a:lnTo>
                  <a:lnTo>
                    <a:pt x="22309" y="5270"/>
                  </a:lnTo>
                  <a:lnTo>
                    <a:pt x="22925" y="5714"/>
                  </a:lnTo>
                  <a:lnTo>
                    <a:pt x="23541" y="6157"/>
                  </a:lnTo>
                  <a:lnTo>
                    <a:pt x="24147" y="6619"/>
                  </a:lnTo>
                  <a:lnTo>
                    <a:pt x="24754" y="7090"/>
                  </a:lnTo>
                  <a:lnTo>
                    <a:pt x="25361" y="7561"/>
                  </a:lnTo>
                  <a:lnTo>
                    <a:pt x="26565" y="8511"/>
                  </a:lnTo>
                  <a:lnTo>
                    <a:pt x="27769" y="9471"/>
                  </a:lnTo>
                  <a:lnTo>
                    <a:pt x="28982" y="10431"/>
                  </a:lnTo>
                  <a:lnTo>
                    <a:pt x="29598" y="10902"/>
                  </a:lnTo>
                  <a:lnTo>
                    <a:pt x="30223" y="11372"/>
                  </a:lnTo>
                  <a:lnTo>
                    <a:pt x="30847" y="11843"/>
                  </a:lnTo>
                  <a:lnTo>
                    <a:pt x="31481" y="12296"/>
                  </a:lnTo>
                  <a:lnTo>
                    <a:pt x="32133" y="12740"/>
                  </a:lnTo>
                  <a:lnTo>
                    <a:pt x="32785" y="13183"/>
                  </a:lnTo>
                  <a:lnTo>
                    <a:pt x="33446" y="13600"/>
                  </a:lnTo>
                  <a:lnTo>
                    <a:pt x="34125" y="14016"/>
                  </a:lnTo>
                  <a:lnTo>
                    <a:pt x="34813" y="14406"/>
                  </a:lnTo>
                  <a:lnTo>
                    <a:pt x="35510" y="14786"/>
                  </a:lnTo>
                  <a:lnTo>
                    <a:pt x="35863" y="14967"/>
                  </a:lnTo>
                  <a:lnTo>
                    <a:pt x="36217" y="15148"/>
                  </a:lnTo>
                  <a:lnTo>
                    <a:pt x="36579" y="15320"/>
                  </a:lnTo>
                  <a:lnTo>
                    <a:pt x="36941" y="15483"/>
                  </a:lnTo>
                  <a:lnTo>
                    <a:pt x="37665" y="15809"/>
                  </a:lnTo>
                  <a:lnTo>
                    <a:pt x="38399" y="16117"/>
                  </a:lnTo>
                  <a:lnTo>
                    <a:pt x="39141" y="16397"/>
                  </a:lnTo>
                  <a:lnTo>
                    <a:pt x="39883" y="16669"/>
                  </a:lnTo>
                  <a:lnTo>
                    <a:pt x="40635" y="16923"/>
                  </a:lnTo>
                  <a:lnTo>
                    <a:pt x="41396" y="17158"/>
                  </a:lnTo>
                  <a:lnTo>
                    <a:pt x="42165" y="17375"/>
                  </a:lnTo>
                  <a:lnTo>
                    <a:pt x="42926" y="17575"/>
                  </a:lnTo>
                  <a:lnTo>
                    <a:pt x="43704" y="17756"/>
                  </a:lnTo>
                  <a:lnTo>
                    <a:pt x="44483" y="17928"/>
                  </a:lnTo>
                  <a:lnTo>
                    <a:pt x="45262" y="18073"/>
                  </a:lnTo>
                  <a:lnTo>
                    <a:pt x="46040" y="18208"/>
                  </a:lnTo>
                  <a:lnTo>
                    <a:pt x="46828" y="18326"/>
                  </a:lnTo>
                  <a:lnTo>
                    <a:pt x="47616" y="18426"/>
                  </a:lnTo>
                  <a:lnTo>
                    <a:pt x="48413" y="18507"/>
                  </a:lnTo>
                  <a:lnTo>
                    <a:pt x="49200" y="18570"/>
                  </a:lnTo>
                  <a:lnTo>
                    <a:pt x="49997" y="18625"/>
                  </a:lnTo>
                  <a:lnTo>
                    <a:pt x="50785" y="18661"/>
                  </a:lnTo>
                  <a:lnTo>
                    <a:pt x="51581" y="18679"/>
                  </a:lnTo>
                  <a:lnTo>
                    <a:pt x="52378" y="18679"/>
                  </a:lnTo>
                  <a:lnTo>
                    <a:pt x="53175" y="18661"/>
                  </a:lnTo>
                  <a:lnTo>
                    <a:pt x="53963" y="18634"/>
                  </a:lnTo>
                  <a:lnTo>
                    <a:pt x="54759" y="18589"/>
                  </a:lnTo>
                  <a:lnTo>
                    <a:pt x="55556" y="18534"/>
                  </a:lnTo>
                  <a:lnTo>
                    <a:pt x="56344" y="18462"/>
                  </a:lnTo>
                  <a:lnTo>
                    <a:pt x="57132" y="18371"/>
                  </a:lnTo>
                  <a:lnTo>
                    <a:pt x="57919" y="18272"/>
                  </a:lnTo>
                  <a:lnTo>
                    <a:pt x="58707" y="18163"/>
                  </a:lnTo>
                  <a:lnTo>
                    <a:pt x="59495" y="18027"/>
                  </a:lnTo>
                  <a:lnTo>
                    <a:pt x="60273" y="17891"/>
                  </a:lnTo>
                  <a:lnTo>
                    <a:pt x="61052" y="17738"/>
                  </a:lnTo>
                  <a:lnTo>
                    <a:pt x="61831" y="17565"/>
                  </a:lnTo>
                  <a:lnTo>
                    <a:pt x="62600" y="17384"/>
                  </a:lnTo>
                  <a:lnTo>
                    <a:pt x="63370" y="17194"/>
                  </a:lnTo>
                  <a:lnTo>
                    <a:pt x="64140" y="16995"/>
                  </a:lnTo>
                  <a:lnTo>
                    <a:pt x="64900" y="16778"/>
                  </a:lnTo>
                  <a:lnTo>
                    <a:pt x="65661" y="16551"/>
                  </a:lnTo>
                  <a:lnTo>
                    <a:pt x="66412" y="16316"/>
                  </a:lnTo>
                  <a:lnTo>
                    <a:pt x="67164" y="16062"/>
                  </a:lnTo>
                  <a:lnTo>
                    <a:pt x="67915" y="15800"/>
                  </a:lnTo>
                  <a:lnTo>
                    <a:pt x="68658" y="15537"/>
                  </a:lnTo>
                  <a:lnTo>
                    <a:pt x="69400" y="15257"/>
                  </a:lnTo>
                  <a:lnTo>
                    <a:pt x="70142" y="14967"/>
                  </a:lnTo>
                  <a:lnTo>
                    <a:pt x="70867" y="14668"/>
                  </a:lnTo>
                  <a:lnTo>
                    <a:pt x="71600" y="14360"/>
                  </a:lnTo>
                  <a:lnTo>
                    <a:pt x="72324" y="14043"/>
                  </a:lnTo>
                  <a:lnTo>
                    <a:pt x="73049" y="13717"/>
                  </a:lnTo>
                  <a:lnTo>
                    <a:pt x="73764" y="13382"/>
                  </a:lnTo>
                  <a:lnTo>
                    <a:pt x="74461" y="13047"/>
                  </a:lnTo>
                  <a:lnTo>
                    <a:pt x="75149" y="12694"/>
                  </a:lnTo>
                  <a:lnTo>
                    <a:pt x="75838" y="12341"/>
                  </a:lnTo>
                  <a:lnTo>
                    <a:pt x="76526" y="11988"/>
                  </a:lnTo>
                  <a:lnTo>
                    <a:pt x="77205" y="11617"/>
                  </a:lnTo>
                  <a:lnTo>
                    <a:pt x="77884" y="11237"/>
                  </a:lnTo>
                  <a:lnTo>
                    <a:pt x="78554" y="10847"/>
                  </a:lnTo>
                  <a:lnTo>
                    <a:pt x="79224" y="10458"/>
                  </a:lnTo>
                  <a:lnTo>
                    <a:pt x="79885" y="10060"/>
                  </a:lnTo>
                  <a:lnTo>
                    <a:pt x="80546" y="9652"/>
                  </a:lnTo>
                  <a:lnTo>
                    <a:pt x="81198" y="9236"/>
                  </a:lnTo>
                  <a:lnTo>
                    <a:pt x="81849" y="8810"/>
                  </a:lnTo>
                  <a:lnTo>
                    <a:pt x="82492" y="8375"/>
                  </a:lnTo>
                  <a:lnTo>
                    <a:pt x="83135" y="7932"/>
                  </a:lnTo>
                  <a:lnTo>
                    <a:pt x="83769" y="7488"/>
                  </a:lnTo>
                  <a:lnTo>
                    <a:pt x="84394" y="7035"/>
                  </a:lnTo>
                  <a:lnTo>
                    <a:pt x="84475" y="7063"/>
                  </a:lnTo>
                  <a:lnTo>
                    <a:pt x="84548" y="7081"/>
                  </a:lnTo>
                  <a:lnTo>
                    <a:pt x="84629" y="7099"/>
                  </a:lnTo>
                  <a:lnTo>
                    <a:pt x="84801" y="7099"/>
                  </a:lnTo>
                  <a:lnTo>
                    <a:pt x="84883" y="7081"/>
                  </a:lnTo>
                  <a:lnTo>
                    <a:pt x="84955" y="7063"/>
                  </a:lnTo>
                  <a:lnTo>
                    <a:pt x="85037" y="7035"/>
                  </a:lnTo>
                  <a:lnTo>
                    <a:pt x="85100" y="6999"/>
                  </a:lnTo>
                  <a:lnTo>
                    <a:pt x="85172" y="6963"/>
                  </a:lnTo>
                  <a:lnTo>
                    <a:pt x="85236" y="6918"/>
                  </a:lnTo>
                  <a:lnTo>
                    <a:pt x="85290" y="6863"/>
                  </a:lnTo>
                  <a:lnTo>
                    <a:pt x="85344" y="6809"/>
                  </a:lnTo>
                  <a:lnTo>
                    <a:pt x="85390" y="6746"/>
                  </a:lnTo>
                  <a:lnTo>
                    <a:pt x="85426" y="6673"/>
                  </a:lnTo>
                  <a:lnTo>
                    <a:pt x="85462" y="6610"/>
                  </a:lnTo>
                  <a:lnTo>
                    <a:pt x="85489" y="6528"/>
                  </a:lnTo>
                  <a:lnTo>
                    <a:pt x="85507" y="6456"/>
                  </a:lnTo>
                  <a:lnTo>
                    <a:pt x="85525" y="6375"/>
                  </a:lnTo>
                  <a:lnTo>
                    <a:pt x="85525" y="6293"/>
                  </a:lnTo>
                  <a:lnTo>
                    <a:pt x="85534" y="6375"/>
                  </a:lnTo>
                  <a:lnTo>
                    <a:pt x="85544" y="6456"/>
                  </a:lnTo>
                  <a:lnTo>
                    <a:pt x="85562" y="6528"/>
                  </a:lnTo>
                  <a:lnTo>
                    <a:pt x="85589" y="6610"/>
                  </a:lnTo>
                  <a:lnTo>
                    <a:pt x="85625" y="6673"/>
                  </a:lnTo>
                  <a:lnTo>
                    <a:pt x="85661" y="6746"/>
                  </a:lnTo>
                  <a:lnTo>
                    <a:pt x="85716" y="6809"/>
                  </a:lnTo>
                  <a:lnTo>
                    <a:pt x="85761" y="6863"/>
                  </a:lnTo>
                  <a:lnTo>
                    <a:pt x="85824" y="6918"/>
                  </a:lnTo>
                  <a:lnTo>
                    <a:pt x="85888" y="6963"/>
                  </a:lnTo>
                  <a:lnTo>
                    <a:pt x="85951" y="6999"/>
                  </a:lnTo>
                  <a:lnTo>
                    <a:pt x="86023" y="7035"/>
                  </a:lnTo>
                  <a:lnTo>
                    <a:pt x="86096" y="7063"/>
                  </a:lnTo>
                  <a:lnTo>
                    <a:pt x="86177" y="7081"/>
                  </a:lnTo>
                  <a:lnTo>
                    <a:pt x="86259" y="7099"/>
                  </a:lnTo>
                  <a:lnTo>
                    <a:pt x="86422" y="7099"/>
                  </a:lnTo>
                  <a:lnTo>
                    <a:pt x="86503" y="7081"/>
                  </a:lnTo>
                  <a:lnTo>
                    <a:pt x="86576" y="7063"/>
                  </a:lnTo>
                  <a:lnTo>
                    <a:pt x="86648" y="7035"/>
                  </a:lnTo>
                  <a:lnTo>
                    <a:pt x="86721" y="6999"/>
                  </a:lnTo>
                  <a:lnTo>
                    <a:pt x="86793" y="6963"/>
                  </a:lnTo>
                  <a:lnTo>
                    <a:pt x="86856" y="6918"/>
                  </a:lnTo>
                  <a:lnTo>
                    <a:pt x="86911" y="6863"/>
                  </a:lnTo>
                  <a:lnTo>
                    <a:pt x="86965" y="6809"/>
                  </a:lnTo>
                  <a:lnTo>
                    <a:pt x="87010" y="6746"/>
                  </a:lnTo>
                  <a:lnTo>
                    <a:pt x="87047" y="6673"/>
                  </a:lnTo>
                  <a:lnTo>
                    <a:pt x="87083" y="6610"/>
                  </a:lnTo>
                  <a:lnTo>
                    <a:pt x="87110" y="6528"/>
                  </a:lnTo>
                  <a:lnTo>
                    <a:pt x="87128" y="6456"/>
                  </a:lnTo>
                  <a:lnTo>
                    <a:pt x="87146" y="6375"/>
                  </a:lnTo>
                  <a:lnTo>
                    <a:pt x="87146" y="6293"/>
                  </a:lnTo>
                  <a:lnTo>
                    <a:pt x="87155" y="6375"/>
                  </a:lnTo>
                  <a:lnTo>
                    <a:pt x="87164" y="6456"/>
                  </a:lnTo>
                  <a:lnTo>
                    <a:pt x="87182" y="6528"/>
                  </a:lnTo>
                  <a:lnTo>
                    <a:pt x="87210" y="6610"/>
                  </a:lnTo>
                  <a:lnTo>
                    <a:pt x="87246" y="6673"/>
                  </a:lnTo>
                  <a:lnTo>
                    <a:pt x="87282" y="6746"/>
                  </a:lnTo>
                  <a:lnTo>
                    <a:pt x="87336" y="6809"/>
                  </a:lnTo>
                  <a:lnTo>
                    <a:pt x="87382" y="6863"/>
                  </a:lnTo>
                  <a:lnTo>
                    <a:pt x="87445" y="6918"/>
                  </a:lnTo>
                  <a:lnTo>
                    <a:pt x="87508" y="6963"/>
                  </a:lnTo>
                  <a:lnTo>
                    <a:pt x="87572" y="6999"/>
                  </a:lnTo>
                  <a:lnTo>
                    <a:pt x="87644" y="7035"/>
                  </a:lnTo>
                  <a:lnTo>
                    <a:pt x="87717" y="7063"/>
                  </a:lnTo>
                  <a:lnTo>
                    <a:pt x="87798" y="7081"/>
                  </a:lnTo>
                  <a:lnTo>
                    <a:pt x="87870" y="7099"/>
                  </a:lnTo>
                  <a:lnTo>
                    <a:pt x="88042" y="7099"/>
                  </a:lnTo>
                  <a:lnTo>
                    <a:pt x="88124" y="7081"/>
                  </a:lnTo>
                  <a:lnTo>
                    <a:pt x="88196" y="7063"/>
                  </a:lnTo>
                  <a:lnTo>
                    <a:pt x="88269" y="7035"/>
                  </a:lnTo>
                  <a:lnTo>
                    <a:pt x="88341" y="6999"/>
                  </a:lnTo>
                  <a:lnTo>
                    <a:pt x="88414" y="6963"/>
                  </a:lnTo>
                  <a:lnTo>
                    <a:pt x="88468" y="6918"/>
                  </a:lnTo>
                  <a:lnTo>
                    <a:pt x="88531" y="6863"/>
                  </a:lnTo>
                  <a:lnTo>
                    <a:pt x="88586" y="6809"/>
                  </a:lnTo>
                  <a:lnTo>
                    <a:pt x="88631" y="6746"/>
                  </a:lnTo>
                  <a:lnTo>
                    <a:pt x="88667" y="6673"/>
                  </a:lnTo>
                  <a:lnTo>
                    <a:pt x="88703" y="6610"/>
                  </a:lnTo>
                  <a:lnTo>
                    <a:pt x="88731" y="6528"/>
                  </a:lnTo>
                  <a:lnTo>
                    <a:pt x="88749" y="6456"/>
                  </a:lnTo>
                  <a:lnTo>
                    <a:pt x="88767" y="6375"/>
                  </a:lnTo>
                  <a:lnTo>
                    <a:pt x="88785" y="6456"/>
                  </a:lnTo>
                  <a:lnTo>
                    <a:pt x="88803" y="6528"/>
                  </a:lnTo>
                  <a:lnTo>
                    <a:pt x="88830" y="6610"/>
                  </a:lnTo>
                  <a:lnTo>
                    <a:pt x="88866" y="6673"/>
                  </a:lnTo>
                  <a:lnTo>
                    <a:pt x="88903" y="6746"/>
                  </a:lnTo>
                  <a:lnTo>
                    <a:pt x="88948" y="6809"/>
                  </a:lnTo>
                  <a:lnTo>
                    <a:pt x="89002" y="6863"/>
                  </a:lnTo>
                  <a:lnTo>
                    <a:pt x="89066" y="6918"/>
                  </a:lnTo>
                  <a:lnTo>
                    <a:pt x="89120" y="6963"/>
                  </a:lnTo>
                  <a:lnTo>
                    <a:pt x="89192" y="6999"/>
                  </a:lnTo>
                  <a:lnTo>
                    <a:pt x="89265" y="7035"/>
                  </a:lnTo>
                  <a:lnTo>
                    <a:pt x="89337" y="7063"/>
                  </a:lnTo>
                  <a:lnTo>
                    <a:pt x="89410" y="7081"/>
                  </a:lnTo>
                  <a:lnTo>
                    <a:pt x="89491" y="7099"/>
                  </a:lnTo>
                  <a:lnTo>
                    <a:pt x="89663" y="7099"/>
                  </a:lnTo>
                  <a:lnTo>
                    <a:pt x="89745" y="7081"/>
                  </a:lnTo>
                  <a:lnTo>
                    <a:pt x="89817" y="7063"/>
                  </a:lnTo>
                  <a:lnTo>
                    <a:pt x="89890" y="7035"/>
                  </a:lnTo>
                  <a:lnTo>
                    <a:pt x="89962" y="6999"/>
                  </a:lnTo>
                  <a:lnTo>
                    <a:pt x="90025" y="6963"/>
                  </a:lnTo>
                  <a:lnTo>
                    <a:pt x="90089" y="6918"/>
                  </a:lnTo>
                  <a:lnTo>
                    <a:pt x="90152" y="6863"/>
                  </a:lnTo>
                  <a:lnTo>
                    <a:pt x="90197" y="6809"/>
                  </a:lnTo>
                  <a:lnTo>
                    <a:pt x="90252" y="6746"/>
                  </a:lnTo>
                  <a:lnTo>
                    <a:pt x="90288" y="6673"/>
                  </a:lnTo>
                  <a:lnTo>
                    <a:pt x="90324" y="6610"/>
                  </a:lnTo>
                  <a:lnTo>
                    <a:pt x="90351" y="6528"/>
                  </a:lnTo>
                  <a:lnTo>
                    <a:pt x="90369" y="6456"/>
                  </a:lnTo>
                  <a:lnTo>
                    <a:pt x="90378" y="6375"/>
                  </a:lnTo>
                  <a:lnTo>
                    <a:pt x="90388" y="6293"/>
                  </a:lnTo>
                  <a:lnTo>
                    <a:pt x="90388" y="6375"/>
                  </a:lnTo>
                  <a:lnTo>
                    <a:pt x="90406" y="6456"/>
                  </a:lnTo>
                  <a:lnTo>
                    <a:pt x="90424" y="6528"/>
                  </a:lnTo>
                  <a:lnTo>
                    <a:pt x="90451" y="6610"/>
                  </a:lnTo>
                  <a:lnTo>
                    <a:pt x="90487" y="6673"/>
                  </a:lnTo>
                  <a:lnTo>
                    <a:pt x="90523" y="6746"/>
                  </a:lnTo>
                  <a:lnTo>
                    <a:pt x="90569" y="6809"/>
                  </a:lnTo>
                  <a:lnTo>
                    <a:pt x="90623" y="6863"/>
                  </a:lnTo>
                  <a:lnTo>
                    <a:pt x="90677" y="6918"/>
                  </a:lnTo>
                  <a:lnTo>
                    <a:pt x="90741" y="6963"/>
                  </a:lnTo>
                  <a:lnTo>
                    <a:pt x="90813" y="6999"/>
                  </a:lnTo>
                  <a:lnTo>
                    <a:pt x="90885" y="7035"/>
                  </a:lnTo>
                  <a:lnTo>
                    <a:pt x="90958" y="7063"/>
                  </a:lnTo>
                  <a:lnTo>
                    <a:pt x="91030" y="7081"/>
                  </a:lnTo>
                  <a:lnTo>
                    <a:pt x="91112" y="7099"/>
                  </a:lnTo>
                  <a:lnTo>
                    <a:pt x="91284" y="7099"/>
                  </a:lnTo>
                  <a:lnTo>
                    <a:pt x="91356" y="7081"/>
                  </a:lnTo>
                  <a:lnTo>
                    <a:pt x="91438" y="7063"/>
                  </a:lnTo>
                  <a:lnTo>
                    <a:pt x="91510" y="7035"/>
                  </a:lnTo>
                  <a:lnTo>
                    <a:pt x="91583" y="6999"/>
                  </a:lnTo>
                  <a:lnTo>
                    <a:pt x="91646" y="6963"/>
                  </a:lnTo>
                  <a:lnTo>
                    <a:pt x="91709" y="6918"/>
                  </a:lnTo>
                  <a:lnTo>
                    <a:pt x="91773" y="6863"/>
                  </a:lnTo>
                  <a:lnTo>
                    <a:pt x="91818" y="6809"/>
                  </a:lnTo>
                  <a:lnTo>
                    <a:pt x="91872" y="6746"/>
                  </a:lnTo>
                  <a:lnTo>
                    <a:pt x="91909" y="6673"/>
                  </a:lnTo>
                  <a:lnTo>
                    <a:pt x="91945" y="6610"/>
                  </a:lnTo>
                  <a:lnTo>
                    <a:pt x="91972" y="6528"/>
                  </a:lnTo>
                  <a:lnTo>
                    <a:pt x="91990" y="6456"/>
                  </a:lnTo>
                  <a:lnTo>
                    <a:pt x="91999" y="6375"/>
                  </a:lnTo>
                  <a:lnTo>
                    <a:pt x="92008" y="6293"/>
                  </a:lnTo>
                  <a:lnTo>
                    <a:pt x="92008" y="6375"/>
                  </a:lnTo>
                  <a:lnTo>
                    <a:pt x="92026" y="6456"/>
                  </a:lnTo>
                  <a:lnTo>
                    <a:pt x="92044" y="6528"/>
                  </a:lnTo>
                  <a:lnTo>
                    <a:pt x="92072" y="6610"/>
                  </a:lnTo>
                  <a:lnTo>
                    <a:pt x="92108" y="6673"/>
                  </a:lnTo>
                  <a:lnTo>
                    <a:pt x="92144" y="6746"/>
                  </a:lnTo>
                  <a:lnTo>
                    <a:pt x="92189" y="6809"/>
                  </a:lnTo>
                  <a:lnTo>
                    <a:pt x="92244" y="6863"/>
                  </a:lnTo>
                  <a:lnTo>
                    <a:pt x="92298" y="6918"/>
                  </a:lnTo>
                  <a:lnTo>
                    <a:pt x="92361" y="6963"/>
                  </a:lnTo>
                  <a:lnTo>
                    <a:pt x="92434" y="6999"/>
                  </a:lnTo>
                  <a:lnTo>
                    <a:pt x="92497" y="7035"/>
                  </a:lnTo>
                  <a:lnTo>
                    <a:pt x="92579" y="7063"/>
                  </a:lnTo>
                  <a:lnTo>
                    <a:pt x="92651" y="7081"/>
                  </a:lnTo>
                  <a:lnTo>
                    <a:pt x="92733" y="7099"/>
                  </a:lnTo>
                  <a:lnTo>
                    <a:pt x="92896" y="7099"/>
                  </a:lnTo>
                  <a:lnTo>
                    <a:pt x="92977" y="7081"/>
                  </a:lnTo>
                  <a:lnTo>
                    <a:pt x="93058" y="7063"/>
                  </a:lnTo>
                  <a:lnTo>
                    <a:pt x="93131" y="7035"/>
                  </a:lnTo>
                  <a:lnTo>
                    <a:pt x="93203" y="6999"/>
                  </a:lnTo>
                  <a:lnTo>
                    <a:pt x="93267" y="6963"/>
                  </a:lnTo>
                  <a:lnTo>
                    <a:pt x="93330" y="6918"/>
                  </a:lnTo>
                  <a:lnTo>
                    <a:pt x="93393" y="6863"/>
                  </a:lnTo>
                  <a:lnTo>
                    <a:pt x="93439" y="6809"/>
                  </a:lnTo>
                  <a:lnTo>
                    <a:pt x="93484" y="6746"/>
                  </a:lnTo>
                  <a:lnTo>
                    <a:pt x="93529" y="6673"/>
                  </a:lnTo>
                  <a:lnTo>
                    <a:pt x="93566" y="6610"/>
                  </a:lnTo>
                  <a:lnTo>
                    <a:pt x="93593" y="6528"/>
                  </a:lnTo>
                  <a:lnTo>
                    <a:pt x="93611" y="6456"/>
                  </a:lnTo>
                  <a:lnTo>
                    <a:pt x="93620" y="6375"/>
                  </a:lnTo>
                  <a:lnTo>
                    <a:pt x="93629" y="6293"/>
                  </a:lnTo>
                  <a:lnTo>
                    <a:pt x="93629" y="6375"/>
                  </a:lnTo>
                  <a:lnTo>
                    <a:pt x="93647" y="6456"/>
                  </a:lnTo>
                  <a:lnTo>
                    <a:pt x="93665" y="6528"/>
                  </a:lnTo>
                  <a:lnTo>
                    <a:pt x="93692" y="6610"/>
                  </a:lnTo>
                  <a:lnTo>
                    <a:pt x="93728" y="6673"/>
                  </a:lnTo>
                  <a:lnTo>
                    <a:pt x="93765" y="6746"/>
                  </a:lnTo>
                  <a:lnTo>
                    <a:pt x="93810" y="6809"/>
                  </a:lnTo>
                  <a:lnTo>
                    <a:pt x="93864" y="6863"/>
                  </a:lnTo>
                  <a:lnTo>
                    <a:pt x="93919" y="6918"/>
                  </a:lnTo>
                  <a:lnTo>
                    <a:pt x="93982" y="6963"/>
                  </a:lnTo>
                  <a:lnTo>
                    <a:pt x="94054" y="6999"/>
                  </a:lnTo>
                  <a:lnTo>
                    <a:pt x="94118" y="7035"/>
                  </a:lnTo>
                  <a:lnTo>
                    <a:pt x="94199" y="7063"/>
                  </a:lnTo>
                  <a:lnTo>
                    <a:pt x="94272" y="7081"/>
                  </a:lnTo>
                  <a:lnTo>
                    <a:pt x="94353" y="7099"/>
                  </a:lnTo>
                  <a:lnTo>
                    <a:pt x="94516" y="7099"/>
                  </a:lnTo>
                  <a:lnTo>
                    <a:pt x="94598" y="7081"/>
                  </a:lnTo>
                  <a:lnTo>
                    <a:pt x="94679" y="7063"/>
                  </a:lnTo>
                  <a:lnTo>
                    <a:pt x="94752" y="7035"/>
                  </a:lnTo>
                  <a:lnTo>
                    <a:pt x="94824" y="6999"/>
                  </a:lnTo>
                  <a:lnTo>
                    <a:pt x="94887" y="6963"/>
                  </a:lnTo>
                  <a:lnTo>
                    <a:pt x="94951" y="6918"/>
                  </a:lnTo>
                  <a:lnTo>
                    <a:pt x="95005" y="6863"/>
                  </a:lnTo>
                  <a:lnTo>
                    <a:pt x="95059" y="6809"/>
                  </a:lnTo>
                  <a:lnTo>
                    <a:pt x="95105" y="6746"/>
                  </a:lnTo>
                  <a:lnTo>
                    <a:pt x="95150" y="6673"/>
                  </a:lnTo>
                  <a:lnTo>
                    <a:pt x="95186" y="6610"/>
                  </a:lnTo>
                  <a:lnTo>
                    <a:pt x="95213" y="6528"/>
                  </a:lnTo>
                  <a:lnTo>
                    <a:pt x="95231" y="6456"/>
                  </a:lnTo>
                  <a:lnTo>
                    <a:pt x="95241" y="6375"/>
                  </a:lnTo>
                  <a:lnTo>
                    <a:pt x="95250" y="6293"/>
                  </a:lnTo>
                  <a:lnTo>
                    <a:pt x="95250" y="6375"/>
                  </a:lnTo>
                  <a:lnTo>
                    <a:pt x="95259" y="6456"/>
                  </a:lnTo>
                  <a:lnTo>
                    <a:pt x="95286" y="6528"/>
                  </a:lnTo>
                  <a:lnTo>
                    <a:pt x="95313" y="6610"/>
                  </a:lnTo>
                  <a:lnTo>
                    <a:pt x="95340" y="6673"/>
                  </a:lnTo>
                  <a:lnTo>
                    <a:pt x="95385" y="6746"/>
                  </a:lnTo>
                  <a:lnTo>
                    <a:pt x="95431" y="6809"/>
                  </a:lnTo>
                  <a:lnTo>
                    <a:pt x="95485" y="6863"/>
                  </a:lnTo>
                  <a:lnTo>
                    <a:pt x="95539" y="6918"/>
                  </a:lnTo>
                  <a:lnTo>
                    <a:pt x="95603" y="6963"/>
                  </a:lnTo>
                  <a:lnTo>
                    <a:pt x="95666" y="6999"/>
                  </a:lnTo>
                  <a:lnTo>
                    <a:pt x="95739" y="7035"/>
                  </a:lnTo>
                  <a:lnTo>
                    <a:pt x="95820" y="7063"/>
                  </a:lnTo>
                  <a:lnTo>
                    <a:pt x="95892" y="7081"/>
                  </a:lnTo>
                  <a:lnTo>
                    <a:pt x="95974" y="7099"/>
                  </a:lnTo>
                  <a:lnTo>
                    <a:pt x="96137" y="7099"/>
                  </a:lnTo>
                  <a:lnTo>
                    <a:pt x="96227" y="7081"/>
                  </a:lnTo>
                  <a:lnTo>
                    <a:pt x="96300" y="7063"/>
                  </a:lnTo>
                  <a:lnTo>
                    <a:pt x="96381" y="7035"/>
                  </a:lnTo>
                  <a:lnTo>
                    <a:pt x="97006" y="7488"/>
                  </a:lnTo>
                  <a:lnTo>
                    <a:pt x="97640" y="7932"/>
                  </a:lnTo>
                  <a:lnTo>
                    <a:pt x="98283" y="8375"/>
                  </a:lnTo>
                  <a:lnTo>
                    <a:pt x="98926" y="8810"/>
                  </a:lnTo>
                  <a:lnTo>
                    <a:pt x="99577" y="9236"/>
                  </a:lnTo>
                  <a:lnTo>
                    <a:pt x="100229" y="9652"/>
                  </a:lnTo>
                  <a:lnTo>
                    <a:pt x="100890" y="10060"/>
                  </a:lnTo>
                  <a:lnTo>
                    <a:pt x="101551" y="10458"/>
                  </a:lnTo>
                  <a:lnTo>
                    <a:pt x="102221" y="10847"/>
                  </a:lnTo>
                  <a:lnTo>
                    <a:pt x="102891" y="11237"/>
                  </a:lnTo>
                  <a:lnTo>
                    <a:pt x="103570" y="11617"/>
                  </a:lnTo>
                  <a:lnTo>
                    <a:pt x="104249" y="11988"/>
                  </a:lnTo>
                  <a:lnTo>
                    <a:pt x="104938" y="12341"/>
                  </a:lnTo>
                  <a:lnTo>
                    <a:pt x="105626" y="12694"/>
                  </a:lnTo>
                  <a:lnTo>
                    <a:pt x="106314" y="13047"/>
                  </a:lnTo>
                  <a:lnTo>
                    <a:pt x="107011" y="13382"/>
                  </a:lnTo>
                  <a:lnTo>
                    <a:pt x="107726" y="13717"/>
                  </a:lnTo>
                  <a:lnTo>
                    <a:pt x="108451" y="14043"/>
                  </a:lnTo>
                  <a:lnTo>
                    <a:pt x="109175" y="14360"/>
                  </a:lnTo>
                  <a:lnTo>
                    <a:pt x="109899" y="14668"/>
                  </a:lnTo>
                  <a:lnTo>
                    <a:pt x="110633" y="14967"/>
                  </a:lnTo>
                  <a:lnTo>
                    <a:pt x="111375" y="15257"/>
                  </a:lnTo>
                  <a:lnTo>
                    <a:pt x="112117" y="15537"/>
                  </a:lnTo>
                  <a:lnTo>
                    <a:pt x="112860" y="15800"/>
                  </a:lnTo>
                  <a:lnTo>
                    <a:pt x="113611" y="16062"/>
                  </a:lnTo>
                  <a:lnTo>
                    <a:pt x="114363" y="16316"/>
                  </a:lnTo>
                  <a:lnTo>
                    <a:pt x="115114" y="16551"/>
                  </a:lnTo>
                  <a:lnTo>
                    <a:pt x="115875" y="16778"/>
                  </a:lnTo>
                  <a:lnTo>
                    <a:pt x="116635" y="16995"/>
                  </a:lnTo>
                  <a:lnTo>
                    <a:pt x="117405" y="17194"/>
                  </a:lnTo>
                  <a:lnTo>
                    <a:pt x="118175" y="17384"/>
                  </a:lnTo>
                  <a:lnTo>
                    <a:pt x="118944" y="17565"/>
                  </a:lnTo>
                  <a:lnTo>
                    <a:pt x="119723" y="17738"/>
                  </a:lnTo>
                  <a:lnTo>
                    <a:pt x="120502" y="17891"/>
                  </a:lnTo>
                  <a:lnTo>
                    <a:pt x="121280" y="18027"/>
                  </a:lnTo>
                  <a:lnTo>
                    <a:pt x="122068" y="18163"/>
                  </a:lnTo>
                  <a:lnTo>
                    <a:pt x="122856" y="18272"/>
                  </a:lnTo>
                  <a:lnTo>
                    <a:pt x="123643" y="18371"/>
                  </a:lnTo>
                  <a:lnTo>
                    <a:pt x="124431" y="18462"/>
                  </a:lnTo>
                  <a:lnTo>
                    <a:pt x="125219" y="18534"/>
                  </a:lnTo>
                  <a:lnTo>
                    <a:pt x="126016" y="18589"/>
                  </a:lnTo>
                  <a:lnTo>
                    <a:pt x="126803" y="18634"/>
                  </a:lnTo>
                  <a:lnTo>
                    <a:pt x="127600" y="18661"/>
                  </a:lnTo>
                  <a:lnTo>
                    <a:pt x="128397" y="18679"/>
                  </a:lnTo>
                  <a:lnTo>
                    <a:pt x="129194" y="18679"/>
                  </a:lnTo>
                  <a:lnTo>
                    <a:pt x="129981" y="18661"/>
                  </a:lnTo>
                  <a:lnTo>
                    <a:pt x="130778" y="18625"/>
                  </a:lnTo>
                  <a:lnTo>
                    <a:pt x="131575" y="18570"/>
                  </a:lnTo>
                  <a:lnTo>
                    <a:pt x="132363" y="18507"/>
                  </a:lnTo>
                  <a:lnTo>
                    <a:pt x="133159" y="18426"/>
                  </a:lnTo>
                  <a:lnTo>
                    <a:pt x="133947" y="18326"/>
                  </a:lnTo>
                  <a:lnTo>
                    <a:pt x="134726" y="18208"/>
                  </a:lnTo>
                  <a:lnTo>
                    <a:pt x="135513" y="18073"/>
                  </a:lnTo>
                  <a:lnTo>
                    <a:pt x="136292" y="17928"/>
                  </a:lnTo>
                  <a:lnTo>
                    <a:pt x="137071" y="17756"/>
                  </a:lnTo>
                  <a:lnTo>
                    <a:pt x="137840" y="17575"/>
                  </a:lnTo>
                  <a:lnTo>
                    <a:pt x="138610" y="17375"/>
                  </a:lnTo>
                  <a:lnTo>
                    <a:pt x="139379" y="17158"/>
                  </a:lnTo>
                  <a:lnTo>
                    <a:pt x="140131" y="16923"/>
                  </a:lnTo>
                  <a:lnTo>
                    <a:pt x="140892" y="16669"/>
                  </a:lnTo>
                  <a:lnTo>
                    <a:pt x="141634" y="16397"/>
                  </a:lnTo>
                  <a:lnTo>
                    <a:pt x="142376" y="16117"/>
                  </a:lnTo>
                  <a:lnTo>
                    <a:pt x="143110" y="15809"/>
                  </a:lnTo>
                  <a:lnTo>
                    <a:pt x="143834" y="15483"/>
                  </a:lnTo>
                  <a:lnTo>
                    <a:pt x="144196" y="15320"/>
                  </a:lnTo>
                  <a:lnTo>
                    <a:pt x="144549" y="15148"/>
                  </a:lnTo>
                  <a:lnTo>
                    <a:pt x="144912" y="14967"/>
                  </a:lnTo>
                  <a:lnTo>
                    <a:pt x="145265" y="14786"/>
                  </a:lnTo>
                  <a:lnTo>
                    <a:pt x="145962" y="14406"/>
                  </a:lnTo>
                  <a:lnTo>
                    <a:pt x="146650" y="14016"/>
                  </a:lnTo>
                  <a:lnTo>
                    <a:pt x="147320" y="13600"/>
                  </a:lnTo>
                  <a:lnTo>
                    <a:pt x="147990" y="13183"/>
                  </a:lnTo>
                  <a:lnTo>
                    <a:pt x="148642" y="12740"/>
                  </a:lnTo>
                  <a:lnTo>
                    <a:pt x="149285" y="12296"/>
                  </a:lnTo>
                  <a:lnTo>
                    <a:pt x="149928" y="11843"/>
                  </a:lnTo>
                  <a:lnTo>
                    <a:pt x="150552" y="11372"/>
                  </a:lnTo>
                  <a:lnTo>
                    <a:pt x="151177" y="10902"/>
                  </a:lnTo>
                  <a:lnTo>
                    <a:pt x="151793" y="10431"/>
                  </a:lnTo>
                  <a:lnTo>
                    <a:pt x="153006" y="9471"/>
                  </a:lnTo>
                  <a:lnTo>
                    <a:pt x="154210" y="8511"/>
                  </a:lnTo>
                  <a:lnTo>
                    <a:pt x="155414" y="7561"/>
                  </a:lnTo>
                  <a:lnTo>
                    <a:pt x="156021" y="7090"/>
                  </a:lnTo>
                  <a:lnTo>
                    <a:pt x="156628" y="6619"/>
                  </a:lnTo>
                  <a:lnTo>
                    <a:pt x="157234" y="6157"/>
                  </a:lnTo>
                  <a:lnTo>
                    <a:pt x="157850" y="5714"/>
                  </a:lnTo>
                  <a:lnTo>
                    <a:pt x="158466" y="5270"/>
                  </a:lnTo>
                  <a:lnTo>
                    <a:pt x="159090" y="4835"/>
                  </a:lnTo>
                  <a:lnTo>
                    <a:pt x="159724" y="4419"/>
                  </a:lnTo>
                  <a:lnTo>
                    <a:pt x="160367" y="4011"/>
                  </a:lnTo>
                  <a:lnTo>
                    <a:pt x="161019" y="3622"/>
                  </a:lnTo>
                  <a:lnTo>
                    <a:pt x="161680" y="3251"/>
                  </a:lnTo>
                  <a:lnTo>
                    <a:pt x="162341" y="2898"/>
                  </a:lnTo>
                  <a:lnTo>
                    <a:pt x="162676" y="2726"/>
                  </a:lnTo>
                  <a:lnTo>
                    <a:pt x="163020" y="2563"/>
                  </a:lnTo>
                  <a:lnTo>
                    <a:pt x="163364" y="2400"/>
                  </a:lnTo>
                  <a:lnTo>
                    <a:pt x="163708" y="2246"/>
                  </a:lnTo>
                  <a:lnTo>
                    <a:pt x="164052" y="2101"/>
                  </a:lnTo>
                  <a:lnTo>
                    <a:pt x="164396" y="1956"/>
                  </a:lnTo>
                  <a:lnTo>
                    <a:pt x="164749" y="1820"/>
                  </a:lnTo>
                  <a:lnTo>
                    <a:pt x="165102" y="1693"/>
                  </a:lnTo>
                  <a:lnTo>
                    <a:pt x="165464" y="1567"/>
                  </a:lnTo>
                  <a:lnTo>
                    <a:pt x="165818" y="1458"/>
                  </a:lnTo>
                  <a:lnTo>
                    <a:pt x="166180" y="1349"/>
                  </a:lnTo>
                  <a:lnTo>
                    <a:pt x="166542" y="1241"/>
                  </a:lnTo>
                  <a:lnTo>
                    <a:pt x="166904" y="1150"/>
                  </a:lnTo>
                  <a:lnTo>
                    <a:pt x="167266" y="1069"/>
                  </a:lnTo>
                  <a:lnTo>
                    <a:pt x="167637" y="996"/>
                  </a:lnTo>
                  <a:lnTo>
                    <a:pt x="168009" y="924"/>
                  </a:lnTo>
                  <a:lnTo>
                    <a:pt x="168380" y="870"/>
                  </a:lnTo>
                  <a:lnTo>
                    <a:pt x="168751" y="815"/>
                  </a:lnTo>
                  <a:lnTo>
                    <a:pt x="169122" y="779"/>
                  </a:lnTo>
                  <a:lnTo>
                    <a:pt x="169494" y="752"/>
                  </a:lnTo>
                  <a:lnTo>
                    <a:pt x="169874" y="734"/>
                  </a:lnTo>
                  <a:lnTo>
                    <a:pt x="170245" y="725"/>
                  </a:lnTo>
                  <a:lnTo>
                    <a:pt x="170625" y="725"/>
                  </a:lnTo>
                  <a:lnTo>
                    <a:pt x="170997" y="734"/>
                  </a:lnTo>
                  <a:lnTo>
                    <a:pt x="171377" y="752"/>
                  </a:lnTo>
                  <a:lnTo>
                    <a:pt x="171748" y="779"/>
                  </a:lnTo>
                  <a:lnTo>
                    <a:pt x="172119" y="824"/>
                  </a:lnTo>
                  <a:lnTo>
                    <a:pt x="172500" y="879"/>
                  </a:lnTo>
                  <a:lnTo>
                    <a:pt x="172871" y="933"/>
                  </a:lnTo>
                  <a:lnTo>
                    <a:pt x="173233" y="1005"/>
                  </a:lnTo>
                  <a:lnTo>
                    <a:pt x="173604" y="1087"/>
                  </a:lnTo>
                  <a:lnTo>
                    <a:pt x="173966" y="1186"/>
                  </a:lnTo>
                  <a:lnTo>
                    <a:pt x="174328" y="1286"/>
                  </a:lnTo>
                  <a:lnTo>
                    <a:pt x="174691" y="1404"/>
                  </a:lnTo>
                  <a:lnTo>
                    <a:pt x="175044" y="1531"/>
                  </a:lnTo>
                  <a:lnTo>
                    <a:pt x="175388" y="1675"/>
                  </a:lnTo>
                  <a:lnTo>
                    <a:pt x="175732" y="1820"/>
                  </a:lnTo>
                  <a:lnTo>
                    <a:pt x="176076" y="1983"/>
                  </a:lnTo>
                  <a:lnTo>
                    <a:pt x="176411" y="2155"/>
                  </a:lnTo>
                  <a:lnTo>
                    <a:pt x="176737" y="2345"/>
                  </a:lnTo>
                  <a:lnTo>
                    <a:pt x="177063" y="2545"/>
                  </a:lnTo>
                  <a:lnTo>
                    <a:pt x="177371" y="2753"/>
                  </a:lnTo>
                  <a:lnTo>
                    <a:pt x="177678" y="2970"/>
                  </a:lnTo>
                  <a:lnTo>
                    <a:pt x="177977" y="3206"/>
                  </a:lnTo>
                  <a:lnTo>
                    <a:pt x="178258" y="3450"/>
                  </a:lnTo>
                  <a:lnTo>
                    <a:pt x="178539" y="3713"/>
                  </a:lnTo>
                  <a:lnTo>
                    <a:pt x="178801" y="3975"/>
                  </a:lnTo>
                  <a:lnTo>
                    <a:pt x="179064" y="4256"/>
                  </a:lnTo>
                  <a:lnTo>
                    <a:pt x="179299" y="4546"/>
                  </a:lnTo>
                  <a:lnTo>
                    <a:pt x="179535" y="4844"/>
                  </a:lnTo>
                  <a:lnTo>
                    <a:pt x="179743" y="5161"/>
                  </a:lnTo>
                  <a:lnTo>
                    <a:pt x="179933" y="5478"/>
                  </a:lnTo>
                  <a:lnTo>
                    <a:pt x="180024" y="5650"/>
                  </a:lnTo>
                  <a:lnTo>
                    <a:pt x="180114" y="5813"/>
                  </a:lnTo>
                  <a:lnTo>
                    <a:pt x="180186" y="5985"/>
                  </a:lnTo>
                  <a:lnTo>
                    <a:pt x="180259" y="6157"/>
                  </a:lnTo>
                  <a:lnTo>
                    <a:pt x="180331" y="6338"/>
                  </a:lnTo>
                  <a:lnTo>
                    <a:pt x="180395" y="6510"/>
                  </a:lnTo>
                  <a:lnTo>
                    <a:pt x="180440" y="6691"/>
                  </a:lnTo>
                  <a:lnTo>
                    <a:pt x="180494" y="6872"/>
                  </a:lnTo>
                  <a:lnTo>
                    <a:pt x="180531" y="7063"/>
                  </a:lnTo>
                  <a:lnTo>
                    <a:pt x="180558" y="7244"/>
                  </a:lnTo>
                  <a:lnTo>
                    <a:pt x="180585" y="7434"/>
                  </a:lnTo>
                  <a:lnTo>
                    <a:pt x="180594" y="7624"/>
                  </a:lnTo>
                  <a:lnTo>
                    <a:pt x="180603" y="7814"/>
                  </a:lnTo>
                  <a:lnTo>
                    <a:pt x="180594" y="7995"/>
                  </a:lnTo>
                  <a:lnTo>
                    <a:pt x="180585" y="8185"/>
                  </a:lnTo>
                  <a:lnTo>
                    <a:pt x="180558" y="8375"/>
                  </a:lnTo>
                  <a:lnTo>
                    <a:pt x="180521" y="8557"/>
                  </a:lnTo>
                  <a:lnTo>
                    <a:pt x="180476" y="8738"/>
                  </a:lnTo>
                  <a:lnTo>
                    <a:pt x="180422" y="8919"/>
                  </a:lnTo>
                  <a:lnTo>
                    <a:pt x="180359" y="9100"/>
                  </a:lnTo>
                  <a:lnTo>
                    <a:pt x="180286" y="9272"/>
                  </a:lnTo>
                  <a:lnTo>
                    <a:pt x="180205" y="9444"/>
                  </a:lnTo>
                  <a:lnTo>
                    <a:pt x="180105" y="9607"/>
                  </a:lnTo>
                  <a:lnTo>
                    <a:pt x="180005" y="9770"/>
                  </a:lnTo>
                  <a:lnTo>
                    <a:pt x="179897" y="9924"/>
                  </a:lnTo>
                  <a:lnTo>
                    <a:pt x="179779" y="10078"/>
                  </a:lnTo>
                  <a:lnTo>
                    <a:pt x="179652" y="10213"/>
                  </a:lnTo>
                  <a:lnTo>
                    <a:pt x="179516" y="10349"/>
                  </a:lnTo>
                  <a:lnTo>
                    <a:pt x="179372" y="10476"/>
                  </a:lnTo>
                  <a:lnTo>
                    <a:pt x="179218" y="10585"/>
                  </a:lnTo>
                  <a:lnTo>
                    <a:pt x="179055" y="10693"/>
                  </a:lnTo>
                  <a:lnTo>
                    <a:pt x="178892" y="10784"/>
                  </a:lnTo>
                  <a:lnTo>
                    <a:pt x="178720" y="10865"/>
                  </a:lnTo>
                  <a:lnTo>
                    <a:pt x="178539" y="10929"/>
                  </a:lnTo>
                  <a:lnTo>
                    <a:pt x="178348" y="10983"/>
                  </a:lnTo>
                  <a:lnTo>
                    <a:pt x="178167" y="11028"/>
                  </a:lnTo>
                  <a:lnTo>
                    <a:pt x="178358" y="10992"/>
                  </a:lnTo>
                  <a:lnTo>
                    <a:pt x="178539" y="10947"/>
                  </a:lnTo>
                  <a:lnTo>
                    <a:pt x="178729" y="10883"/>
                  </a:lnTo>
                  <a:lnTo>
                    <a:pt x="178901" y="10811"/>
                  </a:lnTo>
                  <a:lnTo>
                    <a:pt x="179073" y="10721"/>
                  </a:lnTo>
                  <a:lnTo>
                    <a:pt x="179245" y="10630"/>
                  </a:lnTo>
                  <a:lnTo>
                    <a:pt x="179399" y="10512"/>
                  </a:lnTo>
                  <a:lnTo>
                    <a:pt x="179553" y="10395"/>
                  </a:lnTo>
                  <a:lnTo>
                    <a:pt x="179698" y="10259"/>
                  </a:lnTo>
                  <a:lnTo>
                    <a:pt x="179833" y="10123"/>
                  </a:lnTo>
                  <a:lnTo>
                    <a:pt x="179960" y="9978"/>
                  </a:lnTo>
                  <a:lnTo>
                    <a:pt x="180078" y="9824"/>
                  </a:lnTo>
                  <a:lnTo>
                    <a:pt x="180196" y="9661"/>
                  </a:lnTo>
                  <a:lnTo>
                    <a:pt x="180295" y="9498"/>
                  </a:lnTo>
                  <a:lnTo>
                    <a:pt x="180386" y="9326"/>
                  </a:lnTo>
                  <a:lnTo>
                    <a:pt x="180467" y="9145"/>
                  </a:lnTo>
                  <a:lnTo>
                    <a:pt x="180540" y="8964"/>
                  </a:lnTo>
                  <a:lnTo>
                    <a:pt x="180612" y="8783"/>
                  </a:lnTo>
                  <a:lnTo>
                    <a:pt x="180666" y="8593"/>
                  </a:lnTo>
                  <a:lnTo>
                    <a:pt x="180703" y="8403"/>
                  </a:lnTo>
                  <a:lnTo>
                    <a:pt x="180739" y="8203"/>
                  </a:lnTo>
                  <a:lnTo>
                    <a:pt x="180757" y="8013"/>
                  </a:lnTo>
                  <a:lnTo>
                    <a:pt x="180775" y="7814"/>
                  </a:lnTo>
                  <a:lnTo>
                    <a:pt x="180775" y="7615"/>
                  </a:lnTo>
                  <a:lnTo>
                    <a:pt x="180766" y="7416"/>
                  </a:lnTo>
                  <a:lnTo>
                    <a:pt x="180748" y="7226"/>
                  </a:lnTo>
                  <a:lnTo>
                    <a:pt x="180730" y="7026"/>
                  </a:lnTo>
                  <a:lnTo>
                    <a:pt x="180694" y="6836"/>
                  </a:lnTo>
                  <a:lnTo>
                    <a:pt x="180657" y="6646"/>
                  </a:lnTo>
                  <a:lnTo>
                    <a:pt x="180603" y="6447"/>
                  </a:lnTo>
                  <a:lnTo>
                    <a:pt x="180549" y="6266"/>
                  </a:lnTo>
                  <a:lnTo>
                    <a:pt x="180485" y="6076"/>
                  </a:lnTo>
                  <a:lnTo>
                    <a:pt x="180413" y="5895"/>
                  </a:lnTo>
                  <a:lnTo>
                    <a:pt x="180340" y="5714"/>
                  </a:lnTo>
                  <a:lnTo>
                    <a:pt x="180259" y="5532"/>
                  </a:lnTo>
                  <a:lnTo>
                    <a:pt x="180177" y="5351"/>
                  </a:lnTo>
                  <a:lnTo>
                    <a:pt x="180078" y="5179"/>
                  </a:lnTo>
                  <a:lnTo>
                    <a:pt x="179987" y="5007"/>
                  </a:lnTo>
                  <a:lnTo>
                    <a:pt x="179779" y="4672"/>
                  </a:lnTo>
                  <a:lnTo>
                    <a:pt x="179553" y="4355"/>
                  </a:lnTo>
                  <a:lnTo>
                    <a:pt x="179317" y="4039"/>
                  </a:lnTo>
                  <a:lnTo>
                    <a:pt x="179055" y="3740"/>
                  </a:lnTo>
                  <a:lnTo>
                    <a:pt x="178792" y="3459"/>
                  </a:lnTo>
                  <a:lnTo>
                    <a:pt x="178511" y="3178"/>
                  </a:lnTo>
                  <a:lnTo>
                    <a:pt x="178231" y="2907"/>
                  </a:lnTo>
                  <a:lnTo>
                    <a:pt x="177932" y="2653"/>
                  </a:lnTo>
                  <a:lnTo>
                    <a:pt x="177615" y="2409"/>
                  </a:lnTo>
                  <a:lnTo>
                    <a:pt x="177298" y="2182"/>
                  </a:lnTo>
                  <a:lnTo>
                    <a:pt x="176972" y="1965"/>
                  </a:lnTo>
                  <a:lnTo>
                    <a:pt x="176637" y="1757"/>
                  </a:lnTo>
                  <a:lnTo>
                    <a:pt x="176302" y="1558"/>
                  </a:lnTo>
                  <a:lnTo>
                    <a:pt x="175949" y="1377"/>
                  </a:lnTo>
                  <a:lnTo>
                    <a:pt x="175596" y="1205"/>
                  </a:lnTo>
                  <a:lnTo>
                    <a:pt x="175234" y="1042"/>
                  </a:lnTo>
                  <a:lnTo>
                    <a:pt x="174872" y="897"/>
                  </a:lnTo>
                  <a:lnTo>
                    <a:pt x="174500" y="761"/>
                  </a:lnTo>
                  <a:lnTo>
                    <a:pt x="174129" y="634"/>
                  </a:lnTo>
                  <a:lnTo>
                    <a:pt x="173749" y="526"/>
                  </a:lnTo>
                  <a:lnTo>
                    <a:pt x="173369" y="426"/>
                  </a:lnTo>
                  <a:lnTo>
                    <a:pt x="172988" y="335"/>
                  </a:lnTo>
                  <a:lnTo>
                    <a:pt x="172599" y="254"/>
                  </a:lnTo>
                  <a:lnTo>
                    <a:pt x="172210" y="190"/>
                  </a:lnTo>
                  <a:lnTo>
                    <a:pt x="171820" y="127"/>
                  </a:lnTo>
                  <a:lnTo>
                    <a:pt x="171431" y="82"/>
                  </a:lnTo>
                  <a:lnTo>
                    <a:pt x="171042" y="46"/>
                  </a:lnTo>
                  <a:lnTo>
                    <a:pt x="170643" y="18"/>
                  </a:lnTo>
                  <a:lnTo>
                    <a:pt x="170254" y="0"/>
                  </a:lnTo>
                  <a:lnTo>
                    <a:pt x="169457" y="0"/>
                  </a:lnTo>
                  <a:lnTo>
                    <a:pt x="169068" y="18"/>
                  </a:lnTo>
                  <a:lnTo>
                    <a:pt x="168670" y="46"/>
                  </a:lnTo>
                  <a:lnTo>
                    <a:pt x="168280" y="82"/>
                  </a:lnTo>
                  <a:lnTo>
                    <a:pt x="167891" y="127"/>
                  </a:lnTo>
                  <a:lnTo>
                    <a:pt x="167493" y="181"/>
                  </a:lnTo>
                  <a:lnTo>
                    <a:pt x="167103" y="245"/>
                  </a:lnTo>
                  <a:lnTo>
                    <a:pt x="166723" y="317"/>
                  </a:lnTo>
                  <a:lnTo>
                    <a:pt x="166334" y="399"/>
                  </a:lnTo>
                  <a:lnTo>
                    <a:pt x="165953" y="489"/>
                  </a:lnTo>
                  <a:lnTo>
                    <a:pt x="165564" y="589"/>
                  </a:lnTo>
                  <a:lnTo>
                    <a:pt x="165184" y="698"/>
                  </a:lnTo>
                  <a:lnTo>
                    <a:pt x="164813" y="806"/>
                  </a:lnTo>
                  <a:lnTo>
                    <a:pt x="164432" y="933"/>
                  </a:lnTo>
                  <a:lnTo>
                    <a:pt x="164061" y="1060"/>
                  </a:lnTo>
                  <a:lnTo>
                    <a:pt x="163690" y="1196"/>
                  </a:lnTo>
                  <a:lnTo>
                    <a:pt x="163328" y="1331"/>
                  </a:lnTo>
                  <a:lnTo>
                    <a:pt x="162956" y="1485"/>
                  </a:lnTo>
                  <a:lnTo>
                    <a:pt x="162594" y="1630"/>
                  </a:lnTo>
                  <a:lnTo>
                    <a:pt x="162241" y="1793"/>
                  </a:lnTo>
                  <a:lnTo>
                    <a:pt x="161879" y="1956"/>
                  </a:lnTo>
                  <a:lnTo>
                    <a:pt x="161526" y="2128"/>
                  </a:lnTo>
                  <a:lnTo>
                    <a:pt x="161173" y="2300"/>
                  </a:lnTo>
                  <a:lnTo>
                    <a:pt x="160476" y="2653"/>
                  </a:lnTo>
                  <a:lnTo>
                    <a:pt x="159788" y="3034"/>
                  </a:lnTo>
                  <a:lnTo>
                    <a:pt x="159108" y="3423"/>
                  </a:lnTo>
                  <a:lnTo>
                    <a:pt x="158447" y="3830"/>
                  </a:lnTo>
                  <a:lnTo>
                    <a:pt x="157787" y="4247"/>
                  </a:lnTo>
                  <a:lnTo>
                    <a:pt x="157135" y="4672"/>
                  </a:lnTo>
                  <a:lnTo>
                    <a:pt x="156483" y="5107"/>
                  </a:lnTo>
                  <a:lnTo>
                    <a:pt x="155849" y="5551"/>
                  </a:lnTo>
                  <a:lnTo>
                    <a:pt x="155215" y="6003"/>
                  </a:lnTo>
                  <a:lnTo>
                    <a:pt x="154581" y="6456"/>
                  </a:lnTo>
                  <a:lnTo>
                    <a:pt x="153341" y="7370"/>
                  </a:lnTo>
                  <a:lnTo>
                    <a:pt x="152101" y="8285"/>
                  </a:lnTo>
                  <a:lnTo>
                    <a:pt x="150860" y="9181"/>
                  </a:lnTo>
                  <a:lnTo>
                    <a:pt x="150235" y="9625"/>
                  </a:lnTo>
                  <a:lnTo>
                    <a:pt x="149611" y="10060"/>
                  </a:lnTo>
                  <a:lnTo>
                    <a:pt x="148977" y="10485"/>
                  </a:lnTo>
                  <a:lnTo>
                    <a:pt x="148343" y="10902"/>
                  </a:lnTo>
                  <a:lnTo>
                    <a:pt x="147709" y="11309"/>
                  </a:lnTo>
                  <a:lnTo>
                    <a:pt x="147066" y="11707"/>
                  </a:lnTo>
                  <a:lnTo>
                    <a:pt x="146415" y="12088"/>
                  </a:lnTo>
                  <a:lnTo>
                    <a:pt x="145763" y="12450"/>
                  </a:lnTo>
                  <a:lnTo>
                    <a:pt x="145102" y="12794"/>
                  </a:lnTo>
                  <a:lnTo>
                    <a:pt x="144432" y="13129"/>
                  </a:lnTo>
                  <a:lnTo>
                    <a:pt x="144097" y="13283"/>
                  </a:lnTo>
                  <a:lnTo>
                    <a:pt x="143753" y="13437"/>
                  </a:lnTo>
                  <a:lnTo>
                    <a:pt x="143409" y="13582"/>
                  </a:lnTo>
                  <a:lnTo>
                    <a:pt x="143065" y="13727"/>
                  </a:lnTo>
                  <a:lnTo>
                    <a:pt x="142367" y="14007"/>
                  </a:lnTo>
                  <a:lnTo>
                    <a:pt x="141670" y="14270"/>
                  </a:lnTo>
                  <a:lnTo>
                    <a:pt x="140964" y="14505"/>
                  </a:lnTo>
                  <a:lnTo>
                    <a:pt x="140258" y="14732"/>
                  </a:lnTo>
                  <a:lnTo>
                    <a:pt x="139542" y="14940"/>
                  </a:lnTo>
                  <a:lnTo>
                    <a:pt x="138818" y="15139"/>
                  </a:lnTo>
                  <a:lnTo>
                    <a:pt x="138094" y="15311"/>
                  </a:lnTo>
                  <a:lnTo>
                    <a:pt x="137360" y="15474"/>
                  </a:lnTo>
                  <a:lnTo>
                    <a:pt x="136627" y="15619"/>
                  </a:lnTo>
                  <a:lnTo>
                    <a:pt x="135894" y="15746"/>
                  </a:lnTo>
                  <a:lnTo>
                    <a:pt x="135160" y="15854"/>
                  </a:lnTo>
                  <a:lnTo>
                    <a:pt x="134418" y="15954"/>
                  </a:lnTo>
                  <a:lnTo>
                    <a:pt x="133675" y="16026"/>
                  </a:lnTo>
                  <a:lnTo>
                    <a:pt x="132933" y="16099"/>
                  </a:lnTo>
                  <a:lnTo>
                    <a:pt x="132190" y="16144"/>
                  </a:lnTo>
                  <a:lnTo>
                    <a:pt x="131439" y="16180"/>
                  </a:lnTo>
                  <a:lnTo>
                    <a:pt x="130697" y="16198"/>
                  </a:lnTo>
                  <a:lnTo>
                    <a:pt x="129954" y="16198"/>
                  </a:lnTo>
                  <a:lnTo>
                    <a:pt x="129203" y="16189"/>
                  </a:lnTo>
                  <a:lnTo>
                    <a:pt x="128460" y="16162"/>
                  </a:lnTo>
                  <a:lnTo>
                    <a:pt x="127718" y="16117"/>
                  </a:lnTo>
                  <a:lnTo>
                    <a:pt x="126975" y="16062"/>
                  </a:lnTo>
                  <a:lnTo>
                    <a:pt x="126233" y="15999"/>
                  </a:lnTo>
                  <a:lnTo>
                    <a:pt x="125490" y="15909"/>
                  </a:lnTo>
                  <a:lnTo>
                    <a:pt x="124748" y="15818"/>
                  </a:lnTo>
                  <a:lnTo>
                    <a:pt x="124006" y="15700"/>
                  </a:lnTo>
                  <a:lnTo>
                    <a:pt x="123272" y="15583"/>
                  </a:lnTo>
                  <a:lnTo>
                    <a:pt x="122539" y="15447"/>
                  </a:lnTo>
                  <a:lnTo>
                    <a:pt x="121805" y="15293"/>
                  </a:lnTo>
                  <a:lnTo>
                    <a:pt x="121081" y="15130"/>
                  </a:lnTo>
                  <a:lnTo>
                    <a:pt x="120357" y="14958"/>
                  </a:lnTo>
                  <a:lnTo>
                    <a:pt x="119632" y="14777"/>
                  </a:lnTo>
                  <a:lnTo>
                    <a:pt x="118908" y="14578"/>
                  </a:lnTo>
                  <a:lnTo>
                    <a:pt x="118193" y="14369"/>
                  </a:lnTo>
                  <a:lnTo>
                    <a:pt x="117478" y="14143"/>
                  </a:lnTo>
                  <a:lnTo>
                    <a:pt x="116762" y="13917"/>
                  </a:lnTo>
                  <a:lnTo>
                    <a:pt x="116056" y="13672"/>
                  </a:lnTo>
                  <a:lnTo>
                    <a:pt x="115350" y="13419"/>
                  </a:lnTo>
                  <a:lnTo>
                    <a:pt x="114653" y="13156"/>
                  </a:lnTo>
                  <a:lnTo>
                    <a:pt x="113955" y="12884"/>
                  </a:lnTo>
                  <a:lnTo>
                    <a:pt x="113258" y="12604"/>
                  </a:lnTo>
                  <a:lnTo>
                    <a:pt x="112570" y="12314"/>
                  </a:lnTo>
                  <a:lnTo>
                    <a:pt x="111882" y="12015"/>
                  </a:lnTo>
                  <a:lnTo>
                    <a:pt x="111203" y="11698"/>
                  </a:lnTo>
                  <a:lnTo>
                    <a:pt x="110524" y="11381"/>
                  </a:lnTo>
                  <a:lnTo>
                    <a:pt x="109845" y="11056"/>
                  </a:lnTo>
                  <a:lnTo>
                    <a:pt x="109175" y="10721"/>
                  </a:lnTo>
                  <a:lnTo>
                    <a:pt x="108514" y="10376"/>
                  </a:lnTo>
                  <a:lnTo>
                    <a:pt x="107853" y="10023"/>
                  </a:lnTo>
                  <a:lnTo>
                    <a:pt x="107192" y="9661"/>
                  </a:lnTo>
                  <a:lnTo>
                    <a:pt x="106540" y="9299"/>
                  </a:lnTo>
                  <a:lnTo>
                    <a:pt x="105888" y="8919"/>
                  </a:lnTo>
                  <a:lnTo>
                    <a:pt x="105245" y="8538"/>
                  </a:lnTo>
                  <a:lnTo>
                    <a:pt x="104603" y="8149"/>
                  </a:lnTo>
                  <a:lnTo>
                    <a:pt x="103969" y="7751"/>
                  </a:lnTo>
                  <a:lnTo>
                    <a:pt x="103344" y="7343"/>
                  </a:lnTo>
                  <a:lnTo>
                    <a:pt x="102719" y="6927"/>
                  </a:lnTo>
                  <a:lnTo>
                    <a:pt x="102095" y="6510"/>
                  </a:lnTo>
                  <a:lnTo>
                    <a:pt x="101488" y="6076"/>
                  </a:lnTo>
                  <a:lnTo>
                    <a:pt x="100872" y="5641"/>
                  </a:lnTo>
                  <a:lnTo>
                    <a:pt x="100275" y="5207"/>
                  </a:lnTo>
                  <a:lnTo>
                    <a:pt x="99677" y="4754"/>
                  </a:lnTo>
                  <a:lnTo>
                    <a:pt x="99079" y="4301"/>
                  </a:lnTo>
                  <a:lnTo>
                    <a:pt x="98491" y="3830"/>
                  </a:lnTo>
                  <a:lnTo>
                    <a:pt x="98437" y="3785"/>
                  </a:lnTo>
                  <a:lnTo>
                    <a:pt x="98346" y="3722"/>
                  </a:lnTo>
                  <a:lnTo>
                    <a:pt x="98247" y="3667"/>
                  </a:lnTo>
                  <a:lnTo>
                    <a:pt x="98156" y="3613"/>
                  </a:lnTo>
                  <a:lnTo>
                    <a:pt x="98056" y="3568"/>
                  </a:lnTo>
                  <a:lnTo>
                    <a:pt x="97957" y="3531"/>
                  </a:lnTo>
                  <a:lnTo>
                    <a:pt x="97848" y="3495"/>
                  </a:lnTo>
                  <a:lnTo>
                    <a:pt x="97749" y="3468"/>
                  </a:lnTo>
                  <a:lnTo>
                    <a:pt x="97649" y="3450"/>
                  </a:lnTo>
                  <a:lnTo>
                    <a:pt x="97540" y="3432"/>
                  </a:lnTo>
                  <a:lnTo>
                    <a:pt x="97432" y="3423"/>
                  </a:lnTo>
                  <a:lnTo>
                    <a:pt x="97223" y="3423"/>
                  </a:lnTo>
                  <a:lnTo>
                    <a:pt x="97124" y="3432"/>
                  </a:lnTo>
                  <a:lnTo>
                    <a:pt x="97015" y="3441"/>
                  </a:lnTo>
                  <a:lnTo>
                    <a:pt x="96916" y="3459"/>
                  </a:lnTo>
                  <a:lnTo>
                    <a:pt x="96816" y="3486"/>
                  </a:lnTo>
                  <a:lnTo>
                    <a:pt x="96762" y="3378"/>
                  </a:lnTo>
                  <a:lnTo>
                    <a:pt x="96689" y="3278"/>
                  </a:lnTo>
                  <a:lnTo>
                    <a:pt x="96617" y="3187"/>
                  </a:lnTo>
                  <a:lnTo>
                    <a:pt x="96517" y="3106"/>
                  </a:lnTo>
                  <a:lnTo>
                    <a:pt x="96418" y="3043"/>
                  </a:lnTo>
                  <a:lnTo>
                    <a:pt x="96300" y="2997"/>
                  </a:lnTo>
                  <a:lnTo>
                    <a:pt x="96182" y="2970"/>
                  </a:lnTo>
                  <a:lnTo>
                    <a:pt x="96055" y="2961"/>
                  </a:lnTo>
                  <a:lnTo>
                    <a:pt x="95974" y="2970"/>
                  </a:lnTo>
                  <a:lnTo>
                    <a:pt x="95892" y="2979"/>
                  </a:lnTo>
                  <a:lnTo>
                    <a:pt x="95820" y="2997"/>
                  </a:lnTo>
                  <a:lnTo>
                    <a:pt x="95739" y="3024"/>
                  </a:lnTo>
                  <a:lnTo>
                    <a:pt x="95666" y="3061"/>
                  </a:lnTo>
                  <a:lnTo>
                    <a:pt x="95603" y="3097"/>
                  </a:lnTo>
                  <a:lnTo>
                    <a:pt x="95539" y="3142"/>
                  </a:lnTo>
                  <a:lnTo>
                    <a:pt x="95485" y="3196"/>
                  </a:lnTo>
                  <a:lnTo>
                    <a:pt x="95431" y="3260"/>
                  </a:lnTo>
                  <a:lnTo>
                    <a:pt x="95385" y="3314"/>
                  </a:lnTo>
                  <a:lnTo>
                    <a:pt x="95340" y="3387"/>
                  </a:lnTo>
                  <a:lnTo>
                    <a:pt x="95313" y="3459"/>
                  </a:lnTo>
                  <a:lnTo>
                    <a:pt x="95286" y="3531"/>
                  </a:lnTo>
                  <a:lnTo>
                    <a:pt x="95259" y="3604"/>
                  </a:lnTo>
                  <a:lnTo>
                    <a:pt x="95250" y="3685"/>
                  </a:lnTo>
                  <a:lnTo>
                    <a:pt x="95250" y="3776"/>
                  </a:lnTo>
                  <a:lnTo>
                    <a:pt x="95241" y="3685"/>
                  </a:lnTo>
                  <a:lnTo>
                    <a:pt x="95231" y="3604"/>
                  </a:lnTo>
                  <a:lnTo>
                    <a:pt x="95213" y="3531"/>
                  </a:lnTo>
                  <a:lnTo>
                    <a:pt x="95186" y="3459"/>
                  </a:lnTo>
                  <a:lnTo>
                    <a:pt x="95150" y="3387"/>
                  </a:lnTo>
                  <a:lnTo>
                    <a:pt x="95105" y="3314"/>
                  </a:lnTo>
                  <a:lnTo>
                    <a:pt x="95059" y="3260"/>
                  </a:lnTo>
                  <a:lnTo>
                    <a:pt x="95005" y="3196"/>
                  </a:lnTo>
                  <a:lnTo>
                    <a:pt x="94951" y="3142"/>
                  </a:lnTo>
                  <a:lnTo>
                    <a:pt x="94887" y="3097"/>
                  </a:lnTo>
                  <a:lnTo>
                    <a:pt x="94824" y="3061"/>
                  </a:lnTo>
                  <a:lnTo>
                    <a:pt x="94752" y="3024"/>
                  </a:lnTo>
                  <a:lnTo>
                    <a:pt x="94679" y="2997"/>
                  </a:lnTo>
                  <a:lnTo>
                    <a:pt x="94598" y="2979"/>
                  </a:lnTo>
                  <a:lnTo>
                    <a:pt x="94516" y="2970"/>
                  </a:lnTo>
                  <a:lnTo>
                    <a:pt x="94435" y="2961"/>
                  </a:lnTo>
                  <a:lnTo>
                    <a:pt x="94353" y="2970"/>
                  </a:lnTo>
                  <a:lnTo>
                    <a:pt x="94272" y="2979"/>
                  </a:lnTo>
                  <a:lnTo>
                    <a:pt x="94199" y="2997"/>
                  </a:lnTo>
                  <a:lnTo>
                    <a:pt x="94118" y="3024"/>
                  </a:lnTo>
                  <a:lnTo>
                    <a:pt x="94054" y="3061"/>
                  </a:lnTo>
                  <a:lnTo>
                    <a:pt x="93982" y="3097"/>
                  </a:lnTo>
                  <a:lnTo>
                    <a:pt x="93919" y="3142"/>
                  </a:lnTo>
                  <a:lnTo>
                    <a:pt x="93864" y="3196"/>
                  </a:lnTo>
                  <a:lnTo>
                    <a:pt x="93810" y="3260"/>
                  </a:lnTo>
                  <a:lnTo>
                    <a:pt x="93765" y="3314"/>
                  </a:lnTo>
                  <a:lnTo>
                    <a:pt x="93728" y="3387"/>
                  </a:lnTo>
                  <a:lnTo>
                    <a:pt x="93692" y="3459"/>
                  </a:lnTo>
                  <a:lnTo>
                    <a:pt x="93665" y="3531"/>
                  </a:lnTo>
                  <a:lnTo>
                    <a:pt x="93647" y="3604"/>
                  </a:lnTo>
                  <a:lnTo>
                    <a:pt x="93629" y="3685"/>
                  </a:lnTo>
                  <a:lnTo>
                    <a:pt x="93629" y="3776"/>
                  </a:lnTo>
                  <a:lnTo>
                    <a:pt x="93620" y="3685"/>
                  </a:lnTo>
                  <a:lnTo>
                    <a:pt x="93611" y="3604"/>
                  </a:lnTo>
                  <a:lnTo>
                    <a:pt x="93593" y="3531"/>
                  </a:lnTo>
                  <a:lnTo>
                    <a:pt x="93566" y="3459"/>
                  </a:lnTo>
                  <a:lnTo>
                    <a:pt x="93529" y="3387"/>
                  </a:lnTo>
                  <a:lnTo>
                    <a:pt x="93484" y="3314"/>
                  </a:lnTo>
                  <a:lnTo>
                    <a:pt x="93439" y="3260"/>
                  </a:lnTo>
                  <a:lnTo>
                    <a:pt x="93393" y="3196"/>
                  </a:lnTo>
                  <a:lnTo>
                    <a:pt x="93330" y="3142"/>
                  </a:lnTo>
                  <a:lnTo>
                    <a:pt x="93267" y="3097"/>
                  </a:lnTo>
                  <a:lnTo>
                    <a:pt x="93203" y="3061"/>
                  </a:lnTo>
                  <a:lnTo>
                    <a:pt x="93131" y="3024"/>
                  </a:lnTo>
                  <a:lnTo>
                    <a:pt x="93058" y="2997"/>
                  </a:lnTo>
                  <a:lnTo>
                    <a:pt x="92977" y="2979"/>
                  </a:lnTo>
                  <a:lnTo>
                    <a:pt x="92896" y="2970"/>
                  </a:lnTo>
                  <a:lnTo>
                    <a:pt x="92814" y="2961"/>
                  </a:lnTo>
                  <a:lnTo>
                    <a:pt x="92733" y="2970"/>
                  </a:lnTo>
                  <a:lnTo>
                    <a:pt x="92651" y="2979"/>
                  </a:lnTo>
                  <a:lnTo>
                    <a:pt x="92579" y="2997"/>
                  </a:lnTo>
                  <a:lnTo>
                    <a:pt x="92497" y="3024"/>
                  </a:lnTo>
                  <a:lnTo>
                    <a:pt x="92434" y="3061"/>
                  </a:lnTo>
                  <a:lnTo>
                    <a:pt x="92361" y="3097"/>
                  </a:lnTo>
                  <a:lnTo>
                    <a:pt x="92298" y="3142"/>
                  </a:lnTo>
                  <a:lnTo>
                    <a:pt x="92244" y="3196"/>
                  </a:lnTo>
                  <a:lnTo>
                    <a:pt x="92189" y="3260"/>
                  </a:lnTo>
                  <a:lnTo>
                    <a:pt x="92144" y="3314"/>
                  </a:lnTo>
                  <a:lnTo>
                    <a:pt x="92108" y="3387"/>
                  </a:lnTo>
                  <a:lnTo>
                    <a:pt x="92072" y="3459"/>
                  </a:lnTo>
                  <a:lnTo>
                    <a:pt x="92044" y="3531"/>
                  </a:lnTo>
                  <a:lnTo>
                    <a:pt x="92026" y="3604"/>
                  </a:lnTo>
                  <a:lnTo>
                    <a:pt x="92008" y="3685"/>
                  </a:lnTo>
                  <a:lnTo>
                    <a:pt x="92008" y="3776"/>
                  </a:lnTo>
                  <a:lnTo>
                    <a:pt x="91999" y="3685"/>
                  </a:lnTo>
                  <a:lnTo>
                    <a:pt x="91990" y="3604"/>
                  </a:lnTo>
                  <a:lnTo>
                    <a:pt x="91972" y="3531"/>
                  </a:lnTo>
                  <a:lnTo>
                    <a:pt x="91945" y="3459"/>
                  </a:lnTo>
                  <a:lnTo>
                    <a:pt x="91909" y="3387"/>
                  </a:lnTo>
                  <a:lnTo>
                    <a:pt x="91872" y="3314"/>
                  </a:lnTo>
                  <a:lnTo>
                    <a:pt x="91818" y="3260"/>
                  </a:lnTo>
                  <a:lnTo>
                    <a:pt x="91773" y="3196"/>
                  </a:lnTo>
                  <a:lnTo>
                    <a:pt x="91709" y="3142"/>
                  </a:lnTo>
                  <a:lnTo>
                    <a:pt x="91646" y="3097"/>
                  </a:lnTo>
                  <a:lnTo>
                    <a:pt x="91583" y="3061"/>
                  </a:lnTo>
                  <a:lnTo>
                    <a:pt x="91510" y="3024"/>
                  </a:lnTo>
                  <a:lnTo>
                    <a:pt x="91438" y="2997"/>
                  </a:lnTo>
                  <a:lnTo>
                    <a:pt x="91356" y="2979"/>
                  </a:lnTo>
                  <a:lnTo>
                    <a:pt x="91284" y="2970"/>
                  </a:lnTo>
                  <a:lnTo>
                    <a:pt x="91193" y="2961"/>
                  </a:lnTo>
                  <a:lnTo>
                    <a:pt x="91112" y="2970"/>
                  </a:lnTo>
                  <a:lnTo>
                    <a:pt x="91030" y="2979"/>
                  </a:lnTo>
                  <a:lnTo>
                    <a:pt x="90958" y="2997"/>
                  </a:lnTo>
                  <a:lnTo>
                    <a:pt x="90885" y="3024"/>
                  </a:lnTo>
                  <a:lnTo>
                    <a:pt x="90813" y="3061"/>
                  </a:lnTo>
                  <a:lnTo>
                    <a:pt x="90741" y="3097"/>
                  </a:lnTo>
                  <a:lnTo>
                    <a:pt x="90677" y="3142"/>
                  </a:lnTo>
                  <a:lnTo>
                    <a:pt x="90623" y="3196"/>
                  </a:lnTo>
                  <a:lnTo>
                    <a:pt x="90569" y="3260"/>
                  </a:lnTo>
                  <a:lnTo>
                    <a:pt x="90523" y="3314"/>
                  </a:lnTo>
                  <a:lnTo>
                    <a:pt x="90487" y="3387"/>
                  </a:lnTo>
                  <a:lnTo>
                    <a:pt x="90451" y="3459"/>
                  </a:lnTo>
                  <a:lnTo>
                    <a:pt x="90424" y="3531"/>
                  </a:lnTo>
                  <a:lnTo>
                    <a:pt x="90406" y="3604"/>
                  </a:lnTo>
                  <a:lnTo>
                    <a:pt x="90388" y="3685"/>
                  </a:lnTo>
                  <a:lnTo>
                    <a:pt x="90388" y="3776"/>
                  </a:lnTo>
                  <a:lnTo>
                    <a:pt x="90378" y="3685"/>
                  </a:lnTo>
                  <a:lnTo>
                    <a:pt x="90369" y="3604"/>
                  </a:lnTo>
                  <a:lnTo>
                    <a:pt x="90351" y="3531"/>
                  </a:lnTo>
                  <a:lnTo>
                    <a:pt x="90324" y="3459"/>
                  </a:lnTo>
                  <a:lnTo>
                    <a:pt x="90288" y="3387"/>
                  </a:lnTo>
                  <a:lnTo>
                    <a:pt x="90252" y="3314"/>
                  </a:lnTo>
                  <a:lnTo>
                    <a:pt x="90197" y="3260"/>
                  </a:lnTo>
                  <a:lnTo>
                    <a:pt x="90152" y="3196"/>
                  </a:lnTo>
                  <a:lnTo>
                    <a:pt x="90089" y="3142"/>
                  </a:lnTo>
                  <a:lnTo>
                    <a:pt x="90025" y="3097"/>
                  </a:lnTo>
                  <a:lnTo>
                    <a:pt x="89962" y="3061"/>
                  </a:lnTo>
                  <a:lnTo>
                    <a:pt x="89890" y="3024"/>
                  </a:lnTo>
                  <a:lnTo>
                    <a:pt x="89817" y="2997"/>
                  </a:lnTo>
                  <a:lnTo>
                    <a:pt x="89745" y="2979"/>
                  </a:lnTo>
                  <a:lnTo>
                    <a:pt x="89663" y="2970"/>
                  </a:lnTo>
                  <a:lnTo>
                    <a:pt x="89573" y="2961"/>
                  </a:lnTo>
                  <a:lnTo>
                    <a:pt x="89491" y="2970"/>
                  </a:lnTo>
                  <a:lnTo>
                    <a:pt x="89410" y="2979"/>
                  </a:lnTo>
                  <a:lnTo>
                    <a:pt x="89337" y="2997"/>
                  </a:lnTo>
                  <a:lnTo>
                    <a:pt x="89265" y="3024"/>
                  </a:lnTo>
                  <a:lnTo>
                    <a:pt x="89192" y="3061"/>
                  </a:lnTo>
                  <a:lnTo>
                    <a:pt x="89120" y="3097"/>
                  </a:lnTo>
                  <a:lnTo>
                    <a:pt x="89066" y="3142"/>
                  </a:lnTo>
                  <a:lnTo>
                    <a:pt x="89002" y="3196"/>
                  </a:lnTo>
                  <a:lnTo>
                    <a:pt x="88948" y="3260"/>
                  </a:lnTo>
                  <a:lnTo>
                    <a:pt x="88903" y="3314"/>
                  </a:lnTo>
                  <a:lnTo>
                    <a:pt x="88866" y="3387"/>
                  </a:lnTo>
                  <a:lnTo>
                    <a:pt x="88830" y="3459"/>
                  </a:lnTo>
                  <a:lnTo>
                    <a:pt x="88803" y="3531"/>
                  </a:lnTo>
                  <a:lnTo>
                    <a:pt x="88785" y="3604"/>
                  </a:lnTo>
                  <a:lnTo>
                    <a:pt x="88767" y="3685"/>
                  </a:lnTo>
                  <a:lnTo>
                    <a:pt x="88749" y="3604"/>
                  </a:lnTo>
                  <a:lnTo>
                    <a:pt x="88731" y="3531"/>
                  </a:lnTo>
                  <a:lnTo>
                    <a:pt x="88703" y="3459"/>
                  </a:lnTo>
                  <a:lnTo>
                    <a:pt x="88667" y="3387"/>
                  </a:lnTo>
                  <a:lnTo>
                    <a:pt x="88631" y="3314"/>
                  </a:lnTo>
                  <a:lnTo>
                    <a:pt x="88586" y="3260"/>
                  </a:lnTo>
                  <a:lnTo>
                    <a:pt x="88531" y="3196"/>
                  </a:lnTo>
                  <a:lnTo>
                    <a:pt x="88468" y="3142"/>
                  </a:lnTo>
                  <a:lnTo>
                    <a:pt x="88414" y="3097"/>
                  </a:lnTo>
                  <a:lnTo>
                    <a:pt x="88341" y="3061"/>
                  </a:lnTo>
                  <a:lnTo>
                    <a:pt x="88269" y="3024"/>
                  </a:lnTo>
                  <a:lnTo>
                    <a:pt x="88196" y="2997"/>
                  </a:lnTo>
                  <a:lnTo>
                    <a:pt x="88124" y="2979"/>
                  </a:lnTo>
                  <a:lnTo>
                    <a:pt x="88042" y="2970"/>
                  </a:lnTo>
                  <a:lnTo>
                    <a:pt x="87961" y="2961"/>
                  </a:lnTo>
                  <a:lnTo>
                    <a:pt x="87870" y="2970"/>
                  </a:lnTo>
                  <a:lnTo>
                    <a:pt x="87798" y="2979"/>
                  </a:lnTo>
                  <a:lnTo>
                    <a:pt x="87717" y="2997"/>
                  </a:lnTo>
                  <a:lnTo>
                    <a:pt x="87644" y="3024"/>
                  </a:lnTo>
                  <a:lnTo>
                    <a:pt x="87572" y="3061"/>
                  </a:lnTo>
                  <a:lnTo>
                    <a:pt x="87508" y="3097"/>
                  </a:lnTo>
                  <a:lnTo>
                    <a:pt x="87445" y="3142"/>
                  </a:lnTo>
                  <a:lnTo>
                    <a:pt x="87382" y="3196"/>
                  </a:lnTo>
                  <a:lnTo>
                    <a:pt x="87336" y="3260"/>
                  </a:lnTo>
                  <a:lnTo>
                    <a:pt x="87282" y="3314"/>
                  </a:lnTo>
                  <a:lnTo>
                    <a:pt x="87246" y="3387"/>
                  </a:lnTo>
                  <a:lnTo>
                    <a:pt x="87210" y="3459"/>
                  </a:lnTo>
                  <a:lnTo>
                    <a:pt x="87182" y="3531"/>
                  </a:lnTo>
                  <a:lnTo>
                    <a:pt x="87164" y="3604"/>
                  </a:lnTo>
                  <a:lnTo>
                    <a:pt x="87155" y="3685"/>
                  </a:lnTo>
                  <a:lnTo>
                    <a:pt x="87146" y="3776"/>
                  </a:lnTo>
                  <a:lnTo>
                    <a:pt x="87146" y="3685"/>
                  </a:lnTo>
                  <a:lnTo>
                    <a:pt x="87128" y="3604"/>
                  </a:lnTo>
                  <a:lnTo>
                    <a:pt x="87110" y="3531"/>
                  </a:lnTo>
                  <a:lnTo>
                    <a:pt x="87083" y="3459"/>
                  </a:lnTo>
                  <a:lnTo>
                    <a:pt x="87047" y="3387"/>
                  </a:lnTo>
                  <a:lnTo>
                    <a:pt x="87010" y="3314"/>
                  </a:lnTo>
                  <a:lnTo>
                    <a:pt x="86965" y="3260"/>
                  </a:lnTo>
                  <a:lnTo>
                    <a:pt x="86911" y="3196"/>
                  </a:lnTo>
                  <a:lnTo>
                    <a:pt x="86856" y="3142"/>
                  </a:lnTo>
                  <a:lnTo>
                    <a:pt x="86793" y="3097"/>
                  </a:lnTo>
                  <a:lnTo>
                    <a:pt x="86721" y="3061"/>
                  </a:lnTo>
                  <a:lnTo>
                    <a:pt x="86648" y="3024"/>
                  </a:lnTo>
                  <a:lnTo>
                    <a:pt x="86576" y="2997"/>
                  </a:lnTo>
                  <a:lnTo>
                    <a:pt x="86503" y="2979"/>
                  </a:lnTo>
                  <a:lnTo>
                    <a:pt x="86422" y="2970"/>
                  </a:lnTo>
                  <a:lnTo>
                    <a:pt x="86340" y="2961"/>
                  </a:lnTo>
                  <a:lnTo>
                    <a:pt x="86259" y="2970"/>
                  </a:lnTo>
                  <a:lnTo>
                    <a:pt x="86177" y="2979"/>
                  </a:lnTo>
                  <a:lnTo>
                    <a:pt x="86096" y="2997"/>
                  </a:lnTo>
                  <a:lnTo>
                    <a:pt x="86023" y="3024"/>
                  </a:lnTo>
                  <a:lnTo>
                    <a:pt x="85951" y="3061"/>
                  </a:lnTo>
                  <a:lnTo>
                    <a:pt x="85888" y="3097"/>
                  </a:lnTo>
                  <a:lnTo>
                    <a:pt x="85824" y="3142"/>
                  </a:lnTo>
                  <a:lnTo>
                    <a:pt x="85761" y="3196"/>
                  </a:lnTo>
                  <a:lnTo>
                    <a:pt x="85716" y="3260"/>
                  </a:lnTo>
                  <a:lnTo>
                    <a:pt x="85661" y="3314"/>
                  </a:lnTo>
                  <a:lnTo>
                    <a:pt x="85625" y="3387"/>
                  </a:lnTo>
                  <a:lnTo>
                    <a:pt x="85589" y="3459"/>
                  </a:lnTo>
                  <a:lnTo>
                    <a:pt x="85562" y="3531"/>
                  </a:lnTo>
                  <a:lnTo>
                    <a:pt x="85544" y="3604"/>
                  </a:lnTo>
                  <a:lnTo>
                    <a:pt x="85534" y="3685"/>
                  </a:lnTo>
                  <a:lnTo>
                    <a:pt x="85525" y="3776"/>
                  </a:lnTo>
                  <a:lnTo>
                    <a:pt x="85525" y="3685"/>
                  </a:lnTo>
                  <a:lnTo>
                    <a:pt x="85507" y="3604"/>
                  </a:lnTo>
                  <a:lnTo>
                    <a:pt x="85489" y="3531"/>
                  </a:lnTo>
                  <a:lnTo>
                    <a:pt x="85462" y="3459"/>
                  </a:lnTo>
                  <a:lnTo>
                    <a:pt x="85426" y="3387"/>
                  </a:lnTo>
                  <a:lnTo>
                    <a:pt x="85390" y="3314"/>
                  </a:lnTo>
                  <a:lnTo>
                    <a:pt x="85344" y="3260"/>
                  </a:lnTo>
                  <a:lnTo>
                    <a:pt x="85290" y="3196"/>
                  </a:lnTo>
                  <a:lnTo>
                    <a:pt x="85236" y="3142"/>
                  </a:lnTo>
                  <a:lnTo>
                    <a:pt x="85172" y="3097"/>
                  </a:lnTo>
                  <a:lnTo>
                    <a:pt x="85100" y="3061"/>
                  </a:lnTo>
                  <a:lnTo>
                    <a:pt x="85037" y="3024"/>
                  </a:lnTo>
                  <a:lnTo>
                    <a:pt x="84955" y="2997"/>
                  </a:lnTo>
                  <a:lnTo>
                    <a:pt x="84883" y="2979"/>
                  </a:lnTo>
                  <a:lnTo>
                    <a:pt x="84801" y="2970"/>
                  </a:lnTo>
                  <a:lnTo>
                    <a:pt x="84720" y="2961"/>
                  </a:lnTo>
                  <a:lnTo>
                    <a:pt x="84593" y="2970"/>
                  </a:lnTo>
                  <a:lnTo>
                    <a:pt x="84466" y="2997"/>
                  </a:lnTo>
                  <a:lnTo>
                    <a:pt x="84357" y="3043"/>
                  </a:lnTo>
                  <a:lnTo>
                    <a:pt x="84249" y="3106"/>
                  </a:lnTo>
                  <a:lnTo>
                    <a:pt x="84158" y="3187"/>
                  </a:lnTo>
                  <a:lnTo>
                    <a:pt x="84077" y="3278"/>
                  </a:lnTo>
                  <a:lnTo>
                    <a:pt x="84013" y="3378"/>
                  </a:lnTo>
                  <a:lnTo>
                    <a:pt x="83959" y="3486"/>
                  </a:lnTo>
                  <a:lnTo>
                    <a:pt x="83859" y="3459"/>
                  </a:lnTo>
                  <a:lnTo>
                    <a:pt x="83760" y="3441"/>
                  </a:lnTo>
                  <a:lnTo>
                    <a:pt x="83651" y="3432"/>
                  </a:lnTo>
                  <a:lnTo>
                    <a:pt x="83552" y="3423"/>
                  </a:lnTo>
                  <a:lnTo>
                    <a:pt x="83334" y="3423"/>
                  </a:lnTo>
                  <a:lnTo>
                    <a:pt x="83235" y="3432"/>
                  </a:lnTo>
                  <a:lnTo>
                    <a:pt x="83126" y="3450"/>
                  </a:lnTo>
                  <a:lnTo>
                    <a:pt x="83026" y="3468"/>
                  </a:lnTo>
                  <a:lnTo>
                    <a:pt x="82927" y="3495"/>
                  </a:lnTo>
                  <a:lnTo>
                    <a:pt x="82818" y="3531"/>
                  </a:lnTo>
                  <a:lnTo>
                    <a:pt x="82719" y="3568"/>
                  </a:lnTo>
                  <a:lnTo>
                    <a:pt x="82619" y="3613"/>
                  </a:lnTo>
                  <a:lnTo>
                    <a:pt x="82529" y="3667"/>
                  </a:lnTo>
                  <a:lnTo>
                    <a:pt x="82429" y="3722"/>
                  </a:lnTo>
                  <a:lnTo>
                    <a:pt x="82338" y="3785"/>
                  </a:lnTo>
                  <a:lnTo>
                    <a:pt x="82275" y="3830"/>
                  </a:lnTo>
                  <a:lnTo>
                    <a:pt x="81696" y="4301"/>
                  </a:lnTo>
                  <a:lnTo>
                    <a:pt x="81098" y="4754"/>
                  </a:lnTo>
                  <a:lnTo>
                    <a:pt x="80500" y="5207"/>
                  </a:lnTo>
                  <a:lnTo>
                    <a:pt x="79894" y="5641"/>
                  </a:lnTo>
                  <a:lnTo>
                    <a:pt x="79287" y="6076"/>
                  </a:lnTo>
                  <a:lnTo>
                    <a:pt x="78671" y="6510"/>
                  </a:lnTo>
                  <a:lnTo>
                    <a:pt x="78056" y="6927"/>
                  </a:lnTo>
                  <a:lnTo>
                    <a:pt x="77431" y="7343"/>
                  </a:lnTo>
                  <a:lnTo>
                    <a:pt x="76797" y="7751"/>
                  </a:lnTo>
                  <a:lnTo>
                    <a:pt x="76163" y="8149"/>
                  </a:lnTo>
                  <a:lnTo>
                    <a:pt x="75530" y="8538"/>
                  </a:lnTo>
                  <a:lnTo>
                    <a:pt x="74887" y="8919"/>
                  </a:lnTo>
                  <a:lnTo>
                    <a:pt x="74235" y="9299"/>
                  </a:lnTo>
                  <a:lnTo>
                    <a:pt x="73583" y="9661"/>
                  </a:lnTo>
                  <a:lnTo>
                    <a:pt x="72922" y="10023"/>
                  </a:lnTo>
                  <a:lnTo>
                    <a:pt x="72261" y="10376"/>
                  </a:lnTo>
                  <a:lnTo>
                    <a:pt x="71591" y="10721"/>
                  </a:lnTo>
                  <a:lnTo>
                    <a:pt x="70921" y="11056"/>
                  </a:lnTo>
                  <a:lnTo>
                    <a:pt x="70251" y="11381"/>
                  </a:lnTo>
                  <a:lnTo>
                    <a:pt x="69572" y="11698"/>
                  </a:lnTo>
                  <a:lnTo>
                    <a:pt x="68893" y="12015"/>
                  </a:lnTo>
                  <a:lnTo>
                    <a:pt x="68205" y="12314"/>
                  </a:lnTo>
                  <a:lnTo>
                    <a:pt x="67517" y="12604"/>
                  </a:lnTo>
                  <a:lnTo>
                    <a:pt x="66820" y="12884"/>
                  </a:lnTo>
                  <a:lnTo>
                    <a:pt x="66122" y="13156"/>
                  </a:lnTo>
                  <a:lnTo>
                    <a:pt x="65425" y="13419"/>
                  </a:lnTo>
                  <a:lnTo>
                    <a:pt x="64719" y="13672"/>
                  </a:lnTo>
                  <a:lnTo>
                    <a:pt x="64013" y="13917"/>
                  </a:lnTo>
                  <a:lnTo>
                    <a:pt x="63298" y="14143"/>
                  </a:lnTo>
                  <a:lnTo>
                    <a:pt x="62582" y="14369"/>
                  </a:lnTo>
                  <a:lnTo>
                    <a:pt x="61867" y="14578"/>
                  </a:lnTo>
                  <a:lnTo>
                    <a:pt x="61143" y="14777"/>
                  </a:lnTo>
                  <a:lnTo>
                    <a:pt x="60418" y="14958"/>
                  </a:lnTo>
                  <a:lnTo>
                    <a:pt x="59694" y="15130"/>
                  </a:lnTo>
                  <a:lnTo>
                    <a:pt x="58970" y="15293"/>
                  </a:lnTo>
                  <a:lnTo>
                    <a:pt x="58236" y="15447"/>
                  </a:lnTo>
                  <a:lnTo>
                    <a:pt x="57503" y="15583"/>
                  </a:lnTo>
                  <a:lnTo>
                    <a:pt x="56760" y="15700"/>
                  </a:lnTo>
                  <a:lnTo>
                    <a:pt x="56027" y="15818"/>
                  </a:lnTo>
                  <a:lnTo>
                    <a:pt x="55285" y="15909"/>
                  </a:lnTo>
                  <a:lnTo>
                    <a:pt x="54542" y="15999"/>
                  </a:lnTo>
                  <a:lnTo>
                    <a:pt x="53800" y="16062"/>
                  </a:lnTo>
                  <a:lnTo>
                    <a:pt x="53057" y="16117"/>
                  </a:lnTo>
                  <a:lnTo>
                    <a:pt x="52315" y="16162"/>
                  </a:lnTo>
                  <a:lnTo>
                    <a:pt x="51572" y="16189"/>
                  </a:lnTo>
                  <a:lnTo>
                    <a:pt x="50821" y="16198"/>
                  </a:lnTo>
                  <a:lnTo>
                    <a:pt x="50078" y="16198"/>
                  </a:lnTo>
                  <a:lnTo>
                    <a:pt x="49336" y="16180"/>
                  </a:lnTo>
                  <a:lnTo>
                    <a:pt x="48585" y="16144"/>
                  </a:lnTo>
                  <a:lnTo>
                    <a:pt x="47842" y="16099"/>
                  </a:lnTo>
                  <a:lnTo>
                    <a:pt x="47100" y="16026"/>
                  </a:lnTo>
                  <a:lnTo>
                    <a:pt x="46357" y="15954"/>
                  </a:lnTo>
                  <a:lnTo>
                    <a:pt x="45615" y="15854"/>
                  </a:lnTo>
                  <a:lnTo>
                    <a:pt x="44881" y="15746"/>
                  </a:lnTo>
                  <a:lnTo>
                    <a:pt x="44139" y="15619"/>
                  </a:lnTo>
                  <a:lnTo>
                    <a:pt x="43415" y="15474"/>
                  </a:lnTo>
                  <a:lnTo>
                    <a:pt x="42681" y="15311"/>
                  </a:lnTo>
                  <a:lnTo>
                    <a:pt x="41957" y="15139"/>
                  </a:lnTo>
                  <a:lnTo>
                    <a:pt x="41233" y="14940"/>
                  </a:lnTo>
                  <a:lnTo>
                    <a:pt x="40517" y="14732"/>
                  </a:lnTo>
                  <a:lnTo>
                    <a:pt x="39811" y="14505"/>
                  </a:lnTo>
                  <a:lnTo>
                    <a:pt x="39105" y="14270"/>
                  </a:lnTo>
                  <a:lnTo>
                    <a:pt x="38399" y="14007"/>
                  </a:lnTo>
                  <a:lnTo>
                    <a:pt x="37711" y="13727"/>
                  </a:lnTo>
                  <a:lnTo>
                    <a:pt x="37366" y="13582"/>
                  </a:lnTo>
                  <a:lnTo>
                    <a:pt x="37022" y="13437"/>
                  </a:lnTo>
                  <a:lnTo>
                    <a:pt x="36678" y="13283"/>
                  </a:lnTo>
                  <a:lnTo>
                    <a:pt x="36343" y="13129"/>
                  </a:lnTo>
                  <a:lnTo>
                    <a:pt x="35673" y="12794"/>
                  </a:lnTo>
                  <a:lnTo>
                    <a:pt x="35012" y="12450"/>
                  </a:lnTo>
                  <a:lnTo>
                    <a:pt x="34351" y="12088"/>
                  </a:lnTo>
                  <a:lnTo>
                    <a:pt x="33709" y="11707"/>
                  </a:lnTo>
                  <a:lnTo>
                    <a:pt x="33066" y="11309"/>
                  </a:lnTo>
                  <a:lnTo>
                    <a:pt x="32423" y="10902"/>
                  </a:lnTo>
                  <a:lnTo>
                    <a:pt x="31798" y="10485"/>
                  </a:lnTo>
                  <a:lnTo>
                    <a:pt x="31164" y="10060"/>
                  </a:lnTo>
                  <a:lnTo>
                    <a:pt x="30540" y="9625"/>
                  </a:lnTo>
                  <a:lnTo>
                    <a:pt x="29915" y="9181"/>
                  </a:lnTo>
                  <a:lnTo>
                    <a:pt x="28674" y="8285"/>
                  </a:lnTo>
                  <a:lnTo>
                    <a:pt x="27434" y="7370"/>
                  </a:lnTo>
                  <a:lnTo>
                    <a:pt x="26194" y="6456"/>
                  </a:lnTo>
                  <a:lnTo>
                    <a:pt x="25560" y="6003"/>
                  </a:lnTo>
                  <a:lnTo>
                    <a:pt x="24926" y="5551"/>
                  </a:lnTo>
                  <a:lnTo>
                    <a:pt x="24292" y="5107"/>
                  </a:lnTo>
                  <a:lnTo>
                    <a:pt x="23640" y="4672"/>
                  </a:lnTo>
                  <a:lnTo>
                    <a:pt x="22988" y="4247"/>
                  </a:lnTo>
                  <a:lnTo>
                    <a:pt x="22328" y="3830"/>
                  </a:lnTo>
                  <a:lnTo>
                    <a:pt x="21658" y="3423"/>
                  </a:lnTo>
                  <a:lnTo>
                    <a:pt x="20988" y="3034"/>
                  </a:lnTo>
                  <a:lnTo>
                    <a:pt x="20299" y="2653"/>
                  </a:lnTo>
                  <a:lnTo>
                    <a:pt x="19602" y="2300"/>
                  </a:lnTo>
                  <a:lnTo>
                    <a:pt x="19249" y="2128"/>
                  </a:lnTo>
                  <a:lnTo>
                    <a:pt x="18896" y="1956"/>
                  </a:lnTo>
                  <a:lnTo>
                    <a:pt x="18534" y="1793"/>
                  </a:lnTo>
                  <a:lnTo>
                    <a:pt x="18172" y="1630"/>
                  </a:lnTo>
                  <a:lnTo>
                    <a:pt x="17810" y="1485"/>
                  </a:lnTo>
                  <a:lnTo>
                    <a:pt x="17447" y="1331"/>
                  </a:lnTo>
                  <a:lnTo>
                    <a:pt x="17085" y="1196"/>
                  </a:lnTo>
                  <a:lnTo>
                    <a:pt x="16714" y="1060"/>
                  </a:lnTo>
                  <a:lnTo>
                    <a:pt x="16343" y="933"/>
                  </a:lnTo>
                  <a:lnTo>
                    <a:pt x="15962" y="806"/>
                  </a:lnTo>
                  <a:lnTo>
                    <a:pt x="15591" y="698"/>
                  </a:lnTo>
                  <a:lnTo>
                    <a:pt x="15211" y="589"/>
                  </a:lnTo>
                  <a:lnTo>
                    <a:pt x="14822" y="489"/>
                  </a:lnTo>
                  <a:lnTo>
                    <a:pt x="14441" y="399"/>
                  </a:lnTo>
                  <a:lnTo>
                    <a:pt x="14052" y="317"/>
                  </a:lnTo>
                  <a:lnTo>
                    <a:pt x="13663" y="245"/>
                  </a:lnTo>
                  <a:lnTo>
                    <a:pt x="13273" y="181"/>
                  </a:lnTo>
                  <a:lnTo>
                    <a:pt x="12884" y="127"/>
                  </a:lnTo>
                  <a:lnTo>
                    <a:pt x="12495" y="82"/>
                  </a:lnTo>
                  <a:lnTo>
                    <a:pt x="12096" y="46"/>
                  </a:lnTo>
                  <a:lnTo>
                    <a:pt x="11707" y="1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973825" y="775925"/>
              <a:ext cx="510900" cy="769875"/>
            </a:xfrm>
            <a:custGeom>
              <a:avLst/>
              <a:gdLst/>
              <a:ahLst/>
              <a:cxnLst/>
              <a:rect l="l" t="t" r="r" b="b"/>
              <a:pathLst>
                <a:path w="20436" h="30795" extrusionOk="0">
                  <a:moveTo>
                    <a:pt x="8539" y="1"/>
                  </a:moveTo>
                  <a:lnTo>
                    <a:pt x="8204" y="10"/>
                  </a:lnTo>
                  <a:lnTo>
                    <a:pt x="7859" y="28"/>
                  </a:lnTo>
                  <a:lnTo>
                    <a:pt x="7506" y="46"/>
                  </a:lnTo>
                  <a:lnTo>
                    <a:pt x="7144" y="73"/>
                  </a:lnTo>
                  <a:lnTo>
                    <a:pt x="6791" y="109"/>
                  </a:lnTo>
                  <a:lnTo>
                    <a:pt x="6447" y="164"/>
                  </a:lnTo>
                  <a:lnTo>
                    <a:pt x="6112" y="227"/>
                  </a:lnTo>
                  <a:lnTo>
                    <a:pt x="5795" y="309"/>
                  </a:lnTo>
                  <a:lnTo>
                    <a:pt x="5478" y="390"/>
                  </a:lnTo>
                  <a:lnTo>
                    <a:pt x="5179" y="490"/>
                  </a:lnTo>
                  <a:lnTo>
                    <a:pt x="4899" y="598"/>
                  </a:lnTo>
                  <a:lnTo>
                    <a:pt x="4618" y="725"/>
                  </a:lnTo>
                  <a:lnTo>
                    <a:pt x="4356" y="852"/>
                  </a:lnTo>
                  <a:lnTo>
                    <a:pt x="4093" y="997"/>
                  </a:lnTo>
                  <a:lnTo>
                    <a:pt x="3849" y="1142"/>
                  </a:lnTo>
                  <a:lnTo>
                    <a:pt x="3613" y="1295"/>
                  </a:lnTo>
                  <a:lnTo>
                    <a:pt x="3387" y="1468"/>
                  </a:lnTo>
                  <a:lnTo>
                    <a:pt x="3169" y="1640"/>
                  </a:lnTo>
                  <a:lnTo>
                    <a:pt x="2961" y="1821"/>
                  </a:lnTo>
                  <a:lnTo>
                    <a:pt x="2771" y="2011"/>
                  </a:lnTo>
                  <a:lnTo>
                    <a:pt x="2581" y="2201"/>
                  </a:lnTo>
                  <a:lnTo>
                    <a:pt x="2400" y="2400"/>
                  </a:lnTo>
                  <a:lnTo>
                    <a:pt x="2228" y="2608"/>
                  </a:lnTo>
                  <a:lnTo>
                    <a:pt x="2065" y="2817"/>
                  </a:lnTo>
                  <a:lnTo>
                    <a:pt x="1911" y="3034"/>
                  </a:lnTo>
                  <a:lnTo>
                    <a:pt x="1757" y="3251"/>
                  </a:lnTo>
                  <a:lnTo>
                    <a:pt x="1621" y="3478"/>
                  </a:lnTo>
                  <a:lnTo>
                    <a:pt x="1485" y="3704"/>
                  </a:lnTo>
                  <a:lnTo>
                    <a:pt x="1368" y="3939"/>
                  </a:lnTo>
                  <a:lnTo>
                    <a:pt x="1250" y="4166"/>
                  </a:lnTo>
                  <a:lnTo>
                    <a:pt x="1132" y="4401"/>
                  </a:lnTo>
                  <a:lnTo>
                    <a:pt x="1033" y="4646"/>
                  </a:lnTo>
                  <a:lnTo>
                    <a:pt x="933" y="4881"/>
                  </a:lnTo>
                  <a:lnTo>
                    <a:pt x="843" y="5116"/>
                  </a:lnTo>
                  <a:lnTo>
                    <a:pt x="761" y="5361"/>
                  </a:lnTo>
                  <a:lnTo>
                    <a:pt x="680" y="5596"/>
                  </a:lnTo>
                  <a:lnTo>
                    <a:pt x="535" y="6076"/>
                  </a:lnTo>
                  <a:lnTo>
                    <a:pt x="417" y="6547"/>
                  </a:lnTo>
                  <a:lnTo>
                    <a:pt x="317" y="7009"/>
                  </a:lnTo>
                  <a:lnTo>
                    <a:pt x="227" y="7452"/>
                  </a:lnTo>
                  <a:lnTo>
                    <a:pt x="163" y="7887"/>
                  </a:lnTo>
                  <a:lnTo>
                    <a:pt x="109" y="8303"/>
                  </a:lnTo>
                  <a:lnTo>
                    <a:pt x="64" y="8693"/>
                  </a:lnTo>
                  <a:lnTo>
                    <a:pt x="37" y="9055"/>
                  </a:lnTo>
                  <a:lnTo>
                    <a:pt x="19" y="9390"/>
                  </a:lnTo>
                  <a:lnTo>
                    <a:pt x="10" y="9698"/>
                  </a:lnTo>
                  <a:lnTo>
                    <a:pt x="1" y="10187"/>
                  </a:lnTo>
                  <a:lnTo>
                    <a:pt x="10" y="10495"/>
                  </a:lnTo>
                  <a:lnTo>
                    <a:pt x="10" y="10612"/>
                  </a:lnTo>
                  <a:lnTo>
                    <a:pt x="399" y="30794"/>
                  </a:lnTo>
                  <a:lnTo>
                    <a:pt x="12133" y="30794"/>
                  </a:lnTo>
                  <a:lnTo>
                    <a:pt x="9969" y="22319"/>
                  </a:lnTo>
                  <a:lnTo>
                    <a:pt x="15112" y="21676"/>
                  </a:lnTo>
                  <a:lnTo>
                    <a:pt x="15248" y="21658"/>
                  </a:lnTo>
                  <a:lnTo>
                    <a:pt x="15383" y="21631"/>
                  </a:lnTo>
                  <a:lnTo>
                    <a:pt x="15510" y="21595"/>
                  </a:lnTo>
                  <a:lnTo>
                    <a:pt x="15637" y="21559"/>
                  </a:lnTo>
                  <a:lnTo>
                    <a:pt x="15764" y="21513"/>
                  </a:lnTo>
                  <a:lnTo>
                    <a:pt x="15881" y="21468"/>
                  </a:lnTo>
                  <a:lnTo>
                    <a:pt x="15999" y="21414"/>
                  </a:lnTo>
                  <a:lnTo>
                    <a:pt x="16117" y="21351"/>
                  </a:lnTo>
                  <a:lnTo>
                    <a:pt x="16226" y="21287"/>
                  </a:lnTo>
                  <a:lnTo>
                    <a:pt x="16334" y="21215"/>
                  </a:lnTo>
                  <a:lnTo>
                    <a:pt x="16443" y="21142"/>
                  </a:lnTo>
                  <a:lnTo>
                    <a:pt x="16542" y="21061"/>
                  </a:lnTo>
                  <a:lnTo>
                    <a:pt x="16642" y="20979"/>
                  </a:lnTo>
                  <a:lnTo>
                    <a:pt x="16733" y="20889"/>
                  </a:lnTo>
                  <a:lnTo>
                    <a:pt x="16823" y="20798"/>
                  </a:lnTo>
                  <a:lnTo>
                    <a:pt x="16905" y="20708"/>
                  </a:lnTo>
                  <a:lnTo>
                    <a:pt x="16986" y="20608"/>
                  </a:lnTo>
                  <a:lnTo>
                    <a:pt x="17059" y="20499"/>
                  </a:lnTo>
                  <a:lnTo>
                    <a:pt x="17131" y="20400"/>
                  </a:lnTo>
                  <a:lnTo>
                    <a:pt x="17194" y="20291"/>
                  </a:lnTo>
                  <a:lnTo>
                    <a:pt x="17258" y="20173"/>
                  </a:lnTo>
                  <a:lnTo>
                    <a:pt x="17312" y="20056"/>
                  </a:lnTo>
                  <a:lnTo>
                    <a:pt x="17357" y="19938"/>
                  </a:lnTo>
                  <a:lnTo>
                    <a:pt x="17403" y="19820"/>
                  </a:lnTo>
                  <a:lnTo>
                    <a:pt x="17448" y="19694"/>
                  </a:lnTo>
                  <a:lnTo>
                    <a:pt x="17475" y="19567"/>
                  </a:lnTo>
                  <a:lnTo>
                    <a:pt x="17502" y="19440"/>
                  </a:lnTo>
                  <a:lnTo>
                    <a:pt x="17529" y="19313"/>
                  </a:lnTo>
                  <a:lnTo>
                    <a:pt x="17538" y="19177"/>
                  </a:lnTo>
                  <a:lnTo>
                    <a:pt x="17547" y="19051"/>
                  </a:lnTo>
                  <a:lnTo>
                    <a:pt x="17556" y="18915"/>
                  </a:lnTo>
                  <a:lnTo>
                    <a:pt x="17547" y="18779"/>
                  </a:lnTo>
                  <a:lnTo>
                    <a:pt x="17457" y="16823"/>
                  </a:lnTo>
                  <a:lnTo>
                    <a:pt x="20436" y="16307"/>
                  </a:lnTo>
                  <a:lnTo>
                    <a:pt x="20182" y="15194"/>
                  </a:lnTo>
                  <a:lnTo>
                    <a:pt x="19920" y="13999"/>
                  </a:lnTo>
                  <a:lnTo>
                    <a:pt x="19594" y="12559"/>
                  </a:lnTo>
                  <a:lnTo>
                    <a:pt x="19232" y="11020"/>
                  </a:lnTo>
                  <a:lnTo>
                    <a:pt x="18860" y="9508"/>
                  </a:lnTo>
                  <a:lnTo>
                    <a:pt x="18679" y="8801"/>
                  </a:lnTo>
                  <a:lnTo>
                    <a:pt x="18516" y="8159"/>
                  </a:lnTo>
                  <a:lnTo>
                    <a:pt x="18353" y="7588"/>
                  </a:lnTo>
                  <a:lnTo>
                    <a:pt x="18208" y="7108"/>
                  </a:lnTo>
                  <a:lnTo>
                    <a:pt x="18091" y="6746"/>
                  </a:lnTo>
                  <a:lnTo>
                    <a:pt x="17973" y="6393"/>
                  </a:lnTo>
                  <a:lnTo>
                    <a:pt x="17846" y="6040"/>
                  </a:lnTo>
                  <a:lnTo>
                    <a:pt x="17710" y="5687"/>
                  </a:lnTo>
                  <a:lnTo>
                    <a:pt x="17566" y="5334"/>
                  </a:lnTo>
                  <a:lnTo>
                    <a:pt x="17412" y="4990"/>
                  </a:lnTo>
                  <a:lnTo>
                    <a:pt x="17240" y="4646"/>
                  </a:lnTo>
                  <a:lnTo>
                    <a:pt x="17068" y="4311"/>
                  </a:lnTo>
                  <a:lnTo>
                    <a:pt x="16877" y="3976"/>
                  </a:lnTo>
                  <a:lnTo>
                    <a:pt x="16669" y="3659"/>
                  </a:lnTo>
                  <a:lnTo>
                    <a:pt x="16461" y="3342"/>
                  </a:lnTo>
                  <a:lnTo>
                    <a:pt x="16226" y="3034"/>
                  </a:lnTo>
                  <a:lnTo>
                    <a:pt x="15981" y="2735"/>
                  </a:lnTo>
                  <a:lnTo>
                    <a:pt x="15718" y="2445"/>
                  </a:lnTo>
                  <a:lnTo>
                    <a:pt x="15429" y="2174"/>
                  </a:lnTo>
                  <a:lnTo>
                    <a:pt x="15284" y="2038"/>
                  </a:lnTo>
                  <a:lnTo>
                    <a:pt x="15130" y="1911"/>
                  </a:lnTo>
                  <a:lnTo>
                    <a:pt x="14976" y="1784"/>
                  </a:lnTo>
                  <a:lnTo>
                    <a:pt x="14813" y="1658"/>
                  </a:lnTo>
                  <a:lnTo>
                    <a:pt x="14650" y="1540"/>
                  </a:lnTo>
                  <a:lnTo>
                    <a:pt x="14478" y="1422"/>
                  </a:lnTo>
                  <a:lnTo>
                    <a:pt x="14297" y="1314"/>
                  </a:lnTo>
                  <a:lnTo>
                    <a:pt x="14116" y="1205"/>
                  </a:lnTo>
                  <a:lnTo>
                    <a:pt x="13926" y="1096"/>
                  </a:lnTo>
                  <a:lnTo>
                    <a:pt x="13736" y="997"/>
                  </a:lnTo>
                  <a:lnTo>
                    <a:pt x="13536" y="906"/>
                  </a:lnTo>
                  <a:lnTo>
                    <a:pt x="13328" y="807"/>
                  </a:lnTo>
                  <a:lnTo>
                    <a:pt x="13120" y="725"/>
                  </a:lnTo>
                  <a:lnTo>
                    <a:pt x="12903" y="635"/>
                  </a:lnTo>
                  <a:lnTo>
                    <a:pt x="12676" y="562"/>
                  </a:lnTo>
                  <a:lnTo>
                    <a:pt x="12450" y="490"/>
                  </a:lnTo>
                  <a:lnTo>
                    <a:pt x="12215" y="417"/>
                  </a:lnTo>
                  <a:lnTo>
                    <a:pt x="11970" y="354"/>
                  </a:lnTo>
                  <a:lnTo>
                    <a:pt x="11726" y="290"/>
                  </a:lnTo>
                  <a:lnTo>
                    <a:pt x="11472" y="236"/>
                  </a:lnTo>
                  <a:lnTo>
                    <a:pt x="11210" y="191"/>
                  </a:lnTo>
                  <a:lnTo>
                    <a:pt x="10938" y="146"/>
                  </a:lnTo>
                  <a:lnTo>
                    <a:pt x="10666" y="109"/>
                  </a:lnTo>
                  <a:lnTo>
                    <a:pt x="10386" y="73"/>
                  </a:lnTo>
                  <a:lnTo>
                    <a:pt x="10096" y="46"/>
                  </a:lnTo>
                  <a:lnTo>
                    <a:pt x="9797" y="28"/>
                  </a:lnTo>
                  <a:lnTo>
                    <a:pt x="9489" y="10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373575" y="935050"/>
              <a:ext cx="111150" cy="254000"/>
            </a:xfrm>
            <a:custGeom>
              <a:avLst/>
              <a:gdLst/>
              <a:ahLst/>
              <a:cxnLst/>
              <a:rect l="l" t="t" r="r" b="b"/>
              <a:pathLst>
                <a:path w="4446" h="10160" extrusionOk="0">
                  <a:moveTo>
                    <a:pt x="0" y="1"/>
                  </a:moveTo>
                  <a:lnTo>
                    <a:pt x="3160" y="10160"/>
                  </a:lnTo>
                  <a:lnTo>
                    <a:pt x="4446" y="9942"/>
                  </a:lnTo>
                  <a:lnTo>
                    <a:pt x="4192" y="8829"/>
                  </a:lnTo>
                  <a:lnTo>
                    <a:pt x="3930" y="7634"/>
                  </a:lnTo>
                  <a:lnTo>
                    <a:pt x="3604" y="6194"/>
                  </a:lnTo>
                  <a:lnTo>
                    <a:pt x="3242" y="4655"/>
                  </a:lnTo>
                  <a:lnTo>
                    <a:pt x="2870" y="3143"/>
                  </a:lnTo>
                  <a:lnTo>
                    <a:pt x="2689" y="2436"/>
                  </a:lnTo>
                  <a:lnTo>
                    <a:pt x="2526" y="1794"/>
                  </a:lnTo>
                  <a:lnTo>
                    <a:pt x="2363" y="1223"/>
                  </a:lnTo>
                  <a:lnTo>
                    <a:pt x="2218" y="743"/>
                  </a:lnTo>
                  <a:lnTo>
                    <a:pt x="2101" y="372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09125" y="877100"/>
              <a:ext cx="413800" cy="175700"/>
            </a:xfrm>
            <a:custGeom>
              <a:avLst/>
              <a:gdLst/>
              <a:ahLst/>
              <a:cxnLst/>
              <a:rect l="l" t="t" r="r" b="b"/>
              <a:pathLst>
                <a:path w="16552" h="7028" extrusionOk="0">
                  <a:moveTo>
                    <a:pt x="15502" y="1"/>
                  </a:moveTo>
                  <a:lnTo>
                    <a:pt x="3632" y="200"/>
                  </a:lnTo>
                  <a:lnTo>
                    <a:pt x="1" y="7027"/>
                  </a:lnTo>
                  <a:lnTo>
                    <a:pt x="191" y="7018"/>
                  </a:lnTo>
                  <a:lnTo>
                    <a:pt x="381" y="7009"/>
                  </a:lnTo>
                  <a:lnTo>
                    <a:pt x="580" y="6991"/>
                  </a:lnTo>
                  <a:lnTo>
                    <a:pt x="780" y="6964"/>
                  </a:lnTo>
                  <a:lnTo>
                    <a:pt x="988" y="6936"/>
                  </a:lnTo>
                  <a:lnTo>
                    <a:pt x="1196" y="6891"/>
                  </a:lnTo>
                  <a:lnTo>
                    <a:pt x="1413" y="6846"/>
                  </a:lnTo>
                  <a:lnTo>
                    <a:pt x="1622" y="6783"/>
                  </a:lnTo>
                  <a:lnTo>
                    <a:pt x="1839" y="6719"/>
                  </a:lnTo>
                  <a:lnTo>
                    <a:pt x="2056" y="6647"/>
                  </a:lnTo>
                  <a:lnTo>
                    <a:pt x="2283" y="6556"/>
                  </a:lnTo>
                  <a:lnTo>
                    <a:pt x="2500" y="6466"/>
                  </a:lnTo>
                  <a:lnTo>
                    <a:pt x="2717" y="6366"/>
                  </a:lnTo>
                  <a:lnTo>
                    <a:pt x="2934" y="6248"/>
                  </a:lnTo>
                  <a:lnTo>
                    <a:pt x="3152" y="6131"/>
                  </a:lnTo>
                  <a:lnTo>
                    <a:pt x="3369" y="5995"/>
                  </a:lnTo>
                  <a:lnTo>
                    <a:pt x="3577" y="5850"/>
                  </a:lnTo>
                  <a:lnTo>
                    <a:pt x="3786" y="5696"/>
                  </a:lnTo>
                  <a:lnTo>
                    <a:pt x="3994" y="5533"/>
                  </a:lnTo>
                  <a:lnTo>
                    <a:pt x="4202" y="5361"/>
                  </a:lnTo>
                  <a:lnTo>
                    <a:pt x="4401" y="5171"/>
                  </a:lnTo>
                  <a:lnTo>
                    <a:pt x="4591" y="4972"/>
                  </a:lnTo>
                  <a:lnTo>
                    <a:pt x="4782" y="4763"/>
                  </a:lnTo>
                  <a:lnTo>
                    <a:pt x="4963" y="4546"/>
                  </a:lnTo>
                  <a:lnTo>
                    <a:pt x="5135" y="4311"/>
                  </a:lnTo>
                  <a:lnTo>
                    <a:pt x="5307" y="4066"/>
                  </a:lnTo>
                  <a:lnTo>
                    <a:pt x="5470" y="3804"/>
                  </a:lnTo>
                  <a:lnTo>
                    <a:pt x="5624" y="3532"/>
                  </a:lnTo>
                  <a:lnTo>
                    <a:pt x="5768" y="3251"/>
                  </a:lnTo>
                  <a:lnTo>
                    <a:pt x="5904" y="2953"/>
                  </a:lnTo>
                  <a:lnTo>
                    <a:pt x="6031" y="2636"/>
                  </a:lnTo>
                  <a:lnTo>
                    <a:pt x="6149" y="2319"/>
                  </a:lnTo>
                  <a:lnTo>
                    <a:pt x="16552" y="2319"/>
                  </a:lnTo>
                  <a:lnTo>
                    <a:pt x="16443" y="2020"/>
                  </a:lnTo>
                  <a:lnTo>
                    <a:pt x="16326" y="1721"/>
                  </a:lnTo>
                  <a:lnTo>
                    <a:pt x="16208" y="1422"/>
                  </a:lnTo>
                  <a:lnTo>
                    <a:pt x="16081" y="1133"/>
                  </a:lnTo>
                  <a:lnTo>
                    <a:pt x="15954" y="843"/>
                  </a:lnTo>
                  <a:lnTo>
                    <a:pt x="15809" y="562"/>
                  </a:lnTo>
                  <a:lnTo>
                    <a:pt x="15665" y="282"/>
                  </a:lnTo>
                  <a:lnTo>
                    <a:pt x="15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160575" y="1333900"/>
              <a:ext cx="102100" cy="156200"/>
            </a:xfrm>
            <a:custGeom>
              <a:avLst/>
              <a:gdLst/>
              <a:ahLst/>
              <a:cxnLst/>
              <a:rect l="l" t="t" r="r" b="b"/>
              <a:pathLst>
                <a:path w="4084" h="6248" extrusionOk="0">
                  <a:moveTo>
                    <a:pt x="2499" y="0"/>
                  </a:moveTo>
                  <a:lnTo>
                    <a:pt x="0" y="308"/>
                  </a:lnTo>
                  <a:lnTo>
                    <a:pt x="4047" y="6248"/>
                  </a:lnTo>
                  <a:lnTo>
                    <a:pt x="4084" y="6184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98000" y="1036000"/>
              <a:ext cx="156650" cy="156450"/>
            </a:xfrm>
            <a:custGeom>
              <a:avLst/>
              <a:gdLst/>
              <a:ahLst/>
              <a:cxnLst/>
              <a:rect l="l" t="t" r="r" b="b"/>
              <a:pathLst>
                <a:path w="6266" h="6258" extrusionOk="0">
                  <a:moveTo>
                    <a:pt x="2979" y="1"/>
                  </a:moveTo>
                  <a:lnTo>
                    <a:pt x="2816" y="10"/>
                  </a:lnTo>
                  <a:lnTo>
                    <a:pt x="2662" y="37"/>
                  </a:lnTo>
                  <a:lnTo>
                    <a:pt x="2508" y="64"/>
                  </a:lnTo>
                  <a:lnTo>
                    <a:pt x="2354" y="92"/>
                  </a:lnTo>
                  <a:lnTo>
                    <a:pt x="2201" y="137"/>
                  </a:lnTo>
                  <a:lnTo>
                    <a:pt x="2056" y="191"/>
                  </a:lnTo>
                  <a:lnTo>
                    <a:pt x="1920" y="245"/>
                  </a:lnTo>
                  <a:lnTo>
                    <a:pt x="1775" y="309"/>
                  </a:lnTo>
                  <a:lnTo>
                    <a:pt x="1639" y="372"/>
                  </a:lnTo>
                  <a:lnTo>
                    <a:pt x="1512" y="454"/>
                  </a:lnTo>
                  <a:lnTo>
                    <a:pt x="1386" y="535"/>
                  </a:lnTo>
                  <a:lnTo>
                    <a:pt x="1259" y="617"/>
                  </a:lnTo>
                  <a:lnTo>
                    <a:pt x="1141" y="716"/>
                  </a:lnTo>
                  <a:lnTo>
                    <a:pt x="1033" y="807"/>
                  </a:lnTo>
                  <a:lnTo>
                    <a:pt x="924" y="915"/>
                  </a:lnTo>
                  <a:lnTo>
                    <a:pt x="815" y="1024"/>
                  </a:lnTo>
                  <a:lnTo>
                    <a:pt x="716" y="1133"/>
                  </a:lnTo>
                  <a:lnTo>
                    <a:pt x="625" y="1250"/>
                  </a:lnTo>
                  <a:lnTo>
                    <a:pt x="544" y="1377"/>
                  </a:lnTo>
                  <a:lnTo>
                    <a:pt x="462" y="1504"/>
                  </a:lnTo>
                  <a:lnTo>
                    <a:pt x="381" y="1640"/>
                  </a:lnTo>
                  <a:lnTo>
                    <a:pt x="317" y="1767"/>
                  </a:lnTo>
                  <a:lnTo>
                    <a:pt x="254" y="1911"/>
                  </a:lnTo>
                  <a:lnTo>
                    <a:pt x="191" y="2047"/>
                  </a:lnTo>
                  <a:lnTo>
                    <a:pt x="145" y="2201"/>
                  </a:lnTo>
                  <a:lnTo>
                    <a:pt x="100" y="2346"/>
                  </a:lnTo>
                  <a:lnTo>
                    <a:pt x="64" y="2500"/>
                  </a:lnTo>
                  <a:lnTo>
                    <a:pt x="37" y="2654"/>
                  </a:lnTo>
                  <a:lnTo>
                    <a:pt x="18" y="2808"/>
                  </a:lnTo>
                  <a:lnTo>
                    <a:pt x="9" y="2971"/>
                  </a:lnTo>
                  <a:lnTo>
                    <a:pt x="0" y="3125"/>
                  </a:lnTo>
                  <a:lnTo>
                    <a:pt x="9" y="3288"/>
                  </a:lnTo>
                  <a:lnTo>
                    <a:pt x="18" y="3451"/>
                  </a:lnTo>
                  <a:lnTo>
                    <a:pt x="37" y="3605"/>
                  </a:lnTo>
                  <a:lnTo>
                    <a:pt x="64" y="3758"/>
                  </a:lnTo>
                  <a:lnTo>
                    <a:pt x="100" y="3912"/>
                  </a:lnTo>
                  <a:lnTo>
                    <a:pt x="145" y="4057"/>
                  </a:lnTo>
                  <a:lnTo>
                    <a:pt x="191" y="4202"/>
                  </a:lnTo>
                  <a:lnTo>
                    <a:pt x="254" y="4347"/>
                  </a:lnTo>
                  <a:lnTo>
                    <a:pt x="317" y="4483"/>
                  </a:lnTo>
                  <a:lnTo>
                    <a:pt x="381" y="4619"/>
                  </a:lnTo>
                  <a:lnTo>
                    <a:pt x="462" y="4754"/>
                  </a:lnTo>
                  <a:lnTo>
                    <a:pt x="544" y="4881"/>
                  </a:lnTo>
                  <a:lnTo>
                    <a:pt x="625" y="4999"/>
                  </a:lnTo>
                  <a:lnTo>
                    <a:pt x="716" y="5117"/>
                  </a:lnTo>
                  <a:lnTo>
                    <a:pt x="815" y="5234"/>
                  </a:lnTo>
                  <a:lnTo>
                    <a:pt x="924" y="5343"/>
                  </a:lnTo>
                  <a:lnTo>
                    <a:pt x="1033" y="5443"/>
                  </a:lnTo>
                  <a:lnTo>
                    <a:pt x="1141" y="5542"/>
                  </a:lnTo>
                  <a:lnTo>
                    <a:pt x="1259" y="5642"/>
                  </a:lnTo>
                  <a:lnTo>
                    <a:pt x="1386" y="5723"/>
                  </a:lnTo>
                  <a:lnTo>
                    <a:pt x="1512" y="5805"/>
                  </a:lnTo>
                  <a:lnTo>
                    <a:pt x="1639" y="5886"/>
                  </a:lnTo>
                  <a:lnTo>
                    <a:pt x="1775" y="5950"/>
                  </a:lnTo>
                  <a:lnTo>
                    <a:pt x="1920" y="6013"/>
                  </a:lnTo>
                  <a:lnTo>
                    <a:pt x="2056" y="6067"/>
                  </a:lnTo>
                  <a:lnTo>
                    <a:pt x="2201" y="6122"/>
                  </a:lnTo>
                  <a:lnTo>
                    <a:pt x="2354" y="6158"/>
                  </a:lnTo>
                  <a:lnTo>
                    <a:pt x="2508" y="6194"/>
                  </a:lnTo>
                  <a:lnTo>
                    <a:pt x="2662" y="6221"/>
                  </a:lnTo>
                  <a:lnTo>
                    <a:pt x="2816" y="6248"/>
                  </a:lnTo>
                  <a:lnTo>
                    <a:pt x="2979" y="6257"/>
                  </a:lnTo>
                  <a:lnTo>
                    <a:pt x="3296" y="6257"/>
                  </a:lnTo>
                  <a:lnTo>
                    <a:pt x="3459" y="6248"/>
                  </a:lnTo>
                  <a:lnTo>
                    <a:pt x="3613" y="6221"/>
                  </a:lnTo>
                  <a:lnTo>
                    <a:pt x="3767" y="6194"/>
                  </a:lnTo>
                  <a:lnTo>
                    <a:pt x="3921" y="6158"/>
                  </a:lnTo>
                  <a:lnTo>
                    <a:pt x="4066" y="6122"/>
                  </a:lnTo>
                  <a:lnTo>
                    <a:pt x="4211" y="6067"/>
                  </a:lnTo>
                  <a:lnTo>
                    <a:pt x="4355" y="6013"/>
                  </a:lnTo>
                  <a:lnTo>
                    <a:pt x="4491" y="5950"/>
                  </a:lnTo>
                  <a:lnTo>
                    <a:pt x="4627" y="5886"/>
                  </a:lnTo>
                  <a:lnTo>
                    <a:pt x="4763" y="5805"/>
                  </a:lnTo>
                  <a:lnTo>
                    <a:pt x="4890" y="5723"/>
                  </a:lnTo>
                  <a:lnTo>
                    <a:pt x="5007" y="5642"/>
                  </a:lnTo>
                  <a:lnTo>
                    <a:pt x="5125" y="5542"/>
                  </a:lnTo>
                  <a:lnTo>
                    <a:pt x="5243" y="5443"/>
                  </a:lnTo>
                  <a:lnTo>
                    <a:pt x="5351" y="5343"/>
                  </a:lnTo>
                  <a:lnTo>
                    <a:pt x="5451" y="5234"/>
                  </a:lnTo>
                  <a:lnTo>
                    <a:pt x="5551" y="5117"/>
                  </a:lnTo>
                  <a:lnTo>
                    <a:pt x="5650" y="4999"/>
                  </a:lnTo>
                  <a:lnTo>
                    <a:pt x="5732" y="4881"/>
                  </a:lnTo>
                  <a:lnTo>
                    <a:pt x="5813" y="4754"/>
                  </a:lnTo>
                  <a:lnTo>
                    <a:pt x="5886" y="4619"/>
                  </a:lnTo>
                  <a:lnTo>
                    <a:pt x="5958" y="4483"/>
                  </a:lnTo>
                  <a:lnTo>
                    <a:pt x="6021" y="4347"/>
                  </a:lnTo>
                  <a:lnTo>
                    <a:pt x="6076" y="4202"/>
                  </a:lnTo>
                  <a:lnTo>
                    <a:pt x="6130" y="4057"/>
                  </a:lnTo>
                  <a:lnTo>
                    <a:pt x="6166" y="3912"/>
                  </a:lnTo>
                  <a:lnTo>
                    <a:pt x="6202" y="3758"/>
                  </a:lnTo>
                  <a:lnTo>
                    <a:pt x="6230" y="3605"/>
                  </a:lnTo>
                  <a:lnTo>
                    <a:pt x="6248" y="3451"/>
                  </a:lnTo>
                  <a:lnTo>
                    <a:pt x="6266" y="3288"/>
                  </a:lnTo>
                  <a:lnTo>
                    <a:pt x="6266" y="3125"/>
                  </a:lnTo>
                  <a:lnTo>
                    <a:pt x="6266" y="2971"/>
                  </a:lnTo>
                  <a:lnTo>
                    <a:pt x="6248" y="2808"/>
                  </a:lnTo>
                  <a:lnTo>
                    <a:pt x="6230" y="2654"/>
                  </a:lnTo>
                  <a:lnTo>
                    <a:pt x="6202" y="2500"/>
                  </a:lnTo>
                  <a:lnTo>
                    <a:pt x="6166" y="2346"/>
                  </a:lnTo>
                  <a:lnTo>
                    <a:pt x="6130" y="2201"/>
                  </a:lnTo>
                  <a:lnTo>
                    <a:pt x="6076" y="2047"/>
                  </a:lnTo>
                  <a:lnTo>
                    <a:pt x="6021" y="1911"/>
                  </a:lnTo>
                  <a:lnTo>
                    <a:pt x="5958" y="1767"/>
                  </a:lnTo>
                  <a:lnTo>
                    <a:pt x="5886" y="1640"/>
                  </a:lnTo>
                  <a:lnTo>
                    <a:pt x="5813" y="1504"/>
                  </a:lnTo>
                  <a:lnTo>
                    <a:pt x="5732" y="1377"/>
                  </a:lnTo>
                  <a:lnTo>
                    <a:pt x="5650" y="1250"/>
                  </a:lnTo>
                  <a:lnTo>
                    <a:pt x="5551" y="1133"/>
                  </a:lnTo>
                  <a:lnTo>
                    <a:pt x="5451" y="1024"/>
                  </a:lnTo>
                  <a:lnTo>
                    <a:pt x="5351" y="915"/>
                  </a:lnTo>
                  <a:lnTo>
                    <a:pt x="5243" y="807"/>
                  </a:lnTo>
                  <a:lnTo>
                    <a:pt x="5125" y="716"/>
                  </a:lnTo>
                  <a:lnTo>
                    <a:pt x="5007" y="617"/>
                  </a:lnTo>
                  <a:lnTo>
                    <a:pt x="4890" y="535"/>
                  </a:lnTo>
                  <a:lnTo>
                    <a:pt x="4763" y="454"/>
                  </a:lnTo>
                  <a:lnTo>
                    <a:pt x="4627" y="372"/>
                  </a:lnTo>
                  <a:lnTo>
                    <a:pt x="4491" y="309"/>
                  </a:lnTo>
                  <a:lnTo>
                    <a:pt x="4355" y="245"/>
                  </a:lnTo>
                  <a:lnTo>
                    <a:pt x="4211" y="191"/>
                  </a:lnTo>
                  <a:lnTo>
                    <a:pt x="4066" y="137"/>
                  </a:lnTo>
                  <a:lnTo>
                    <a:pt x="3921" y="92"/>
                  </a:lnTo>
                  <a:lnTo>
                    <a:pt x="3767" y="64"/>
                  </a:lnTo>
                  <a:lnTo>
                    <a:pt x="3613" y="37"/>
                  </a:lnTo>
                  <a:lnTo>
                    <a:pt x="3459" y="10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25375" y="1069050"/>
              <a:ext cx="90350" cy="51650"/>
            </a:xfrm>
            <a:custGeom>
              <a:avLst/>
              <a:gdLst/>
              <a:ahLst/>
              <a:cxnLst/>
              <a:rect l="l" t="t" r="r" b="b"/>
              <a:pathLst>
                <a:path w="3614" h="2066" extrusionOk="0">
                  <a:moveTo>
                    <a:pt x="1803" y="1"/>
                  </a:moveTo>
                  <a:lnTo>
                    <a:pt x="1622" y="10"/>
                  </a:lnTo>
                  <a:lnTo>
                    <a:pt x="1441" y="37"/>
                  </a:lnTo>
                  <a:lnTo>
                    <a:pt x="1268" y="82"/>
                  </a:lnTo>
                  <a:lnTo>
                    <a:pt x="1096" y="146"/>
                  </a:lnTo>
                  <a:lnTo>
                    <a:pt x="943" y="218"/>
                  </a:lnTo>
                  <a:lnTo>
                    <a:pt x="798" y="309"/>
                  </a:lnTo>
                  <a:lnTo>
                    <a:pt x="653" y="408"/>
                  </a:lnTo>
                  <a:lnTo>
                    <a:pt x="526" y="526"/>
                  </a:lnTo>
                  <a:lnTo>
                    <a:pt x="408" y="662"/>
                  </a:lnTo>
                  <a:lnTo>
                    <a:pt x="309" y="798"/>
                  </a:lnTo>
                  <a:lnTo>
                    <a:pt x="218" y="943"/>
                  </a:lnTo>
                  <a:lnTo>
                    <a:pt x="137" y="1106"/>
                  </a:lnTo>
                  <a:lnTo>
                    <a:pt x="82" y="1268"/>
                  </a:lnTo>
                  <a:lnTo>
                    <a:pt x="37" y="1441"/>
                  </a:lnTo>
                  <a:lnTo>
                    <a:pt x="10" y="1622"/>
                  </a:lnTo>
                  <a:lnTo>
                    <a:pt x="1" y="1803"/>
                  </a:lnTo>
                  <a:lnTo>
                    <a:pt x="1" y="1857"/>
                  </a:lnTo>
                  <a:lnTo>
                    <a:pt x="19" y="1902"/>
                  </a:lnTo>
                  <a:lnTo>
                    <a:pt x="37" y="1948"/>
                  </a:lnTo>
                  <a:lnTo>
                    <a:pt x="73" y="1993"/>
                  </a:lnTo>
                  <a:lnTo>
                    <a:pt x="110" y="2020"/>
                  </a:lnTo>
                  <a:lnTo>
                    <a:pt x="155" y="2047"/>
                  </a:lnTo>
                  <a:lnTo>
                    <a:pt x="200" y="2056"/>
                  </a:lnTo>
                  <a:lnTo>
                    <a:pt x="254" y="2065"/>
                  </a:lnTo>
                  <a:lnTo>
                    <a:pt x="309" y="2056"/>
                  </a:lnTo>
                  <a:lnTo>
                    <a:pt x="354" y="2047"/>
                  </a:lnTo>
                  <a:lnTo>
                    <a:pt x="399" y="2020"/>
                  </a:lnTo>
                  <a:lnTo>
                    <a:pt x="436" y="1993"/>
                  </a:lnTo>
                  <a:lnTo>
                    <a:pt x="472" y="1948"/>
                  </a:lnTo>
                  <a:lnTo>
                    <a:pt x="490" y="1902"/>
                  </a:lnTo>
                  <a:lnTo>
                    <a:pt x="508" y="1857"/>
                  </a:lnTo>
                  <a:lnTo>
                    <a:pt x="508" y="1803"/>
                  </a:lnTo>
                  <a:lnTo>
                    <a:pt x="517" y="1676"/>
                  </a:lnTo>
                  <a:lnTo>
                    <a:pt x="535" y="1549"/>
                  </a:lnTo>
                  <a:lnTo>
                    <a:pt x="571" y="1422"/>
                  </a:lnTo>
                  <a:lnTo>
                    <a:pt x="617" y="1305"/>
                  </a:lnTo>
                  <a:lnTo>
                    <a:pt x="671" y="1187"/>
                  </a:lnTo>
                  <a:lnTo>
                    <a:pt x="734" y="1087"/>
                  </a:lnTo>
                  <a:lnTo>
                    <a:pt x="807" y="988"/>
                  </a:lnTo>
                  <a:lnTo>
                    <a:pt x="888" y="897"/>
                  </a:lnTo>
                  <a:lnTo>
                    <a:pt x="979" y="807"/>
                  </a:lnTo>
                  <a:lnTo>
                    <a:pt x="1078" y="734"/>
                  </a:lnTo>
                  <a:lnTo>
                    <a:pt x="1187" y="671"/>
                  </a:lnTo>
                  <a:lnTo>
                    <a:pt x="1305" y="617"/>
                  </a:lnTo>
                  <a:lnTo>
                    <a:pt x="1422" y="571"/>
                  </a:lnTo>
                  <a:lnTo>
                    <a:pt x="1540" y="544"/>
                  </a:lnTo>
                  <a:lnTo>
                    <a:pt x="1676" y="517"/>
                  </a:lnTo>
                  <a:lnTo>
                    <a:pt x="1939" y="517"/>
                  </a:lnTo>
                  <a:lnTo>
                    <a:pt x="2065" y="544"/>
                  </a:lnTo>
                  <a:lnTo>
                    <a:pt x="2183" y="571"/>
                  </a:lnTo>
                  <a:lnTo>
                    <a:pt x="2310" y="617"/>
                  </a:lnTo>
                  <a:lnTo>
                    <a:pt x="2418" y="671"/>
                  </a:lnTo>
                  <a:lnTo>
                    <a:pt x="2527" y="734"/>
                  </a:lnTo>
                  <a:lnTo>
                    <a:pt x="2627" y="807"/>
                  </a:lnTo>
                  <a:lnTo>
                    <a:pt x="2717" y="897"/>
                  </a:lnTo>
                  <a:lnTo>
                    <a:pt x="2799" y="988"/>
                  </a:lnTo>
                  <a:lnTo>
                    <a:pt x="2871" y="1087"/>
                  </a:lnTo>
                  <a:lnTo>
                    <a:pt x="2944" y="1187"/>
                  </a:lnTo>
                  <a:lnTo>
                    <a:pt x="2998" y="1305"/>
                  </a:lnTo>
                  <a:lnTo>
                    <a:pt x="3034" y="1422"/>
                  </a:lnTo>
                  <a:lnTo>
                    <a:pt x="3070" y="1549"/>
                  </a:lnTo>
                  <a:lnTo>
                    <a:pt x="3088" y="1676"/>
                  </a:lnTo>
                  <a:lnTo>
                    <a:pt x="3097" y="1803"/>
                  </a:lnTo>
                  <a:lnTo>
                    <a:pt x="3097" y="1857"/>
                  </a:lnTo>
                  <a:lnTo>
                    <a:pt x="3116" y="1902"/>
                  </a:lnTo>
                  <a:lnTo>
                    <a:pt x="3143" y="1948"/>
                  </a:lnTo>
                  <a:lnTo>
                    <a:pt x="3170" y="1993"/>
                  </a:lnTo>
                  <a:lnTo>
                    <a:pt x="3206" y="2020"/>
                  </a:lnTo>
                  <a:lnTo>
                    <a:pt x="3251" y="2047"/>
                  </a:lnTo>
                  <a:lnTo>
                    <a:pt x="3297" y="2056"/>
                  </a:lnTo>
                  <a:lnTo>
                    <a:pt x="3351" y="2065"/>
                  </a:lnTo>
                  <a:lnTo>
                    <a:pt x="3405" y="2056"/>
                  </a:lnTo>
                  <a:lnTo>
                    <a:pt x="3451" y="2047"/>
                  </a:lnTo>
                  <a:lnTo>
                    <a:pt x="3496" y="2020"/>
                  </a:lnTo>
                  <a:lnTo>
                    <a:pt x="3532" y="1993"/>
                  </a:lnTo>
                  <a:lnTo>
                    <a:pt x="3568" y="1948"/>
                  </a:lnTo>
                  <a:lnTo>
                    <a:pt x="3586" y="1902"/>
                  </a:lnTo>
                  <a:lnTo>
                    <a:pt x="3604" y="1857"/>
                  </a:lnTo>
                  <a:lnTo>
                    <a:pt x="3614" y="1803"/>
                  </a:lnTo>
                  <a:lnTo>
                    <a:pt x="3604" y="1622"/>
                  </a:lnTo>
                  <a:lnTo>
                    <a:pt x="3577" y="1441"/>
                  </a:lnTo>
                  <a:lnTo>
                    <a:pt x="3532" y="1268"/>
                  </a:lnTo>
                  <a:lnTo>
                    <a:pt x="3469" y="1106"/>
                  </a:lnTo>
                  <a:lnTo>
                    <a:pt x="3396" y="943"/>
                  </a:lnTo>
                  <a:lnTo>
                    <a:pt x="3306" y="798"/>
                  </a:lnTo>
                  <a:lnTo>
                    <a:pt x="3197" y="662"/>
                  </a:lnTo>
                  <a:lnTo>
                    <a:pt x="3079" y="526"/>
                  </a:lnTo>
                  <a:lnTo>
                    <a:pt x="2953" y="408"/>
                  </a:lnTo>
                  <a:lnTo>
                    <a:pt x="2817" y="309"/>
                  </a:lnTo>
                  <a:lnTo>
                    <a:pt x="2663" y="218"/>
                  </a:lnTo>
                  <a:lnTo>
                    <a:pt x="2509" y="146"/>
                  </a:lnTo>
                  <a:lnTo>
                    <a:pt x="2337" y="82"/>
                  </a:lnTo>
                  <a:lnTo>
                    <a:pt x="2165" y="37"/>
                  </a:lnTo>
                  <a:lnTo>
                    <a:pt x="1984" y="10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284600" y="1025600"/>
              <a:ext cx="102575" cy="47550"/>
            </a:xfrm>
            <a:custGeom>
              <a:avLst/>
              <a:gdLst/>
              <a:ahLst/>
              <a:cxnLst/>
              <a:rect l="l" t="t" r="r" b="b"/>
              <a:pathLst>
                <a:path w="4103" h="1902" extrusionOk="0">
                  <a:moveTo>
                    <a:pt x="3822" y="1"/>
                  </a:moveTo>
                  <a:lnTo>
                    <a:pt x="3767" y="10"/>
                  </a:lnTo>
                  <a:lnTo>
                    <a:pt x="3722" y="28"/>
                  </a:lnTo>
                  <a:lnTo>
                    <a:pt x="3686" y="55"/>
                  </a:lnTo>
                  <a:lnTo>
                    <a:pt x="3650" y="91"/>
                  </a:lnTo>
                  <a:lnTo>
                    <a:pt x="3623" y="127"/>
                  </a:lnTo>
                  <a:lnTo>
                    <a:pt x="3595" y="173"/>
                  </a:lnTo>
                  <a:lnTo>
                    <a:pt x="3559" y="290"/>
                  </a:lnTo>
                  <a:lnTo>
                    <a:pt x="3505" y="399"/>
                  </a:lnTo>
                  <a:lnTo>
                    <a:pt x="3450" y="508"/>
                  </a:lnTo>
                  <a:lnTo>
                    <a:pt x="3378" y="616"/>
                  </a:lnTo>
                  <a:lnTo>
                    <a:pt x="3306" y="716"/>
                  </a:lnTo>
                  <a:lnTo>
                    <a:pt x="3233" y="806"/>
                  </a:lnTo>
                  <a:lnTo>
                    <a:pt x="3143" y="888"/>
                  </a:lnTo>
                  <a:lnTo>
                    <a:pt x="3052" y="969"/>
                  </a:lnTo>
                  <a:lnTo>
                    <a:pt x="2952" y="1051"/>
                  </a:lnTo>
                  <a:lnTo>
                    <a:pt x="2853" y="1114"/>
                  </a:lnTo>
                  <a:lnTo>
                    <a:pt x="2753" y="1178"/>
                  </a:lnTo>
                  <a:lnTo>
                    <a:pt x="2645" y="1232"/>
                  </a:lnTo>
                  <a:lnTo>
                    <a:pt x="2527" y="1277"/>
                  </a:lnTo>
                  <a:lnTo>
                    <a:pt x="2409" y="1322"/>
                  </a:lnTo>
                  <a:lnTo>
                    <a:pt x="2292" y="1350"/>
                  </a:lnTo>
                  <a:lnTo>
                    <a:pt x="2174" y="1368"/>
                  </a:lnTo>
                  <a:lnTo>
                    <a:pt x="2047" y="1386"/>
                  </a:lnTo>
                  <a:lnTo>
                    <a:pt x="1803" y="1386"/>
                  </a:lnTo>
                  <a:lnTo>
                    <a:pt x="1685" y="1368"/>
                  </a:lnTo>
                  <a:lnTo>
                    <a:pt x="1567" y="1350"/>
                  </a:lnTo>
                  <a:lnTo>
                    <a:pt x="1450" y="1313"/>
                  </a:lnTo>
                  <a:lnTo>
                    <a:pt x="1332" y="1277"/>
                  </a:lnTo>
                  <a:lnTo>
                    <a:pt x="1214" y="1232"/>
                  </a:lnTo>
                  <a:lnTo>
                    <a:pt x="1105" y="1178"/>
                  </a:lnTo>
                  <a:lnTo>
                    <a:pt x="1006" y="1114"/>
                  </a:lnTo>
                  <a:lnTo>
                    <a:pt x="897" y="1051"/>
                  </a:lnTo>
                  <a:lnTo>
                    <a:pt x="807" y="978"/>
                  </a:lnTo>
                  <a:lnTo>
                    <a:pt x="707" y="897"/>
                  </a:lnTo>
                  <a:lnTo>
                    <a:pt x="626" y="806"/>
                  </a:lnTo>
                  <a:lnTo>
                    <a:pt x="544" y="716"/>
                  </a:lnTo>
                  <a:lnTo>
                    <a:pt x="472" y="616"/>
                  </a:lnTo>
                  <a:lnTo>
                    <a:pt x="444" y="571"/>
                  </a:lnTo>
                  <a:lnTo>
                    <a:pt x="399" y="544"/>
                  </a:lnTo>
                  <a:lnTo>
                    <a:pt x="354" y="517"/>
                  </a:lnTo>
                  <a:lnTo>
                    <a:pt x="309" y="508"/>
                  </a:lnTo>
                  <a:lnTo>
                    <a:pt x="263" y="498"/>
                  </a:lnTo>
                  <a:lnTo>
                    <a:pt x="209" y="508"/>
                  </a:lnTo>
                  <a:lnTo>
                    <a:pt x="164" y="517"/>
                  </a:lnTo>
                  <a:lnTo>
                    <a:pt x="119" y="544"/>
                  </a:lnTo>
                  <a:lnTo>
                    <a:pt x="73" y="580"/>
                  </a:lnTo>
                  <a:lnTo>
                    <a:pt x="46" y="616"/>
                  </a:lnTo>
                  <a:lnTo>
                    <a:pt x="19" y="661"/>
                  </a:lnTo>
                  <a:lnTo>
                    <a:pt x="10" y="707"/>
                  </a:lnTo>
                  <a:lnTo>
                    <a:pt x="1" y="761"/>
                  </a:lnTo>
                  <a:lnTo>
                    <a:pt x="10" y="806"/>
                  </a:lnTo>
                  <a:lnTo>
                    <a:pt x="19" y="861"/>
                  </a:lnTo>
                  <a:lnTo>
                    <a:pt x="46" y="906"/>
                  </a:lnTo>
                  <a:lnTo>
                    <a:pt x="128" y="1015"/>
                  </a:lnTo>
                  <a:lnTo>
                    <a:pt x="218" y="1123"/>
                  </a:lnTo>
                  <a:lnTo>
                    <a:pt x="318" y="1223"/>
                  </a:lnTo>
                  <a:lnTo>
                    <a:pt x="417" y="1322"/>
                  </a:lnTo>
                  <a:lnTo>
                    <a:pt x="526" y="1413"/>
                  </a:lnTo>
                  <a:lnTo>
                    <a:pt x="635" y="1494"/>
                  </a:lnTo>
                  <a:lnTo>
                    <a:pt x="752" y="1567"/>
                  </a:lnTo>
                  <a:lnTo>
                    <a:pt x="870" y="1639"/>
                  </a:lnTo>
                  <a:lnTo>
                    <a:pt x="997" y="1694"/>
                  </a:lnTo>
                  <a:lnTo>
                    <a:pt x="1133" y="1748"/>
                  </a:lnTo>
                  <a:lnTo>
                    <a:pt x="1259" y="1793"/>
                  </a:lnTo>
                  <a:lnTo>
                    <a:pt x="1395" y="1829"/>
                  </a:lnTo>
                  <a:lnTo>
                    <a:pt x="1531" y="1866"/>
                  </a:lnTo>
                  <a:lnTo>
                    <a:pt x="1667" y="1884"/>
                  </a:lnTo>
                  <a:lnTo>
                    <a:pt x="1803" y="1902"/>
                  </a:lnTo>
                  <a:lnTo>
                    <a:pt x="1947" y="1902"/>
                  </a:lnTo>
                  <a:lnTo>
                    <a:pt x="2092" y="1893"/>
                  </a:lnTo>
                  <a:lnTo>
                    <a:pt x="2246" y="1884"/>
                  </a:lnTo>
                  <a:lnTo>
                    <a:pt x="2400" y="1857"/>
                  </a:lnTo>
                  <a:lnTo>
                    <a:pt x="2554" y="1811"/>
                  </a:lnTo>
                  <a:lnTo>
                    <a:pt x="2708" y="1766"/>
                  </a:lnTo>
                  <a:lnTo>
                    <a:pt x="2853" y="1703"/>
                  </a:lnTo>
                  <a:lnTo>
                    <a:pt x="2989" y="1630"/>
                  </a:lnTo>
                  <a:lnTo>
                    <a:pt x="3125" y="1558"/>
                  </a:lnTo>
                  <a:lnTo>
                    <a:pt x="3260" y="1467"/>
                  </a:lnTo>
                  <a:lnTo>
                    <a:pt x="3387" y="1368"/>
                  </a:lnTo>
                  <a:lnTo>
                    <a:pt x="3496" y="1259"/>
                  </a:lnTo>
                  <a:lnTo>
                    <a:pt x="3613" y="1150"/>
                  </a:lnTo>
                  <a:lnTo>
                    <a:pt x="3713" y="1024"/>
                  </a:lnTo>
                  <a:lnTo>
                    <a:pt x="3804" y="897"/>
                  </a:lnTo>
                  <a:lnTo>
                    <a:pt x="3894" y="770"/>
                  </a:lnTo>
                  <a:lnTo>
                    <a:pt x="3967" y="625"/>
                  </a:lnTo>
                  <a:lnTo>
                    <a:pt x="4030" y="480"/>
                  </a:lnTo>
                  <a:lnTo>
                    <a:pt x="4084" y="336"/>
                  </a:lnTo>
                  <a:lnTo>
                    <a:pt x="4102" y="281"/>
                  </a:lnTo>
                  <a:lnTo>
                    <a:pt x="4102" y="236"/>
                  </a:lnTo>
                  <a:lnTo>
                    <a:pt x="4093" y="182"/>
                  </a:lnTo>
                  <a:lnTo>
                    <a:pt x="4075" y="136"/>
                  </a:lnTo>
                  <a:lnTo>
                    <a:pt x="4048" y="100"/>
                  </a:lnTo>
                  <a:lnTo>
                    <a:pt x="4012" y="64"/>
                  </a:lnTo>
                  <a:lnTo>
                    <a:pt x="3967" y="28"/>
                  </a:lnTo>
                  <a:lnTo>
                    <a:pt x="3921" y="10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83250" y="1159825"/>
              <a:ext cx="103025" cy="79475"/>
            </a:xfrm>
            <a:custGeom>
              <a:avLst/>
              <a:gdLst/>
              <a:ahLst/>
              <a:cxnLst/>
              <a:rect l="l" t="t" r="r" b="b"/>
              <a:pathLst>
                <a:path w="4121" h="3179" extrusionOk="0">
                  <a:moveTo>
                    <a:pt x="209" y="1"/>
                  </a:moveTo>
                  <a:lnTo>
                    <a:pt x="154" y="19"/>
                  </a:lnTo>
                  <a:lnTo>
                    <a:pt x="109" y="46"/>
                  </a:lnTo>
                  <a:lnTo>
                    <a:pt x="73" y="73"/>
                  </a:lnTo>
                  <a:lnTo>
                    <a:pt x="46" y="109"/>
                  </a:lnTo>
                  <a:lnTo>
                    <a:pt x="19" y="155"/>
                  </a:lnTo>
                  <a:lnTo>
                    <a:pt x="1" y="200"/>
                  </a:lnTo>
                  <a:lnTo>
                    <a:pt x="1" y="254"/>
                  </a:lnTo>
                  <a:lnTo>
                    <a:pt x="1" y="308"/>
                  </a:lnTo>
                  <a:lnTo>
                    <a:pt x="37" y="462"/>
                  </a:lnTo>
                  <a:lnTo>
                    <a:pt x="82" y="625"/>
                  </a:lnTo>
                  <a:lnTo>
                    <a:pt x="127" y="788"/>
                  </a:lnTo>
                  <a:lnTo>
                    <a:pt x="191" y="942"/>
                  </a:lnTo>
                  <a:lnTo>
                    <a:pt x="254" y="1096"/>
                  </a:lnTo>
                  <a:lnTo>
                    <a:pt x="326" y="1241"/>
                  </a:lnTo>
                  <a:lnTo>
                    <a:pt x="399" y="1386"/>
                  </a:lnTo>
                  <a:lnTo>
                    <a:pt x="489" y="1531"/>
                  </a:lnTo>
                  <a:lnTo>
                    <a:pt x="580" y="1667"/>
                  </a:lnTo>
                  <a:lnTo>
                    <a:pt x="680" y="1802"/>
                  </a:lnTo>
                  <a:lnTo>
                    <a:pt x="779" y="1929"/>
                  </a:lnTo>
                  <a:lnTo>
                    <a:pt x="888" y="2056"/>
                  </a:lnTo>
                  <a:lnTo>
                    <a:pt x="1006" y="2174"/>
                  </a:lnTo>
                  <a:lnTo>
                    <a:pt x="1132" y="2291"/>
                  </a:lnTo>
                  <a:lnTo>
                    <a:pt x="1259" y="2400"/>
                  </a:lnTo>
                  <a:lnTo>
                    <a:pt x="1386" y="2500"/>
                  </a:lnTo>
                  <a:lnTo>
                    <a:pt x="1504" y="2581"/>
                  </a:lnTo>
                  <a:lnTo>
                    <a:pt x="1621" y="2654"/>
                  </a:lnTo>
                  <a:lnTo>
                    <a:pt x="1739" y="2726"/>
                  </a:lnTo>
                  <a:lnTo>
                    <a:pt x="1866" y="2789"/>
                  </a:lnTo>
                  <a:lnTo>
                    <a:pt x="1992" y="2853"/>
                  </a:lnTo>
                  <a:lnTo>
                    <a:pt x="2119" y="2907"/>
                  </a:lnTo>
                  <a:lnTo>
                    <a:pt x="2246" y="2952"/>
                  </a:lnTo>
                  <a:lnTo>
                    <a:pt x="2382" y="2998"/>
                  </a:lnTo>
                  <a:lnTo>
                    <a:pt x="2644" y="3079"/>
                  </a:lnTo>
                  <a:lnTo>
                    <a:pt x="2925" y="3133"/>
                  </a:lnTo>
                  <a:lnTo>
                    <a:pt x="3061" y="3151"/>
                  </a:lnTo>
                  <a:lnTo>
                    <a:pt x="3197" y="3161"/>
                  </a:lnTo>
                  <a:lnTo>
                    <a:pt x="3341" y="3170"/>
                  </a:lnTo>
                  <a:lnTo>
                    <a:pt x="3477" y="3179"/>
                  </a:lnTo>
                  <a:lnTo>
                    <a:pt x="3686" y="3170"/>
                  </a:lnTo>
                  <a:lnTo>
                    <a:pt x="3894" y="3151"/>
                  </a:lnTo>
                  <a:lnTo>
                    <a:pt x="3948" y="3142"/>
                  </a:lnTo>
                  <a:lnTo>
                    <a:pt x="3993" y="3115"/>
                  </a:lnTo>
                  <a:lnTo>
                    <a:pt x="4039" y="3088"/>
                  </a:lnTo>
                  <a:lnTo>
                    <a:pt x="4066" y="3052"/>
                  </a:lnTo>
                  <a:lnTo>
                    <a:pt x="4093" y="3007"/>
                  </a:lnTo>
                  <a:lnTo>
                    <a:pt x="4111" y="2961"/>
                  </a:lnTo>
                  <a:lnTo>
                    <a:pt x="4120" y="2916"/>
                  </a:lnTo>
                  <a:lnTo>
                    <a:pt x="4120" y="2862"/>
                  </a:lnTo>
                  <a:lnTo>
                    <a:pt x="4111" y="2807"/>
                  </a:lnTo>
                  <a:lnTo>
                    <a:pt x="4093" y="2762"/>
                  </a:lnTo>
                  <a:lnTo>
                    <a:pt x="4057" y="2726"/>
                  </a:lnTo>
                  <a:lnTo>
                    <a:pt x="4021" y="2690"/>
                  </a:lnTo>
                  <a:lnTo>
                    <a:pt x="3984" y="2663"/>
                  </a:lnTo>
                  <a:lnTo>
                    <a:pt x="3939" y="2644"/>
                  </a:lnTo>
                  <a:lnTo>
                    <a:pt x="3885" y="2635"/>
                  </a:lnTo>
                  <a:lnTo>
                    <a:pt x="3830" y="2635"/>
                  </a:lnTo>
                  <a:lnTo>
                    <a:pt x="3695" y="2654"/>
                  </a:lnTo>
                  <a:lnTo>
                    <a:pt x="3550" y="2663"/>
                  </a:lnTo>
                  <a:lnTo>
                    <a:pt x="3414" y="2663"/>
                  </a:lnTo>
                  <a:lnTo>
                    <a:pt x="3269" y="2654"/>
                  </a:lnTo>
                  <a:lnTo>
                    <a:pt x="3124" y="2644"/>
                  </a:lnTo>
                  <a:lnTo>
                    <a:pt x="2988" y="2617"/>
                  </a:lnTo>
                  <a:lnTo>
                    <a:pt x="2844" y="2590"/>
                  </a:lnTo>
                  <a:lnTo>
                    <a:pt x="2708" y="2563"/>
                  </a:lnTo>
                  <a:lnTo>
                    <a:pt x="2572" y="2527"/>
                  </a:lnTo>
                  <a:lnTo>
                    <a:pt x="2436" y="2481"/>
                  </a:lnTo>
                  <a:lnTo>
                    <a:pt x="2309" y="2427"/>
                  </a:lnTo>
                  <a:lnTo>
                    <a:pt x="2174" y="2373"/>
                  </a:lnTo>
                  <a:lnTo>
                    <a:pt x="2047" y="2309"/>
                  </a:lnTo>
                  <a:lnTo>
                    <a:pt x="1929" y="2237"/>
                  </a:lnTo>
                  <a:lnTo>
                    <a:pt x="1811" y="2165"/>
                  </a:lnTo>
                  <a:lnTo>
                    <a:pt x="1694" y="2083"/>
                  </a:lnTo>
                  <a:lnTo>
                    <a:pt x="1576" y="1993"/>
                  </a:lnTo>
                  <a:lnTo>
                    <a:pt x="1467" y="1902"/>
                  </a:lnTo>
                  <a:lnTo>
                    <a:pt x="1368" y="1802"/>
                  </a:lnTo>
                  <a:lnTo>
                    <a:pt x="1268" y="1703"/>
                  </a:lnTo>
                  <a:lnTo>
                    <a:pt x="1178" y="1594"/>
                  </a:lnTo>
                  <a:lnTo>
                    <a:pt x="1087" y="1486"/>
                  </a:lnTo>
                  <a:lnTo>
                    <a:pt x="1006" y="1377"/>
                  </a:lnTo>
                  <a:lnTo>
                    <a:pt x="924" y="1259"/>
                  </a:lnTo>
                  <a:lnTo>
                    <a:pt x="852" y="1132"/>
                  </a:lnTo>
                  <a:lnTo>
                    <a:pt x="779" y="1006"/>
                  </a:lnTo>
                  <a:lnTo>
                    <a:pt x="725" y="879"/>
                  </a:lnTo>
                  <a:lnTo>
                    <a:pt x="671" y="752"/>
                  </a:lnTo>
                  <a:lnTo>
                    <a:pt x="616" y="616"/>
                  </a:lnTo>
                  <a:lnTo>
                    <a:pt x="571" y="481"/>
                  </a:lnTo>
                  <a:lnTo>
                    <a:pt x="535" y="345"/>
                  </a:lnTo>
                  <a:lnTo>
                    <a:pt x="508" y="209"/>
                  </a:lnTo>
                  <a:lnTo>
                    <a:pt x="489" y="155"/>
                  </a:lnTo>
                  <a:lnTo>
                    <a:pt x="471" y="109"/>
                  </a:lnTo>
                  <a:lnTo>
                    <a:pt x="435" y="73"/>
                  </a:lnTo>
                  <a:lnTo>
                    <a:pt x="399" y="46"/>
                  </a:lnTo>
                  <a:lnTo>
                    <a:pt x="354" y="1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229825" y="977375"/>
              <a:ext cx="105750" cy="46675"/>
            </a:xfrm>
            <a:custGeom>
              <a:avLst/>
              <a:gdLst/>
              <a:ahLst/>
              <a:cxnLst/>
              <a:rect l="l" t="t" r="r" b="b"/>
              <a:pathLst>
                <a:path w="4230" h="1867" extrusionOk="0">
                  <a:moveTo>
                    <a:pt x="2934" y="1"/>
                  </a:moveTo>
                  <a:lnTo>
                    <a:pt x="2663" y="28"/>
                  </a:lnTo>
                  <a:lnTo>
                    <a:pt x="2382" y="64"/>
                  </a:lnTo>
                  <a:lnTo>
                    <a:pt x="2119" y="128"/>
                  </a:lnTo>
                  <a:lnTo>
                    <a:pt x="1857" y="209"/>
                  </a:lnTo>
                  <a:lnTo>
                    <a:pt x="1594" y="300"/>
                  </a:lnTo>
                  <a:lnTo>
                    <a:pt x="1341" y="417"/>
                  </a:lnTo>
                  <a:lnTo>
                    <a:pt x="1105" y="544"/>
                  </a:lnTo>
                  <a:lnTo>
                    <a:pt x="870" y="698"/>
                  </a:lnTo>
                  <a:lnTo>
                    <a:pt x="644" y="861"/>
                  </a:lnTo>
                  <a:lnTo>
                    <a:pt x="435" y="1042"/>
                  </a:lnTo>
                  <a:lnTo>
                    <a:pt x="236" y="1232"/>
                  </a:lnTo>
                  <a:lnTo>
                    <a:pt x="55" y="1441"/>
                  </a:lnTo>
                  <a:lnTo>
                    <a:pt x="28" y="1486"/>
                  </a:lnTo>
                  <a:lnTo>
                    <a:pt x="10" y="1531"/>
                  </a:lnTo>
                  <a:lnTo>
                    <a:pt x="1" y="1585"/>
                  </a:lnTo>
                  <a:lnTo>
                    <a:pt x="1" y="1631"/>
                  </a:lnTo>
                  <a:lnTo>
                    <a:pt x="10" y="1676"/>
                  </a:lnTo>
                  <a:lnTo>
                    <a:pt x="28" y="1730"/>
                  </a:lnTo>
                  <a:lnTo>
                    <a:pt x="55" y="1767"/>
                  </a:lnTo>
                  <a:lnTo>
                    <a:pt x="91" y="1803"/>
                  </a:lnTo>
                  <a:lnTo>
                    <a:pt x="137" y="1830"/>
                  </a:lnTo>
                  <a:lnTo>
                    <a:pt x="173" y="1848"/>
                  </a:lnTo>
                  <a:lnTo>
                    <a:pt x="218" y="1857"/>
                  </a:lnTo>
                  <a:lnTo>
                    <a:pt x="254" y="1866"/>
                  </a:lnTo>
                  <a:lnTo>
                    <a:pt x="309" y="1857"/>
                  </a:lnTo>
                  <a:lnTo>
                    <a:pt x="363" y="1839"/>
                  </a:lnTo>
                  <a:lnTo>
                    <a:pt x="417" y="1812"/>
                  </a:lnTo>
                  <a:lnTo>
                    <a:pt x="453" y="1767"/>
                  </a:lnTo>
                  <a:lnTo>
                    <a:pt x="616" y="1585"/>
                  </a:lnTo>
                  <a:lnTo>
                    <a:pt x="788" y="1422"/>
                  </a:lnTo>
                  <a:lnTo>
                    <a:pt x="970" y="1269"/>
                  </a:lnTo>
                  <a:lnTo>
                    <a:pt x="1160" y="1124"/>
                  </a:lnTo>
                  <a:lnTo>
                    <a:pt x="1359" y="997"/>
                  </a:lnTo>
                  <a:lnTo>
                    <a:pt x="1576" y="888"/>
                  </a:lnTo>
                  <a:lnTo>
                    <a:pt x="1793" y="789"/>
                  </a:lnTo>
                  <a:lnTo>
                    <a:pt x="2020" y="698"/>
                  </a:lnTo>
                  <a:lnTo>
                    <a:pt x="2246" y="635"/>
                  </a:lnTo>
                  <a:lnTo>
                    <a:pt x="2482" y="580"/>
                  </a:lnTo>
                  <a:lnTo>
                    <a:pt x="2726" y="544"/>
                  </a:lnTo>
                  <a:lnTo>
                    <a:pt x="2961" y="517"/>
                  </a:lnTo>
                  <a:lnTo>
                    <a:pt x="3197" y="517"/>
                  </a:lnTo>
                  <a:lnTo>
                    <a:pt x="3441" y="526"/>
                  </a:lnTo>
                  <a:lnTo>
                    <a:pt x="3677" y="553"/>
                  </a:lnTo>
                  <a:lnTo>
                    <a:pt x="3912" y="608"/>
                  </a:lnTo>
                  <a:lnTo>
                    <a:pt x="3957" y="617"/>
                  </a:lnTo>
                  <a:lnTo>
                    <a:pt x="4012" y="608"/>
                  </a:lnTo>
                  <a:lnTo>
                    <a:pt x="4057" y="599"/>
                  </a:lnTo>
                  <a:lnTo>
                    <a:pt x="4102" y="571"/>
                  </a:lnTo>
                  <a:lnTo>
                    <a:pt x="4148" y="544"/>
                  </a:lnTo>
                  <a:lnTo>
                    <a:pt x="4175" y="508"/>
                  </a:lnTo>
                  <a:lnTo>
                    <a:pt x="4202" y="463"/>
                  </a:lnTo>
                  <a:lnTo>
                    <a:pt x="4220" y="417"/>
                  </a:lnTo>
                  <a:lnTo>
                    <a:pt x="4229" y="363"/>
                  </a:lnTo>
                  <a:lnTo>
                    <a:pt x="4229" y="318"/>
                  </a:lnTo>
                  <a:lnTo>
                    <a:pt x="4211" y="264"/>
                  </a:lnTo>
                  <a:lnTo>
                    <a:pt x="4193" y="218"/>
                  </a:lnTo>
                  <a:lnTo>
                    <a:pt x="4166" y="182"/>
                  </a:lnTo>
                  <a:lnTo>
                    <a:pt x="4120" y="146"/>
                  </a:lnTo>
                  <a:lnTo>
                    <a:pt x="4084" y="119"/>
                  </a:lnTo>
                  <a:lnTo>
                    <a:pt x="4030" y="101"/>
                  </a:lnTo>
                  <a:lnTo>
                    <a:pt x="3758" y="46"/>
                  </a:lnTo>
                  <a:lnTo>
                    <a:pt x="3487" y="10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392575" y="940275"/>
              <a:ext cx="49375" cy="61125"/>
            </a:xfrm>
            <a:custGeom>
              <a:avLst/>
              <a:gdLst/>
              <a:ahLst/>
              <a:cxnLst/>
              <a:rect l="l" t="t" r="r" b="b"/>
              <a:pathLst>
                <a:path w="1975" h="2445" extrusionOk="0">
                  <a:moveTo>
                    <a:pt x="218" y="0"/>
                  </a:moveTo>
                  <a:lnTo>
                    <a:pt x="164" y="18"/>
                  </a:lnTo>
                  <a:lnTo>
                    <a:pt x="118" y="36"/>
                  </a:lnTo>
                  <a:lnTo>
                    <a:pt x="82" y="73"/>
                  </a:lnTo>
                  <a:lnTo>
                    <a:pt x="46" y="109"/>
                  </a:lnTo>
                  <a:lnTo>
                    <a:pt x="28" y="154"/>
                  </a:lnTo>
                  <a:lnTo>
                    <a:pt x="10" y="199"/>
                  </a:lnTo>
                  <a:lnTo>
                    <a:pt x="1" y="245"/>
                  </a:lnTo>
                  <a:lnTo>
                    <a:pt x="10" y="299"/>
                  </a:lnTo>
                  <a:lnTo>
                    <a:pt x="19" y="353"/>
                  </a:lnTo>
                  <a:lnTo>
                    <a:pt x="544" y="1648"/>
                  </a:lnTo>
                  <a:lnTo>
                    <a:pt x="580" y="1738"/>
                  </a:lnTo>
                  <a:lnTo>
                    <a:pt x="625" y="1829"/>
                  </a:lnTo>
                  <a:lnTo>
                    <a:pt x="680" y="1911"/>
                  </a:lnTo>
                  <a:lnTo>
                    <a:pt x="734" y="1983"/>
                  </a:lnTo>
                  <a:lnTo>
                    <a:pt x="797" y="2055"/>
                  </a:lnTo>
                  <a:lnTo>
                    <a:pt x="861" y="2119"/>
                  </a:lnTo>
                  <a:lnTo>
                    <a:pt x="933" y="2173"/>
                  </a:lnTo>
                  <a:lnTo>
                    <a:pt x="1006" y="2227"/>
                  </a:lnTo>
                  <a:lnTo>
                    <a:pt x="1087" y="2282"/>
                  </a:lnTo>
                  <a:lnTo>
                    <a:pt x="1169" y="2327"/>
                  </a:lnTo>
                  <a:lnTo>
                    <a:pt x="1250" y="2363"/>
                  </a:lnTo>
                  <a:lnTo>
                    <a:pt x="1332" y="2390"/>
                  </a:lnTo>
                  <a:lnTo>
                    <a:pt x="1422" y="2418"/>
                  </a:lnTo>
                  <a:lnTo>
                    <a:pt x="1513" y="2427"/>
                  </a:lnTo>
                  <a:lnTo>
                    <a:pt x="1603" y="2445"/>
                  </a:lnTo>
                  <a:lnTo>
                    <a:pt x="1766" y="2445"/>
                  </a:lnTo>
                  <a:lnTo>
                    <a:pt x="1839" y="2436"/>
                  </a:lnTo>
                  <a:lnTo>
                    <a:pt x="1974" y="2408"/>
                  </a:lnTo>
                  <a:lnTo>
                    <a:pt x="1848" y="1901"/>
                  </a:lnTo>
                  <a:lnTo>
                    <a:pt x="1784" y="1920"/>
                  </a:lnTo>
                  <a:lnTo>
                    <a:pt x="1658" y="1920"/>
                  </a:lnTo>
                  <a:lnTo>
                    <a:pt x="1594" y="1911"/>
                  </a:lnTo>
                  <a:lnTo>
                    <a:pt x="1467" y="1883"/>
                  </a:lnTo>
                  <a:lnTo>
                    <a:pt x="1359" y="1838"/>
                  </a:lnTo>
                  <a:lnTo>
                    <a:pt x="1304" y="1802"/>
                  </a:lnTo>
                  <a:lnTo>
                    <a:pt x="1250" y="1766"/>
                  </a:lnTo>
                  <a:lnTo>
                    <a:pt x="1205" y="1729"/>
                  </a:lnTo>
                  <a:lnTo>
                    <a:pt x="1160" y="1684"/>
                  </a:lnTo>
                  <a:lnTo>
                    <a:pt x="1114" y="1639"/>
                  </a:lnTo>
                  <a:lnTo>
                    <a:pt x="1078" y="1585"/>
                  </a:lnTo>
                  <a:lnTo>
                    <a:pt x="1051" y="1521"/>
                  </a:lnTo>
                  <a:lnTo>
                    <a:pt x="1024" y="1467"/>
                  </a:lnTo>
                  <a:lnTo>
                    <a:pt x="499" y="163"/>
                  </a:lnTo>
                  <a:lnTo>
                    <a:pt x="471" y="118"/>
                  </a:lnTo>
                  <a:lnTo>
                    <a:pt x="444" y="73"/>
                  </a:lnTo>
                  <a:lnTo>
                    <a:pt x="408" y="45"/>
                  </a:lnTo>
                  <a:lnTo>
                    <a:pt x="363" y="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695900" y="3119150"/>
              <a:ext cx="214600" cy="251500"/>
            </a:xfrm>
            <a:custGeom>
              <a:avLst/>
              <a:gdLst/>
              <a:ahLst/>
              <a:cxnLst/>
              <a:rect l="l" t="t" r="r" b="b"/>
              <a:pathLst>
                <a:path w="8584" h="10060" extrusionOk="0">
                  <a:moveTo>
                    <a:pt x="2092" y="1"/>
                  </a:moveTo>
                  <a:lnTo>
                    <a:pt x="0" y="10060"/>
                  </a:lnTo>
                  <a:lnTo>
                    <a:pt x="8584" y="10060"/>
                  </a:lnTo>
                  <a:lnTo>
                    <a:pt x="7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428075" y="2266250"/>
              <a:ext cx="1395725" cy="1545575"/>
            </a:xfrm>
            <a:custGeom>
              <a:avLst/>
              <a:gdLst/>
              <a:ahLst/>
              <a:cxnLst/>
              <a:rect l="l" t="t" r="r" b="b"/>
              <a:pathLst>
                <a:path w="55829" h="61823" extrusionOk="0">
                  <a:moveTo>
                    <a:pt x="2437" y="0"/>
                  </a:moveTo>
                  <a:lnTo>
                    <a:pt x="2400" y="2409"/>
                  </a:lnTo>
                  <a:lnTo>
                    <a:pt x="1" y="2192"/>
                  </a:lnTo>
                  <a:lnTo>
                    <a:pt x="2708" y="5207"/>
                  </a:lnTo>
                  <a:lnTo>
                    <a:pt x="4284" y="5352"/>
                  </a:lnTo>
                  <a:lnTo>
                    <a:pt x="53221" y="59767"/>
                  </a:lnTo>
                  <a:lnTo>
                    <a:pt x="52424" y="60482"/>
                  </a:lnTo>
                  <a:lnTo>
                    <a:pt x="55829" y="61822"/>
                  </a:lnTo>
                  <a:lnTo>
                    <a:pt x="55829" y="61822"/>
                  </a:lnTo>
                  <a:lnTo>
                    <a:pt x="54860" y="58291"/>
                  </a:lnTo>
                  <a:lnTo>
                    <a:pt x="54063" y="59007"/>
                  </a:lnTo>
                  <a:lnTo>
                    <a:pt x="5089" y="4555"/>
                  </a:lnTo>
                  <a:lnTo>
                    <a:pt x="5117" y="2979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851600" y="2825125"/>
              <a:ext cx="301975" cy="267350"/>
            </a:xfrm>
            <a:custGeom>
              <a:avLst/>
              <a:gdLst/>
              <a:ahLst/>
              <a:cxnLst/>
              <a:rect l="l" t="t" r="r" b="b"/>
              <a:pathLst>
                <a:path w="12079" h="10694" extrusionOk="0">
                  <a:moveTo>
                    <a:pt x="2617" y="0"/>
                  </a:moveTo>
                  <a:lnTo>
                    <a:pt x="0" y="4627"/>
                  </a:lnTo>
                  <a:lnTo>
                    <a:pt x="6555" y="10693"/>
                  </a:lnTo>
                  <a:lnTo>
                    <a:pt x="12078" y="7053"/>
                  </a:lnTo>
                  <a:lnTo>
                    <a:pt x="7986" y="3740"/>
                  </a:lnTo>
                  <a:lnTo>
                    <a:pt x="7307" y="1250"/>
                  </a:lnTo>
                  <a:lnTo>
                    <a:pt x="2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954125" y="1728875"/>
              <a:ext cx="336400" cy="375100"/>
            </a:xfrm>
            <a:custGeom>
              <a:avLst/>
              <a:gdLst/>
              <a:ahLst/>
              <a:cxnLst/>
              <a:rect l="l" t="t" r="r" b="b"/>
              <a:pathLst>
                <a:path w="13456" h="15004" extrusionOk="0">
                  <a:moveTo>
                    <a:pt x="12622" y="1"/>
                  </a:moveTo>
                  <a:lnTo>
                    <a:pt x="12550" y="10"/>
                  </a:lnTo>
                  <a:lnTo>
                    <a:pt x="12477" y="19"/>
                  </a:lnTo>
                  <a:lnTo>
                    <a:pt x="12405" y="46"/>
                  </a:lnTo>
                  <a:lnTo>
                    <a:pt x="12342" y="73"/>
                  </a:lnTo>
                  <a:lnTo>
                    <a:pt x="12269" y="110"/>
                  </a:lnTo>
                  <a:lnTo>
                    <a:pt x="12215" y="155"/>
                  </a:lnTo>
                  <a:lnTo>
                    <a:pt x="12151" y="200"/>
                  </a:lnTo>
                  <a:lnTo>
                    <a:pt x="12097" y="254"/>
                  </a:lnTo>
                  <a:lnTo>
                    <a:pt x="12052" y="309"/>
                  </a:lnTo>
                  <a:lnTo>
                    <a:pt x="12016" y="372"/>
                  </a:lnTo>
                  <a:lnTo>
                    <a:pt x="11979" y="445"/>
                  </a:lnTo>
                  <a:lnTo>
                    <a:pt x="11952" y="517"/>
                  </a:lnTo>
                  <a:lnTo>
                    <a:pt x="11925" y="589"/>
                  </a:lnTo>
                  <a:lnTo>
                    <a:pt x="11916" y="671"/>
                  </a:lnTo>
                  <a:lnTo>
                    <a:pt x="11907" y="743"/>
                  </a:lnTo>
                  <a:lnTo>
                    <a:pt x="11907" y="825"/>
                  </a:lnTo>
                  <a:lnTo>
                    <a:pt x="11916" y="897"/>
                  </a:lnTo>
                  <a:lnTo>
                    <a:pt x="11934" y="970"/>
                  </a:lnTo>
                  <a:lnTo>
                    <a:pt x="11952" y="1042"/>
                  </a:lnTo>
                  <a:lnTo>
                    <a:pt x="11988" y="1105"/>
                  </a:lnTo>
                  <a:lnTo>
                    <a:pt x="12025" y="1178"/>
                  </a:lnTo>
                  <a:lnTo>
                    <a:pt x="12061" y="1232"/>
                  </a:lnTo>
                  <a:lnTo>
                    <a:pt x="12115" y="1296"/>
                  </a:lnTo>
                  <a:lnTo>
                    <a:pt x="12161" y="1350"/>
                  </a:lnTo>
                  <a:lnTo>
                    <a:pt x="12224" y="1395"/>
                  </a:lnTo>
                  <a:lnTo>
                    <a:pt x="12287" y="1431"/>
                  </a:lnTo>
                  <a:lnTo>
                    <a:pt x="12351" y="1468"/>
                  </a:lnTo>
                  <a:lnTo>
                    <a:pt x="12423" y="1495"/>
                  </a:lnTo>
                  <a:lnTo>
                    <a:pt x="12505" y="1522"/>
                  </a:lnTo>
                  <a:lnTo>
                    <a:pt x="12586" y="1540"/>
                  </a:lnTo>
                  <a:lnTo>
                    <a:pt x="12740" y="1540"/>
                  </a:lnTo>
                  <a:lnTo>
                    <a:pt x="12803" y="1531"/>
                  </a:lnTo>
                  <a:lnTo>
                    <a:pt x="12930" y="1495"/>
                  </a:lnTo>
                  <a:lnTo>
                    <a:pt x="13048" y="1450"/>
                  </a:lnTo>
                  <a:lnTo>
                    <a:pt x="13156" y="1377"/>
                  </a:lnTo>
                  <a:lnTo>
                    <a:pt x="13247" y="1296"/>
                  </a:lnTo>
                  <a:lnTo>
                    <a:pt x="13292" y="1241"/>
                  </a:lnTo>
                  <a:lnTo>
                    <a:pt x="13328" y="1196"/>
                  </a:lnTo>
                  <a:lnTo>
                    <a:pt x="13356" y="1133"/>
                  </a:lnTo>
                  <a:lnTo>
                    <a:pt x="13392" y="1078"/>
                  </a:lnTo>
                  <a:lnTo>
                    <a:pt x="13410" y="1015"/>
                  </a:lnTo>
                  <a:lnTo>
                    <a:pt x="13428" y="952"/>
                  </a:lnTo>
                  <a:lnTo>
                    <a:pt x="13446" y="870"/>
                  </a:lnTo>
                  <a:lnTo>
                    <a:pt x="13455" y="798"/>
                  </a:lnTo>
                  <a:lnTo>
                    <a:pt x="13455" y="716"/>
                  </a:lnTo>
                  <a:lnTo>
                    <a:pt x="13446" y="644"/>
                  </a:lnTo>
                  <a:lnTo>
                    <a:pt x="13428" y="571"/>
                  </a:lnTo>
                  <a:lnTo>
                    <a:pt x="13401" y="499"/>
                  </a:lnTo>
                  <a:lnTo>
                    <a:pt x="13374" y="426"/>
                  </a:lnTo>
                  <a:lnTo>
                    <a:pt x="13338" y="363"/>
                  </a:lnTo>
                  <a:lnTo>
                    <a:pt x="13292" y="300"/>
                  </a:lnTo>
                  <a:lnTo>
                    <a:pt x="13247" y="245"/>
                  </a:lnTo>
                  <a:lnTo>
                    <a:pt x="13193" y="191"/>
                  </a:lnTo>
                  <a:lnTo>
                    <a:pt x="13138" y="146"/>
                  </a:lnTo>
                  <a:lnTo>
                    <a:pt x="13075" y="100"/>
                  </a:lnTo>
                  <a:lnTo>
                    <a:pt x="13003" y="64"/>
                  </a:lnTo>
                  <a:lnTo>
                    <a:pt x="12930" y="37"/>
                  </a:lnTo>
                  <a:lnTo>
                    <a:pt x="12858" y="19"/>
                  </a:lnTo>
                  <a:lnTo>
                    <a:pt x="12776" y="1"/>
                  </a:lnTo>
                  <a:close/>
                  <a:moveTo>
                    <a:pt x="680" y="10"/>
                  </a:moveTo>
                  <a:lnTo>
                    <a:pt x="598" y="28"/>
                  </a:lnTo>
                  <a:lnTo>
                    <a:pt x="526" y="46"/>
                  </a:lnTo>
                  <a:lnTo>
                    <a:pt x="453" y="82"/>
                  </a:lnTo>
                  <a:lnTo>
                    <a:pt x="381" y="119"/>
                  </a:lnTo>
                  <a:lnTo>
                    <a:pt x="318" y="155"/>
                  </a:lnTo>
                  <a:lnTo>
                    <a:pt x="263" y="200"/>
                  </a:lnTo>
                  <a:lnTo>
                    <a:pt x="209" y="254"/>
                  </a:lnTo>
                  <a:lnTo>
                    <a:pt x="164" y="309"/>
                  </a:lnTo>
                  <a:lnTo>
                    <a:pt x="118" y="372"/>
                  </a:lnTo>
                  <a:lnTo>
                    <a:pt x="82" y="435"/>
                  </a:lnTo>
                  <a:lnTo>
                    <a:pt x="55" y="508"/>
                  </a:lnTo>
                  <a:lnTo>
                    <a:pt x="28" y="580"/>
                  </a:lnTo>
                  <a:lnTo>
                    <a:pt x="19" y="653"/>
                  </a:lnTo>
                  <a:lnTo>
                    <a:pt x="10" y="725"/>
                  </a:lnTo>
                  <a:lnTo>
                    <a:pt x="1" y="807"/>
                  </a:lnTo>
                  <a:lnTo>
                    <a:pt x="10" y="879"/>
                  </a:lnTo>
                  <a:lnTo>
                    <a:pt x="28" y="961"/>
                  </a:lnTo>
                  <a:lnTo>
                    <a:pt x="46" y="1024"/>
                  </a:lnTo>
                  <a:lnTo>
                    <a:pt x="64" y="1087"/>
                  </a:lnTo>
                  <a:lnTo>
                    <a:pt x="100" y="1151"/>
                  </a:lnTo>
                  <a:lnTo>
                    <a:pt x="128" y="1205"/>
                  </a:lnTo>
                  <a:lnTo>
                    <a:pt x="209" y="1305"/>
                  </a:lnTo>
                  <a:lnTo>
                    <a:pt x="300" y="1386"/>
                  </a:lnTo>
                  <a:lnTo>
                    <a:pt x="408" y="1459"/>
                  </a:lnTo>
                  <a:lnTo>
                    <a:pt x="517" y="1513"/>
                  </a:lnTo>
                  <a:lnTo>
                    <a:pt x="644" y="1540"/>
                  </a:lnTo>
                  <a:lnTo>
                    <a:pt x="707" y="1549"/>
                  </a:lnTo>
                  <a:lnTo>
                    <a:pt x="870" y="1549"/>
                  </a:lnTo>
                  <a:lnTo>
                    <a:pt x="951" y="1531"/>
                  </a:lnTo>
                  <a:lnTo>
                    <a:pt x="1033" y="1513"/>
                  </a:lnTo>
                  <a:lnTo>
                    <a:pt x="1105" y="1477"/>
                  </a:lnTo>
                  <a:lnTo>
                    <a:pt x="1169" y="1450"/>
                  </a:lnTo>
                  <a:lnTo>
                    <a:pt x="1232" y="1404"/>
                  </a:lnTo>
                  <a:lnTo>
                    <a:pt x="1296" y="1359"/>
                  </a:lnTo>
                  <a:lnTo>
                    <a:pt x="1350" y="1305"/>
                  </a:lnTo>
                  <a:lnTo>
                    <a:pt x="1395" y="1250"/>
                  </a:lnTo>
                  <a:lnTo>
                    <a:pt x="1431" y="1187"/>
                  </a:lnTo>
                  <a:lnTo>
                    <a:pt x="1468" y="1124"/>
                  </a:lnTo>
                  <a:lnTo>
                    <a:pt x="1504" y="1051"/>
                  </a:lnTo>
                  <a:lnTo>
                    <a:pt x="1522" y="979"/>
                  </a:lnTo>
                  <a:lnTo>
                    <a:pt x="1540" y="906"/>
                  </a:lnTo>
                  <a:lnTo>
                    <a:pt x="1549" y="834"/>
                  </a:lnTo>
                  <a:lnTo>
                    <a:pt x="1549" y="761"/>
                  </a:lnTo>
                  <a:lnTo>
                    <a:pt x="1540" y="680"/>
                  </a:lnTo>
                  <a:lnTo>
                    <a:pt x="1522" y="607"/>
                  </a:lnTo>
                  <a:lnTo>
                    <a:pt x="1504" y="526"/>
                  </a:lnTo>
                  <a:lnTo>
                    <a:pt x="1477" y="454"/>
                  </a:lnTo>
                  <a:lnTo>
                    <a:pt x="1440" y="390"/>
                  </a:lnTo>
                  <a:lnTo>
                    <a:pt x="1395" y="327"/>
                  </a:lnTo>
                  <a:lnTo>
                    <a:pt x="1350" y="263"/>
                  </a:lnTo>
                  <a:lnTo>
                    <a:pt x="1296" y="209"/>
                  </a:lnTo>
                  <a:lnTo>
                    <a:pt x="1241" y="164"/>
                  </a:lnTo>
                  <a:lnTo>
                    <a:pt x="1178" y="119"/>
                  </a:lnTo>
                  <a:lnTo>
                    <a:pt x="1114" y="82"/>
                  </a:lnTo>
                  <a:lnTo>
                    <a:pt x="1051" y="55"/>
                  </a:lnTo>
                  <a:lnTo>
                    <a:pt x="979" y="37"/>
                  </a:lnTo>
                  <a:lnTo>
                    <a:pt x="906" y="19"/>
                  </a:lnTo>
                  <a:lnTo>
                    <a:pt x="834" y="10"/>
                  </a:lnTo>
                  <a:close/>
                  <a:moveTo>
                    <a:pt x="12025" y="2554"/>
                  </a:moveTo>
                  <a:lnTo>
                    <a:pt x="11943" y="2563"/>
                  </a:lnTo>
                  <a:lnTo>
                    <a:pt x="11871" y="2581"/>
                  </a:lnTo>
                  <a:lnTo>
                    <a:pt x="11798" y="2599"/>
                  </a:lnTo>
                  <a:lnTo>
                    <a:pt x="11735" y="2627"/>
                  </a:lnTo>
                  <a:lnTo>
                    <a:pt x="11672" y="2663"/>
                  </a:lnTo>
                  <a:lnTo>
                    <a:pt x="11608" y="2708"/>
                  </a:lnTo>
                  <a:lnTo>
                    <a:pt x="11554" y="2753"/>
                  </a:lnTo>
                  <a:lnTo>
                    <a:pt x="11500" y="2808"/>
                  </a:lnTo>
                  <a:lnTo>
                    <a:pt x="11454" y="2871"/>
                  </a:lnTo>
                  <a:lnTo>
                    <a:pt x="11409" y="2925"/>
                  </a:lnTo>
                  <a:lnTo>
                    <a:pt x="11373" y="2998"/>
                  </a:lnTo>
                  <a:lnTo>
                    <a:pt x="11346" y="3070"/>
                  </a:lnTo>
                  <a:lnTo>
                    <a:pt x="11328" y="3143"/>
                  </a:lnTo>
                  <a:lnTo>
                    <a:pt x="11309" y="3224"/>
                  </a:lnTo>
                  <a:lnTo>
                    <a:pt x="11300" y="3297"/>
                  </a:lnTo>
                  <a:lnTo>
                    <a:pt x="11300" y="3378"/>
                  </a:lnTo>
                  <a:lnTo>
                    <a:pt x="11309" y="3450"/>
                  </a:lnTo>
                  <a:lnTo>
                    <a:pt x="11328" y="3523"/>
                  </a:lnTo>
                  <a:lnTo>
                    <a:pt x="11355" y="3595"/>
                  </a:lnTo>
                  <a:lnTo>
                    <a:pt x="11382" y="3668"/>
                  </a:lnTo>
                  <a:lnTo>
                    <a:pt x="11418" y="3731"/>
                  </a:lnTo>
                  <a:lnTo>
                    <a:pt x="11454" y="3795"/>
                  </a:lnTo>
                  <a:lnTo>
                    <a:pt x="11509" y="3849"/>
                  </a:lnTo>
                  <a:lnTo>
                    <a:pt x="11554" y="3903"/>
                  </a:lnTo>
                  <a:lnTo>
                    <a:pt x="11617" y="3948"/>
                  </a:lnTo>
                  <a:lnTo>
                    <a:pt x="11681" y="3994"/>
                  </a:lnTo>
                  <a:lnTo>
                    <a:pt x="11744" y="4021"/>
                  </a:lnTo>
                  <a:lnTo>
                    <a:pt x="11816" y="4057"/>
                  </a:lnTo>
                  <a:lnTo>
                    <a:pt x="11898" y="4075"/>
                  </a:lnTo>
                  <a:lnTo>
                    <a:pt x="11988" y="4093"/>
                  </a:lnTo>
                  <a:lnTo>
                    <a:pt x="12142" y="4093"/>
                  </a:lnTo>
                  <a:lnTo>
                    <a:pt x="12206" y="4084"/>
                  </a:lnTo>
                  <a:lnTo>
                    <a:pt x="12333" y="4057"/>
                  </a:lnTo>
                  <a:lnTo>
                    <a:pt x="12441" y="4003"/>
                  </a:lnTo>
                  <a:lnTo>
                    <a:pt x="12550" y="3930"/>
                  </a:lnTo>
                  <a:lnTo>
                    <a:pt x="12640" y="3849"/>
                  </a:lnTo>
                  <a:lnTo>
                    <a:pt x="12722" y="3749"/>
                  </a:lnTo>
                  <a:lnTo>
                    <a:pt x="12758" y="3695"/>
                  </a:lnTo>
                  <a:lnTo>
                    <a:pt x="12785" y="3632"/>
                  </a:lnTo>
                  <a:lnTo>
                    <a:pt x="12812" y="3568"/>
                  </a:lnTo>
                  <a:lnTo>
                    <a:pt x="12831" y="3505"/>
                  </a:lnTo>
                  <a:lnTo>
                    <a:pt x="12840" y="3423"/>
                  </a:lnTo>
                  <a:lnTo>
                    <a:pt x="12849" y="3351"/>
                  </a:lnTo>
                  <a:lnTo>
                    <a:pt x="12849" y="3269"/>
                  </a:lnTo>
                  <a:lnTo>
                    <a:pt x="12840" y="3197"/>
                  </a:lnTo>
                  <a:lnTo>
                    <a:pt x="12821" y="3125"/>
                  </a:lnTo>
                  <a:lnTo>
                    <a:pt x="12794" y="3052"/>
                  </a:lnTo>
                  <a:lnTo>
                    <a:pt x="12767" y="2980"/>
                  </a:lnTo>
                  <a:lnTo>
                    <a:pt x="12731" y="2916"/>
                  </a:lnTo>
                  <a:lnTo>
                    <a:pt x="12686" y="2853"/>
                  </a:lnTo>
                  <a:lnTo>
                    <a:pt x="12640" y="2799"/>
                  </a:lnTo>
                  <a:lnTo>
                    <a:pt x="12586" y="2744"/>
                  </a:lnTo>
                  <a:lnTo>
                    <a:pt x="12532" y="2699"/>
                  </a:lnTo>
                  <a:lnTo>
                    <a:pt x="12468" y="2663"/>
                  </a:lnTo>
                  <a:lnTo>
                    <a:pt x="12396" y="2627"/>
                  </a:lnTo>
                  <a:lnTo>
                    <a:pt x="12323" y="2590"/>
                  </a:lnTo>
                  <a:lnTo>
                    <a:pt x="12251" y="2572"/>
                  </a:lnTo>
                  <a:lnTo>
                    <a:pt x="12170" y="2554"/>
                  </a:lnTo>
                  <a:close/>
                  <a:moveTo>
                    <a:pt x="1359" y="2563"/>
                  </a:moveTo>
                  <a:lnTo>
                    <a:pt x="1286" y="2572"/>
                  </a:lnTo>
                  <a:lnTo>
                    <a:pt x="1205" y="2581"/>
                  </a:lnTo>
                  <a:lnTo>
                    <a:pt x="1133" y="2608"/>
                  </a:lnTo>
                  <a:lnTo>
                    <a:pt x="1060" y="2636"/>
                  </a:lnTo>
                  <a:lnTo>
                    <a:pt x="988" y="2672"/>
                  </a:lnTo>
                  <a:lnTo>
                    <a:pt x="924" y="2717"/>
                  </a:lnTo>
                  <a:lnTo>
                    <a:pt x="870" y="2762"/>
                  </a:lnTo>
                  <a:lnTo>
                    <a:pt x="816" y="2817"/>
                  </a:lnTo>
                  <a:lnTo>
                    <a:pt x="770" y="2871"/>
                  </a:lnTo>
                  <a:lnTo>
                    <a:pt x="725" y="2934"/>
                  </a:lnTo>
                  <a:lnTo>
                    <a:pt x="689" y="2998"/>
                  </a:lnTo>
                  <a:lnTo>
                    <a:pt x="662" y="3061"/>
                  </a:lnTo>
                  <a:lnTo>
                    <a:pt x="635" y="3134"/>
                  </a:lnTo>
                  <a:lnTo>
                    <a:pt x="616" y="3206"/>
                  </a:lnTo>
                  <a:lnTo>
                    <a:pt x="607" y="3278"/>
                  </a:lnTo>
                  <a:lnTo>
                    <a:pt x="607" y="3360"/>
                  </a:lnTo>
                  <a:lnTo>
                    <a:pt x="616" y="3432"/>
                  </a:lnTo>
                  <a:lnTo>
                    <a:pt x="626" y="3514"/>
                  </a:lnTo>
                  <a:lnTo>
                    <a:pt x="653" y="3577"/>
                  </a:lnTo>
                  <a:lnTo>
                    <a:pt x="671" y="3641"/>
                  </a:lnTo>
                  <a:lnTo>
                    <a:pt x="698" y="3704"/>
                  </a:lnTo>
                  <a:lnTo>
                    <a:pt x="734" y="3758"/>
                  </a:lnTo>
                  <a:lnTo>
                    <a:pt x="816" y="3858"/>
                  </a:lnTo>
                  <a:lnTo>
                    <a:pt x="906" y="3948"/>
                  </a:lnTo>
                  <a:lnTo>
                    <a:pt x="1015" y="4012"/>
                  </a:lnTo>
                  <a:lnTo>
                    <a:pt x="1133" y="4066"/>
                  </a:lnTo>
                  <a:lnTo>
                    <a:pt x="1250" y="4093"/>
                  </a:lnTo>
                  <a:lnTo>
                    <a:pt x="1314" y="4102"/>
                  </a:lnTo>
                  <a:lnTo>
                    <a:pt x="1386" y="4111"/>
                  </a:lnTo>
                  <a:lnTo>
                    <a:pt x="1468" y="4102"/>
                  </a:lnTo>
                  <a:lnTo>
                    <a:pt x="1558" y="4084"/>
                  </a:lnTo>
                  <a:lnTo>
                    <a:pt x="1640" y="4066"/>
                  </a:lnTo>
                  <a:lnTo>
                    <a:pt x="1712" y="4039"/>
                  </a:lnTo>
                  <a:lnTo>
                    <a:pt x="1775" y="4003"/>
                  </a:lnTo>
                  <a:lnTo>
                    <a:pt x="1839" y="3958"/>
                  </a:lnTo>
                  <a:lnTo>
                    <a:pt x="1893" y="3912"/>
                  </a:lnTo>
                  <a:lnTo>
                    <a:pt x="1947" y="3858"/>
                  </a:lnTo>
                  <a:lnTo>
                    <a:pt x="2002" y="3804"/>
                  </a:lnTo>
                  <a:lnTo>
                    <a:pt x="2038" y="3740"/>
                  </a:lnTo>
                  <a:lnTo>
                    <a:pt x="2074" y="3677"/>
                  </a:lnTo>
                  <a:lnTo>
                    <a:pt x="2101" y="3604"/>
                  </a:lnTo>
                  <a:lnTo>
                    <a:pt x="2129" y="3541"/>
                  </a:lnTo>
                  <a:lnTo>
                    <a:pt x="2147" y="3469"/>
                  </a:lnTo>
                  <a:lnTo>
                    <a:pt x="2156" y="3387"/>
                  </a:lnTo>
                  <a:lnTo>
                    <a:pt x="2156" y="3315"/>
                  </a:lnTo>
                  <a:lnTo>
                    <a:pt x="2147" y="3233"/>
                  </a:lnTo>
                  <a:lnTo>
                    <a:pt x="2138" y="3161"/>
                  </a:lnTo>
                  <a:lnTo>
                    <a:pt x="2110" y="3079"/>
                  </a:lnTo>
                  <a:lnTo>
                    <a:pt x="2083" y="3007"/>
                  </a:lnTo>
                  <a:lnTo>
                    <a:pt x="2047" y="2943"/>
                  </a:lnTo>
                  <a:lnTo>
                    <a:pt x="2002" y="2880"/>
                  </a:lnTo>
                  <a:lnTo>
                    <a:pt x="1956" y="2817"/>
                  </a:lnTo>
                  <a:lnTo>
                    <a:pt x="1902" y="2771"/>
                  </a:lnTo>
                  <a:lnTo>
                    <a:pt x="1848" y="2717"/>
                  </a:lnTo>
                  <a:lnTo>
                    <a:pt x="1784" y="2681"/>
                  </a:lnTo>
                  <a:lnTo>
                    <a:pt x="1721" y="2645"/>
                  </a:lnTo>
                  <a:lnTo>
                    <a:pt x="1658" y="2608"/>
                  </a:lnTo>
                  <a:lnTo>
                    <a:pt x="1585" y="2590"/>
                  </a:lnTo>
                  <a:lnTo>
                    <a:pt x="1513" y="2572"/>
                  </a:lnTo>
                  <a:lnTo>
                    <a:pt x="1440" y="2563"/>
                  </a:lnTo>
                  <a:close/>
                  <a:moveTo>
                    <a:pt x="11418" y="5107"/>
                  </a:moveTo>
                  <a:lnTo>
                    <a:pt x="11337" y="5116"/>
                  </a:lnTo>
                  <a:lnTo>
                    <a:pt x="11264" y="5135"/>
                  </a:lnTo>
                  <a:lnTo>
                    <a:pt x="11192" y="5153"/>
                  </a:lnTo>
                  <a:lnTo>
                    <a:pt x="11128" y="5189"/>
                  </a:lnTo>
                  <a:lnTo>
                    <a:pt x="11065" y="5225"/>
                  </a:lnTo>
                  <a:lnTo>
                    <a:pt x="11002" y="5261"/>
                  </a:lnTo>
                  <a:lnTo>
                    <a:pt x="10947" y="5307"/>
                  </a:lnTo>
                  <a:lnTo>
                    <a:pt x="10893" y="5361"/>
                  </a:lnTo>
                  <a:lnTo>
                    <a:pt x="10848" y="5424"/>
                  </a:lnTo>
                  <a:lnTo>
                    <a:pt x="10802" y="5488"/>
                  </a:lnTo>
                  <a:lnTo>
                    <a:pt x="10766" y="5551"/>
                  </a:lnTo>
                  <a:lnTo>
                    <a:pt x="10739" y="5623"/>
                  </a:lnTo>
                  <a:lnTo>
                    <a:pt x="10712" y="5696"/>
                  </a:lnTo>
                  <a:lnTo>
                    <a:pt x="10703" y="5777"/>
                  </a:lnTo>
                  <a:lnTo>
                    <a:pt x="10694" y="5859"/>
                  </a:lnTo>
                  <a:lnTo>
                    <a:pt x="10694" y="5931"/>
                  </a:lnTo>
                  <a:lnTo>
                    <a:pt x="10703" y="6004"/>
                  </a:lnTo>
                  <a:lnTo>
                    <a:pt x="10721" y="6076"/>
                  </a:lnTo>
                  <a:lnTo>
                    <a:pt x="10748" y="6149"/>
                  </a:lnTo>
                  <a:lnTo>
                    <a:pt x="10775" y="6221"/>
                  </a:lnTo>
                  <a:lnTo>
                    <a:pt x="10811" y="6284"/>
                  </a:lnTo>
                  <a:lnTo>
                    <a:pt x="10857" y="6348"/>
                  </a:lnTo>
                  <a:lnTo>
                    <a:pt x="10902" y="6402"/>
                  </a:lnTo>
                  <a:lnTo>
                    <a:pt x="10956" y="6456"/>
                  </a:lnTo>
                  <a:lnTo>
                    <a:pt x="11011" y="6502"/>
                  </a:lnTo>
                  <a:lnTo>
                    <a:pt x="11074" y="6547"/>
                  </a:lnTo>
                  <a:lnTo>
                    <a:pt x="11146" y="6583"/>
                  </a:lnTo>
                  <a:lnTo>
                    <a:pt x="11219" y="6610"/>
                  </a:lnTo>
                  <a:lnTo>
                    <a:pt x="11291" y="6629"/>
                  </a:lnTo>
                  <a:lnTo>
                    <a:pt x="11382" y="6647"/>
                  </a:lnTo>
                  <a:lnTo>
                    <a:pt x="11463" y="6656"/>
                  </a:lnTo>
                  <a:lnTo>
                    <a:pt x="11536" y="6647"/>
                  </a:lnTo>
                  <a:lnTo>
                    <a:pt x="11599" y="6638"/>
                  </a:lnTo>
                  <a:lnTo>
                    <a:pt x="11717" y="6610"/>
                  </a:lnTo>
                  <a:lnTo>
                    <a:pt x="11835" y="6556"/>
                  </a:lnTo>
                  <a:lnTo>
                    <a:pt x="11943" y="6484"/>
                  </a:lnTo>
                  <a:lnTo>
                    <a:pt x="12034" y="6402"/>
                  </a:lnTo>
                  <a:lnTo>
                    <a:pt x="12115" y="6303"/>
                  </a:lnTo>
                  <a:lnTo>
                    <a:pt x="12151" y="6248"/>
                  </a:lnTo>
                  <a:lnTo>
                    <a:pt x="12179" y="6185"/>
                  </a:lnTo>
                  <a:lnTo>
                    <a:pt x="12206" y="6121"/>
                  </a:lnTo>
                  <a:lnTo>
                    <a:pt x="12224" y="6058"/>
                  </a:lnTo>
                  <a:lnTo>
                    <a:pt x="12233" y="5986"/>
                  </a:lnTo>
                  <a:lnTo>
                    <a:pt x="12242" y="5904"/>
                  </a:lnTo>
                  <a:lnTo>
                    <a:pt x="12242" y="5823"/>
                  </a:lnTo>
                  <a:lnTo>
                    <a:pt x="12233" y="5750"/>
                  </a:lnTo>
                  <a:lnTo>
                    <a:pt x="12215" y="5678"/>
                  </a:lnTo>
                  <a:lnTo>
                    <a:pt x="12188" y="5605"/>
                  </a:lnTo>
                  <a:lnTo>
                    <a:pt x="12161" y="5542"/>
                  </a:lnTo>
                  <a:lnTo>
                    <a:pt x="12124" y="5470"/>
                  </a:lnTo>
                  <a:lnTo>
                    <a:pt x="12079" y="5415"/>
                  </a:lnTo>
                  <a:lnTo>
                    <a:pt x="12034" y="5352"/>
                  </a:lnTo>
                  <a:lnTo>
                    <a:pt x="11979" y="5307"/>
                  </a:lnTo>
                  <a:lnTo>
                    <a:pt x="11925" y="5252"/>
                  </a:lnTo>
                  <a:lnTo>
                    <a:pt x="11862" y="5216"/>
                  </a:lnTo>
                  <a:lnTo>
                    <a:pt x="11798" y="5180"/>
                  </a:lnTo>
                  <a:lnTo>
                    <a:pt x="11726" y="5153"/>
                  </a:lnTo>
                  <a:lnTo>
                    <a:pt x="11644" y="5126"/>
                  </a:lnTo>
                  <a:lnTo>
                    <a:pt x="11572" y="5116"/>
                  </a:lnTo>
                  <a:lnTo>
                    <a:pt x="11490" y="5107"/>
                  </a:lnTo>
                  <a:close/>
                  <a:moveTo>
                    <a:pt x="1966" y="5116"/>
                  </a:moveTo>
                  <a:lnTo>
                    <a:pt x="1884" y="5126"/>
                  </a:lnTo>
                  <a:lnTo>
                    <a:pt x="1812" y="5135"/>
                  </a:lnTo>
                  <a:lnTo>
                    <a:pt x="1730" y="5162"/>
                  </a:lnTo>
                  <a:lnTo>
                    <a:pt x="1667" y="5189"/>
                  </a:lnTo>
                  <a:lnTo>
                    <a:pt x="1594" y="5225"/>
                  </a:lnTo>
                  <a:lnTo>
                    <a:pt x="1531" y="5261"/>
                  </a:lnTo>
                  <a:lnTo>
                    <a:pt x="1477" y="5316"/>
                  </a:lnTo>
                  <a:lnTo>
                    <a:pt x="1422" y="5361"/>
                  </a:lnTo>
                  <a:lnTo>
                    <a:pt x="1377" y="5424"/>
                  </a:lnTo>
                  <a:lnTo>
                    <a:pt x="1332" y="5488"/>
                  </a:lnTo>
                  <a:lnTo>
                    <a:pt x="1296" y="5551"/>
                  </a:lnTo>
                  <a:lnTo>
                    <a:pt x="1268" y="5614"/>
                  </a:lnTo>
                  <a:lnTo>
                    <a:pt x="1241" y="5687"/>
                  </a:lnTo>
                  <a:lnTo>
                    <a:pt x="1232" y="5759"/>
                  </a:lnTo>
                  <a:lnTo>
                    <a:pt x="1223" y="5841"/>
                  </a:lnTo>
                  <a:lnTo>
                    <a:pt x="1214" y="5913"/>
                  </a:lnTo>
                  <a:lnTo>
                    <a:pt x="1223" y="5995"/>
                  </a:lnTo>
                  <a:lnTo>
                    <a:pt x="1241" y="6067"/>
                  </a:lnTo>
                  <a:lnTo>
                    <a:pt x="1259" y="6131"/>
                  </a:lnTo>
                  <a:lnTo>
                    <a:pt x="1277" y="6194"/>
                  </a:lnTo>
                  <a:lnTo>
                    <a:pt x="1305" y="6257"/>
                  </a:lnTo>
                  <a:lnTo>
                    <a:pt x="1341" y="6312"/>
                  </a:lnTo>
                  <a:lnTo>
                    <a:pt x="1377" y="6366"/>
                  </a:lnTo>
                  <a:lnTo>
                    <a:pt x="1422" y="6411"/>
                  </a:lnTo>
                  <a:lnTo>
                    <a:pt x="1513" y="6502"/>
                  </a:lnTo>
                  <a:lnTo>
                    <a:pt x="1621" y="6565"/>
                  </a:lnTo>
                  <a:lnTo>
                    <a:pt x="1739" y="6619"/>
                  </a:lnTo>
                  <a:lnTo>
                    <a:pt x="1857" y="6647"/>
                  </a:lnTo>
                  <a:lnTo>
                    <a:pt x="1920" y="6656"/>
                  </a:lnTo>
                  <a:lnTo>
                    <a:pt x="1993" y="6665"/>
                  </a:lnTo>
                  <a:lnTo>
                    <a:pt x="2074" y="6656"/>
                  </a:lnTo>
                  <a:lnTo>
                    <a:pt x="2165" y="6638"/>
                  </a:lnTo>
                  <a:lnTo>
                    <a:pt x="2237" y="6619"/>
                  </a:lnTo>
                  <a:lnTo>
                    <a:pt x="2310" y="6592"/>
                  </a:lnTo>
                  <a:lnTo>
                    <a:pt x="2382" y="6556"/>
                  </a:lnTo>
                  <a:lnTo>
                    <a:pt x="2445" y="6511"/>
                  </a:lnTo>
                  <a:lnTo>
                    <a:pt x="2500" y="6466"/>
                  </a:lnTo>
                  <a:lnTo>
                    <a:pt x="2554" y="6411"/>
                  </a:lnTo>
                  <a:lnTo>
                    <a:pt x="2608" y="6357"/>
                  </a:lnTo>
                  <a:lnTo>
                    <a:pt x="2645" y="6294"/>
                  </a:lnTo>
                  <a:lnTo>
                    <a:pt x="2681" y="6230"/>
                  </a:lnTo>
                  <a:lnTo>
                    <a:pt x="2708" y="6167"/>
                  </a:lnTo>
                  <a:lnTo>
                    <a:pt x="2735" y="6094"/>
                  </a:lnTo>
                  <a:lnTo>
                    <a:pt x="2753" y="6022"/>
                  </a:lnTo>
                  <a:lnTo>
                    <a:pt x="2762" y="5940"/>
                  </a:lnTo>
                  <a:lnTo>
                    <a:pt x="2762" y="5868"/>
                  </a:lnTo>
                  <a:lnTo>
                    <a:pt x="2753" y="5796"/>
                  </a:lnTo>
                  <a:lnTo>
                    <a:pt x="2744" y="5714"/>
                  </a:lnTo>
                  <a:lnTo>
                    <a:pt x="2717" y="5642"/>
                  </a:lnTo>
                  <a:lnTo>
                    <a:pt x="2690" y="5569"/>
                  </a:lnTo>
                  <a:lnTo>
                    <a:pt x="2654" y="5497"/>
                  </a:lnTo>
                  <a:lnTo>
                    <a:pt x="2617" y="5433"/>
                  </a:lnTo>
                  <a:lnTo>
                    <a:pt x="2563" y="5379"/>
                  </a:lnTo>
                  <a:lnTo>
                    <a:pt x="2518" y="5325"/>
                  </a:lnTo>
                  <a:lnTo>
                    <a:pt x="2454" y="5270"/>
                  </a:lnTo>
                  <a:lnTo>
                    <a:pt x="2391" y="5234"/>
                  </a:lnTo>
                  <a:lnTo>
                    <a:pt x="2328" y="5198"/>
                  </a:lnTo>
                  <a:lnTo>
                    <a:pt x="2264" y="5171"/>
                  </a:lnTo>
                  <a:lnTo>
                    <a:pt x="2192" y="5144"/>
                  </a:lnTo>
                  <a:lnTo>
                    <a:pt x="2119" y="5126"/>
                  </a:lnTo>
                  <a:lnTo>
                    <a:pt x="2038" y="5116"/>
                  </a:lnTo>
                  <a:close/>
                  <a:moveTo>
                    <a:pt x="10811" y="7661"/>
                  </a:moveTo>
                  <a:lnTo>
                    <a:pt x="10730" y="7670"/>
                  </a:lnTo>
                  <a:lnTo>
                    <a:pt x="10658" y="7688"/>
                  </a:lnTo>
                  <a:lnTo>
                    <a:pt x="10585" y="7715"/>
                  </a:lnTo>
                  <a:lnTo>
                    <a:pt x="10522" y="7742"/>
                  </a:lnTo>
                  <a:lnTo>
                    <a:pt x="10458" y="7778"/>
                  </a:lnTo>
                  <a:lnTo>
                    <a:pt x="10395" y="7815"/>
                  </a:lnTo>
                  <a:lnTo>
                    <a:pt x="10341" y="7869"/>
                  </a:lnTo>
                  <a:lnTo>
                    <a:pt x="10286" y="7923"/>
                  </a:lnTo>
                  <a:lnTo>
                    <a:pt x="10241" y="7978"/>
                  </a:lnTo>
                  <a:lnTo>
                    <a:pt x="10196" y="8041"/>
                  </a:lnTo>
                  <a:lnTo>
                    <a:pt x="10160" y="8104"/>
                  </a:lnTo>
                  <a:lnTo>
                    <a:pt x="10132" y="8177"/>
                  </a:lnTo>
                  <a:lnTo>
                    <a:pt x="10114" y="8258"/>
                  </a:lnTo>
                  <a:lnTo>
                    <a:pt x="10096" y="8331"/>
                  </a:lnTo>
                  <a:lnTo>
                    <a:pt x="10087" y="8412"/>
                  </a:lnTo>
                  <a:lnTo>
                    <a:pt x="10087" y="8485"/>
                  </a:lnTo>
                  <a:lnTo>
                    <a:pt x="10096" y="8566"/>
                  </a:lnTo>
                  <a:lnTo>
                    <a:pt x="10114" y="8639"/>
                  </a:lnTo>
                  <a:lnTo>
                    <a:pt x="10141" y="8702"/>
                  </a:lnTo>
                  <a:lnTo>
                    <a:pt x="10169" y="8774"/>
                  </a:lnTo>
                  <a:lnTo>
                    <a:pt x="10205" y="8838"/>
                  </a:lnTo>
                  <a:lnTo>
                    <a:pt x="10241" y="8901"/>
                  </a:lnTo>
                  <a:lnTo>
                    <a:pt x="10295" y="8955"/>
                  </a:lnTo>
                  <a:lnTo>
                    <a:pt x="10350" y="9010"/>
                  </a:lnTo>
                  <a:lnTo>
                    <a:pt x="10404" y="9055"/>
                  </a:lnTo>
                  <a:lnTo>
                    <a:pt x="10467" y="9100"/>
                  </a:lnTo>
                  <a:lnTo>
                    <a:pt x="10540" y="9137"/>
                  </a:lnTo>
                  <a:lnTo>
                    <a:pt x="10612" y="9164"/>
                  </a:lnTo>
                  <a:lnTo>
                    <a:pt x="10685" y="9182"/>
                  </a:lnTo>
                  <a:lnTo>
                    <a:pt x="10775" y="9200"/>
                  </a:lnTo>
                  <a:lnTo>
                    <a:pt x="10857" y="9209"/>
                  </a:lnTo>
                  <a:lnTo>
                    <a:pt x="10929" y="9200"/>
                  </a:lnTo>
                  <a:lnTo>
                    <a:pt x="10993" y="9200"/>
                  </a:lnTo>
                  <a:lnTo>
                    <a:pt x="11110" y="9164"/>
                  </a:lnTo>
                  <a:lnTo>
                    <a:pt x="11228" y="9109"/>
                  </a:lnTo>
                  <a:lnTo>
                    <a:pt x="11337" y="9037"/>
                  </a:lnTo>
                  <a:lnTo>
                    <a:pt x="11427" y="8955"/>
                  </a:lnTo>
                  <a:lnTo>
                    <a:pt x="11472" y="8901"/>
                  </a:lnTo>
                  <a:lnTo>
                    <a:pt x="11509" y="8856"/>
                  </a:lnTo>
                  <a:lnTo>
                    <a:pt x="11545" y="8792"/>
                  </a:lnTo>
                  <a:lnTo>
                    <a:pt x="11572" y="8738"/>
                  </a:lnTo>
                  <a:lnTo>
                    <a:pt x="11590" y="8675"/>
                  </a:lnTo>
                  <a:lnTo>
                    <a:pt x="11608" y="8611"/>
                  </a:lnTo>
                  <a:lnTo>
                    <a:pt x="11626" y="8530"/>
                  </a:lnTo>
                  <a:lnTo>
                    <a:pt x="11635" y="8457"/>
                  </a:lnTo>
                  <a:lnTo>
                    <a:pt x="11635" y="8376"/>
                  </a:lnTo>
                  <a:lnTo>
                    <a:pt x="11626" y="8304"/>
                  </a:lnTo>
                  <a:lnTo>
                    <a:pt x="11608" y="8231"/>
                  </a:lnTo>
                  <a:lnTo>
                    <a:pt x="11590" y="8159"/>
                  </a:lnTo>
                  <a:lnTo>
                    <a:pt x="11554" y="8095"/>
                  </a:lnTo>
                  <a:lnTo>
                    <a:pt x="11518" y="8032"/>
                  </a:lnTo>
                  <a:lnTo>
                    <a:pt x="11481" y="7969"/>
                  </a:lnTo>
                  <a:lnTo>
                    <a:pt x="11427" y="7914"/>
                  </a:lnTo>
                  <a:lnTo>
                    <a:pt x="11382" y="7860"/>
                  </a:lnTo>
                  <a:lnTo>
                    <a:pt x="11318" y="7815"/>
                  </a:lnTo>
                  <a:lnTo>
                    <a:pt x="11255" y="7769"/>
                  </a:lnTo>
                  <a:lnTo>
                    <a:pt x="11192" y="7733"/>
                  </a:lnTo>
                  <a:lnTo>
                    <a:pt x="11119" y="7706"/>
                  </a:lnTo>
                  <a:lnTo>
                    <a:pt x="11038" y="7679"/>
                  </a:lnTo>
                  <a:lnTo>
                    <a:pt x="10965" y="7670"/>
                  </a:lnTo>
                  <a:lnTo>
                    <a:pt x="10884" y="7661"/>
                  </a:lnTo>
                  <a:close/>
                  <a:moveTo>
                    <a:pt x="2572" y="7670"/>
                  </a:moveTo>
                  <a:lnTo>
                    <a:pt x="2500" y="7679"/>
                  </a:lnTo>
                  <a:lnTo>
                    <a:pt x="2418" y="7688"/>
                  </a:lnTo>
                  <a:lnTo>
                    <a:pt x="2337" y="7715"/>
                  </a:lnTo>
                  <a:lnTo>
                    <a:pt x="2264" y="7742"/>
                  </a:lnTo>
                  <a:lnTo>
                    <a:pt x="2201" y="7778"/>
                  </a:lnTo>
                  <a:lnTo>
                    <a:pt x="2138" y="7824"/>
                  </a:lnTo>
                  <a:lnTo>
                    <a:pt x="2083" y="7869"/>
                  </a:lnTo>
                  <a:lnTo>
                    <a:pt x="2029" y="7923"/>
                  </a:lnTo>
                  <a:lnTo>
                    <a:pt x="1975" y="7978"/>
                  </a:lnTo>
                  <a:lnTo>
                    <a:pt x="1938" y="8041"/>
                  </a:lnTo>
                  <a:lnTo>
                    <a:pt x="1902" y="8104"/>
                  </a:lnTo>
                  <a:lnTo>
                    <a:pt x="1875" y="8168"/>
                  </a:lnTo>
                  <a:lnTo>
                    <a:pt x="1848" y="8240"/>
                  </a:lnTo>
                  <a:lnTo>
                    <a:pt x="1830" y="8313"/>
                  </a:lnTo>
                  <a:lnTo>
                    <a:pt x="1821" y="8394"/>
                  </a:lnTo>
                  <a:lnTo>
                    <a:pt x="1821" y="8467"/>
                  </a:lnTo>
                  <a:lnTo>
                    <a:pt x="1830" y="8548"/>
                  </a:lnTo>
                  <a:lnTo>
                    <a:pt x="1848" y="8620"/>
                  </a:lnTo>
                  <a:lnTo>
                    <a:pt x="1866" y="8693"/>
                  </a:lnTo>
                  <a:lnTo>
                    <a:pt x="1884" y="8756"/>
                  </a:lnTo>
                  <a:lnTo>
                    <a:pt x="1911" y="8811"/>
                  </a:lnTo>
                  <a:lnTo>
                    <a:pt x="1947" y="8865"/>
                  </a:lnTo>
                  <a:lnTo>
                    <a:pt x="2029" y="8964"/>
                  </a:lnTo>
                  <a:lnTo>
                    <a:pt x="2119" y="9055"/>
                  </a:lnTo>
                  <a:lnTo>
                    <a:pt x="2228" y="9127"/>
                  </a:lnTo>
                  <a:lnTo>
                    <a:pt x="2337" y="9173"/>
                  </a:lnTo>
                  <a:lnTo>
                    <a:pt x="2464" y="9209"/>
                  </a:lnTo>
                  <a:lnTo>
                    <a:pt x="2527" y="9218"/>
                  </a:lnTo>
                  <a:lnTo>
                    <a:pt x="2590" y="9218"/>
                  </a:lnTo>
                  <a:lnTo>
                    <a:pt x="2681" y="9209"/>
                  </a:lnTo>
                  <a:lnTo>
                    <a:pt x="2771" y="9200"/>
                  </a:lnTo>
                  <a:lnTo>
                    <a:pt x="2853" y="9173"/>
                  </a:lnTo>
                  <a:lnTo>
                    <a:pt x="2925" y="9146"/>
                  </a:lnTo>
                  <a:lnTo>
                    <a:pt x="2989" y="9109"/>
                  </a:lnTo>
                  <a:lnTo>
                    <a:pt x="3052" y="9064"/>
                  </a:lnTo>
                  <a:lnTo>
                    <a:pt x="3115" y="9019"/>
                  </a:lnTo>
                  <a:lnTo>
                    <a:pt x="3161" y="8964"/>
                  </a:lnTo>
                  <a:lnTo>
                    <a:pt x="3215" y="8910"/>
                  </a:lnTo>
                  <a:lnTo>
                    <a:pt x="3251" y="8847"/>
                  </a:lnTo>
                  <a:lnTo>
                    <a:pt x="3287" y="8783"/>
                  </a:lnTo>
                  <a:lnTo>
                    <a:pt x="3315" y="8720"/>
                  </a:lnTo>
                  <a:lnTo>
                    <a:pt x="3342" y="8648"/>
                  </a:lnTo>
                  <a:lnTo>
                    <a:pt x="3360" y="8575"/>
                  </a:lnTo>
                  <a:lnTo>
                    <a:pt x="3369" y="8494"/>
                  </a:lnTo>
                  <a:lnTo>
                    <a:pt x="3369" y="8421"/>
                  </a:lnTo>
                  <a:lnTo>
                    <a:pt x="3360" y="8340"/>
                  </a:lnTo>
                  <a:lnTo>
                    <a:pt x="3342" y="8267"/>
                  </a:lnTo>
                  <a:lnTo>
                    <a:pt x="3324" y="8186"/>
                  </a:lnTo>
                  <a:lnTo>
                    <a:pt x="3297" y="8113"/>
                  </a:lnTo>
                  <a:lnTo>
                    <a:pt x="3260" y="8050"/>
                  </a:lnTo>
                  <a:lnTo>
                    <a:pt x="3215" y="7987"/>
                  </a:lnTo>
                  <a:lnTo>
                    <a:pt x="3170" y="7932"/>
                  </a:lnTo>
                  <a:lnTo>
                    <a:pt x="3115" y="7878"/>
                  </a:lnTo>
                  <a:lnTo>
                    <a:pt x="3061" y="7833"/>
                  </a:lnTo>
                  <a:lnTo>
                    <a:pt x="2998" y="7787"/>
                  </a:lnTo>
                  <a:lnTo>
                    <a:pt x="2934" y="7751"/>
                  </a:lnTo>
                  <a:lnTo>
                    <a:pt x="2871" y="7724"/>
                  </a:lnTo>
                  <a:lnTo>
                    <a:pt x="2799" y="7697"/>
                  </a:lnTo>
                  <a:lnTo>
                    <a:pt x="2726" y="7679"/>
                  </a:lnTo>
                  <a:lnTo>
                    <a:pt x="2654" y="7670"/>
                  </a:lnTo>
                  <a:close/>
                  <a:moveTo>
                    <a:pt x="10205" y="10214"/>
                  </a:moveTo>
                  <a:lnTo>
                    <a:pt x="10123" y="10223"/>
                  </a:lnTo>
                  <a:lnTo>
                    <a:pt x="10051" y="10241"/>
                  </a:lnTo>
                  <a:lnTo>
                    <a:pt x="9988" y="10268"/>
                  </a:lnTo>
                  <a:lnTo>
                    <a:pt x="9915" y="10295"/>
                  </a:lnTo>
                  <a:lnTo>
                    <a:pt x="9852" y="10332"/>
                  </a:lnTo>
                  <a:lnTo>
                    <a:pt x="9788" y="10368"/>
                  </a:lnTo>
                  <a:lnTo>
                    <a:pt x="9734" y="10422"/>
                  </a:lnTo>
                  <a:lnTo>
                    <a:pt x="9680" y="10467"/>
                  </a:lnTo>
                  <a:lnTo>
                    <a:pt x="9634" y="10531"/>
                  </a:lnTo>
                  <a:lnTo>
                    <a:pt x="9589" y="10594"/>
                  </a:lnTo>
                  <a:lnTo>
                    <a:pt x="9553" y="10658"/>
                  </a:lnTo>
                  <a:lnTo>
                    <a:pt x="9526" y="10730"/>
                  </a:lnTo>
                  <a:lnTo>
                    <a:pt x="9508" y="10812"/>
                  </a:lnTo>
                  <a:lnTo>
                    <a:pt x="9490" y="10884"/>
                  </a:lnTo>
                  <a:lnTo>
                    <a:pt x="9480" y="10965"/>
                  </a:lnTo>
                  <a:lnTo>
                    <a:pt x="9490" y="11038"/>
                  </a:lnTo>
                  <a:lnTo>
                    <a:pt x="9499" y="11119"/>
                  </a:lnTo>
                  <a:lnTo>
                    <a:pt x="9508" y="11192"/>
                  </a:lnTo>
                  <a:lnTo>
                    <a:pt x="9535" y="11264"/>
                  </a:lnTo>
                  <a:lnTo>
                    <a:pt x="9562" y="11328"/>
                  </a:lnTo>
                  <a:lnTo>
                    <a:pt x="9598" y="11391"/>
                  </a:lnTo>
                  <a:lnTo>
                    <a:pt x="9643" y="11454"/>
                  </a:lnTo>
                  <a:lnTo>
                    <a:pt x="9689" y="11509"/>
                  </a:lnTo>
                  <a:lnTo>
                    <a:pt x="9743" y="11563"/>
                  </a:lnTo>
                  <a:lnTo>
                    <a:pt x="9797" y="11608"/>
                  </a:lnTo>
                  <a:lnTo>
                    <a:pt x="9861" y="11654"/>
                  </a:lnTo>
                  <a:lnTo>
                    <a:pt x="9933" y="11690"/>
                  </a:lnTo>
                  <a:lnTo>
                    <a:pt x="10006" y="11717"/>
                  </a:lnTo>
                  <a:lnTo>
                    <a:pt x="10078" y="11744"/>
                  </a:lnTo>
                  <a:lnTo>
                    <a:pt x="10169" y="11753"/>
                  </a:lnTo>
                  <a:lnTo>
                    <a:pt x="10259" y="11762"/>
                  </a:lnTo>
                  <a:lnTo>
                    <a:pt x="10323" y="11762"/>
                  </a:lnTo>
                  <a:lnTo>
                    <a:pt x="10386" y="11753"/>
                  </a:lnTo>
                  <a:lnTo>
                    <a:pt x="10513" y="11717"/>
                  </a:lnTo>
                  <a:lnTo>
                    <a:pt x="10630" y="11663"/>
                  </a:lnTo>
                  <a:lnTo>
                    <a:pt x="10730" y="11599"/>
                  </a:lnTo>
                  <a:lnTo>
                    <a:pt x="10820" y="11509"/>
                  </a:lnTo>
                  <a:lnTo>
                    <a:pt x="10902" y="11409"/>
                  </a:lnTo>
                  <a:lnTo>
                    <a:pt x="10938" y="11355"/>
                  </a:lnTo>
                  <a:lnTo>
                    <a:pt x="10965" y="11291"/>
                  </a:lnTo>
                  <a:lnTo>
                    <a:pt x="10993" y="11228"/>
                  </a:lnTo>
                  <a:lnTo>
                    <a:pt x="11011" y="11165"/>
                  </a:lnTo>
                  <a:lnTo>
                    <a:pt x="11020" y="11083"/>
                  </a:lnTo>
                  <a:lnTo>
                    <a:pt x="11029" y="11011"/>
                  </a:lnTo>
                  <a:lnTo>
                    <a:pt x="11029" y="10938"/>
                  </a:lnTo>
                  <a:lnTo>
                    <a:pt x="11020" y="10857"/>
                  </a:lnTo>
                  <a:lnTo>
                    <a:pt x="11002" y="10784"/>
                  </a:lnTo>
                  <a:lnTo>
                    <a:pt x="10983" y="10712"/>
                  </a:lnTo>
                  <a:lnTo>
                    <a:pt x="10947" y="10649"/>
                  </a:lnTo>
                  <a:lnTo>
                    <a:pt x="10911" y="10585"/>
                  </a:lnTo>
                  <a:lnTo>
                    <a:pt x="10875" y="10522"/>
                  </a:lnTo>
                  <a:lnTo>
                    <a:pt x="10820" y="10467"/>
                  </a:lnTo>
                  <a:lnTo>
                    <a:pt x="10775" y="10413"/>
                  </a:lnTo>
                  <a:lnTo>
                    <a:pt x="10712" y="10368"/>
                  </a:lnTo>
                  <a:lnTo>
                    <a:pt x="10648" y="10323"/>
                  </a:lnTo>
                  <a:lnTo>
                    <a:pt x="10585" y="10286"/>
                  </a:lnTo>
                  <a:lnTo>
                    <a:pt x="10513" y="10259"/>
                  </a:lnTo>
                  <a:lnTo>
                    <a:pt x="10431" y="10241"/>
                  </a:lnTo>
                  <a:lnTo>
                    <a:pt x="10359" y="10223"/>
                  </a:lnTo>
                  <a:lnTo>
                    <a:pt x="10277" y="10214"/>
                  </a:lnTo>
                  <a:close/>
                  <a:moveTo>
                    <a:pt x="3179" y="10223"/>
                  </a:moveTo>
                  <a:lnTo>
                    <a:pt x="3106" y="10232"/>
                  </a:lnTo>
                  <a:lnTo>
                    <a:pt x="3025" y="10250"/>
                  </a:lnTo>
                  <a:lnTo>
                    <a:pt x="2952" y="10268"/>
                  </a:lnTo>
                  <a:lnTo>
                    <a:pt x="2880" y="10295"/>
                  </a:lnTo>
                  <a:lnTo>
                    <a:pt x="2808" y="10332"/>
                  </a:lnTo>
                  <a:lnTo>
                    <a:pt x="2744" y="10377"/>
                  </a:lnTo>
                  <a:lnTo>
                    <a:pt x="2690" y="10422"/>
                  </a:lnTo>
                  <a:lnTo>
                    <a:pt x="2636" y="10477"/>
                  </a:lnTo>
                  <a:lnTo>
                    <a:pt x="2581" y="10531"/>
                  </a:lnTo>
                  <a:lnTo>
                    <a:pt x="2545" y="10594"/>
                  </a:lnTo>
                  <a:lnTo>
                    <a:pt x="2509" y="10658"/>
                  </a:lnTo>
                  <a:lnTo>
                    <a:pt x="2482" y="10730"/>
                  </a:lnTo>
                  <a:lnTo>
                    <a:pt x="2454" y="10802"/>
                  </a:lnTo>
                  <a:lnTo>
                    <a:pt x="2436" y="10875"/>
                  </a:lnTo>
                  <a:lnTo>
                    <a:pt x="2427" y="10947"/>
                  </a:lnTo>
                  <a:lnTo>
                    <a:pt x="2427" y="11020"/>
                  </a:lnTo>
                  <a:lnTo>
                    <a:pt x="2436" y="11101"/>
                  </a:lnTo>
                  <a:lnTo>
                    <a:pt x="2445" y="11183"/>
                  </a:lnTo>
                  <a:lnTo>
                    <a:pt x="2464" y="11246"/>
                  </a:lnTo>
                  <a:lnTo>
                    <a:pt x="2491" y="11310"/>
                  </a:lnTo>
                  <a:lnTo>
                    <a:pt x="2518" y="11364"/>
                  </a:lnTo>
                  <a:lnTo>
                    <a:pt x="2554" y="11418"/>
                  </a:lnTo>
                  <a:lnTo>
                    <a:pt x="2590" y="11472"/>
                  </a:lnTo>
                  <a:lnTo>
                    <a:pt x="2626" y="11527"/>
                  </a:lnTo>
                  <a:lnTo>
                    <a:pt x="2726" y="11608"/>
                  </a:lnTo>
                  <a:lnTo>
                    <a:pt x="2826" y="11681"/>
                  </a:lnTo>
                  <a:lnTo>
                    <a:pt x="2943" y="11726"/>
                  </a:lnTo>
                  <a:lnTo>
                    <a:pt x="3070" y="11762"/>
                  </a:lnTo>
                  <a:lnTo>
                    <a:pt x="3134" y="11771"/>
                  </a:lnTo>
                  <a:lnTo>
                    <a:pt x="3287" y="11771"/>
                  </a:lnTo>
                  <a:lnTo>
                    <a:pt x="3378" y="11753"/>
                  </a:lnTo>
                  <a:lnTo>
                    <a:pt x="3459" y="11726"/>
                  </a:lnTo>
                  <a:lnTo>
                    <a:pt x="3532" y="11699"/>
                  </a:lnTo>
                  <a:lnTo>
                    <a:pt x="3595" y="11663"/>
                  </a:lnTo>
                  <a:lnTo>
                    <a:pt x="3659" y="11626"/>
                  </a:lnTo>
                  <a:lnTo>
                    <a:pt x="3713" y="11572"/>
                  </a:lnTo>
                  <a:lnTo>
                    <a:pt x="3767" y="11527"/>
                  </a:lnTo>
                  <a:lnTo>
                    <a:pt x="3813" y="11463"/>
                  </a:lnTo>
                  <a:lnTo>
                    <a:pt x="3858" y="11409"/>
                  </a:lnTo>
                  <a:lnTo>
                    <a:pt x="3894" y="11337"/>
                  </a:lnTo>
                  <a:lnTo>
                    <a:pt x="3921" y="11273"/>
                  </a:lnTo>
                  <a:lnTo>
                    <a:pt x="3948" y="11201"/>
                  </a:lnTo>
                  <a:lnTo>
                    <a:pt x="3967" y="11128"/>
                  </a:lnTo>
                  <a:lnTo>
                    <a:pt x="3976" y="11056"/>
                  </a:lnTo>
                  <a:lnTo>
                    <a:pt x="3976" y="10975"/>
                  </a:lnTo>
                  <a:lnTo>
                    <a:pt x="3967" y="10893"/>
                  </a:lnTo>
                  <a:lnTo>
                    <a:pt x="3948" y="10821"/>
                  </a:lnTo>
                  <a:lnTo>
                    <a:pt x="3930" y="10739"/>
                  </a:lnTo>
                  <a:lnTo>
                    <a:pt x="3903" y="10676"/>
                  </a:lnTo>
                  <a:lnTo>
                    <a:pt x="3867" y="10603"/>
                  </a:lnTo>
                  <a:lnTo>
                    <a:pt x="3822" y="10540"/>
                  </a:lnTo>
                  <a:lnTo>
                    <a:pt x="3776" y="10486"/>
                  </a:lnTo>
                  <a:lnTo>
                    <a:pt x="3722" y="10431"/>
                  </a:lnTo>
                  <a:lnTo>
                    <a:pt x="3668" y="10386"/>
                  </a:lnTo>
                  <a:lnTo>
                    <a:pt x="3604" y="10341"/>
                  </a:lnTo>
                  <a:lnTo>
                    <a:pt x="3541" y="10305"/>
                  </a:lnTo>
                  <a:lnTo>
                    <a:pt x="3478" y="10277"/>
                  </a:lnTo>
                  <a:lnTo>
                    <a:pt x="3405" y="10250"/>
                  </a:lnTo>
                  <a:lnTo>
                    <a:pt x="3333" y="10241"/>
                  </a:lnTo>
                  <a:lnTo>
                    <a:pt x="3251" y="10232"/>
                  </a:lnTo>
                  <a:lnTo>
                    <a:pt x="3179" y="10223"/>
                  </a:lnTo>
                  <a:close/>
                  <a:moveTo>
                    <a:pt x="9145" y="12523"/>
                  </a:moveTo>
                  <a:lnTo>
                    <a:pt x="9073" y="12532"/>
                  </a:lnTo>
                  <a:lnTo>
                    <a:pt x="8992" y="12532"/>
                  </a:lnTo>
                  <a:lnTo>
                    <a:pt x="8919" y="12550"/>
                  </a:lnTo>
                  <a:lnTo>
                    <a:pt x="8847" y="12577"/>
                  </a:lnTo>
                  <a:lnTo>
                    <a:pt x="8783" y="12604"/>
                  </a:lnTo>
                  <a:lnTo>
                    <a:pt x="8711" y="12640"/>
                  </a:lnTo>
                  <a:lnTo>
                    <a:pt x="8647" y="12686"/>
                  </a:lnTo>
                  <a:lnTo>
                    <a:pt x="8584" y="12731"/>
                  </a:lnTo>
                  <a:lnTo>
                    <a:pt x="8530" y="12794"/>
                  </a:lnTo>
                  <a:lnTo>
                    <a:pt x="8485" y="12858"/>
                  </a:lnTo>
                  <a:lnTo>
                    <a:pt x="8448" y="12921"/>
                  </a:lnTo>
                  <a:lnTo>
                    <a:pt x="8412" y="12985"/>
                  </a:lnTo>
                  <a:lnTo>
                    <a:pt x="8385" y="13057"/>
                  </a:lnTo>
                  <a:lnTo>
                    <a:pt x="8367" y="13129"/>
                  </a:lnTo>
                  <a:lnTo>
                    <a:pt x="8349" y="13202"/>
                  </a:lnTo>
                  <a:lnTo>
                    <a:pt x="8349" y="13274"/>
                  </a:lnTo>
                  <a:lnTo>
                    <a:pt x="8349" y="13347"/>
                  </a:lnTo>
                  <a:lnTo>
                    <a:pt x="8358" y="13419"/>
                  </a:lnTo>
                  <a:lnTo>
                    <a:pt x="8376" y="13501"/>
                  </a:lnTo>
                  <a:lnTo>
                    <a:pt x="8394" y="13564"/>
                  </a:lnTo>
                  <a:lnTo>
                    <a:pt x="8421" y="13636"/>
                  </a:lnTo>
                  <a:lnTo>
                    <a:pt x="8457" y="13700"/>
                  </a:lnTo>
                  <a:lnTo>
                    <a:pt x="8503" y="13763"/>
                  </a:lnTo>
                  <a:lnTo>
                    <a:pt x="8557" y="13827"/>
                  </a:lnTo>
                  <a:lnTo>
                    <a:pt x="8620" y="13881"/>
                  </a:lnTo>
                  <a:lnTo>
                    <a:pt x="8675" y="13935"/>
                  </a:lnTo>
                  <a:lnTo>
                    <a:pt x="8747" y="13981"/>
                  </a:lnTo>
                  <a:lnTo>
                    <a:pt x="8820" y="14008"/>
                  </a:lnTo>
                  <a:lnTo>
                    <a:pt x="8892" y="14035"/>
                  </a:lnTo>
                  <a:lnTo>
                    <a:pt x="8964" y="14053"/>
                  </a:lnTo>
                  <a:lnTo>
                    <a:pt x="9046" y="14062"/>
                  </a:lnTo>
                  <a:lnTo>
                    <a:pt x="9118" y="14071"/>
                  </a:lnTo>
                  <a:lnTo>
                    <a:pt x="9191" y="14062"/>
                  </a:lnTo>
                  <a:lnTo>
                    <a:pt x="9263" y="14053"/>
                  </a:lnTo>
                  <a:lnTo>
                    <a:pt x="9327" y="14044"/>
                  </a:lnTo>
                  <a:lnTo>
                    <a:pt x="9399" y="14017"/>
                  </a:lnTo>
                  <a:lnTo>
                    <a:pt x="9462" y="13990"/>
                  </a:lnTo>
                  <a:lnTo>
                    <a:pt x="9526" y="13953"/>
                  </a:lnTo>
                  <a:lnTo>
                    <a:pt x="9589" y="13908"/>
                  </a:lnTo>
                  <a:lnTo>
                    <a:pt x="9653" y="13863"/>
                  </a:lnTo>
                  <a:lnTo>
                    <a:pt x="9707" y="13808"/>
                  </a:lnTo>
                  <a:lnTo>
                    <a:pt x="9752" y="13745"/>
                  </a:lnTo>
                  <a:lnTo>
                    <a:pt x="9788" y="13682"/>
                  </a:lnTo>
                  <a:lnTo>
                    <a:pt x="9825" y="13609"/>
                  </a:lnTo>
                  <a:lnTo>
                    <a:pt x="9852" y="13546"/>
                  </a:lnTo>
                  <a:lnTo>
                    <a:pt x="9870" y="13473"/>
                  </a:lnTo>
                  <a:lnTo>
                    <a:pt x="9888" y="13401"/>
                  </a:lnTo>
                  <a:lnTo>
                    <a:pt x="9888" y="13320"/>
                  </a:lnTo>
                  <a:lnTo>
                    <a:pt x="9888" y="13247"/>
                  </a:lnTo>
                  <a:lnTo>
                    <a:pt x="9879" y="13175"/>
                  </a:lnTo>
                  <a:lnTo>
                    <a:pt x="9870" y="13102"/>
                  </a:lnTo>
                  <a:lnTo>
                    <a:pt x="9843" y="13030"/>
                  </a:lnTo>
                  <a:lnTo>
                    <a:pt x="9815" y="12957"/>
                  </a:lnTo>
                  <a:lnTo>
                    <a:pt x="9779" y="12894"/>
                  </a:lnTo>
                  <a:lnTo>
                    <a:pt x="9734" y="12831"/>
                  </a:lnTo>
                  <a:lnTo>
                    <a:pt x="9680" y="12767"/>
                  </a:lnTo>
                  <a:lnTo>
                    <a:pt x="9625" y="12713"/>
                  </a:lnTo>
                  <a:lnTo>
                    <a:pt x="9562" y="12668"/>
                  </a:lnTo>
                  <a:lnTo>
                    <a:pt x="9499" y="12631"/>
                  </a:lnTo>
                  <a:lnTo>
                    <a:pt x="9435" y="12595"/>
                  </a:lnTo>
                  <a:lnTo>
                    <a:pt x="9363" y="12568"/>
                  </a:lnTo>
                  <a:lnTo>
                    <a:pt x="9290" y="12550"/>
                  </a:lnTo>
                  <a:lnTo>
                    <a:pt x="9218" y="12532"/>
                  </a:lnTo>
                  <a:lnTo>
                    <a:pt x="9145" y="12523"/>
                  </a:lnTo>
                  <a:close/>
                  <a:moveTo>
                    <a:pt x="4320" y="12532"/>
                  </a:moveTo>
                  <a:lnTo>
                    <a:pt x="4247" y="12541"/>
                  </a:lnTo>
                  <a:lnTo>
                    <a:pt x="4175" y="12550"/>
                  </a:lnTo>
                  <a:lnTo>
                    <a:pt x="4102" y="12577"/>
                  </a:lnTo>
                  <a:lnTo>
                    <a:pt x="4030" y="12604"/>
                  </a:lnTo>
                  <a:lnTo>
                    <a:pt x="3957" y="12640"/>
                  </a:lnTo>
                  <a:lnTo>
                    <a:pt x="3894" y="12677"/>
                  </a:lnTo>
                  <a:lnTo>
                    <a:pt x="3831" y="12722"/>
                  </a:lnTo>
                  <a:lnTo>
                    <a:pt x="3776" y="12785"/>
                  </a:lnTo>
                  <a:lnTo>
                    <a:pt x="3731" y="12840"/>
                  </a:lnTo>
                  <a:lnTo>
                    <a:pt x="3686" y="12903"/>
                  </a:lnTo>
                  <a:lnTo>
                    <a:pt x="3650" y="12975"/>
                  </a:lnTo>
                  <a:lnTo>
                    <a:pt x="3613" y="13048"/>
                  </a:lnTo>
                  <a:lnTo>
                    <a:pt x="3595" y="13111"/>
                  </a:lnTo>
                  <a:lnTo>
                    <a:pt x="3577" y="13184"/>
                  </a:lnTo>
                  <a:lnTo>
                    <a:pt x="3568" y="13265"/>
                  </a:lnTo>
                  <a:lnTo>
                    <a:pt x="3568" y="13338"/>
                  </a:lnTo>
                  <a:lnTo>
                    <a:pt x="3577" y="13410"/>
                  </a:lnTo>
                  <a:lnTo>
                    <a:pt x="3595" y="13483"/>
                  </a:lnTo>
                  <a:lnTo>
                    <a:pt x="3613" y="13555"/>
                  </a:lnTo>
                  <a:lnTo>
                    <a:pt x="3641" y="13627"/>
                  </a:lnTo>
                  <a:lnTo>
                    <a:pt x="3677" y="13691"/>
                  </a:lnTo>
                  <a:lnTo>
                    <a:pt x="3713" y="13754"/>
                  </a:lnTo>
                  <a:lnTo>
                    <a:pt x="3767" y="13818"/>
                  </a:lnTo>
                  <a:lnTo>
                    <a:pt x="3822" y="13872"/>
                  </a:lnTo>
                  <a:lnTo>
                    <a:pt x="3876" y="13926"/>
                  </a:lnTo>
                  <a:lnTo>
                    <a:pt x="3939" y="13962"/>
                  </a:lnTo>
                  <a:lnTo>
                    <a:pt x="4003" y="13999"/>
                  </a:lnTo>
                  <a:lnTo>
                    <a:pt x="4066" y="14026"/>
                  </a:lnTo>
                  <a:lnTo>
                    <a:pt x="4129" y="14053"/>
                  </a:lnTo>
                  <a:lnTo>
                    <a:pt x="4202" y="14071"/>
                  </a:lnTo>
                  <a:lnTo>
                    <a:pt x="4274" y="14080"/>
                  </a:lnTo>
                  <a:lnTo>
                    <a:pt x="4419" y="14080"/>
                  </a:lnTo>
                  <a:lnTo>
                    <a:pt x="4501" y="14062"/>
                  </a:lnTo>
                  <a:lnTo>
                    <a:pt x="4573" y="14044"/>
                  </a:lnTo>
                  <a:lnTo>
                    <a:pt x="4646" y="14017"/>
                  </a:lnTo>
                  <a:lnTo>
                    <a:pt x="4718" y="13981"/>
                  </a:lnTo>
                  <a:lnTo>
                    <a:pt x="4781" y="13944"/>
                  </a:lnTo>
                  <a:lnTo>
                    <a:pt x="4854" y="13890"/>
                  </a:lnTo>
                  <a:lnTo>
                    <a:pt x="4908" y="13836"/>
                  </a:lnTo>
                  <a:lnTo>
                    <a:pt x="4962" y="13772"/>
                  </a:lnTo>
                  <a:lnTo>
                    <a:pt x="5008" y="13709"/>
                  </a:lnTo>
                  <a:lnTo>
                    <a:pt x="5044" y="13646"/>
                  </a:lnTo>
                  <a:lnTo>
                    <a:pt x="5071" y="13573"/>
                  </a:lnTo>
                  <a:lnTo>
                    <a:pt x="5089" y="13501"/>
                  </a:lnTo>
                  <a:lnTo>
                    <a:pt x="5107" y="13428"/>
                  </a:lnTo>
                  <a:lnTo>
                    <a:pt x="5116" y="13356"/>
                  </a:lnTo>
                  <a:lnTo>
                    <a:pt x="5116" y="13283"/>
                  </a:lnTo>
                  <a:lnTo>
                    <a:pt x="5107" y="13211"/>
                  </a:lnTo>
                  <a:lnTo>
                    <a:pt x="5098" y="13129"/>
                  </a:lnTo>
                  <a:lnTo>
                    <a:pt x="5080" y="13057"/>
                  </a:lnTo>
                  <a:lnTo>
                    <a:pt x="5053" y="12994"/>
                  </a:lnTo>
                  <a:lnTo>
                    <a:pt x="5017" y="12921"/>
                  </a:lnTo>
                  <a:lnTo>
                    <a:pt x="4972" y="12858"/>
                  </a:lnTo>
                  <a:lnTo>
                    <a:pt x="4926" y="12794"/>
                  </a:lnTo>
                  <a:lnTo>
                    <a:pt x="4872" y="12740"/>
                  </a:lnTo>
                  <a:lnTo>
                    <a:pt x="4809" y="12686"/>
                  </a:lnTo>
                  <a:lnTo>
                    <a:pt x="4745" y="12650"/>
                  </a:lnTo>
                  <a:lnTo>
                    <a:pt x="4682" y="12613"/>
                  </a:lnTo>
                  <a:lnTo>
                    <a:pt x="4609" y="12577"/>
                  </a:lnTo>
                  <a:lnTo>
                    <a:pt x="4537" y="12559"/>
                  </a:lnTo>
                  <a:lnTo>
                    <a:pt x="4464" y="12541"/>
                  </a:lnTo>
                  <a:lnTo>
                    <a:pt x="4392" y="12532"/>
                  </a:lnTo>
                  <a:close/>
                  <a:moveTo>
                    <a:pt x="6656" y="13464"/>
                  </a:moveTo>
                  <a:lnTo>
                    <a:pt x="6574" y="13473"/>
                  </a:lnTo>
                  <a:lnTo>
                    <a:pt x="6502" y="13501"/>
                  </a:lnTo>
                  <a:lnTo>
                    <a:pt x="6429" y="13519"/>
                  </a:lnTo>
                  <a:lnTo>
                    <a:pt x="6366" y="13555"/>
                  </a:lnTo>
                  <a:lnTo>
                    <a:pt x="6302" y="13591"/>
                  </a:lnTo>
                  <a:lnTo>
                    <a:pt x="6239" y="13636"/>
                  </a:lnTo>
                  <a:lnTo>
                    <a:pt x="6185" y="13691"/>
                  </a:lnTo>
                  <a:lnTo>
                    <a:pt x="6140" y="13745"/>
                  </a:lnTo>
                  <a:lnTo>
                    <a:pt x="6094" y="13799"/>
                  </a:lnTo>
                  <a:lnTo>
                    <a:pt x="6058" y="13863"/>
                  </a:lnTo>
                  <a:lnTo>
                    <a:pt x="6022" y="13935"/>
                  </a:lnTo>
                  <a:lnTo>
                    <a:pt x="5995" y="14008"/>
                  </a:lnTo>
                  <a:lnTo>
                    <a:pt x="5977" y="14080"/>
                  </a:lnTo>
                  <a:lnTo>
                    <a:pt x="5967" y="14153"/>
                  </a:lnTo>
                  <a:lnTo>
                    <a:pt x="5958" y="14234"/>
                  </a:lnTo>
                  <a:lnTo>
                    <a:pt x="5967" y="14316"/>
                  </a:lnTo>
                  <a:lnTo>
                    <a:pt x="5977" y="14388"/>
                  </a:lnTo>
                  <a:lnTo>
                    <a:pt x="5995" y="14460"/>
                  </a:lnTo>
                  <a:lnTo>
                    <a:pt x="6022" y="14533"/>
                  </a:lnTo>
                  <a:lnTo>
                    <a:pt x="6058" y="14605"/>
                  </a:lnTo>
                  <a:lnTo>
                    <a:pt x="6094" y="14669"/>
                  </a:lnTo>
                  <a:lnTo>
                    <a:pt x="6140" y="14723"/>
                  </a:lnTo>
                  <a:lnTo>
                    <a:pt x="6185" y="14777"/>
                  </a:lnTo>
                  <a:lnTo>
                    <a:pt x="6239" y="14832"/>
                  </a:lnTo>
                  <a:lnTo>
                    <a:pt x="6302" y="14877"/>
                  </a:lnTo>
                  <a:lnTo>
                    <a:pt x="6366" y="14913"/>
                  </a:lnTo>
                  <a:lnTo>
                    <a:pt x="6429" y="14949"/>
                  </a:lnTo>
                  <a:lnTo>
                    <a:pt x="6502" y="14976"/>
                  </a:lnTo>
                  <a:lnTo>
                    <a:pt x="6574" y="14995"/>
                  </a:lnTo>
                  <a:lnTo>
                    <a:pt x="6656" y="15004"/>
                  </a:lnTo>
                  <a:lnTo>
                    <a:pt x="6810" y="15004"/>
                  </a:lnTo>
                  <a:lnTo>
                    <a:pt x="6891" y="14995"/>
                  </a:lnTo>
                  <a:lnTo>
                    <a:pt x="6963" y="14976"/>
                  </a:lnTo>
                  <a:lnTo>
                    <a:pt x="7036" y="14949"/>
                  </a:lnTo>
                  <a:lnTo>
                    <a:pt x="7099" y="14913"/>
                  </a:lnTo>
                  <a:lnTo>
                    <a:pt x="7163" y="14877"/>
                  </a:lnTo>
                  <a:lnTo>
                    <a:pt x="7226" y="14832"/>
                  </a:lnTo>
                  <a:lnTo>
                    <a:pt x="7280" y="14777"/>
                  </a:lnTo>
                  <a:lnTo>
                    <a:pt x="7335" y="14723"/>
                  </a:lnTo>
                  <a:lnTo>
                    <a:pt x="7371" y="14669"/>
                  </a:lnTo>
                  <a:lnTo>
                    <a:pt x="7416" y="14605"/>
                  </a:lnTo>
                  <a:lnTo>
                    <a:pt x="7443" y="14533"/>
                  </a:lnTo>
                  <a:lnTo>
                    <a:pt x="7470" y="14460"/>
                  </a:lnTo>
                  <a:lnTo>
                    <a:pt x="7489" y="14388"/>
                  </a:lnTo>
                  <a:lnTo>
                    <a:pt x="7507" y="14316"/>
                  </a:lnTo>
                  <a:lnTo>
                    <a:pt x="7507" y="14234"/>
                  </a:lnTo>
                  <a:lnTo>
                    <a:pt x="7507" y="14153"/>
                  </a:lnTo>
                  <a:lnTo>
                    <a:pt x="7489" y="14080"/>
                  </a:lnTo>
                  <a:lnTo>
                    <a:pt x="7470" y="14008"/>
                  </a:lnTo>
                  <a:lnTo>
                    <a:pt x="7443" y="13935"/>
                  </a:lnTo>
                  <a:lnTo>
                    <a:pt x="7416" y="13863"/>
                  </a:lnTo>
                  <a:lnTo>
                    <a:pt x="7371" y="13799"/>
                  </a:lnTo>
                  <a:lnTo>
                    <a:pt x="7335" y="13745"/>
                  </a:lnTo>
                  <a:lnTo>
                    <a:pt x="7280" y="13691"/>
                  </a:lnTo>
                  <a:lnTo>
                    <a:pt x="7226" y="13636"/>
                  </a:lnTo>
                  <a:lnTo>
                    <a:pt x="7163" y="13591"/>
                  </a:lnTo>
                  <a:lnTo>
                    <a:pt x="7099" y="13555"/>
                  </a:lnTo>
                  <a:lnTo>
                    <a:pt x="7036" y="13519"/>
                  </a:lnTo>
                  <a:lnTo>
                    <a:pt x="6963" y="13501"/>
                  </a:lnTo>
                  <a:lnTo>
                    <a:pt x="6891" y="13473"/>
                  </a:lnTo>
                  <a:lnTo>
                    <a:pt x="6810" y="13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312000" y="1862875"/>
              <a:ext cx="297900" cy="179075"/>
            </a:xfrm>
            <a:custGeom>
              <a:avLst/>
              <a:gdLst/>
              <a:ahLst/>
              <a:cxnLst/>
              <a:rect l="l" t="t" r="r" b="b"/>
              <a:pathLst>
                <a:path w="11916" h="7163" extrusionOk="0">
                  <a:moveTo>
                    <a:pt x="11608" y="1"/>
                  </a:moveTo>
                  <a:lnTo>
                    <a:pt x="11563" y="19"/>
                  </a:lnTo>
                  <a:lnTo>
                    <a:pt x="11517" y="37"/>
                  </a:lnTo>
                  <a:lnTo>
                    <a:pt x="11481" y="73"/>
                  </a:lnTo>
                  <a:lnTo>
                    <a:pt x="11445" y="110"/>
                  </a:lnTo>
                  <a:lnTo>
                    <a:pt x="11427" y="155"/>
                  </a:lnTo>
                  <a:lnTo>
                    <a:pt x="9127" y="5533"/>
                  </a:lnTo>
                  <a:lnTo>
                    <a:pt x="9073" y="5660"/>
                  </a:lnTo>
                  <a:lnTo>
                    <a:pt x="9009" y="5777"/>
                  </a:lnTo>
                  <a:lnTo>
                    <a:pt x="8937" y="5886"/>
                  </a:lnTo>
                  <a:lnTo>
                    <a:pt x="8855" y="5995"/>
                  </a:lnTo>
                  <a:lnTo>
                    <a:pt x="8765" y="6094"/>
                  </a:lnTo>
                  <a:lnTo>
                    <a:pt x="8674" y="6185"/>
                  </a:lnTo>
                  <a:lnTo>
                    <a:pt x="8575" y="6266"/>
                  </a:lnTo>
                  <a:lnTo>
                    <a:pt x="8466" y="6339"/>
                  </a:lnTo>
                  <a:lnTo>
                    <a:pt x="8357" y="6411"/>
                  </a:lnTo>
                  <a:lnTo>
                    <a:pt x="8240" y="6475"/>
                  </a:lnTo>
                  <a:lnTo>
                    <a:pt x="8122" y="6520"/>
                  </a:lnTo>
                  <a:lnTo>
                    <a:pt x="7995" y="6565"/>
                  </a:lnTo>
                  <a:lnTo>
                    <a:pt x="7868" y="6601"/>
                  </a:lnTo>
                  <a:lnTo>
                    <a:pt x="7733" y="6629"/>
                  </a:lnTo>
                  <a:lnTo>
                    <a:pt x="7606" y="6638"/>
                  </a:lnTo>
                  <a:lnTo>
                    <a:pt x="7470" y="6647"/>
                  </a:lnTo>
                  <a:lnTo>
                    <a:pt x="209" y="6647"/>
                  </a:lnTo>
                  <a:lnTo>
                    <a:pt x="163" y="6665"/>
                  </a:lnTo>
                  <a:lnTo>
                    <a:pt x="118" y="6692"/>
                  </a:lnTo>
                  <a:lnTo>
                    <a:pt x="73" y="6719"/>
                  </a:lnTo>
                  <a:lnTo>
                    <a:pt x="46" y="6755"/>
                  </a:lnTo>
                  <a:lnTo>
                    <a:pt x="19" y="6801"/>
                  </a:lnTo>
                  <a:lnTo>
                    <a:pt x="9" y="6855"/>
                  </a:lnTo>
                  <a:lnTo>
                    <a:pt x="0" y="6900"/>
                  </a:lnTo>
                  <a:lnTo>
                    <a:pt x="9" y="6955"/>
                  </a:lnTo>
                  <a:lnTo>
                    <a:pt x="19" y="7000"/>
                  </a:lnTo>
                  <a:lnTo>
                    <a:pt x="46" y="7045"/>
                  </a:lnTo>
                  <a:lnTo>
                    <a:pt x="73" y="7081"/>
                  </a:lnTo>
                  <a:lnTo>
                    <a:pt x="118" y="7118"/>
                  </a:lnTo>
                  <a:lnTo>
                    <a:pt x="163" y="7145"/>
                  </a:lnTo>
                  <a:lnTo>
                    <a:pt x="209" y="7154"/>
                  </a:lnTo>
                  <a:lnTo>
                    <a:pt x="263" y="7163"/>
                  </a:lnTo>
                  <a:lnTo>
                    <a:pt x="7470" y="7163"/>
                  </a:lnTo>
                  <a:lnTo>
                    <a:pt x="7642" y="7154"/>
                  </a:lnTo>
                  <a:lnTo>
                    <a:pt x="7814" y="7136"/>
                  </a:lnTo>
                  <a:lnTo>
                    <a:pt x="7986" y="7099"/>
                  </a:lnTo>
                  <a:lnTo>
                    <a:pt x="8149" y="7063"/>
                  </a:lnTo>
                  <a:lnTo>
                    <a:pt x="8303" y="7009"/>
                  </a:lnTo>
                  <a:lnTo>
                    <a:pt x="8457" y="6936"/>
                  </a:lnTo>
                  <a:lnTo>
                    <a:pt x="8611" y="6864"/>
                  </a:lnTo>
                  <a:lnTo>
                    <a:pt x="8756" y="6773"/>
                  </a:lnTo>
                  <a:lnTo>
                    <a:pt x="8892" y="6674"/>
                  </a:lnTo>
                  <a:lnTo>
                    <a:pt x="9018" y="6565"/>
                  </a:lnTo>
                  <a:lnTo>
                    <a:pt x="9136" y="6448"/>
                  </a:lnTo>
                  <a:lnTo>
                    <a:pt x="9254" y="6321"/>
                  </a:lnTo>
                  <a:lnTo>
                    <a:pt x="9353" y="6185"/>
                  </a:lnTo>
                  <a:lnTo>
                    <a:pt x="9453" y="6040"/>
                  </a:lnTo>
                  <a:lnTo>
                    <a:pt x="9534" y="5895"/>
                  </a:lnTo>
                  <a:lnTo>
                    <a:pt x="9607" y="5732"/>
                  </a:lnTo>
                  <a:lnTo>
                    <a:pt x="11898" y="354"/>
                  </a:lnTo>
                  <a:lnTo>
                    <a:pt x="11916" y="309"/>
                  </a:lnTo>
                  <a:lnTo>
                    <a:pt x="11916" y="254"/>
                  </a:lnTo>
                  <a:lnTo>
                    <a:pt x="11916" y="209"/>
                  </a:lnTo>
                  <a:lnTo>
                    <a:pt x="11898" y="164"/>
                  </a:lnTo>
                  <a:lnTo>
                    <a:pt x="11879" y="119"/>
                  </a:lnTo>
                  <a:lnTo>
                    <a:pt x="11843" y="73"/>
                  </a:lnTo>
                  <a:lnTo>
                    <a:pt x="11807" y="46"/>
                  </a:lnTo>
                  <a:lnTo>
                    <a:pt x="11762" y="19"/>
                  </a:lnTo>
                  <a:lnTo>
                    <a:pt x="11707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649450" y="1862875"/>
              <a:ext cx="310825" cy="179075"/>
            </a:xfrm>
            <a:custGeom>
              <a:avLst/>
              <a:gdLst/>
              <a:ahLst/>
              <a:cxnLst/>
              <a:rect l="l" t="t" r="r" b="b"/>
              <a:pathLst>
                <a:path w="12433" h="7163" extrusionOk="0">
                  <a:moveTo>
                    <a:pt x="254" y="1"/>
                  </a:moveTo>
                  <a:lnTo>
                    <a:pt x="200" y="10"/>
                  </a:lnTo>
                  <a:lnTo>
                    <a:pt x="155" y="19"/>
                  </a:lnTo>
                  <a:lnTo>
                    <a:pt x="110" y="46"/>
                  </a:lnTo>
                  <a:lnTo>
                    <a:pt x="73" y="82"/>
                  </a:lnTo>
                  <a:lnTo>
                    <a:pt x="37" y="119"/>
                  </a:lnTo>
                  <a:lnTo>
                    <a:pt x="19" y="164"/>
                  </a:lnTo>
                  <a:lnTo>
                    <a:pt x="1" y="218"/>
                  </a:lnTo>
                  <a:lnTo>
                    <a:pt x="1" y="263"/>
                  </a:lnTo>
                  <a:lnTo>
                    <a:pt x="10" y="318"/>
                  </a:lnTo>
                  <a:lnTo>
                    <a:pt x="19" y="363"/>
                  </a:lnTo>
                  <a:lnTo>
                    <a:pt x="46" y="408"/>
                  </a:lnTo>
                  <a:lnTo>
                    <a:pt x="4039" y="5977"/>
                  </a:lnTo>
                  <a:lnTo>
                    <a:pt x="4148" y="6112"/>
                  </a:lnTo>
                  <a:lnTo>
                    <a:pt x="4256" y="6239"/>
                  </a:lnTo>
                  <a:lnTo>
                    <a:pt x="4374" y="6366"/>
                  </a:lnTo>
                  <a:lnTo>
                    <a:pt x="4501" y="6475"/>
                  </a:lnTo>
                  <a:lnTo>
                    <a:pt x="4628" y="6583"/>
                  </a:lnTo>
                  <a:lnTo>
                    <a:pt x="4763" y="6674"/>
                  </a:lnTo>
                  <a:lnTo>
                    <a:pt x="4908" y="6764"/>
                  </a:lnTo>
                  <a:lnTo>
                    <a:pt x="5053" y="6846"/>
                  </a:lnTo>
                  <a:lnTo>
                    <a:pt x="5198" y="6918"/>
                  </a:lnTo>
                  <a:lnTo>
                    <a:pt x="5352" y="6982"/>
                  </a:lnTo>
                  <a:lnTo>
                    <a:pt x="5515" y="7036"/>
                  </a:lnTo>
                  <a:lnTo>
                    <a:pt x="5678" y="7081"/>
                  </a:lnTo>
                  <a:lnTo>
                    <a:pt x="5841" y="7118"/>
                  </a:lnTo>
                  <a:lnTo>
                    <a:pt x="6004" y="7145"/>
                  </a:lnTo>
                  <a:lnTo>
                    <a:pt x="6176" y="7154"/>
                  </a:lnTo>
                  <a:lnTo>
                    <a:pt x="6348" y="7163"/>
                  </a:lnTo>
                  <a:lnTo>
                    <a:pt x="12179" y="7163"/>
                  </a:lnTo>
                  <a:lnTo>
                    <a:pt x="12233" y="7154"/>
                  </a:lnTo>
                  <a:lnTo>
                    <a:pt x="12278" y="7145"/>
                  </a:lnTo>
                  <a:lnTo>
                    <a:pt x="12324" y="7118"/>
                  </a:lnTo>
                  <a:lnTo>
                    <a:pt x="12360" y="7081"/>
                  </a:lnTo>
                  <a:lnTo>
                    <a:pt x="12387" y="7045"/>
                  </a:lnTo>
                  <a:lnTo>
                    <a:pt x="12414" y="7000"/>
                  </a:lnTo>
                  <a:lnTo>
                    <a:pt x="12432" y="6955"/>
                  </a:lnTo>
                  <a:lnTo>
                    <a:pt x="12432" y="6900"/>
                  </a:lnTo>
                  <a:lnTo>
                    <a:pt x="12432" y="6855"/>
                  </a:lnTo>
                  <a:lnTo>
                    <a:pt x="12414" y="6801"/>
                  </a:lnTo>
                  <a:lnTo>
                    <a:pt x="12387" y="6755"/>
                  </a:lnTo>
                  <a:lnTo>
                    <a:pt x="12360" y="6719"/>
                  </a:lnTo>
                  <a:lnTo>
                    <a:pt x="12324" y="6692"/>
                  </a:lnTo>
                  <a:lnTo>
                    <a:pt x="12278" y="6665"/>
                  </a:lnTo>
                  <a:lnTo>
                    <a:pt x="12233" y="6647"/>
                  </a:lnTo>
                  <a:lnTo>
                    <a:pt x="6348" y="6647"/>
                  </a:lnTo>
                  <a:lnTo>
                    <a:pt x="6203" y="6638"/>
                  </a:lnTo>
                  <a:lnTo>
                    <a:pt x="6067" y="6629"/>
                  </a:lnTo>
                  <a:lnTo>
                    <a:pt x="5931" y="6610"/>
                  </a:lnTo>
                  <a:lnTo>
                    <a:pt x="5796" y="6583"/>
                  </a:lnTo>
                  <a:lnTo>
                    <a:pt x="5660" y="6547"/>
                  </a:lnTo>
                  <a:lnTo>
                    <a:pt x="5533" y="6502"/>
                  </a:lnTo>
                  <a:lnTo>
                    <a:pt x="5406" y="6448"/>
                  </a:lnTo>
                  <a:lnTo>
                    <a:pt x="5289" y="6393"/>
                  </a:lnTo>
                  <a:lnTo>
                    <a:pt x="5162" y="6321"/>
                  </a:lnTo>
                  <a:lnTo>
                    <a:pt x="5053" y="6248"/>
                  </a:lnTo>
                  <a:lnTo>
                    <a:pt x="4935" y="6167"/>
                  </a:lnTo>
                  <a:lnTo>
                    <a:pt x="4836" y="6085"/>
                  </a:lnTo>
                  <a:lnTo>
                    <a:pt x="4727" y="5995"/>
                  </a:lnTo>
                  <a:lnTo>
                    <a:pt x="4637" y="5895"/>
                  </a:lnTo>
                  <a:lnTo>
                    <a:pt x="4546" y="5787"/>
                  </a:lnTo>
                  <a:lnTo>
                    <a:pt x="4456" y="5678"/>
                  </a:lnTo>
                  <a:lnTo>
                    <a:pt x="472" y="110"/>
                  </a:lnTo>
                  <a:lnTo>
                    <a:pt x="436" y="64"/>
                  </a:lnTo>
                  <a:lnTo>
                    <a:pt x="390" y="37"/>
                  </a:lnTo>
                  <a:lnTo>
                    <a:pt x="345" y="1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296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99750" y="175717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9" y="1"/>
                  </a:moveTo>
                  <a:lnTo>
                    <a:pt x="697" y="10"/>
                  </a:lnTo>
                  <a:lnTo>
                    <a:pt x="625" y="19"/>
                  </a:lnTo>
                  <a:lnTo>
                    <a:pt x="553" y="37"/>
                  </a:lnTo>
                  <a:lnTo>
                    <a:pt x="480" y="64"/>
                  </a:lnTo>
                  <a:lnTo>
                    <a:pt x="417" y="100"/>
                  </a:lnTo>
                  <a:lnTo>
                    <a:pt x="344" y="136"/>
                  </a:lnTo>
                  <a:lnTo>
                    <a:pt x="290" y="182"/>
                  </a:lnTo>
                  <a:lnTo>
                    <a:pt x="227" y="227"/>
                  </a:lnTo>
                  <a:lnTo>
                    <a:pt x="181" y="290"/>
                  </a:lnTo>
                  <a:lnTo>
                    <a:pt x="136" y="345"/>
                  </a:lnTo>
                  <a:lnTo>
                    <a:pt x="91" y="417"/>
                  </a:lnTo>
                  <a:lnTo>
                    <a:pt x="64" y="480"/>
                  </a:lnTo>
                  <a:lnTo>
                    <a:pt x="36" y="553"/>
                  </a:lnTo>
                  <a:lnTo>
                    <a:pt x="18" y="625"/>
                  </a:lnTo>
                  <a:lnTo>
                    <a:pt x="9" y="698"/>
                  </a:lnTo>
                  <a:lnTo>
                    <a:pt x="0" y="779"/>
                  </a:lnTo>
                  <a:lnTo>
                    <a:pt x="9" y="852"/>
                  </a:lnTo>
                  <a:lnTo>
                    <a:pt x="18" y="924"/>
                  </a:lnTo>
                  <a:lnTo>
                    <a:pt x="36" y="1006"/>
                  </a:lnTo>
                  <a:lnTo>
                    <a:pt x="64" y="1069"/>
                  </a:lnTo>
                  <a:lnTo>
                    <a:pt x="91" y="1141"/>
                  </a:lnTo>
                  <a:lnTo>
                    <a:pt x="136" y="1205"/>
                  </a:lnTo>
                  <a:lnTo>
                    <a:pt x="181" y="1268"/>
                  </a:lnTo>
                  <a:lnTo>
                    <a:pt x="227" y="1323"/>
                  </a:lnTo>
                  <a:lnTo>
                    <a:pt x="290" y="1377"/>
                  </a:lnTo>
                  <a:lnTo>
                    <a:pt x="344" y="1422"/>
                  </a:lnTo>
                  <a:lnTo>
                    <a:pt x="417" y="1458"/>
                  </a:lnTo>
                  <a:lnTo>
                    <a:pt x="480" y="1495"/>
                  </a:lnTo>
                  <a:lnTo>
                    <a:pt x="553" y="1513"/>
                  </a:lnTo>
                  <a:lnTo>
                    <a:pt x="625" y="1531"/>
                  </a:lnTo>
                  <a:lnTo>
                    <a:pt x="697" y="1549"/>
                  </a:lnTo>
                  <a:lnTo>
                    <a:pt x="851" y="1549"/>
                  </a:lnTo>
                  <a:lnTo>
                    <a:pt x="924" y="1531"/>
                  </a:lnTo>
                  <a:lnTo>
                    <a:pt x="996" y="1513"/>
                  </a:lnTo>
                  <a:lnTo>
                    <a:pt x="1069" y="1495"/>
                  </a:lnTo>
                  <a:lnTo>
                    <a:pt x="1141" y="1458"/>
                  </a:lnTo>
                  <a:lnTo>
                    <a:pt x="1204" y="1422"/>
                  </a:lnTo>
                  <a:lnTo>
                    <a:pt x="1268" y="1377"/>
                  </a:lnTo>
                  <a:lnTo>
                    <a:pt x="1322" y="1323"/>
                  </a:lnTo>
                  <a:lnTo>
                    <a:pt x="1376" y="1268"/>
                  </a:lnTo>
                  <a:lnTo>
                    <a:pt x="1422" y="1205"/>
                  </a:lnTo>
                  <a:lnTo>
                    <a:pt x="1458" y="1141"/>
                  </a:lnTo>
                  <a:lnTo>
                    <a:pt x="1494" y="1069"/>
                  </a:lnTo>
                  <a:lnTo>
                    <a:pt x="1512" y="1006"/>
                  </a:lnTo>
                  <a:lnTo>
                    <a:pt x="1530" y="924"/>
                  </a:lnTo>
                  <a:lnTo>
                    <a:pt x="1549" y="852"/>
                  </a:lnTo>
                  <a:lnTo>
                    <a:pt x="1549" y="779"/>
                  </a:lnTo>
                  <a:lnTo>
                    <a:pt x="1549" y="698"/>
                  </a:lnTo>
                  <a:lnTo>
                    <a:pt x="1530" y="625"/>
                  </a:lnTo>
                  <a:lnTo>
                    <a:pt x="1512" y="553"/>
                  </a:lnTo>
                  <a:lnTo>
                    <a:pt x="1494" y="480"/>
                  </a:lnTo>
                  <a:lnTo>
                    <a:pt x="1458" y="417"/>
                  </a:lnTo>
                  <a:lnTo>
                    <a:pt x="1422" y="345"/>
                  </a:lnTo>
                  <a:lnTo>
                    <a:pt x="1376" y="290"/>
                  </a:lnTo>
                  <a:lnTo>
                    <a:pt x="1322" y="227"/>
                  </a:lnTo>
                  <a:lnTo>
                    <a:pt x="1268" y="182"/>
                  </a:lnTo>
                  <a:lnTo>
                    <a:pt x="1204" y="136"/>
                  </a:lnTo>
                  <a:lnTo>
                    <a:pt x="1141" y="100"/>
                  </a:lnTo>
                  <a:lnTo>
                    <a:pt x="1069" y="64"/>
                  </a:lnTo>
                  <a:lnTo>
                    <a:pt x="996" y="37"/>
                  </a:lnTo>
                  <a:lnTo>
                    <a:pt x="924" y="19"/>
                  </a:lnTo>
                  <a:lnTo>
                    <a:pt x="851" y="10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342975" y="1800400"/>
              <a:ext cx="210775" cy="211225"/>
            </a:xfrm>
            <a:custGeom>
              <a:avLst/>
              <a:gdLst/>
              <a:ahLst/>
              <a:cxnLst/>
              <a:rect l="l" t="t" r="r" b="b"/>
              <a:pathLst>
                <a:path w="8431" h="8449" extrusionOk="0">
                  <a:moveTo>
                    <a:pt x="698" y="1"/>
                  </a:moveTo>
                  <a:lnTo>
                    <a:pt x="625" y="19"/>
                  </a:lnTo>
                  <a:lnTo>
                    <a:pt x="553" y="28"/>
                  </a:lnTo>
                  <a:lnTo>
                    <a:pt x="480" y="55"/>
                  </a:lnTo>
                  <a:lnTo>
                    <a:pt x="408" y="92"/>
                  </a:lnTo>
                  <a:lnTo>
                    <a:pt x="345" y="128"/>
                  </a:lnTo>
                  <a:lnTo>
                    <a:pt x="281" y="173"/>
                  </a:lnTo>
                  <a:lnTo>
                    <a:pt x="227" y="227"/>
                  </a:lnTo>
                  <a:lnTo>
                    <a:pt x="173" y="282"/>
                  </a:lnTo>
                  <a:lnTo>
                    <a:pt x="127" y="345"/>
                  </a:lnTo>
                  <a:lnTo>
                    <a:pt x="82" y="417"/>
                  </a:lnTo>
                  <a:lnTo>
                    <a:pt x="55" y="481"/>
                  </a:lnTo>
                  <a:lnTo>
                    <a:pt x="28" y="553"/>
                  </a:lnTo>
                  <a:lnTo>
                    <a:pt x="10" y="626"/>
                  </a:lnTo>
                  <a:lnTo>
                    <a:pt x="1" y="698"/>
                  </a:lnTo>
                  <a:lnTo>
                    <a:pt x="1" y="771"/>
                  </a:lnTo>
                  <a:lnTo>
                    <a:pt x="1" y="843"/>
                  </a:lnTo>
                  <a:lnTo>
                    <a:pt x="10" y="924"/>
                  </a:lnTo>
                  <a:lnTo>
                    <a:pt x="28" y="997"/>
                  </a:lnTo>
                  <a:lnTo>
                    <a:pt x="55" y="1060"/>
                  </a:lnTo>
                  <a:lnTo>
                    <a:pt x="82" y="1133"/>
                  </a:lnTo>
                  <a:lnTo>
                    <a:pt x="127" y="1196"/>
                  </a:lnTo>
                  <a:lnTo>
                    <a:pt x="173" y="1260"/>
                  </a:lnTo>
                  <a:lnTo>
                    <a:pt x="227" y="1323"/>
                  </a:lnTo>
                  <a:lnTo>
                    <a:pt x="281" y="1368"/>
                  </a:lnTo>
                  <a:lnTo>
                    <a:pt x="345" y="1422"/>
                  </a:lnTo>
                  <a:lnTo>
                    <a:pt x="408" y="1459"/>
                  </a:lnTo>
                  <a:lnTo>
                    <a:pt x="480" y="1486"/>
                  </a:lnTo>
                  <a:lnTo>
                    <a:pt x="553" y="1513"/>
                  </a:lnTo>
                  <a:lnTo>
                    <a:pt x="625" y="1531"/>
                  </a:lnTo>
                  <a:lnTo>
                    <a:pt x="698" y="1540"/>
                  </a:lnTo>
                  <a:lnTo>
                    <a:pt x="770" y="1549"/>
                  </a:lnTo>
                  <a:lnTo>
                    <a:pt x="843" y="1540"/>
                  </a:lnTo>
                  <a:lnTo>
                    <a:pt x="915" y="1531"/>
                  </a:lnTo>
                  <a:lnTo>
                    <a:pt x="988" y="1513"/>
                  </a:lnTo>
                  <a:lnTo>
                    <a:pt x="1060" y="1486"/>
                  </a:lnTo>
                  <a:lnTo>
                    <a:pt x="1132" y="1459"/>
                  </a:lnTo>
                  <a:lnTo>
                    <a:pt x="1196" y="1422"/>
                  </a:lnTo>
                  <a:lnTo>
                    <a:pt x="1259" y="1377"/>
                  </a:lnTo>
                  <a:lnTo>
                    <a:pt x="1313" y="1323"/>
                  </a:lnTo>
                  <a:lnTo>
                    <a:pt x="1368" y="1260"/>
                  </a:lnTo>
                  <a:lnTo>
                    <a:pt x="1413" y="1196"/>
                  </a:lnTo>
                  <a:lnTo>
                    <a:pt x="1449" y="1133"/>
                  </a:lnTo>
                  <a:lnTo>
                    <a:pt x="1485" y="1069"/>
                  </a:lnTo>
                  <a:lnTo>
                    <a:pt x="1513" y="997"/>
                  </a:lnTo>
                  <a:lnTo>
                    <a:pt x="1531" y="924"/>
                  </a:lnTo>
                  <a:lnTo>
                    <a:pt x="1540" y="852"/>
                  </a:lnTo>
                  <a:lnTo>
                    <a:pt x="1540" y="771"/>
                  </a:lnTo>
                  <a:lnTo>
                    <a:pt x="1540" y="698"/>
                  </a:lnTo>
                  <a:lnTo>
                    <a:pt x="1531" y="626"/>
                  </a:lnTo>
                  <a:lnTo>
                    <a:pt x="1513" y="553"/>
                  </a:lnTo>
                  <a:lnTo>
                    <a:pt x="1485" y="481"/>
                  </a:lnTo>
                  <a:lnTo>
                    <a:pt x="1458" y="417"/>
                  </a:lnTo>
                  <a:lnTo>
                    <a:pt x="1413" y="345"/>
                  </a:lnTo>
                  <a:lnTo>
                    <a:pt x="1368" y="291"/>
                  </a:lnTo>
                  <a:lnTo>
                    <a:pt x="1313" y="227"/>
                  </a:lnTo>
                  <a:lnTo>
                    <a:pt x="1259" y="173"/>
                  </a:lnTo>
                  <a:lnTo>
                    <a:pt x="1196" y="128"/>
                  </a:lnTo>
                  <a:lnTo>
                    <a:pt x="1132" y="92"/>
                  </a:lnTo>
                  <a:lnTo>
                    <a:pt x="1060" y="55"/>
                  </a:lnTo>
                  <a:lnTo>
                    <a:pt x="988" y="37"/>
                  </a:lnTo>
                  <a:lnTo>
                    <a:pt x="915" y="19"/>
                  </a:lnTo>
                  <a:lnTo>
                    <a:pt x="843" y="1"/>
                  </a:lnTo>
                  <a:close/>
                  <a:moveTo>
                    <a:pt x="2418" y="1730"/>
                  </a:moveTo>
                  <a:lnTo>
                    <a:pt x="2346" y="1739"/>
                  </a:lnTo>
                  <a:lnTo>
                    <a:pt x="2273" y="1757"/>
                  </a:lnTo>
                  <a:lnTo>
                    <a:pt x="2201" y="1785"/>
                  </a:lnTo>
                  <a:lnTo>
                    <a:pt x="2137" y="1812"/>
                  </a:lnTo>
                  <a:lnTo>
                    <a:pt x="2065" y="1857"/>
                  </a:lnTo>
                  <a:lnTo>
                    <a:pt x="2002" y="1902"/>
                  </a:lnTo>
                  <a:lnTo>
                    <a:pt x="1947" y="1957"/>
                  </a:lnTo>
                  <a:lnTo>
                    <a:pt x="1893" y="2011"/>
                  </a:lnTo>
                  <a:lnTo>
                    <a:pt x="1848" y="2074"/>
                  </a:lnTo>
                  <a:lnTo>
                    <a:pt x="1811" y="2138"/>
                  </a:lnTo>
                  <a:lnTo>
                    <a:pt x="1775" y="2210"/>
                  </a:lnTo>
                  <a:lnTo>
                    <a:pt x="1748" y="2283"/>
                  </a:lnTo>
                  <a:lnTo>
                    <a:pt x="1730" y="2355"/>
                  </a:lnTo>
                  <a:lnTo>
                    <a:pt x="1721" y="2427"/>
                  </a:lnTo>
                  <a:lnTo>
                    <a:pt x="1721" y="2500"/>
                  </a:lnTo>
                  <a:lnTo>
                    <a:pt x="1721" y="2572"/>
                  </a:lnTo>
                  <a:lnTo>
                    <a:pt x="1730" y="2645"/>
                  </a:lnTo>
                  <a:lnTo>
                    <a:pt x="1748" y="2717"/>
                  </a:lnTo>
                  <a:lnTo>
                    <a:pt x="1775" y="2790"/>
                  </a:lnTo>
                  <a:lnTo>
                    <a:pt x="1811" y="2862"/>
                  </a:lnTo>
                  <a:lnTo>
                    <a:pt x="1848" y="2925"/>
                  </a:lnTo>
                  <a:lnTo>
                    <a:pt x="1893" y="2989"/>
                  </a:lnTo>
                  <a:lnTo>
                    <a:pt x="1947" y="3043"/>
                  </a:lnTo>
                  <a:lnTo>
                    <a:pt x="2002" y="3098"/>
                  </a:lnTo>
                  <a:lnTo>
                    <a:pt x="2065" y="3143"/>
                  </a:lnTo>
                  <a:lnTo>
                    <a:pt x="2128" y="3179"/>
                  </a:lnTo>
                  <a:lnTo>
                    <a:pt x="2201" y="3215"/>
                  </a:lnTo>
                  <a:lnTo>
                    <a:pt x="2273" y="3242"/>
                  </a:lnTo>
                  <a:lnTo>
                    <a:pt x="2346" y="3260"/>
                  </a:lnTo>
                  <a:lnTo>
                    <a:pt x="2418" y="3270"/>
                  </a:lnTo>
                  <a:lnTo>
                    <a:pt x="2563" y="3270"/>
                  </a:lnTo>
                  <a:lnTo>
                    <a:pt x="2635" y="3260"/>
                  </a:lnTo>
                  <a:lnTo>
                    <a:pt x="2708" y="3242"/>
                  </a:lnTo>
                  <a:lnTo>
                    <a:pt x="2780" y="3215"/>
                  </a:lnTo>
                  <a:lnTo>
                    <a:pt x="2853" y="3188"/>
                  </a:lnTo>
                  <a:lnTo>
                    <a:pt x="2916" y="3143"/>
                  </a:lnTo>
                  <a:lnTo>
                    <a:pt x="2979" y="3098"/>
                  </a:lnTo>
                  <a:lnTo>
                    <a:pt x="3034" y="3043"/>
                  </a:lnTo>
                  <a:lnTo>
                    <a:pt x="3088" y="2989"/>
                  </a:lnTo>
                  <a:lnTo>
                    <a:pt x="3133" y="2925"/>
                  </a:lnTo>
                  <a:lnTo>
                    <a:pt x="3179" y="2862"/>
                  </a:lnTo>
                  <a:lnTo>
                    <a:pt x="3206" y="2790"/>
                  </a:lnTo>
                  <a:lnTo>
                    <a:pt x="3233" y="2717"/>
                  </a:lnTo>
                  <a:lnTo>
                    <a:pt x="3251" y="2645"/>
                  </a:lnTo>
                  <a:lnTo>
                    <a:pt x="3260" y="2572"/>
                  </a:lnTo>
                  <a:lnTo>
                    <a:pt x="3269" y="2500"/>
                  </a:lnTo>
                  <a:lnTo>
                    <a:pt x="3260" y="2427"/>
                  </a:lnTo>
                  <a:lnTo>
                    <a:pt x="3251" y="2355"/>
                  </a:lnTo>
                  <a:lnTo>
                    <a:pt x="3233" y="2283"/>
                  </a:lnTo>
                  <a:lnTo>
                    <a:pt x="3206" y="2210"/>
                  </a:lnTo>
                  <a:lnTo>
                    <a:pt x="3179" y="2138"/>
                  </a:lnTo>
                  <a:lnTo>
                    <a:pt x="3142" y="2074"/>
                  </a:lnTo>
                  <a:lnTo>
                    <a:pt x="3088" y="2011"/>
                  </a:lnTo>
                  <a:lnTo>
                    <a:pt x="3043" y="1957"/>
                  </a:lnTo>
                  <a:lnTo>
                    <a:pt x="2979" y="1902"/>
                  </a:lnTo>
                  <a:lnTo>
                    <a:pt x="2916" y="1857"/>
                  </a:lnTo>
                  <a:lnTo>
                    <a:pt x="2853" y="1812"/>
                  </a:lnTo>
                  <a:lnTo>
                    <a:pt x="2780" y="1785"/>
                  </a:lnTo>
                  <a:lnTo>
                    <a:pt x="2717" y="1757"/>
                  </a:lnTo>
                  <a:lnTo>
                    <a:pt x="2644" y="1739"/>
                  </a:lnTo>
                  <a:lnTo>
                    <a:pt x="2563" y="1730"/>
                  </a:lnTo>
                  <a:close/>
                  <a:moveTo>
                    <a:pt x="4211" y="3451"/>
                  </a:moveTo>
                  <a:lnTo>
                    <a:pt x="4138" y="3460"/>
                  </a:lnTo>
                  <a:lnTo>
                    <a:pt x="4066" y="3469"/>
                  </a:lnTo>
                  <a:lnTo>
                    <a:pt x="3993" y="3487"/>
                  </a:lnTo>
                  <a:lnTo>
                    <a:pt x="3921" y="3505"/>
                  </a:lnTo>
                  <a:lnTo>
                    <a:pt x="3858" y="3541"/>
                  </a:lnTo>
                  <a:lnTo>
                    <a:pt x="3794" y="3577"/>
                  </a:lnTo>
                  <a:lnTo>
                    <a:pt x="3731" y="3623"/>
                  </a:lnTo>
                  <a:lnTo>
                    <a:pt x="3668" y="3677"/>
                  </a:lnTo>
                  <a:lnTo>
                    <a:pt x="3613" y="3740"/>
                  </a:lnTo>
                  <a:lnTo>
                    <a:pt x="3568" y="3804"/>
                  </a:lnTo>
                  <a:lnTo>
                    <a:pt x="3532" y="3867"/>
                  </a:lnTo>
                  <a:lnTo>
                    <a:pt x="3496" y="3930"/>
                  </a:lnTo>
                  <a:lnTo>
                    <a:pt x="3477" y="4003"/>
                  </a:lnTo>
                  <a:lnTo>
                    <a:pt x="3459" y="4075"/>
                  </a:lnTo>
                  <a:lnTo>
                    <a:pt x="3441" y="4148"/>
                  </a:lnTo>
                  <a:lnTo>
                    <a:pt x="3441" y="4220"/>
                  </a:lnTo>
                  <a:lnTo>
                    <a:pt x="3441" y="4302"/>
                  </a:lnTo>
                  <a:lnTo>
                    <a:pt x="3459" y="4374"/>
                  </a:lnTo>
                  <a:lnTo>
                    <a:pt x="3477" y="4447"/>
                  </a:lnTo>
                  <a:lnTo>
                    <a:pt x="3496" y="4519"/>
                  </a:lnTo>
                  <a:lnTo>
                    <a:pt x="3532" y="4582"/>
                  </a:lnTo>
                  <a:lnTo>
                    <a:pt x="3568" y="4646"/>
                  </a:lnTo>
                  <a:lnTo>
                    <a:pt x="3613" y="4709"/>
                  </a:lnTo>
                  <a:lnTo>
                    <a:pt x="3668" y="4773"/>
                  </a:lnTo>
                  <a:lnTo>
                    <a:pt x="3731" y="4827"/>
                  </a:lnTo>
                  <a:lnTo>
                    <a:pt x="3785" y="4872"/>
                  </a:lnTo>
                  <a:lnTo>
                    <a:pt x="3858" y="4908"/>
                  </a:lnTo>
                  <a:lnTo>
                    <a:pt x="3921" y="4945"/>
                  </a:lnTo>
                  <a:lnTo>
                    <a:pt x="3993" y="4963"/>
                  </a:lnTo>
                  <a:lnTo>
                    <a:pt x="4066" y="4981"/>
                  </a:lnTo>
                  <a:lnTo>
                    <a:pt x="4138" y="4990"/>
                  </a:lnTo>
                  <a:lnTo>
                    <a:pt x="4211" y="4999"/>
                  </a:lnTo>
                  <a:lnTo>
                    <a:pt x="4292" y="4990"/>
                  </a:lnTo>
                  <a:lnTo>
                    <a:pt x="4365" y="4981"/>
                  </a:lnTo>
                  <a:lnTo>
                    <a:pt x="4437" y="4963"/>
                  </a:lnTo>
                  <a:lnTo>
                    <a:pt x="4501" y="4945"/>
                  </a:lnTo>
                  <a:lnTo>
                    <a:pt x="4573" y="4908"/>
                  </a:lnTo>
                  <a:lnTo>
                    <a:pt x="4636" y="4872"/>
                  </a:lnTo>
                  <a:lnTo>
                    <a:pt x="4700" y="4827"/>
                  </a:lnTo>
                  <a:lnTo>
                    <a:pt x="4763" y="4773"/>
                  </a:lnTo>
                  <a:lnTo>
                    <a:pt x="4817" y="4709"/>
                  </a:lnTo>
                  <a:lnTo>
                    <a:pt x="4863" y="4655"/>
                  </a:lnTo>
                  <a:lnTo>
                    <a:pt x="4899" y="4582"/>
                  </a:lnTo>
                  <a:lnTo>
                    <a:pt x="4926" y="4519"/>
                  </a:lnTo>
                  <a:lnTo>
                    <a:pt x="4953" y="4447"/>
                  </a:lnTo>
                  <a:lnTo>
                    <a:pt x="4971" y="4374"/>
                  </a:lnTo>
                  <a:lnTo>
                    <a:pt x="4980" y="4302"/>
                  </a:lnTo>
                  <a:lnTo>
                    <a:pt x="4989" y="4229"/>
                  </a:lnTo>
                  <a:lnTo>
                    <a:pt x="4980" y="4148"/>
                  </a:lnTo>
                  <a:lnTo>
                    <a:pt x="4971" y="4075"/>
                  </a:lnTo>
                  <a:lnTo>
                    <a:pt x="4953" y="4003"/>
                  </a:lnTo>
                  <a:lnTo>
                    <a:pt x="4935" y="3940"/>
                  </a:lnTo>
                  <a:lnTo>
                    <a:pt x="4899" y="3867"/>
                  </a:lnTo>
                  <a:lnTo>
                    <a:pt x="4863" y="3804"/>
                  </a:lnTo>
                  <a:lnTo>
                    <a:pt x="4817" y="3740"/>
                  </a:lnTo>
                  <a:lnTo>
                    <a:pt x="4763" y="3677"/>
                  </a:lnTo>
                  <a:lnTo>
                    <a:pt x="4700" y="3623"/>
                  </a:lnTo>
                  <a:lnTo>
                    <a:pt x="4636" y="3577"/>
                  </a:lnTo>
                  <a:lnTo>
                    <a:pt x="4573" y="3541"/>
                  </a:lnTo>
                  <a:lnTo>
                    <a:pt x="4510" y="3505"/>
                  </a:lnTo>
                  <a:lnTo>
                    <a:pt x="4437" y="3487"/>
                  </a:lnTo>
                  <a:lnTo>
                    <a:pt x="4365" y="3469"/>
                  </a:lnTo>
                  <a:lnTo>
                    <a:pt x="4292" y="3460"/>
                  </a:lnTo>
                  <a:lnTo>
                    <a:pt x="4211" y="3451"/>
                  </a:lnTo>
                  <a:close/>
                  <a:moveTo>
                    <a:pt x="5868" y="5180"/>
                  </a:moveTo>
                  <a:lnTo>
                    <a:pt x="5786" y="5189"/>
                  </a:lnTo>
                  <a:lnTo>
                    <a:pt x="5714" y="5207"/>
                  </a:lnTo>
                  <a:lnTo>
                    <a:pt x="5650" y="5234"/>
                  </a:lnTo>
                  <a:lnTo>
                    <a:pt x="5578" y="5271"/>
                  </a:lnTo>
                  <a:lnTo>
                    <a:pt x="5515" y="5307"/>
                  </a:lnTo>
                  <a:lnTo>
                    <a:pt x="5451" y="5352"/>
                  </a:lnTo>
                  <a:lnTo>
                    <a:pt x="5388" y="5406"/>
                  </a:lnTo>
                  <a:lnTo>
                    <a:pt x="5343" y="5461"/>
                  </a:lnTo>
                  <a:lnTo>
                    <a:pt x="5288" y="5524"/>
                  </a:lnTo>
                  <a:lnTo>
                    <a:pt x="5252" y="5587"/>
                  </a:lnTo>
                  <a:lnTo>
                    <a:pt x="5225" y="5660"/>
                  </a:lnTo>
                  <a:lnTo>
                    <a:pt x="5198" y="5732"/>
                  </a:lnTo>
                  <a:lnTo>
                    <a:pt x="5180" y="5805"/>
                  </a:lnTo>
                  <a:lnTo>
                    <a:pt x="5171" y="5877"/>
                  </a:lnTo>
                  <a:lnTo>
                    <a:pt x="5161" y="5950"/>
                  </a:lnTo>
                  <a:lnTo>
                    <a:pt x="5171" y="6022"/>
                  </a:lnTo>
                  <a:lnTo>
                    <a:pt x="5180" y="6094"/>
                  </a:lnTo>
                  <a:lnTo>
                    <a:pt x="5198" y="6167"/>
                  </a:lnTo>
                  <a:lnTo>
                    <a:pt x="5225" y="6239"/>
                  </a:lnTo>
                  <a:lnTo>
                    <a:pt x="5252" y="6312"/>
                  </a:lnTo>
                  <a:lnTo>
                    <a:pt x="5288" y="6375"/>
                  </a:lnTo>
                  <a:lnTo>
                    <a:pt x="5333" y="6438"/>
                  </a:lnTo>
                  <a:lnTo>
                    <a:pt x="5388" y="6493"/>
                  </a:lnTo>
                  <a:lnTo>
                    <a:pt x="5451" y="6547"/>
                  </a:lnTo>
                  <a:lnTo>
                    <a:pt x="5515" y="6592"/>
                  </a:lnTo>
                  <a:lnTo>
                    <a:pt x="5578" y="6638"/>
                  </a:lnTo>
                  <a:lnTo>
                    <a:pt x="5650" y="6665"/>
                  </a:lnTo>
                  <a:lnTo>
                    <a:pt x="5714" y="6692"/>
                  </a:lnTo>
                  <a:lnTo>
                    <a:pt x="5786" y="6710"/>
                  </a:lnTo>
                  <a:lnTo>
                    <a:pt x="5859" y="6719"/>
                  </a:lnTo>
                  <a:lnTo>
                    <a:pt x="6013" y="6719"/>
                  </a:lnTo>
                  <a:lnTo>
                    <a:pt x="6085" y="6710"/>
                  </a:lnTo>
                  <a:lnTo>
                    <a:pt x="6157" y="6692"/>
                  </a:lnTo>
                  <a:lnTo>
                    <a:pt x="6230" y="6665"/>
                  </a:lnTo>
                  <a:lnTo>
                    <a:pt x="6293" y="6638"/>
                  </a:lnTo>
                  <a:lnTo>
                    <a:pt x="6366" y="6592"/>
                  </a:lnTo>
                  <a:lnTo>
                    <a:pt x="6420" y="6547"/>
                  </a:lnTo>
                  <a:lnTo>
                    <a:pt x="6483" y="6502"/>
                  </a:lnTo>
                  <a:lnTo>
                    <a:pt x="6538" y="6438"/>
                  </a:lnTo>
                  <a:lnTo>
                    <a:pt x="6583" y="6375"/>
                  </a:lnTo>
                  <a:lnTo>
                    <a:pt x="6619" y="6312"/>
                  </a:lnTo>
                  <a:lnTo>
                    <a:pt x="6655" y="6239"/>
                  </a:lnTo>
                  <a:lnTo>
                    <a:pt x="6674" y="6176"/>
                  </a:lnTo>
                  <a:lnTo>
                    <a:pt x="6692" y="6103"/>
                  </a:lnTo>
                  <a:lnTo>
                    <a:pt x="6710" y="6022"/>
                  </a:lnTo>
                  <a:lnTo>
                    <a:pt x="6710" y="5950"/>
                  </a:lnTo>
                  <a:lnTo>
                    <a:pt x="6710" y="5877"/>
                  </a:lnTo>
                  <a:lnTo>
                    <a:pt x="6692" y="5805"/>
                  </a:lnTo>
                  <a:lnTo>
                    <a:pt x="6683" y="5732"/>
                  </a:lnTo>
                  <a:lnTo>
                    <a:pt x="6655" y="5660"/>
                  </a:lnTo>
                  <a:lnTo>
                    <a:pt x="6619" y="5596"/>
                  </a:lnTo>
                  <a:lnTo>
                    <a:pt x="6583" y="5524"/>
                  </a:lnTo>
                  <a:lnTo>
                    <a:pt x="6538" y="5461"/>
                  </a:lnTo>
                  <a:lnTo>
                    <a:pt x="6483" y="5406"/>
                  </a:lnTo>
                  <a:lnTo>
                    <a:pt x="6429" y="5352"/>
                  </a:lnTo>
                  <a:lnTo>
                    <a:pt x="6366" y="5307"/>
                  </a:lnTo>
                  <a:lnTo>
                    <a:pt x="6293" y="5271"/>
                  </a:lnTo>
                  <a:lnTo>
                    <a:pt x="6230" y="5234"/>
                  </a:lnTo>
                  <a:lnTo>
                    <a:pt x="6157" y="5207"/>
                  </a:lnTo>
                  <a:lnTo>
                    <a:pt x="6085" y="5189"/>
                  </a:lnTo>
                  <a:lnTo>
                    <a:pt x="6013" y="5180"/>
                  </a:lnTo>
                  <a:close/>
                  <a:moveTo>
                    <a:pt x="7660" y="6900"/>
                  </a:moveTo>
                  <a:lnTo>
                    <a:pt x="7588" y="6909"/>
                  </a:lnTo>
                  <a:lnTo>
                    <a:pt x="7516" y="6918"/>
                  </a:lnTo>
                  <a:lnTo>
                    <a:pt x="7443" y="6936"/>
                  </a:lnTo>
                  <a:lnTo>
                    <a:pt x="7371" y="6964"/>
                  </a:lnTo>
                  <a:lnTo>
                    <a:pt x="7298" y="6991"/>
                  </a:lnTo>
                  <a:lnTo>
                    <a:pt x="7235" y="7027"/>
                  </a:lnTo>
                  <a:lnTo>
                    <a:pt x="7171" y="7081"/>
                  </a:lnTo>
                  <a:lnTo>
                    <a:pt x="7117" y="7127"/>
                  </a:lnTo>
                  <a:lnTo>
                    <a:pt x="7063" y="7190"/>
                  </a:lnTo>
                  <a:lnTo>
                    <a:pt x="7018" y="7253"/>
                  </a:lnTo>
                  <a:lnTo>
                    <a:pt x="6972" y="7317"/>
                  </a:lnTo>
                  <a:lnTo>
                    <a:pt x="6945" y="7389"/>
                  </a:lnTo>
                  <a:lnTo>
                    <a:pt x="6918" y="7453"/>
                  </a:lnTo>
                  <a:lnTo>
                    <a:pt x="6900" y="7525"/>
                  </a:lnTo>
                  <a:lnTo>
                    <a:pt x="6891" y="7597"/>
                  </a:lnTo>
                  <a:lnTo>
                    <a:pt x="6891" y="7679"/>
                  </a:lnTo>
                  <a:lnTo>
                    <a:pt x="6891" y="7751"/>
                  </a:lnTo>
                  <a:lnTo>
                    <a:pt x="6900" y="7824"/>
                  </a:lnTo>
                  <a:lnTo>
                    <a:pt x="6918" y="7896"/>
                  </a:lnTo>
                  <a:lnTo>
                    <a:pt x="6945" y="7969"/>
                  </a:lnTo>
                  <a:lnTo>
                    <a:pt x="6972" y="8032"/>
                  </a:lnTo>
                  <a:lnTo>
                    <a:pt x="7018" y="8104"/>
                  </a:lnTo>
                  <a:lnTo>
                    <a:pt x="7063" y="8168"/>
                  </a:lnTo>
                  <a:lnTo>
                    <a:pt x="7117" y="8222"/>
                  </a:lnTo>
                  <a:lnTo>
                    <a:pt x="7171" y="8276"/>
                  </a:lnTo>
                  <a:lnTo>
                    <a:pt x="7235" y="8322"/>
                  </a:lnTo>
                  <a:lnTo>
                    <a:pt x="7298" y="8358"/>
                  </a:lnTo>
                  <a:lnTo>
                    <a:pt x="7371" y="8394"/>
                  </a:lnTo>
                  <a:lnTo>
                    <a:pt x="7443" y="8421"/>
                  </a:lnTo>
                  <a:lnTo>
                    <a:pt x="7516" y="8439"/>
                  </a:lnTo>
                  <a:lnTo>
                    <a:pt x="7588" y="8449"/>
                  </a:lnTo>
                  <a:lnTo>
                    <a:pt x="7733" y="8449"/>
                  </a:lnTo>
                  <a:lnTo>
                    <a:pt x="7805" y="8439"/>
                  </a:lnTo>
                  <a:lnTo>
                    <a:pt x="7878" y="8421"/>
                  </a:lnTo>
                  <a:lnTo>
                    <a:pt x="7950" y="8394"/>
                  </a:lnTo>
                  <a:lnTo>
                    <a:pt x="8023" y="8358"/>
                  </a:lnTo>
                  <a:lnTo>
                    <a:pt x="8086" y="8322"/>
                  </a:lnTo>
                  <a:lnTo>
                    <a:pt x="8149" y="8276"/>
                  </a:lnTo>
                  <a:lnTo>
                    <a:pt x="8204" y="8222"/>
                  </a:lnTo>
                  <a:lnTo>
                    <a:pt x="8258" y="8168"/>
                  </a:lnTo>
                  <a:lnTo>
                    <a:pt x="8303" y="8104"/>
                  </a:lnTo>
                  <a:lnTo>
                    <a:pt x="8339" y="8041"/>
                  </a:lnTo>
                  <a:lnTo>
                    <a:pt x="8376" y="7969"/>
                  </a:lnTo>
                  <a:lnTo>
                    <a:pt x="8403" y="7896"/>
                  </a:lnTo>
                  <a:lnTo>
                    <a:pt x="8421" y="7824"/>
                  </a:lnTo>
                  <a:lnTo>
                    <a:pt x="8430" y="7751"/>
                  </a:lnTo>
                  <a:lnTo>
                    <a:pt x="8430" y="7679"/>
                  </a:lnTo>
                  <a:lnTo>
                    <a:pt x="8430" y="7606"/>
                  </a:lnTo>
                  <a:lnTo>
                    <a:pt x="8421" y="7534"/>
                  </a:lnTo>
                  <a:lnTo>
                    <a:pt x="8403" y="7462"/>
                  </a:lnTo>
                  <a:lnTo>
                    <a:pt x="8376" y="7389"/>
                  </a:lnTo>
                  <a:lnTo>
                    <a:pt x="8349" y="7317"/>
                  </a:lnTo>
                  <a:lnTo>
                    <a:pt x="8303" y="7253"/>
                  </a:lnTo>
                  <a:lnTo>
                    <a:pt x="8258" y="7190"/>
                  </a:lnTo>
                  <a:lnTo>
                    <a:pt x="8204" y="7127"/>
                  </a:lnTo>
                  <a:lnTo>
                    <a:pt x="8149" y="7081"/>
                  </a:lnTo>
                  <a:lnTo>
                    <a:pt x="8086" y="7036"/>
                  </a:lnTo>
                  <a:lnTo>
                    <a:pt x="8023" y="6991"/>
                  </a:lnTo>
                  <a:lnTo>
                    <a:pt x="7950" y="6964"/>
                  </a:lnTo>
                  <a:lnTo>
                    <a:pt x="7878" y="6936"/>
                  </a:lnTo>
                  <a:lnTo>
                    <a:pt x="7805" y="6918"/>
                  </a:lnTo>
                  <a:lnTo>
                    <a:pt x="7733" y="6909"/>
                  </a:lnTo>
                  <a:lnTo>
                    <a:pt x="7660" y="6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558250" y="2016125"/>
              <a:ext cx="38500" cy="38725"/>
            </a:xfrm>
            <a:custGeom>
              <a:avLst/>
              <a:gdLst/>
              <a:ahLst/>
              <a:cxnLst/>
              <a:rect l="l" t="t" r="r" b="b"/>
              <a:pathLst>
                <a:path w="1540" h="1549" extrusionOk="0">
                  <a:moveTo>
                    <a:pt x="697" y="1"/>
                  </a:moveTo>
                  <a:lnTo>
                    <a:pt x="616" y="19"/>
                  </a:lnTo>
                  <a:lnTo>
                    <a:pt x="543" y="37"/>
                  </a:lnTo>
                  <a:lnTo>
                    <a:pt x="480" y="64"/>
                  </a:lnTo>
                  <a:lnTo>
                    <a:pt x="408" y="91"/>
                  </a:lnTo>
                  <a:lnTo>
                    <a:pt x="344" y="127"/>
                  </a:lnTo>
                  <a:lnTo>
                    <a:pt x="281" y="173"/>
                  </a:lnTo>
                  <a:lnTo>
                    <a:pt x="226" y="227"/>
                  </a:lnTo>
                  <a:lnTo>
                    <a:pt x="172" y="281"/>
                  </a:lnTo>
                  <a:lnTo>
                    <a:pt x="127" y="345"/>
                  </a:lnTo>
                  <a:lnTo>
                    <a:pt x="91" y="408"/>
                  </a:lnTo>
                  <a:lnTo>
                    <a:pt x="54" y="480"/>
                  </a:lnTo>
                  <a:lnTo>
                    <a:pt x="36" y="553"/>
                  </a:lnTo>
                  <a:lnTo>
                    <a:pt x="9" y="625"/>
                  </a:lnTo>
                  <a:lnTo>
                    <a:pt x="0" y="698"/>
                  </a:lnTo>
                  <a:lnTo>
                    <a:pt x="0" y="770"/>
                  </a:lnTo>
                  <a:lnTo>
                    <a:pt x="0" y="852"/>
                  </a:lnTo>
                  <a:lnTo>
                    <a:pt x="9" y="924"/>
                  </a:lnTo>
                  <a:lnTo>
                    <a:pt x="36" y="997"/>
                  </a:lnTo>
                  <a:lnTo>
                    <a:pt x="54" y="1069"/>
                  </a:lnTo>
                  <a:lnTo>
                    <a:pt x="91" y="1141"/>
                  </a:lnTo>
                  <a:lnTo>
                    <a:pt x="127" y="1205"/>
                  </a:lnTo>
                  <a:lnTo>
                    <a:pt x="172" y="1259"/>
                  </a:lnTo>
                  <a:lnTo>
                    <a:pt x="226" y="1323"/>
                  </a:lnTo>
                  <a:lnTo>
                    <a:pt x="281" y="1368"/>
                  </a:lnTo>
                  <a:lnTo>
                    <a:pt x="344" y="1413"/>
                  </a:lnTo>
                  <a:lnTo>
                    <a:pt x="408" y="1458"/>
                  </a:lnTo>
                  <a:lnTo>
                    <a:pt x="480" y="1485"/>
                  </a:lnTo>
                  <a:lnTo>
                    <a:pt x="543" y="1513"/>
                  </a:lnTo>
                  <a:lnTo>
                    <a:pt x="616" y="1531"/>
                  </a:lnTo>
                  <a:lnTo>
                    <a:pt x="697" y="1540"/>
                  </a:lnTo>
                  <a:lnTo>
                    <a:pt x="770" y="1549"/>
                  </a:lnTo>
                  <a:lnTo>
                    <a:pt x="851" y="1540"/>
                  </a:lnTo>
                  <a:lnTo>
                    <a:pt x="924" y="1531"/>
                  </a:lnTo>
                  <a:lnTo>
                    <a:pt x="996" y="1513"/>
                  </a:lnTo>
                  <a:lnTo>
                    <a:pt x="1068" y="1485"/>
                  </a:lnTo>
                  <a:lnTo>
                    <a:pt x="1132" y="1458"/>
                  </a:lnTo>
                  <a:lnTo>
                    <a:pt x="1204" y="1413"/>
                  </a:lnTo>
                  <a:lnTo>
                    <a:pt x="1259" y="1368"/>
                  </a:lnTo>
                  <a:lnTo>
                    <a:pt x="1313" y="1323"/>
                  </a:lnTo>
                  <a:lnTo>
                    <a:pt x="1367" y="1259"/>
                  </a:lnTo>
                  <a:lnTo>
                    <a:pt x="1413" y="1205"/>
                  </a:lnTo>
                  <a:lnTo>
                    <a:pt x="1449" y="1141"/>
                  </a:lnTo>
                  <a:lnTo>
                    <a:pt x="1485" y="1069"/>
                  </a:lnTo>
                  <a:lnTo>
                    <a:pt x="1512" y="997"/>
                  </a:lnTo>
                  <a:lnTo>
                    <a:pt x="1530" y="924"/>
                  </a:lnTo>
                  <a:lnTo>
                    <a:pt x="1539" y="852"/>
                  </a:lnTo>
                  <a:lnTo>
                    <a:pt x="1539" y="770"/>
                  </a:lnTo>
                  <a:lnTo>
                    <a:pt x="1539" y="698"/>
                  </a:lnTo>
                  <a:lnTo>
                    <a:pt x="1530" y="625"/>
                  </a:lnTo>
                  <a:lnTo>
                    <a:pt x="1512" y="553"/>
                  </a:lnTo>
                  <a:lnTo>
                    <a:pt x="1485" y="480"/>
                  </a:lnTo>
                  <a:lnTo>
                    <a:pt x="1449" y="408"/>
                  </a:lnTo>
                  <a:lnTo>
                    <a:pt x="1413" y="345"/>
                  </a:lnTo>
                  <a:lnTo>
                    <a:pt x="1367" y="281"/>
                  </a:lnTo>
                  <a:lnTo>
                    <a:pt x="1313" y="227"/>
                  </a:lnTo>
                  <a:lnTo>
                    <a:pt x="1259" y="173"/>
                  </a:lnTo>
                  <a:lnTo>
                    <a:pt x="1204" y="127"/>
                  </a:lnTo>
                  <a:lnTo>
                    <a:pt x="1132" y="91"/>
                  </a:lnTo>
                  <a:lnTo>
                    <a:pt x="1068" y="64"/>
                  </a:lnTo>
                  <a:lnTo>
                    <a:pt x="996" y="37"/>
                  </a:lnTo>
                  <a:lnTo>
                    <a:pt x="924" y="1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26350" y="2096925"/>
              <a:ext cx="38500" cy="38750"/>
            </a:xfrm>
            <a:custGeom>
              <a:avLst/>
              <a:gdLst/>
              <a:ahLst/>
              <a:cxnLst/>
              <a:rect l="l" t="t" r="r" b="b"/>
              <a:pathLst>
                <a:path w="1540" h="1550" extrusionOk="0">
                  <a:moveTo>
                    <a:pt x="770" y="1"/>
                  </a:moveTo>
                  <a:lnTo>
                    <a:pt x="698" y="10"/>
                  </a:lnTo>
                  <a:lnTo>
                    <a:pt x="616" y="19"/>
                  </a:lnTo>
                  <a:lnTo>
                    <a:pt x="544" y="37"/>
                  </a:lnTo>
                  <a:lnTo>
                    <a:pt x="471" y="64"/>
                  </a:lnTo>
                  <a:lnTo>
                    <a:pt x="408" y="91"/>
                  </a:lnTo>
                  <a:lnTo>
                    <a:pt x="345" y="128"/>
                  </a:lnTo>
                  <a:lnTo>
                    <a:pt x="281" y="173"/>
                  </a:lnTo>
                  <a:lnTo>
                    <a:pt x="227" y="227"/>
                  </a:lnTo>
                  <a:lnTo>
                    <a:pt x="173" y="282"/>
                  </a:lnTo>
                  <a:lnTo>
                    <a:pt x="127" y="345"/>
                  </a:lnTo>
                  <a:lnTo>
                    <a:pt x="91" y="408"/>
                  </a:lnTo>
                  <a:lnTo>
                    <a:pt x="55" y="481"/>
                  </a:lnTo>
                  <a:lnTo>
                    <a:pt x="28" y="553"/>
                  </a:lnTo>
                  <a:lnTo>
                    <a:pt x="10" y="626"/>
                  </a:lnTo>
                  <a:lnTo>
                    <a:pt x="1" y="698"/>
                  </a:lnTo>
                  <a:lnTo>
                    <a:pt x="1" y="771"/>
                  </a:lnTo>
                  <a:lnTo>
                    <a:pt x="1" y="852"/>
                  </a:lnTo>
                  <a:lnTo>
                    <a:pt x="10" y="924"/>
                  </a:lnTo>
                  <a:lnTo>
                    <a:pt x="28" y="997"/>
                  </a:lnTo>
                  <a:lnTo>
                    <a:pt x="55" y="1069"/>
                  </a:lnTo>
                  <a:lnTo>
                    <a:pt x="91" y="1142"/>
                  </a:lnTo>
                  <a:lnTo>
                    <a:pt x="127" y="1205"/>
                  </a:lnTo>
                  <a:lnTo>
                    <a:pt x="173" y="1269"/>
                  </a:lnTo>
                  <a:lnTo>
                    <a:pt x="227" y="1323"/>
                  </a:lnTo>
                  <a:lnTo>
                    <a:pt x="281" y="1368"/>
                  </a:lnTo>
                  <a:lnTo>
                    <a:pt x="345" y="1413"/>
                  </a:lnTo>
                  <a:lnTo>
                    <a:pt x="408" y="1459"/>
                  </a:lnTo>
                  <a:lnTo>
                    <a:pt x="471" y="1486"/>
                  </a:lnTo>
                  <a:lnTo>
                    <a:pt x="544" y="1513"/>
                  </a:lnTo>
                  <a:lnTo>
                    <a:pt x="616" y="1531"/>
                  </a:lnTo>
                  <a:lnTo>
                    <a:pt x="698" y="1540"/>
                  </a:lnTo>
                  <a:lnTo>
                    <a:pt x="770" y="1549"/>
                  </a:lnTo>
                  <a:lnTo>
                    <a:pt x="843" y="1540"/>
                  </a:lnTo>
                  <a:lnTo>
                    <a:pt x="924" y="1531"/>
                  </a:lnTo>
                  <a:lnTo>
                    <a:pt x="997" y="1513"/>
                  </a:lnTo>
                  <a:lnTo>
                    <a:pt x="1069" y="1486"/>
                  </a:lnTo>
                  <a:lnTo>
                    <a:pt x="1132" y="1459"/>
                  </a:lnTo>
                  <a:lnTo>
                    <a:pt x="1196" y="1413"/>
                  </a:lnTo>
                  <a:lnTo>
                    <a:pt x="1259" y="1368"/>
                  </a:lnTo>
                  <a:lnTo>
                    <a:pt x="1314" y="1323"/>
                  </a:lnTo>
                  <a:lnTo>
                    <a:pt x="1368" y="1269"/>
                  </a:lnTo>
                  <a:lnTo>
                    <a:pt x="1413" y="1205"/>
                  </a:lnTo>
                  <a:lnTo>
                    <a:pt x="1449" y="1142"/>
                  </a:lnTo>
                  <a:lnTo>
                    <a:pt x="1486" y="1069"/>
                  </a:lnTo>
                  <a:lnTo>
                    <a:pt x="1513" y="997"/>
                  </a:lnTo>
                  <a:lnTo>
                    <a:pt x="1531" y="924"/>
                  </a:lnTo>
                  <a:lnTo>
                    <a:pt x="1540" y="852"/>
                  </a:lnTo>
                  <a:lnTo>
                    <a:pt x="1540" y="771"/>
                  </a:lnTo>
                  <a:lnTo>
                    <a:pt x="1540" y="698"/>
                  </a:lnTo>
                  <a:lnTo>
                    <a:pt x="1531" y="626"/>
                  </a:lnTo>
                  <a:lnTo>
                    <a:pt x="1513" y="553"/>
                  </a:lnTo>
                  <a:lnTo>
                    <a:pt x="1486" y="481"/>
                  </a:lnTo>
                  <a:lnTo>
                    <a:pt x="1449" y="408"/>
                  </a:lnTo>
                  <a:lnTo>
                    <a:pt x="1413" y="345"/>
                  </a:lnTo>
                  <a:lnTo>
                    <a:pt x="1368" y="282"/>
                  </a:lnTo>
                  <a:lnTo>
                    <a:pt x="1314" y="227"/>
                  </a:lnTo>
                  <a:lnTo>
                    <a:pt x="1259" y="173"/>
                  </a:lnTo>
                  <a:lnTo>
                    <a:pt x="1196" y="128"/>
                  </a:lnTo>
                  <a:lnTo>
                    <a:pt x="1132" y="91"/>
                  </a:lnTo>
                  <a:lnTo>
                    <a:pt x="1069" y="64"/>
                  </a:lnTo>
                  <a:lnTo>
                    <a:pt x="997" y="37"/>
                  </a:lnTo>
                  <a:lnTo>
                    <a:pt x="924" y="19"/>
                  </a:lnTo>
                  <a:lnTo>
                    <a:pt x="843" y="1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587250" y="2029025"/>
              <a:ext cx="160725" cy="84000"/>
            </a:xfrm>
            <a:custGeom>
              <a:avLst/>
              <a:gdLst/>
              <a:ahLst/>
              <a:cxnLst/>
              <a:rect l="l" t="t" r="r" b="b"/>
              <a:pathLst>
                <a:path w="6429" h="3360" extrusionOk="0">
                  <a:moveTo>
                    <a:pt x="5695" y="1"/>
                  </a:moveTo>
                  <a:lnTo>
                    <a:pt x="5614" y="10"/>
                  </a:lnTo>
                  <a:lnTo>
                    <a:pt x="5541" y="10"/>
                  </a:lnTo>
                  <a:lnTo>
                    <a:pt x="5469" y="28"/>
                  </a:lnTo>
                  <a:lnTo>
                    <a:pt x="5387" y="55"/>
                  </a:lnTo>
                  <a:lnTo>
                    <a:pt x="5315" y="82"/>
                  </a:lnTo>
                  <a:lnTo>
                    <a:pt x="5252" y="118"/>
                  </a:lnTo>
                  <a:lnTo>
                    <a:pt x="5188" y="164"/>
                  </a:lnTo>
                  <a:lnTo>
                    <a:pt x="5125" y="218"/>
                  </a:lnTo>
                  <a:lnTo>
                    <a:pt x="5080" y="272"/>
                  </a:lnTo>
                  <a:lnTo>
                    <a:pt x="5034" y="327"/>
                  </a:lnTo>
                  <a:lnTo>
                    <a:pt x="4989" y="390"/>
                  </a:lnTo>
                  <a:lnTo>
                    <a:pt x="4953" y="453"/>
                  </a:lnTo>
                  <a:lnTo>
                    <a:pt x="4926" y="526"/>
                  </a:lnTo>
                  <a:lnTo>
                    <a:pt x="4908" y="598"/>
                  </a:lnTo>
                  <a:lnTo>
                    <a:pt x="4889" y="671"/>
                  </a:lnTo>
                  <a:lnTo>
                    <a:pt x="4889" y="743"/>
                  </a:lnTo>
                  <a:lnTo>
                    <a:pt x="4889" y="816"/>
                  </a:lnTo>
                  <a:lnTo>
                    <a:pt x="4889" y="897"/>
                  </a:lnTo>
                  <a:lnTo>
                    <a:pt x="4908" y="969"/>
                  </a:lnTo>
                  <a:lnTo>
                    <a:pt x="4935" y="1042"/>
                  </a:lnTo>
                  <a:lnTo>
                    <a:pt x="4989" y="1160"/>
                  </a:lnTo>
                  <a:lnTo>
                    <a:pt x="5052" y="1259"/>
                  </a:lnTo>
                  <a:lnTo>
                    <a:pt x="5134" y="1341"/>
                  </a:lnTo>
                  <a:lnTo>
                    <a:pt x="5224" y="1413"/>
                  </a:lnTo>
                  <a:lnTo>
                    <a:pt x="5324" y="1477"/>
                  </a:lnTo>
                  <a:lnTo>
                    <a:pt x="5433" y="1513"/>
                  </a:lnTo>
                  <a:lnTo>
                    <a:pt x="5541" y="1540"/>
                  </a:lnTo>
                  <a:lnTo>
                    <a:pt x="5659" y="1549"/>
                  </a:lnTo>
                  <a:lnTo>
                    <a:pt x="5722" y="1549"/>
                  </a:lnTo>
                  <a:lnTo>
                    <a:pt x="5795" y="1540"/>
                  </a:lnTo>
                  <a:lnTo>
                    <a:pt x="5858" y="1522"/>
                  </a:lnTo>
                  <a:lnTo>
                    <a:pt x="5931" y="1504"/>
                  </a:lnTo>
                  <a:lnTo>
                    <a:pt x="6003" y="1467"/>
                  </a:lnTo>
                  <a:lnTo>
                    <a:pt x="6067" y="1431"/>
                  </a:lnTo>
                  <a:lnTo>
                    <a:pt x="6130" y="1386"/>
                  </a:lnTo>
                  <a:lnTo>
                    <a:pt x="6184" y="1341"/>
                  </a:lnTo>
                  <a:lnTo>
                    <a:pt x="6239" y="1286"/>
                  </a:lnTo>
                  <a:lnTo>
                    <a:pt x="6284" y="1232"/>
                  </a:lnTo>
                  <a:lnTo>
                    <a:pt x="6329" y="1169"/>
                  </a:lnTo>
                  <a:lnTo>
                    <a:pt x="6356" y="1096"/>
                  </a:lnTo>
                  <a:lnTo>
                    <a:pt x="6383" y="1033"/>
                  </a:lnTo>
                  <a:lnTo>
                    <a:pt x="6411" y="960"/>
                  </a:lnTo>
                  <a:lnTo>
                    <a:pt x="6420" y="888"/>
                  </a:lnTo>
                  <a:lnTo>
                    <a:pt x="6429" y="816"/>
                  </a:lnTo>
                  <a:lnTo>
                    <a:pt x="6429" y="734"/>
                  </a:lnTo>
                  <a:lnTo>
                    <a:pt x="6420" y="662"/>
                  </a:lnTo>
                  <a:lnTo>
                    <a:pt x="6411" y="580"/>
                  </a:lnTo>
                  <a:lnTo>
                    <a:pt x="6383" y="508"/>
                  </a:lnTo>
                  <a:lnTo>
                    <a:pt x="6347" y="435"/>
                  </a:lnTo>
                  <a:lnTo>
                    <a:pt x="6311" y="372"/>
                  </a:lnTo>
                  <a:lnTo>
                    <a:pt x="6266" y="309"/>
                  </a:lnTo>
                  <a:lnTo>
                    <a:pt x="6220" y="245"/>
                  </a:lnTo>
                  <a:lnTo>
                    <a:pt x="6166" y="200"/>
                  </a:lnTo>
                  <a:lnTo>
                    <a:pt x="6112" y="146"/>
                  </a:lnTo>
                  <a:lnTo>
                    <a:pt x="6048" y="109"/>
                  </a:lnTo>
                  <a:lnTo>
                    <a:pt x="5976" y="73"/>
                  </a:lnTo>
                  <a:lnTo>
                    <a:pt x="5913" y="46"/>
                  </a:lnTo>
                  <a:lnTo>
                    <a:pt x="5840" y="28"/>
                  </a:lnTo>
                  <a:lnTo>
                    <a:pt x="5768" y="10"/>
                  </a:lnTo>
                  <a:lnTo>
                    <a:pt x="5695" y="1"/>
                  </a:lnTo>
                  <a:close/>
                  <a:moveTo>
                    <a:pt x="3178" y="906"/>
                  </a:moveTo>
                  <a:lnTo>
                    <a:pt x="3097" y="915"/>
                  </a:lnTo>
                  <a:lnTo>
                    <a:pt x="3024" y="933"/>
                  </a:lnTo>
                  <a:lnTo>
                    <a:pt x="2952" y="960"/>
                  </a:lnTo>
                  <a:lnTo>
                    <a:pt x="2879" y="988"/>
                  </a:lnTo>
                  <a:lnTo>
                    <a:pt x="2807" y="1024"/>
                  </a:lnTo>
                  <a:lnTo>
                    <a:pt x="2744" y="1069"/>
                  </a:lnTo>
                  <a:lnTo>
                    <a:pt x="2689" y="1114"/>
                  </a:lnTo>
                  <a:lnTo>
                    <a:pt x="2635" y="1169"/>
                  </a:lnTo>
                  <a:lnTo>
                    <a:pt x="2590" y="1232"/>
                  </a:lnTo>
                  <a:lnTo>
                    <a:pt x="2544" y="1295"/>
                  </a:lnTo>
                  <a:lnTo>
                    <a:pt x="2517" y="1359"/>
                  </a:lnTo>
                  <a:lnTo>
                    <a:pt x="2490" y="1431"/>
                  </a:lnTo>
                  <a:lnTo>
                    <a:pt x="2463" y="1504"/>
                  </a:lnTo>
                  <a:lnTo>
                    <a:pt x="2454" y="1576"/>
                  </a:lnTo>
                  <a:lnTo>
                    <a:pt x="2445" y="1649"/>
                  </a:lnTo>
                  <a:lnTo>
                    <a:pt x="2445" y="1721"/>
                  </a:lnTo>
                  <a:lnTo>
                    <a:pt x="2454" y="1802"/>
                  </a:lnTo>
                  <a:lnTo>
                    <a:pt x="2472" y="1875"/>
                  </a:lnTo>
                  <a:lnTo>
                    <a:pt x="2490" y="1947"/>
                  </a:lnTo>
                  <a:lnTo>
                    <a:pt x="2544" y="2065"/>
                  </a:lnTo>
                  <a:lnTo>
                    <a:pt x="2608" y="2165"/>
                  </a:lnTo>
                  <a:lnTo>
                    <a:pt x="2689" y="2246"/>
                  </a:lnTo>
                  <a:lnTo>
                    <a:pt x="2780" y="2319"/>
                  </a:lnTo>
                  <a:lnTo>
                    <a:pt x="2879" y="2373"/>
                  </a:lnTo>
                  <a:lnTo>
                    <a:pt x="2988" y="2418"/>
                  </a:lnTo>
                  <a:lnTo>
                    <a:pt x="3097" y="2445"/>
                  </a:lnTo>
                  <a:lnTo>
                    <a:pt x="3214" y="2454"/>
                  </a:lnTo>
                  <a:lnTo>
                    <a:pt x="3287" y="2454"/>
                  </a:lnTo>
                  <a:lnTo>
                    <a:pt x="3350" y="2445"/>
                  </a:lnTo>
                  <a:lnTo>
                    <a:pt x="3423" y="2427"/>
                  </a:lnTo>
                  <a:lnTo>
                    <a:pt x="3486" y="2409"/>
                  </a:lnTo>
                  <a:lnTo>
                    <a:pt x="3559" y="2373"/>
                  </a:lnTo>
                  <a:lnTo>
                    <a:pt x="3622" y="2337"/>
                  </a:lnTo>
                  <a:lnTo>
                    <a:pt x="3685" y="2291"/>
                  </a:lnTo>
                  <a:lnTo>
                    <a:pt x="3749" y="2246"/>
                  </a:lnTo>
                  <a:lnTo>
                    <a:pt x="3794" y="2192"/>
                  </a:lnTo>
                  <a:lnTo>
                    <a:pt x="3848" y="2128"/>
                  </a:lnTo>
                  <a:lnTo>
                    <a:pt x="3884" y="2074"/>
                  </a:lnTo>
                  <a:lnTo>
                    <a:pt x="3921" y="2002"/>
                  </a:lnTo>
                  <a:lnTo>
                    <a:pt x="3948" y="1938"/>
                  </a:lnTo>
                  <a:lnTo>
                    <a:pt x="3966" y="1866"/>
                  </a:lnTo>
                  <a:lnTo>
                    <a:pt x="3984" y="1793"/>
                  </a:lnTo>
                  <a:lnTo>
                    <a:pt x="3993" y="1712"/>
                  </a:lnTo>
                  <a:lnTo>
                    <a:pt x="3993" y="1640"/>
                  </a:lnTo>
                  <a:lnTo>
                    <a:pt x="3984" y="1567"/>
                  </a:lnTo>
                  <a:lnTo>
                    <a:pt x="3966" y="1486"/>
                  </a:lnTo>
                  <a:lnTo>
                    <a:pt x="3939" y="1413"/>
                  </a:lnTo>
                  <a:lnTo>
                    <a:pt x="3912" y="1341"/>
                  </a:lnTo>
                  <a:lnTo>
                    <a:pt x="3875" y="1268"/>
                  </a:lnTo>
                  <a:lnTo>
                    <a:pt x="3830" y="1214"/>
                  </a:lnTo>
                  <a:lnTo>
                    <a:pt x="3776" y="1151"/>
                  </a:lnTo>
                  <a:lnTo>
                    <a:pt x="3731" y="1096"/>
                  </a:lnTo>
                  <a:lnTo>
                    <a:pt x="3667" y="1051"/>
                  </a:lnTo>
                  <a:lnTo>
                    <a:pt x="3604" y="1015"/>
                  </a:lnTo>
                  <a:lnTo>
                    <a:pt x="3540" y="979"/>
                  </a:lnTo>
                  <a:lnTo>
                    <a:pt x="3468" y="951"/>
                  </a:lnTo>
                  <a:lnTo>
                    <a:pt x="3396" y="933"/>
                  </a:lnTo>
                  <a:lnTo>
                    <a:pt x="3323" y="915"/>
                  </a:lnTo>
                  <a:lnTo>
                    <a:pt x="3251" y="906"/>
                  </a:lnTo>
                  <a:close/>
                  <a:moveTo>
                    <a:pt x="734" y="1812"/>
                  </a:moveTo>
                  <a:lnTo>
                    <a:pt x="661" y="1821"/>
                  </a:lnTo>
                  <a:lnTo>
                    <a:pt x="580" y="1839"/>
                  </a:lnTo>
                  <a:lnTo>
                    <a:pt x="507" y="1866"/>
                  </a:lnTo>
                  <a:lnTo>
                    <a:pt x="435" y="1893"/>
                  </a:lnTo>
                  <a:lnTo>
                    <a:pt x="371" y="1929"/>
                  </a:lnTo>
                  <a:lnTo>
                    <a:pt x="308" y="1975"/>
                  </a:lnTo>
                  <a:lnTo>
                    <a:pt x="245" y="2020"/>
                  </a:lnTo>
                  <a:lnTo>
                    <a:pt x="190" y="2074"/>
                  </a:lnTo>
                  <a:lnTo>
                    <a:pt x="145" y="2137"/>
                  </a:lnTo>
                  <a:lnTo>
                    <a:pt x="109" y="2201"/>
                  </a:lnTo>
                  <a:lnTo>
                    <a:pt x="73" y="2264"/>
                  </a:lnTo>
                  <a:lnTo>
                    <a:pt x="46" y="2337"/>
                  </a:lnTo>
                  <a:lnTo>
                    <a:pt x="27" y="2400"/>
                  </a:lnTo>
                  <a:lnTo>
                    <a:pt x="9" y="2472"/>
                  </a:lnTo>
                  <a:lnTo>
                    <a:pt x="0" y="2554"/>
                  </a:lnTo>
                  <a:lnTo>
                    <a:pt x="0" y="2626"/>
                  </a:lnTo>
                  <a:lnTo>
                    <a:pt x="9" y="2699"/>
                  </a:lnTo>
                  <a:lnTo>
                    <a:pt x="27" y="2780"/>
                  </a:lnTo>
                  <a:lnTo>
                    <a:pt x="55" y="2853"/>
                  </a:lnTo>
                  <a:lnTo>
                    <a:pt x="100" y="2961"/>
                  </a:lnTo>
                  <a:lnTo>
                    <a:pt x="172" y="3061"/>
                  </a:lnTo>
                  <a:lnTo>
                    <a:pt x="245" y="3152"/>
                  </a:lnTo>
                  <a:lnTo>
                    <a:pt x="335" y="3224"/>
                  </a:lnTo>
                  <a:lnTo>
                    <a:pt x="435" y="3278"/>
                  </a:lnTo>
                  <a:lnTo>
                    <a:pt x="543" y="3324"/>
                  </a:lnTo>
                  <a:lnTo>
                    <a:pt x="661" y="3351"/>
                  </a:lnTo>
                  <a:lnTo>
                    <a:pt x="779" y="3360"/>
                  </a:lnTo>
                  <a:lnTo>
                    <a:pt x="842" y="3360"/>
                  </a:lnTo>
                  <a:lnTo>
                    <a:pt x="915" y="3351"/>
                  </a:lnTo>
                  <a:lnTo>
                    <a:pt x="978" y="3333"/>
                  </a:lnTo>
                  <a:lnTo>
                    <a:pt x="1041" y="3315"/>
                  </a:lnTo>
                  <a:lnTo>
                    <a:pt x="1114" y="3278"/>
                  </a:lnTo>
                  <a:lnTo>
                    <a:pt x="1186" y="3242"/>
                  </a:lnTo>
                  <a:lnTo>
                    <a:pt x="1250" y="3197"/>
                  </a:lnTo>
                  <a:lnTo>
                    <a:pt x="1304" y="3152"/>
                  </a:lnTo>
                  <a:lnTo>
                    <a:pt x="1358" y="3097"/>
                  </a:lnTo>
                  <a:lnTo>
                    <a:pt x="1404" y="3034"/>
                  </a:lnTo>
                  <a:lnTo>
                    <a:pt x="1440" y="2970"/>
                  </a:lnTo>
                  <a:lnTo>
                    <a:pt x="1476" y="2907"/>
                  </a:lnTo>
                  <a:lnTo>
                    <a:pt x="1503" y="2844"/>
                  </a:lnTo>
                  <a:lnTo>
                    <a:pt x="1530" y="2771"/>
                  </a:lnTo>
                  <a:lnTo>
                    <a:pt x="1539" y="2699"/>
                  </a:lnTo>
                  <a:lnTo>
                    <a:pt x="1548" y="2617"/>
                  </a:lnTo>
                  <a:lnTo>
                    <a:pt x="1548" y="2545"/>
                  </a:lnTo>
                  <a:lnTo>
                    <a:pt x="1539" y="2472"/>
                  </a:lnTo>
                  <a:lnTo>
                    <a:pt x="1521" y="2391"/>
                  </a:lnTo>
                  <a:lnTo>
                    <a:pt x="1503" y="2319"/>
                  </a:lnTo>
                  <a:lnTo>
                    <a:pt x="1467" y="2246"/>
                  </a:lnTo>
                  <a:lnTo>
                    <a:pt x="1431" y="2174"/>
                  </a:lnTo>
                  <a:lnTo>
                    <a:pt x="1386" y="2110"/>
                  </a:lnTo>
                  <a:lnTo>
                    <a:pt x="1340" y="2056"/>
                  </a:lnTo>
                  <a:lnTo>
                    <a:pt x="1286" y="2002"/>
                  </a:lnTo>
                  <a:lnTo>
                    <a:pt x="1223" y="1956"/>
                  </a:lnTo>
                  <a:lnTo>
                    <a:pt x="1168" y="1920"/>
                  </a:lnTo>
                  <a:lnTo>
                    <a:pt x="1096" y="1884"/>
                  </a:lnTo>
                  <a:lnTo>
                    <a:pt x="1032" y="1857"/>
                  </a:lnTo>
                  <a:lnTo>
                    <a:pt x="960" y="1839"/>
                  </a:lnTo>
                  <a:lnTo>
                    <a:pt x="888" y="1821"/>
                  </a:lnTo>
                  <a:lnTo>
                    <a:pt x="815" y="1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770375" y="2006625"/>
              <a:ext cx="38725" cy="38500"/>
            </a:xfrm>
            <a:custGeom>
              <a:avLst/>
              <a:gdLst/>
              <a:ahLst/>
              <a:cxnLst/>
              <a:rect l="l" t="t" r="r" b="b"/>
              <a:pathLst>
                <a:path w="1549" h="1540" extrusionOk="0">
                  <a:moveTo>
                    <a:pt x="697" y="0"/>
                  </a:moveTo>
                  <a:lnTo>
                    <a:pt x="625" y="9"/>
                  </a:lnTo>
                  <a:lnTo>
                    <a:pt x="552" y="27"/>
                  </a:lnTo>
                  <a:lnTo>
                    <a:pt x="480" y="55"/>
                  </a:lnTo>
                  <a:lnTo>
                    <a:pt x="407" y="91"/>
                  </a:lnTo>
                  <a:lnTo>
                    <a:pt x="344" y="127"/>
                  </a:lnTo>
                  <a:lnTo>
                    <a:pt x="281" y="172"/>
                  </a:lnTo>
                  <a:lnTo>
                    <a:pt x="226" y="227"/>
                  </a:lnTo>
                  <a:lnTo>
                    <a:pt x="172" y="281"/>
                  </a:lnTo>
                  <a:lnTo>
                    <a:pt x="136" y="344"/>
                  </a:lnTo>
                  <a:lnTo>
                    <a:pt x="91" y="408"/>
                  </a:lnTo>
                  <a:lnTo>
                    <a:pt x="63" y="471"/>
                  </a:lnTo>
                  <a:lnTo>
                    <a:pt x="36" y="544"/>
                  </a:lnTo>
                  <a:lnTo>
                    <a:pt x="18" y="616"/>
                  </a:lnTo>
                  <a:lnTo>
                    <a:pt x="9" y="688"/>
                  </a:lnTo>
                  <a:lnTo>
                    <a:pt x="0" y="770"/>
                  </a:lnTo>
                  <a:lnTo>
                    <a:pt x="9" y="842"/>
                  </a:lnTo>
                  <a:lnTo>
                    <a:pt x="18" y="924"/>
                  </a:lnTo>
                  <a:lnTo>
                    <a:pt x="36" y="996"/>
                  </a:lnTo>
                  <a:lnTo>
                    <a:pt x="63" y="1069"/>
                  </a:lnTo>
                  <a:lnTo>
                    <a:pt x="91" y="1132"/>
                  </a:lnTo>
                  <a:lnTo>
                    <a:pt x="136" y="1195"/>
                  </a:lnTo>
                  <a:lnTo>
                    <a:pt x="172" y="1259"/>
                  </a:lnTo>
                  <a:lnTo>
                    <a:pt x="226" y="1313"/>
                  </a:lnTo>
                  <a:lnTo>
                    <a:pt x="281" y="1368"/>
                  </a:lnTo>
                  <a:lnTo>
                    <a:pt x="344" y="1413"/>
                  </a:lnTo>
                  <a:lnTo>
                    <a:pt x="407" y="1449"/>
                  </a:lnTo>
                  <a:lnTo>
                    <a:pt x="480" y="1485"/>
                  </a:lnTo>
                  <a:lnTo>
                    <a:pt x="552" y="1512"/>
                  </a:lnTo>
                  <a:lnTo>
                    <a:pt x="625" y="1530"/>
                  </a:lnTo>
                  <a:lnTo>
                    <a:pt x="697" y="1540"/>
                  </a:lnTo>
                  <a:lnTo>
                    <a:pt x="851" y="1540"/>
                  </a:lnTo>
                  <a:lnTo>
                    <a:pt x="924" y="1530"/>
                  </a:lnTo>
                  <a:lnTo>
                    <a:pt x="996" y="1512"/>
                  </a:lnTo>
                  <a:lnTo>
                    <a:pt x="1068" y="1485"/>
                  </a:lnTo>
                  <a:lnTo>
                    <a:pt x="1141" y="1449"/>
                  </a:lnTo>
                  <a:lnTo>
                    <a:pt x="1204" y="1413"/>
                  </a:lnTo>
                  <a:lnTo>
                    <a:pt x="1268" y="1368"/>
                  </a:lnTo>
                  <a:lnTo>
                    <a:pt x="1322" y="1313"/>
                  </a:lnTo>
                  <a:lnTo>
                    <a:pt x="1367" y="1259"/>
                  </a:lnTo>
                  <a:lnTo>
                    <a:pt x="1412" y="1195"/>
                  </a:lnTo>
                  <a:lnTo>
                    <a:pt x="1458" y="1132"/>
                  </a:lnTo>
                  <a:lnTo>
                    <a:pt x="1485" y="1069"/>
                  </a:lnTo>
                  <a:lnTo>
                    <a:pt x="1512" y="996"/>
                  </a:lnTo>
                  <a:lnTo>
                    <a:pt x="1530" y="924"/>
                  </a:lnTo>
                  <a:lnTo>
                    <a:pt x="1539" y="842"/>
                  </a:lnTo>
                  <a:lnTo>
                    <a:pt x="1548" y="770"/>
                  </a:lnTo>
                  <a:lnTo>
                    <a:pt x="1539" y="688"/>
                  </a:lnTo>
                  <a:lnTo>
                    <a:pt x="1530" y="616"/>
                  </a:lnTo>
                  <a:lnTo>
                    <a:pt x="1512" y="544"/>
                  </a:lnTo>
                  <a:lnTo>
                    <a:pt x="1485" y="471"/>
                  </a:lnTo>
                  <a:lnTo>
                    <a:pt x="1458" y="408"/>
                  </a:lnTo>
                  <a:lnTo>
                    <a:pt x="1412" y="344"/>
                  </a:lnTo>
                  <a:lnTo>
                    <a:pt x="1367" y="281"/>
                  </a:lnTo>
                  <a:lnTo>
                    <a:pt x="1322" y="227"/>
                  </a:lnTo>
                  <a:lnTo>
                    <a:pt x="1268" y="172"/>
                  </a:lnTo>
                  <a:lnTo>
                    <a:pt x="1204" y="127"/>
                  </a:lnTo>
                  <a:lnTo>
                    <a:pt x="1141" y="91"/>
                  </a:lnTo>
                  <a:lnTo>
                    <a:pt x="1068" y="55"/>
                  </a:lnTo>
                  <a:lnTo>
                    <a:pt x="996" y="27"/>
                  </a:lnTo>
                  <a:lnTo>
                    <a:pt x="924" y="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740225" y="755550"/>
              <a:ext cx="289300" cy="221400"/>
            </a:xfrm>
            <a:custGeom>
              <a:avLst/>
              <a:gdLst/>
              <a:ahLst/>
              <a:cxnLst/>
              <a:rect l="l" t="t" r="r" b="b"/>
              <a:pathLst>
                <a:path w="11572" h="8856" extrusionOk="0">
                  <a:moveTo>
                    <a:pt x="6058" y="1"/>
                  </a:moveTo>
                  <a:lnTo>
                    <a:pt x="1" y="6058"/>
                  </a:lnTo>
                  <a:lnTo>
                    <a:pt x="508" y="6565"/>
                  </a:lnTo>
                  <a:lnTo>
                    <a:pt x="797" y="6846"/>
                  </a:lnTo>
                  <a:lnTo>
                    <a:pt x="1105" y="7108"/>
                  </a:lnTo>
                  <a:lnTo>
                    <a:pt x="1413" y="7344"/>
                  </a:lnTo>
                  <a:lnTo>
                    <a:pt x="1739" y="7570"/>
                  </a:lnTo>
                  <a:lnTo>
                    <a:pt x="2065" y="7778"/>
                  </a:lnTo>
                  <a:lnTo>
                    <a:pt x="2400" y="7969"/>
                  </a:lnTo>
                  <a:lnTo>
                    <a:pt x="2744" y="8132"/>
                  </a:lnTo>
                  <a:lnTo>
                    <a:pt x="3097" y="8285"/>
                  </a:lnTo>
                  <a:lnTo>
                    <a:pt x="3450" y="8421"/>
                  </a:lnTo>
                  <a:lnTo>
                    <a:pt x="3812" y="8539"/>
                  </a:lnTo>
                  <a:lnTo>
                    <a:pt x="4175" y="8639"/>
                  </a:lnTo>
                  <a:lnTo>
                    <a:pt x="4546" y="8720"/>
                  </a:lnTo>
                  <a:lnTo>
                    <a:pt x="4917" y="8783"/>
                  </a:lnTo>
                  <a:lnTo>
                    <a:pt x="5288" y="8820"/>
                  </a:lnTo>
                  <a:lnTo>
                    <a:pt x="5659" y="8847"/>
                  </a:lnTo>
                  <a:lnTo>
                    <a:pt x="6040" y="8856"/>
                  </a:lnTo>
                  <a:lnTo>
                    <a:pt x="6411" y="8847"/>
                  </a:lnTo>
                  <a:lnTo>
                    <a:pt x="6791" y="8820"/>
                  </a:lnTo>
                  <a:lnTo>
                    <a:pt x="7162" y="8783"/>
                  </a:lnTo>
                  <a:lnTo>
                    <a:pt x="7534" y="8720"/>
                  </a:lnTo>
                  <a:lnTo>
                    <a:pt x="7896" y="8639"/>
                  </a:lnTo>
                  <a:lnTo>
                    <a:pt x="8267" y="8539"/>
                  </a:lnTo>
                  <a:lnTo>
                    <a:pt x="8629" y="8421"/>
                  </a:lnTo>
                  <a:lnTo>
                    <a:pt x="8982" y="8285"/>
                  </a:lnTo>
                  <a:lnTo>
                    <a:pt x="9335" y="8132"/>
                  </a:lnTo>
                  <a:lnTo>
                    <a:pt x="9680" y="7969"/>
                  </a:lnTo>
                  <a:lnTo>
                    <a:pt x="10015" y="7778"/>
                  </a:lnTo>
                  <a:lnTo>
                    <a:pt x="10340" y="7570"/>
                  </a:lnTo>
                  <a:lnTo>
                    <a:pt x="10666" y="7344"/>
                  </a:lnTo>
                  <a:lnTo>
                    <a:pt x="10974" y="7108"/>
                  </a:lnTo>
                  <a:lnTo>
                    <a:pt x="11273" y="6846"/>
                  </a:lnTo>
                  <a:lnTo>
                    <a:pt x="11572" y="6565"/>
                  </a:lnTo>
                  <a:lnTo>
                    <a:pt x="6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712625" y="507250"/>
              <a:ext cx="334100" cy="460650"/>
            </a:xfrm>
            <a:custGeom>
              <a:avLst/>
              <a:gdLst/>
              <a:ahLst/>
              <a:cxnLst/>
              <a:rect l="l" t="t" r="r" b="b"/>
              <a:pathLst>
                <a:path w="13364" h="18426" extrusionOk="0">
                  <a:moveTo>
                    <a:pt x="1648" y="0"/>
                  </a:moveTo>
                  <a:lnTo>
                    <a:pt x="1476" y="28"/>
                  </a:lnTo>
                  <a:lnTo>
                    <a:pt x="1304" y="64"/>
                  </a:lnTo>
                  <a:lnTo>
                    <a:pt x="1132" y="127"/>
                  </a:lnTo>
                  <a:lnTo>
                    <a:pt x="969" y="200"/>
                  </a:lnTo>
                  <a:lnTo>
                    <a:pt x="806" y="299"/>
                  </a:lnTo>
                  <a:lnTo>
                    <a:pt x="661" y="408"/>
                  </a:lnTo>
                  <a:lnTo>
                    <a:pt x="525" y="526"/>
                  </a:lnTo>
                  <a:lnTo>
                    <a:pt x="407" y="661"/>
                  </a:lnTo>
                  <a:lnTo>
                    <a:pt x="299" y="797"/>
                  </a:lnTo>
                  <a:lnTo>
                    <a:pt x="208" y="951"/>
                  </a:lnTo>
                  <a:lnTo>
                    <a:pt x="136" y="1105"/>
                  </a:lnTo>
                  <a:lnTo>
                    <a:pt x="72" y="1268"/>
                  </a:lnTo>
                  <a:lnTo>
                    <a:pt x="36" y="1440"/>
                  </a:lnTo>
                  <a:lnTo>
                    <a:pt x="9" y="1612"/>
                  </a:lnTo>
                  <a:lnTo>
                    <a:pt x="0" y="1784"/>
                  </a:lnTo>
                  <a:lnTo>
                    <a:pt x="0" y="1956"/>
                  </a:lnTo>
                  <a:lnTo>
                    <a:pt x="27" y="2128"/>
                  </a:lnTo>
                  <a:lnTo>
                    <a:pt x="63" y="2300"/>
                  </a:lnTo>
                  <a:lnTo>
                    <a:pt x="127" y="2472"/>
                  </a:lnTo>
                  <a:lnTo>
                    <a:pt x="199" y="2635"/>
                  </a:lnTo>
                  <a:lnTo>
                    <a:pt x="290" y="2789"/>
                  </a:lnTo>
                  <a:lnTo>
                    <a:pt x="10059" y="17611"/>
                  </a:lnTo>
                  <a:lnTo>
                    <a:pt x="10123" y="17710"/>
                  </a:lnTo>
                  <a:lnTo>
                    <a:pt x="10195" y="17801"/>
                  </a:lnTo>
                  <a:lnTo>
                    <a:pt x="10276" y="17882"/>
                  </a:lnTo>
                  <a:lnTo>
                    <a:pt x="10358" y="17964"/>
                  </a:lnTo>
                  <a:lnTo>
                    <a:pt x="10439" y="18036"/>
                  </a:lnTo>
                  <a:lnTo>
                    <a:pt x="10530" y="18100"/>
                  </a:lnTo>
                  <a:lnTo>
                    <a:pt x="10621" y="18163"/>
                  </a:lnTo>
                  <a:lnTo>
                    <a:pt x="10720" y="18217"/>
                  </a:lnTo>
                  <a:lnTo>
                    <a:pt x="10820" y="18263"/>
                  </a:lnTo>
                  <a:lnTo>
                    <a:pt x="10919" y="18308"/>
                  </a:lnTo>
                  <a:lnTo>
                    <a:pt x="11019" y="18344"/>
                  </a:lnTo>
                  <a:lnTo>
                    <a:pt x="11128" y="18371"/>
                  </a:lnTo>
                  <a:lnTo>
                    <a:pt x="11236" y="18389"/>
                  </a:lnTo>
                  <a:lnTo>
                    <a:pt x="11345" y="18408"/>
                  </a:lnTo>
                  <a:lnTo>
                    <a:pt x="11454" y="18417"/>
                  </a:lnTo>
                  <a:lnTo>
                    <a:pt x="11562" y="18426"/>
                  </a:lnTo>
                  <a:lnTo>
                    <a:pt x="11689" y="18417"/>
                  </a:lnTo>
                  <a:lnTo>
                    <a:pt x="11816" y="18408"/>
                  </a:lnTo>
                  <a:lnTo>
                    <a:pt x="11942" y="18380"/>
                  </a:lnTo>
                  <a:lnTo>
                    <a:pt x="12069" y="18353"/>
                  </a:lnTo>
                  <a:lnTo>
                    <a:pt x="12196" y="18308"/>
                  </a:lnTo>
                  <a:lnTo>
                    <a:pt x="12314" y="18254"/>
                  </a:lnTo>
                  <a:lnTo>
                    <a:pt x="12440" y="18199"/>
                  </a:lnTo>
                  <a:lnTo>
                    <a:pt x="12549" y="18127"/>
                  </a:lnTo>
                  <a:lnTo>
                    <a:pt x="12703" y="18018"/>
                  </a:lnTo>
                  <a:lnTo>
                    <a:pt x="12839" y="17891"/>
                  </a:lnTo>
                  <a:lnTo>
                    <a:pt x="12957" y="17765"/>
                  </a:lnTo>
                  <a:lnTo>
                    <a:pt x="13065" y="17620"/>
                  </a:lnTo>
                  <a:lnTo>
                    <a:pt x="13147" y="17475"/>
                  </a:lnTo>
                  <a:lnTo>
                    <a:pt x="13228" y="17312"/>
                  </a:lnTo>
                  <a:lnTo>
                    <a:pt x="13282" y="17149"/>
                  </a:lnTo>
                  <a:lnTo>
                    <a:pt x="13328" y="16986"/>
                  </a:lnTo>
                  <a:lnTo>
                    <a:pt x="13355" y="16814"/>
                  </a:lnTo>
                  <a:lnTo>
                    <a:pt x="13364" y="16642"/>
                  </a:lnTo>
                  <a:lnTo>
                    <a:pt x="13355" y="16470"/>
                  </a:lnTo>
                  <a:lnTo>
                    <a:pt x="13337" y="16289"/>
                  </a:lnTo>
                  <a:lnTo>
                    <a:pt x="13292" y="16117"/>
                  </a:lnTo>
                  <a:lnTo>
                    <a:pt x="13237" y="15954"/>
                  </a:lnTo>
                  <a:lnTo>
                    <a:pt x="13165" y="15791"/>
                  </a:lnTo>
                  <a:lnTo>
                    <a:pt x="13065" y="15628"/>
                  </a:lnTo>
                  <a:lnTo>
                    <a:pt x="3305" y="806"/>
                  </a:lnTo>
                  <a:lnTo>
                    <a:pt x="3196" y="661"/>
                  </a:lnTo>
                  <a:lnTo>
                    <a:pt x="3078" y="526"/>
                  </a:lnTo>
                  <a:lnTo>
                    <a:pt x="2943" y="408"/>
                  </a:lnTo>
                  <a:lnTo>
                    <a:pt x="2798" y="299"/>
                  </a:lnTo>
                  <a:lnTo>
                    <a:pt x="2653" y="209"/>
                  </a:lnTo>
                  <a:lnTo>
                    <a:pt x="2490" y="136"/>
                  </a:lnTo>
                  <a:lnTo>
                    <a:pt x="2327" y="82"/>
                  </a:lnTo>
                  <a:lnTo>
                    <a:pt x="2164" y="37"/>
                  </a:lnTo>
                  <a:lnTo>
                    <a:pt x="1992" y="9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732750" y="507250"/>
              <a:ext cx="313975" cy="453175"/>
            </a:xfrm>
            <a:custGeom>
              <a:avLst/>
              <a:gdLst/>
              <a:ahLst/>
              <a:cxnLst/>
              <a:rect l="l" t="t" r="r" b="b"/>
              <a:pathLst>
                <a:path w="12559" h="18127" extrusionOk="0">
                  <a:moveTo>
                    <a:pt x="843" y="0"/>
                  </a:moveTo>
                  <a:lnTo>
                    <a:pt x="671" y="28"/>
                  </a:lnTo>
                  <a:lnTo>
                    <a:pt x="499" y="64"/>
                  </a:lnTo>
                  <a:lnTo>
                    <a:pt x="327" y="127"/>
                  </a:lnTo>
                  <a:lnTo>
                    <a:pt x="164" y="200"/>
                  </a:lnTo>
                  <a:lnTo>
                    <a:pt x="1" y="299"/>
                  </a:lnTo>
                  <a:lnTo>
                    <a:pt x="11744" y="18127"/>
                  </a:lnTo>
                  <a:lnTo>
                    <a:pt x="11898" y="18018"/>
                  </a:lnTo>
                  <a:lnTo>
                    <a:pt x="12034" y="17891"/>
                  </a:lnTo>
                  <a:lnTo>
                    <a:pt x="12152" y="17765"/>
                  </a:lnTo>
                  <a:lnTo>
                    <a:pt x="12260" y="17620"/>
                  </a:lnTo>
                  <a:lnTo>
                    <a:pt x="12342" y="17475"/>
                  </a:lnTo>
                  <a:lnTo>
                    <a:pt x="12423" y="17312"/>
                  </a:lnTo>
                  <a:lnTo>
                    <a:pt x="12477" y="17149"/>
                  </a:lnTo>
                  <a:lnTo>
                    <a:pt x="12523" y="16986"/>
                  </a:lnTo>
                  <a:lnTo>
                    <a:pt x="12550" y="16814"/>
                  </a:lnTo>
                  <a:lnTo>
                    <a:pt x="12559" y="16642"/>
                  </a:lnTo>
                  <a:lnTo>
                    <a:pt x="12550" y="16470"/>
                  </a:lnTo>
                  <a:lnTo>
                    <a:pt x="12532" y="16289"/>
                  </a:lnTo>
                  <a:lnTo>
                    <a:pt x="12487" y="16117"/>
                  </a:lnTo>
                  <a:lnTo>
                    <a:pt x="12432" y="15954"/>
                  </a:lnTo>
                  <a:lnTo>
                    <a:pt x="12360" y="15791"/>
                  </a:lnTo>
                  <a:lnTo>
                    <a:pt x="12260" y="15628"/>
                  </a:lnTo>
                  <a:lnTo>
                    <a:pt x="2500" y="806"/>
                  </a:lnTo>
                  <a:lnTo>
                    <a:pt x="2391" y="661"/>
                  </a:lnTo>
                  <a:lnTo>
                    <a:pt x="2273" y="526"/>
                  </a:lnTo>
                  <a:lnTo>
                    <a:pt x="2138" y="408"/>
                  </a:lnTo>
                  <a:lnTo>
                    <a:pt x="1993" y="299"/>
                  </a:lnTo>
                  <a:lnTo>
                    <a:pt x="1848" y="209"/>
                  </a:lnTo>
                  <a:lnTo>
                    <a:pt x="1685" y="136"/>
                  </a:lnTo>
                  <a:lnTo>
                    <a:pt x="1522" y="82"/>
                  </a:lnTo>
                  <a:lnTo>
                    <a:pt x="1359" y="37"/>
                  </a:lnTo>
                  <a:lnTo>
                    <a:pt x="1187" y="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080675" y="357625"/>
              <a:ext cx="213475" cy="185400"/>
            </a:xfrm>
            <a:custGeom>
              <a:avLst/>
              <a:gdLst/>
              <a:ahLst/>
              <a:cxnLst/>
              <a:rect l="l" t="t" r="r" b="b"/>
              <a:pathLst>
                <a:path w="8539" h="7416" extrusionOk="0">
                  <a:moveTo>
                    <a:pt x="3522" y="1"/>
                  </a:moveTo>
                  <a:lnTo>
                    <a:pt x="3332" y="19"/>
                  </a:lnTo>
                  <a:lnTo>
                    <a:pt x="3151" y="37"/>
                  </a:lnTo>
                  <a:lnTo>
                    <a:pt x="2970" y="73"/>
                  </a:lnTo>
                  <a:lnTo>
                    <a:pt x="2789" y="109"/>
                  </a:lnTo>
                  <a:lnTo>
                    <a:pt x="2608" y="164"/>
                  </a:lnTo>
                  <a:lnTo>
                    <a:pt x="2436" y="218"/>
                  </a:lnTo>
                  <a:lnTo>
                    <a:pt x="2273" y="290"/>
                  </a:lnTo>
                  <a:lnTo>
                    <a:pt x="2110" y="363"/>
                  </a:lnTo>
                  <a:lnTo>
                    <a:pt x="1947" y="444"/>
                  </a:lnTo>
                  <a:lnTo>
                    <a:pt x="1793" y="535"/>
                  </a:lnTo>
                  <a:lnTo>
                    <a:pt x="1639" y="634"/>
                  </a:lnTo>
                  <a:lnTo>
                    <a:pt x="1494" y="734"/>
                  </a:lnTo>
                  <a:lnTo>
                    <a:pt x="1349" y="843"/>
                  </a:lnTo>
                  <a:lnTo>
                    <a:pt x="1222" y="960"/>
                  </a:lnTo>
                  <a:lnTo>
                    <a:pt x="1087" y="1087"/>
                  </a:lnTo>
                  <a:lnTo>
                    <a:pt x="969" y="1214"/>
                  </a:lnTo>
                  <a:lnTo>
                    <a:pt x="851" y="1350"/>
                  </a:lnTo>
                  <a:lnTo>
                    <a:pt x="742" y="1485"/>
                  </a:lnTo>
                  <a:lnTo>
                    <a:pt x="634" y="1630"/>
                  </a:lnTo>
                  <a:lnTo>
                    <a:pt x="543" y="1784"/>
                  </a:lnTo>
                  <a:lnTo>
                    <a:pt x="453" y="1938"/>
                  </a:lnTo>
                  <a:lnTo>
                    <a:pt x="371" y="2101"/>
                  </a:lnTo>
                  <a:lnTo>
                    <a:pt x="299" y="2264"/>
                  </a:lnTo>
                  <a:lnTo>
                    <a:pt x="226" y="2436"/>
                  </a:lnTo>
                  <a:lnTo>
                    <a:pt x="172" y="2608"/>
                  </a:lnTo>
                  <a:lnTo>
                    <a:pt x="118" y="2780"/>
                  </a:lnTo>
                  <a:lnTo>
                    <a:pt x="82" y="2961"/>
                  </a:lnTo>
                  <a:lnTo>
                    <a:pt x="45" y="3142"/>
                  </a:lnTo>
                  <a:lnTo>
                    <a:pt x="18" y="3333"/>
                  </a:lnTo>
                  <a:lnTo>
                    <a:pt x="9" y="3514"/>
                  </a:lnTo>
                  <a:lnTo>
                    <a:pt x="0" y="3704"/>
                  </a:lnTo>
                  <a:lnTo>
                    <a:pt x="9" y="3903"/>
                  </a:lnTo>
                  <a:lnTo>
                    <a:pt x="18" y="4084"/>
                  </a:lnTo>
                  <a:lnTo>
                    <a:pt x="45" y="4274"/>
                  </a:lnTo>
                  <a:lnTo>
                    <a:pt x="82" y="4455"/>
                  </a:lnTo>
                  <a:lnTo>
                    <a:pt x="118" y="4636"/>
                  </a:lnTo>
                  <a:lnTo>
                    <a:pt x="172" y="4808"/>
                  </a:lnTo>
                  <a:lnTo>
                    <a:pt x="226" y="4980"/>
                  </a:lnTo>
                  <a:lnTo>
                    <a:pt x="299" y="5152"/>
                  </a:lnTo>
                  <a:lnTo>
                    <a:pt x="371" y="5315"/>
                  </a:lnTo>
                  <a:lnTo>
                    <a:pt x="453" y="5478"/>
                  </a:lnTo>
                  <a:lnTo>
                    <a:pt x="543" y="5632"/>
                  </a:lnTo>
                  <a:lnTo>
                    <a:pt x="634" y="5786"/>
                  </a:lnTo>
                  <a:lnTo>
                    <a:pt x="742" y="5931"/>
                  </a:lnTo>
                  <a:lnTo>
                    <a:pt x="851" y="6067"/>
                  </a:lnTo>
                  <a:lnTo>
                    <a:pt x="969" y="6203"/>
                  </a:lnTo>
                  <a:lnTo>
                    <a:pt x="1087" y="6329"/>
                  </a:lnTo>
                  <a:lnTo>
                    <a:pt x="1222" y="6456"/>
                  </a:lnTo>
                  <a:lnTo>
                    <a:pt x="1349" y="6574"/>
                  </a:lnTo>
                  <a:lnTo>
                    <a:pt x="1494" y="6683"/>
                  </a:lnTo>
                  <a:lnTo>
                    <a:pt x="1639" y="6782"/>
                  </a:lnTo>
                  <a:lnTo>
                    <a:pt x="1793" y="6882"/>
                  </a:lnTo>
                  <a:lnTo>
                    <a:pt x="1947" y="6972"/>
                  </a:lnTo>
                  <a:lnTo>
                    <a:pt x="2110" y="7054"/>
                  </a:lnTo>
                  <a:lnTo>
                    <a:pt x="2273" y="7126"/>
                  </a:lnTo>
                  <a:lnTo>
                    <a:pt x="2436" y="7190"/>
                  </a:lnTo>
                  <a:lnTo>
                    <a:pt x="2608" y="7253"/>
                  </a:lnTo>
                  <a:lnTo>
                    <a:pt x="2789" y="7298"/>
                  </a:lnTo>
                  <a:lnTo>
                    <a:pt x="2970" y="7344"/>
                  </a:lnTo>
                  <a:lnTo>
                    <a:pt x="3151" y="7380"/>
                  </a:lnTo>
                  <a:lnTo>
                    <a:pt x="3332" y="7398"/>
                  </a:lnTo>
                  <a:lnTo>
                    <a:pt x="3522" y="7416"/>
                  </a:lnTo>
                  <a:lnTo>
                    <a:pt x="5016" y="7416"/>
                  </a:lnTo>
                  <a:lnTo>
                    <a:pt x="5206" y="7398"/>
                  </a:lnTo>
                  <a:lnTo>
                    <a:pt x="5387" y="7380"/>
                  </a:lnTo>
                  <a:lnTo>
                    <a:pt x="5577" y="7344"/>
                  </a:lnTo>
                  <a:lnTo>
                    <a:pt x="5749" y="7298"/>
                  </a:lnTo>
                  <a:lnTo>
                    <a:pt x="5931" y="7253"/>
                  </a:lnTo>
                  <a:lnTo>
                    <a:pt x="6103" y="7190"/>
                  </a:lnTo>
                  <a:lnTo>
                    <a:pt x="6266" y="7126"/>
                  </a:lnTo>
                  <a:lnTo>
                    <a:pt x="6438" y="7054"/>
                  </a:lnTo>
                  <a:lnTo>
                    <a:pt x="6591" y="6972"/>
                  </a:lnTo>
                  <a:lnTo>
                    <a:pt x="6745" y="6882"/>
                  </a:lnTo>
                  <a:lnTo>
                    <a:pt x="6899" y="6782"/>
                  </a:lnTo>
                  <a:lnTo>
                    <a:pt x="7044" y="6683"/>
                  </a:lnTo>
                  <a:lnTo>
                    <a:pt x="7189" y="6574"/>
                  </a:lnTo>
                  <a:lnTo>
                    <a:pt x="7325" y="6456"/>
                  </a:lnTo>
                  <a:lnTo>
                    <a:pt x="7452" y="6329"/>
                  </a:lnTo>
                  <a:lnTo>
                    <a:pt x="7569" y="6203"/>
                  </a:lnTo>
                  <a:lnTo>
                    <a:pt x="7687" y="6067"/>
                  </a:lnTo>
                  <a:lnTo>
                    <a:pt x="7796" y="5931"/>
                  </a:lnTo>
                  <a:lnTo>
                    <a:pt x="7904" y="5786"/>
                  </a:lnTo>
                  <a:lnTo>
                    <a:pt x="7995" y="5632"/>
                  </a:lnTo>
                  <a:lnTo>
                    <a:pt x="8085" y="5478"/>
                  </a:lnTo>
                  <a:lnTo>
                    <a:pt x="8167" y="5315"/>
                  </a:lnTo>
                  <a:lnTo>
                    <a:pt x="8248" y="5152"/>
                  </a:lnTo>
                  <a:lnTo>
                    <a:pt x="8312" y="4980"/>
                  </a:lnTo>
                  <a:lnTo>
                    <a:pt x="8366" y="4808"/>
                  </a:lnTo>
                  <a:lnTo>
                    <a:pt x="8420" y="4636"/>
                  </a:lnTo>
                  <a:lnTo>
                    <a:pt x="8457" y="4455"/>
                  </a:lnTo>
                  <a:lnTo>
                    <a:pt x="8493" y="4274"/>
                  </a:lnTo>
                  <a:lnTo>
                    <a:pt x="8520" y="4084"/>
                  </a:lnTo>
                  <a:lnTo>
                    <a:pt x="8529" y="3903"/>
                  </a:lnTo>
                  <a:lnTo>
                    <a:pt x="8538" y="3704"/>
                  </a:lnTo>
                  <a:lnTo>
                    <a:pt x="8529" y="3514"/>
                  </a:lnTo>
                  <a:lnTo>
                    <a:pt x="8520" y="3333"/>
                  </a:lnTo>
                  <a:lnTo>
                    <a:pt x="8493" y="3142"/>
                  </a:lnTo>
                  <a:lnTo>
                    <a:pt x="8457" y="2961"/>
                  </a:lnTo>
                  <a:lnTo>
                    <a:pt x="8420" y="2780"/>
                  </a:lnTo>
                  <a:lnTo>
                    <a:pt x="8366" y="2608"/>
                  </a:lnTo>
                  <a:lnTo>
                    <a:pt x="8312" y="2436"/>
                  </a:lnTo>
                  <a:lnTo>
                    <a:pt x="8248" y="2264"/>
                  </a:lnTo>
                  <a:lnTo>
                    <a:pt x="8167" y="2101"/>
                  </a:lnTo>
                  <a:lnTo>
                    <a:pt x="8085" y="1938"/>
                  </a:lnTo>
                  <a:lnTo>
                    <a:pt x="7995" y="1784"/>
                  </a:lnTo>
                  <a:lnTo>
                    <a:pt x="7904" y="1630"/>
                  </a:lnTo>
                  <a:lnTo>
                    <a:pt x="7796" y="1485"/>
                  </a:lnTo>
                  <a:lnTo>
                    <a:pt x="7687" y="1350"/>
                  </a:lnTo>
                  <a:lnTo>
                    <a:pt x="7569" y="1214"/>
                  </a:lnTo>
                  <a:lnTo>
                    <a:pt x="7452" y="1087"/>
                  </a:lnTo>
                  <a:lnTo>
                    <a:pt x="7325" y="960"/>
                  </a:lnTo>
                  <a:lnTo>
                    <a:pt x="7189" y="843"/>
                  </a:lnTo>
                  <a:lnTo>
                    <a:pt x="7044" y="734"/>
                  </a:lnTo>
                  <a:lnTo>
                    <a:pt x="6899" y="634"/>
                  </a:lnTo>
                  <a:lnTo>
                    <a:pt x="6745" y="535"/>
                  </a:lnTo>
                  <a:lnTo>
                    <a:pt x="6591" y="444"/>
                  </a:lnTo>
                  <a:lnTo>
                    <a:pt x="6438" y="363"/>
                  </a:lnTo>
                  <a:lnTo>
                    <a:pt x="6266" y="290"/>
                  </a:lnTo>
                  <a:lnTo>
                    <a:pt x="6103" y="218"/>
                  </a:lnTo>
                  <a:lnTo>
                    <a:pt x="5931" y="164"/>
                  </a:lnTo>
                  <a:lnTo>
                    <a:pt x="5749" y="109"/>
                  </a:lnTo>
                  <a:lnTo>
                    <a:pt x="5577" y="73"/>
                  </a:lnTo>
                  <a:lnTo>
                    <a:pt x="5387" y="37"/>
                  </a:lnTo>
                  <a:lnTo>
                    <a:pt x="5206" y="19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rgbClr val="FFD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080675" y="450200"/>
              <a:ext cx="213475" cy="92825"/>
            </a:xfrm>
            <a:custGeom>
              <a:avLst/>
              <a:gdLst/>
              <a:ahLst/>
              <a:cxnLst/>
              <a:rect l="l" t="t" r="r" b="b"/>
              <a:pathLst>
                <a:path w="8539" h="3713" extrusionOk="0">
                  <a:moveTo>
                    <a:pt x="0" y="1"/>
                  </a:moveTo>
                  <a:lnTo>
                    <a:pt x="9" y="200"/>
                  </a:lnTo>
                  <a:lnTo>
                    <a:pt x="18" y="381"/>
                  </a:lnTo>
                  <a:lnTo>
                    <a:pt x="45" y="571"/>
                  </a:lnTo>
                  <a:lnTo>
                    <a:pt x="82" y="752"/>
                  </a:lnTo>
                  <a:lnTo>
                    <a:pt x="118" y="933"/>
                  </a:lnTo>
                  <a:lnTo>
                    <a:pt x="172" y="1105"/>
                  </a:lnTo>
                  <a:lnTo>
                    <a:pt x="226" y="1277"/>
                  </a:lnTo>
                  <a:lnTo>
                    <a:pt x="299" y="1449"/>
                  </a:lnTo>
                  <a:lnTo>
                    <a:pt x="371" y="1612"/>
                  </a:lnTo>
                  <a:lnTo>
                    <a:pt x="453" y="1775"/>
                  </a:lnTo>
                  <a:lnTo>
                    <a:pt x="543" y="1929"/>
                  </a:lnTo>
                  <a:lnTo>
                    <a:pt x="634" y="2083"/>
                  </a:lnTo>
                  <a:lnTo>
                    <a:pt x="742" y="2228"/>
                  </a:lnTo>
                  <a:lnTo>
                    <a:pt x="851" y="2364"/>
                  </a:lnTo>
                  <a:lnTo>
                    <a:pt x="969" y="2500"/>
                  </a:lnTo>
                  <a:lnTo>
                    <a:pt x="1087" y="2626"/>
                  </a:lnTo>
                  <a:lnTo>
                    <a:pt x="1222" y="2753"/>
                  </a:lnTo>
                  <a:lnTo>
                    <a:pt x="1349" y="2871"/>
                  </a:lnTo>
                  <a:lnTo>
                    <a:pt x="1494" y="2980"/>
                  </a:lnTo>
                  <a:lnTo>
                    <a:pt x="1639" y="3079"/>
                  </a:lnTo>
                  <a:lnTo>
                    <a:pt x="1793" y="3179"/>
                  </a:lnTo>
                  <a:lnTo>
                    <a:pt x="1947" y="3269"/>
                  </a:lnTo>
                  <a:lnTo>
                    <a:pt x="2110" y="3351"/>
                  </a:lnTo>
                  <a:lnTo>
                    <a:pt x="2273" y="3423"/>
                  </a:lnTo>
                  <a:lnTo>
                    <a:pt x="2436" y="3487"/>
                  </a:lnTo>
                  <a:lnTo>
                    <a:pt x="2608" y="3550"/>
                  </a:lnTo>
                  <a:lnTo>
                    <a:pt x="2789" y="3595"/>
                  </a:lnTo>
                  <a:lnTo>
                    <a:pt x="2970" y="3641"/>
                  </a:lnTo>
                  <a:lnTo>
                    <a:pt x="3151" y="3677"/>
                  </a:lnTo>
                  <a:lnTo>
                    <a:pt x="3332" y="3695"/>
                  </a:lnTo>
                  <a:lnTo>
                    <a:pt x="3522" y="3713"/>
                  </a:lnTo>
                  <a:lnTo>
                    <a:pt x="5016" y="3713"/>
                  </a:lnTo>
                  <a:lnTo>
                    <a:pt x="5206" y="3695"/>
                  </a:lnTo>
                  <a:lnTo>
                    <a:pt x="5387" y="3677"/>
                  </a:lnTo>
                  <a:lnTo>
                    <a:pt x="5577" y="3641"/>
                  </a:lnTo>
                  <a:lnTo>
                    <a:pt x="5749" y="3595"/>
                  </a:lnTo>
                  <a:lnTo>
                    <a:pt x="5931" y="3550"/>
                  </a:lnTo>
                  <a:lnTo>
                    <a:pt x="6103" y="3487"/>
                  </a:lnTo>
                  <a:lnTo>
                    <a:pt x="6266" y="3423"/>
                  </a:lnTo>
                  <a:lnTo>
                    <a:pt x="6438" y="3351"/>
                  </a:lnTo>
                  <a:lnTo>
                    <a:pt x="6591" y="3269"/>
                  </a:lnTo>
                  <a:lnTo>
                    <a:pt x="6745" y="3179"/>
                  </a:lnTo>
                  <a:lnTo>
                    <a:pt x="6899" y="3079"/>
                  </a:lnTo>
                  <a:lnTo>
                    <a:pt x="7044" y="2980"/>
                  </a:lnTo>
                  <a:lnTo>
                    <a:pt x="7189" y="2871"/>
                  </a:lnTo>
                  <a:lnTo>
                    <a:pt x="7325" y="2753"/>
                  </a:lnTo>
                  <a:lnTo>
                    <a:pt x="7452" y="2626"/>
                  </a:lnTo>
                  <a:lnTo>
                    <a:pt x="7569" y="2500"/>
                  </a:lnTo>
                  <a:lnTo>
                    <a:pt x="7687" y="2364"/>
                  </a:lnTo>
                  <a:lnTo>
                    <a:pt x="7796" y="2228"/>
                  </a:lnTo>
                  <a:lnTo>
                    <a:pt x="7904" y="2083"/>
                  </a:lnTo>
                  <a:lnTo>
                    <a:pt x="7995" y="1929"/>
                  </a:lnTo>
                  <a:lnTo>
                    <a:pt x="8085" y="1775"/>
                  </a:lnTo>
                  <a:lnTo>
                    <a:pt x="8167" y="1612"/>
                  </a:lnTo>
                  <a:lnTo>
                    <a:pt x="8248" y="1449"/>
                  </a:lnTo>
                  <a:lnTo>
                    <a:pt x="8312" y="1277"/>
                  </a:lnTo>
                  <a:lnTo>
                    <a:pt x="8366" y="1105"/>
                  </a:lnTo>
                  <a:lnTo>
                    <a:pt x="8420" y="933"/>
                  </a:lnTo>
                  <a:lnTo>
                    <a:pt x="8457" y="752"/>
                  </a:lnTo>
                  <a:lnTo>
                    <a:pt x="8493" y="571"/>
                  </a:lnTo>
                  <a:lnTo>
                    <a:pt x="8520" y="381"/>
                  </a:lnTo>
                  <a:lnTo>
                    <a:pt x="8529" y="200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058025" y="427575"/>
              <a:ext cx="258750" cy="45525"/>
            </a:xfrm>
            <a:custGeom>
              <a:avLst/>
              <a:gdLst/>
              <a:ahLst/>
              <a:cxnLst/>
              <a:rect l="l" t="t" r="r" b="b"/>
              <a:pathLst>
                <a:path w="10350" h="1821" extrusionOk="0">
                  <a:moveTo>
                    <a:pt x="816" y="0"/>
                  </a:moveTo>
                  <a:lnTo>
                    <a:pt x="725" y="18"/>
                  </a:lnTo>
                  <a:lnTo>
                    <a:pt x="634" y="37"/>
                  </a:lnTo>
                  <a:lnTo>
                    <a:pt x="553" y="73"/>
                  </a:lnTo>
                  <a:lnTo>
                    <a:pt x="471" y="109"/>
                  </a:lnTo>
                  <a:lnTo>
                    <a:pt x="399" y="154"/>
                  </a:lnTo>
                  <a:lnTo>
                    <a:pt x="327" y="209"/>
                  </a:lnTo>
                  <a:lnTo>
                    <a:pt x="263" y="263"/>
                  </a:lnTo>
                  <a:lnTo>
                    <a:pt x="209" y="326"/>
                  </a:lnTo>
                  <a:lnTo>
                    <a:pt x="155" y="399"/>
                  </a:lnTo>
                  <a:lnTo>
                    <a:pt x="109" y="471"/>
                  </a:lnTo>
                  <a:lnTo>
                    <a:pt x="73" y="553"/>
                  </a:lnTo>
                  <a:lnTo>
                    <a:pt x="37" y="643"/>
                  </a:lnTo>
                  <a:lnTo>
                    <a:pt x="19" y="725"/>
                  </a:lnTo>
                  <a:lnTo>
                    <a:pt x="1" y="815"/>
                  </a:lnTo>
                  <a:lnTo>
                    <a:pt x="1" y="906"/>
                  </a:lnTo>
                  <a:lnTo>
                    <a:pt x="1" y="1005"/>
                  </a:lnTo>
                  <a:lnTo>
                    <a:pt x="19" y="1096"/>
                  </a:lnTo>
                  <a:lnTo>
                    <a:pt x="37" y="1177"/>
                  </a:lnTo>
                  <a:lnTo>
                    <a:pt x="73" y="1268"/>
                  </a:lnTo>
                  <a:lnTo>
                    <a:pt x="109" y="1340"/>
                  </a:lnTo>
                  <a:lnTo>
                    <a:pt x="155" y="1422"/>
                  </a:lnTo>
                  <a:lnTo>
                    <a:pt x="209" y="1485"/>
                  </a:lnTo>
                  <a:lnTo>
                    <a:pt x="263" y="1558"/>
                  </a:lnTo>
                  <a:lnTo>
                    <a:pt x="327" y="1612"/>
                  </a:lnTo>
                  <a:lnTo>
                    <a:pt x="399" y="1666"/>
                  </a:lnTo>
                  <a:lnTo>
                    <a:pt x="471" y="1712"/>
                  </a:lnTo>
                  <a:lnTo>
                    <a:pt x="553" y="1748"/>
                  </a:lnTo>
                  <a:lnTo>
                    <a:pt x="634" y="1784"/>
                  </a:lnTo>
                  <a:lnTo>
                    <a:pt x="725" y="1802"/>
                  </a:lnTo>
                  <a:lnTo>
                    <a:pt x="816" y="1820"/>
                  </a:lnTo>
                  <a:lnTo>
                    <a:pt x="9535" y="1820"/>
                  </a:lnTo>
                  <a:lnTo>
                    <a:pt x="9625" y="1802"/>
                  </a:lnTo>
                  <a:lnTo>
                    <a:pt x="9716" y="1784"/>
                  </a:lnTo>
                  <a:lnTo>
                    <a:pt x="9797" y="1748"/>
                  </a:lnTo>
                  <a:lnTo>
                    <a:pt x="9879" y="1712"/>
                  </a:lnTo>
                  <a:lnTo>
                    <a:pt x="9951" y="1666"/>
                  </a:lnTo>
                  <a:lnTo>
                    <a:pt x="10024" y="1612"/>
                  </a:lnTo>
                  <a:lnTo>
                    <a:pt x="10087" y="1558"/>
                  </a:lnTo>
                  <a:lnTo>
                    <a:pt x="10141" y="1485"/>
                  </a:lnTo>
                  <a:lnTo>
                    <a:pt x="10196" y="1422"/>
                  </a:lnTo>
                  <a:lnTo>
                    <a:pt x="10241" y="1340"/>
                  </a:lnTo>
                  <a:lnTo>
                    <a:pt x="10286" y="1268"/>
                  </a:lnTo>
                  <a:lnTo>
                    <a:pt x="10313" y="1177"/>
                  </a:lnTo>
                  <a:lnTo>
                    <a:pt x="10331" y="1096"/>
                  </a:lnTo>
                  <a:lnTo>
                    <a:pt x="10350" y="1005"/>
                  </a:lnTo>
                  <a:lnTo>
                    <a:pt x="10350" y="906"/>
                  </a:lnTo>
                  <a:lnTo>
                    <a:pt x="10350" y="815"/>
                  </a:lnTo>
                  <a:lnTo>
                    <a:pt x="10331" y="725"/>
                  </a:lnTo>
                  <a:lnTo>
                    <a:pt x="10313" y="643"/>
                  </a:lnTo>
                  <a:lnTo>
                    <a:pt x="10286" y="553"/>
                  </a:lnTo>
                  <a:lnTo>
                    <a:pt x="10241" y="471"/>
                  </a:lnTo>
                  <a:lnTo>
                    <a:pt x="10196" y="399"/>
                  </a:lnTo>
                  <a:lnTo>
                    <a:pt x="10141" y="326"/>
                  </a:lnTo>
                  <a:lnTo>
                    <a:pt x="10087" y="263"/>
                  </a:lnTo>
                  <a:lnTo>
                    <a:pt x="10024" y="209"/>
                  </a:lnTo>
                  <a:lnTo>
                    <a:pt x="9951" y="154"/>
                  </a:lnTo>
                  <a:lnTo>
                    <a:pt x="9879" y="109"/>
                  </a:lnTo>
                  <a:lnTo>
                    <a:pt x="9797" y="73"/>
                  </a:lnTo>
                  <a:lnTo>
                    <a:pt x="9716" y="37"/>
                  </a:lnTo>
                  <a:lnTo>
                    <a:pt x="9625" y="18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FFE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141775" y="238125"/>
              <a:ext cx="91250" cy="119525"/>
            </a:xfrm>
            <a:custGeom>
              <a:avLst/>
              <a:gdLst/>
              <a:ahLst/>
              <a:cxnLst/>
              <a:rect l="l" t="t" r="r" b="b"/>
              <a:pathLst>
                <a:path w="3650" h="4781" extrusionOk="0">
                  <a:moveTo>
                    <a:pt x="1830" y="0"/>
                  </a:moveTo>
                  <a:lnTo>
                    <a:pt x="1" y="2843"/>
                  </a:lnTo>
                  <a:lnTo>
                    <a:pt x="1268" y="4781"/>
                  </a:lnTo>
                  <a:lnTo>
                    <a:pt x="2382" y="4781"/>
                  </a:lnTo>
                  <a:lnTo>
                    <a:pt x="3649" y="2843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004825" y="527850"/>
              <a:ext cx="365150" cy="185625"/>
            </a:xfrm>
            <a:custGeom>
              <a:avLst/>
              <a:gdLst/>
              <a:ahLst/>
              <a:cxnLst/>
              <a:rect l="l" t="t" r="r" b="b"/>
              <a:pathLst>
                <a:path w="14606" h="7425" extrusionOk="0">
                  <a:moveTo>
                    <a:pt x="3713" y="0"/>
                  </a:moveTo>
                  <a:lnTo>
                    <a:pt x="3523" y="9"/>
                  </a:lnTo>
                  <a:lnTo>
                    <a:pt x="3333" y="18"/>
                  </a:lnTo>
                  <a:lnTo>
                    <a:pt x="3143" y="46"/>
                  </a:lnTo>
                  <a:lnTo>
                    <a:pt x="2962" y="82"/>
                  </a:lnTo>
                  <a:lnTo>
                    <a:pt x="2781" y="118"/>
                  </a:lnTo>
                  <a:lnTo>
                    <a:pt x="2609" y="172"/>
                  </a:lnTo>
                  <a:lnTo>
                    <a:pt x="2436" y="227"/>
                  </a:lnTo>
                  <a:lnTo>
                    <a:pt x="2264" y="290"/>
                  </a:lnTo>
                  <a:lnTo>
                    <a:pt x="2101" y="372"/>
                  </a:lnTo>
                  <a:lnTo>
                    <a:pt x="1939" y="453"/>
                  </a:lnTo>
                  <a:lnTo>
                    <a:pt x="1785" y="544"/>
                  </a:lnTo>
                  <a:lnTo>
                    <a:pt x="1640" y="634"/>
                  </a:lnTo>
                  <a:lnTo>
                    <a:pt x="1495" y="743"/>
                  </a:lnTo>
                  <a:lnTo>
                    <a:pt x="1350" y="851"/>
                  </a:lnTo>
                  <a:lnTo>
                    <a:pt x="1214" y="969"/>
                  </a:lnTo>
                  <a:lnTo>
                    <a:pt x="1087" y="1087"/>
                  </a:lnTo>
                  <a:lnTo>
                    <a:pt x="961" y="1223"/>
                  </a:lnTo>
                  <a:lnTo>
                    <a:pt x="852" y="1349"/>
                  </a:lnTo>
                  <a:lnTo>
                    <a:pt x="734" y="1494"/>
                  </a:lnTo>
                  <a:lnTo>
                    <a:pt x="635" y="1639"/>
                  </a:lnTo>
                  <a:lnTo>
                    <a:pt x="535" y="1793"/>
                  </a:lnTo>
                  <a:lnTo>
                    <a:pt x="445" y="1947"/>
                  </a:lnTo>
                  <a:lnTo>
                    <a:pt x="363" y="2101"/>
                  </a:lnTo>
                  <a:lnTo>
                    <a:pt x="291" y="2273"/>
                  </a:lnTo>
                  <a:lnTo>
                    <a:pt x="227" y="2436"/>
                  </a:lnTo>
                  <a:lnTo>
                    <a:pt x="164" y="2608"/>
                  </a:lnTo>
                  <a:lnTo>
                    <a:pt x="119" y="2789"/>
                  </a:lnTo>
                  <a:lnTo>
                    <a:pt x="73" y="2970"/>
                  </a:lnTo>
                  <a:lnTo>
                    <a:pt x="46" y="3151"/>
                  </a:lnTo>
                  <a:lnTo>
                    <a:pt x="19" y="3332"/>
                  </a:lnTo>
                  <a:lnTo>
                    <a:pt x="1" y="3522"/>
                  </a:lnTo>
                  <a:lnTo>
                    <a:pt x="1" y="3713"/>
                  </a:lnTo>
                  <a:lnTo>
                    <a:pt x="1" y="3903"/>
                  </a:lnTo>
                  <a:lnTo>
                    <a:pt x="19" y="4093"/>
                  </a:lnTo>
                  <a:lnTo>
                    <a:pt x="46" y="4283"/>
                  </a:lnTo>
                  <a:lnTo>
                    <a:pt x="73" y="4464"/>
                  </a:lnTo>
                  <a:lnTo>
                    <a:pt x="119" y="4645"/>
                  </a:lnTo>
                  <a:lnTo>
                    <a:pt x="164" y="4817"/>
                  </a:lnTo>
                  <a:lnTo>
                    <a:pt x="227" y="4989"/>
                  </a:lnTo>
                  <a:lnTo>
                    <a:pt x="291" y="5161"/>
                  </a:lnTo>
                  <a:lnTo>
                    <a:pt x="363" y="5324"/>
                  </a:lnTo>
                  <a:lnTo>
                    <a:pt x="445" y="5478"/>
                  </a:lnTo>
                  <a:lnTo>
                    <a:pt x="535" y="5641"/>
                  </a:lnTo>
                  <a:lnTo>
                    <a:pt x="635" y="5786"/>
                  </a:lnTo>
                  <a:lnTo>
                    <a:pt x="734" y="5931"/>
                  </a:lnTo>
                  <a:lnTo>
                    <a:pt x="852" y="6076"/>
                  </a:lnTo>
                  <a:lnTo>
                    <a:pt x="961" y="6212"/>
                  </a:lnTo>
                  <a:lnTo>
                    <a:pt x="1087" y="6338"/>
                  </a:lnTo>
                  <a:lnTo>
                    <a:pt x="1214" y="6465"/>
                  </a:lnTo>
                  <a:lnTo>
                    <a:pt x="1350" y="6574"/>
                  </a:lnTo>
                  <a:lnTo>
                    <a:pt x="1495" y="6691"/>
                  </a:lnTo>
                  <a:lnTo>
                    <a:pt x="1640" y="6791"/>
                  </a:lnTo>
                  <a:lnTo>
                    <a:pt x="1785" y="6891"/>
                  </a:lnTo>
                  <a:lnTo>
                    <a:pt x="1939" y="6981"/>
                  </a:lnTo>
                  <a:lnTo>
                    <a:pt x="2101" y="7063"/>
                  </a:lnTo>
                  <a:lnTo>
                    <a:pt x="2264" y="7135"/>
                  </a:lnTo>
                  <a:lnTo>
                    <a:pt x="2436" y="7198"/>
                  </a:lnTo>
                  <a:lnTo>
                    <a:pt x="2609" y="7262"/>
                  </a:lnTo>
                  <a:lnTo>
                    <a:pt x="2781" y="7307"/>
                  </a:lnTo>
                  <a:lnTo>
                    <a:pt x="2962" y="7352"/>
                  </a:lnTo>
                  <a:lnTo>
                    <a:pt x="3143" y="7380"/>
                  </a:lnTo>
                  <a:lnTo>
                    <a:pt x="3333" y="7407"/>
                  </a:lnTo>
                  <a:lnTo>
                    <a:pt x="3523" y="7416"/>
                  </a:lnTo>
                  <a:lnTo>
                    <a:pt x="3713" y="7425"/>
                  </a:lnTo>
                  <a:lnTo>
                    <a:pt x="10893" y="7425"/>
                  </a:lnTo>
                  <a:lnTo>
                    <a:pt x="11083" y="7416"/>
                  </a:lnTo>
                  <a:lnTo>
                    <a:pt x="11273" y="7407"/>
                  </a:lnTo>
                  <a:lnTo>
                    <a:pt x="11463" y="7380"/>
                  </a:lnTo>
                  <a:lnTo>
                    <a:pt x="11645" y="7352"/>
                  </a:lnTo>
                  <a:lnTo>
                    <a:pt x="11826" y="7307"/>
                  </a:lnTo>
                  <a:lnTo>
                    <a:pt x="11998" y="7262"/>
                  </a:lnTo>
                  <a:lnTo>
                    <a:pt x="12170" y="7198"/>
                  </a:lnTo>
                  <a:lnTo>
                    <a:pt x="12342" y="7135"/>
                  </a:lnTo>
                  <a:lnTo>
                    <a:pt x="12505" y="7063"/>
                  </a:lnTo>
                  <a:lnTo>
                    <a:pt x="12668" y="6981"/>
                  </a:lnTo>
                  <a:lnTo>
                    <a:pt x="12822" y="6891"/>
                  </a:lnTo>
                  <a:lnTo>
                    <a:pt x="12966" y="6791"/>
                  </a:lnTo>
                  <a:lnTo>
                    <a:pt x="13120" y="6691"/>
                  </a:lnTo>
                  <a:lnTo>
                    <a:pt x="13256" y="6574"/>
                  </a:lnTo>
                  <a:lnTo>
                    <a:pt x="13392" y="6465"/>
                  </a:lnTo>
                  <a:lnTo>
                    <a:pt x="13519" y="6338"/>
                  </a:lnTo>
                  <a:lnTo>
                    <a:pt x="13646" y="6212"/>
                  </a:lnTo>
                  <a:lnTo>
                    <a:pt x="13763" y="6076"/>
                  </a:lnTo>
                  <a:lnTo>
                    <a:pt x="13872" y="5931"/>
                  </a:lnTo>
                  <a:lnTo>
                    <a:pt x="13971" y="5786"/>
                  </a:lnTo>
                  <a:lnTo>
                    <a:pt x="14071" y="5641"/>
                  </a:lnTo>
                  <a:lnTo>
                    <a:pt x="14162" y="5478"/>
                  </a:lnTo>
                  <a:lnTo>
                    <a:pt x="14243" y="5324"/>
                  </a:lnTo>
                  <a:lnTo>
                    <a:pt x="14316" y="5161"/>
                  </a:lnTo>
                  <a:lnTo>
                    <a:pt x="14379" y="4989"/>
                  </a:lnTo>
                  <a:lnTo>
                    <a:pt x="14442" y="4817"/>
                  </a:lnTo>
                  <a:lnTo>
                    <a:pt x="14488" y="4645"/>
                  </a:lnTo>
                  <a:lnTo>
                    <a:pt x="14533" y="4464"/>
                  </a:lnTo>
                  <a:lnTo>
                    <a:pt x="14560" y="4283"/>
                  </a:lnTo>
                  <a:lnTo>
                    <a:pt x="14587" y="4093"/>
                  </a:lnTo>
                  <a:lnTo>
                    <a:pt x="14605" y="3903"/>
                  </a:lnTo>
                  <a:lnTo>
                    <a:pt x="14605" y="3713"/>
                  </a:lnTo>
                  <a:lnTo>
                    <a:pt x="14605" y="3522"/>
                  </a:lnTo>
                  <a:lnTo>
                    <a:pt x="14587" y="3332"/>
                  </a:lnTo>
                  <a:lnTo>
                    <a:pt x="14560" y="3151"/>
                  </a:lnTo>
                  <a:lnTo>
                    <a:pt x="14533" y="2970"/>
                  </a:lnTo>
                  <a:lnTo>
                    <a:pt x="14488" y="2789"/>
                  </a:lnTo>
                  <a:lnTo>
                    <a:pt x="14442" y="2608"/>
                  </a:lnTo>
                  <a:lnTo>
                    <a:pt x="14379" y="2436"/>
                  </a:lnTo>
                  <a:lnTo>
                    <a:pt x="14316" y="2273"/>
                  </a:lnTo>
                  <a:lnTo>
                    <a:pt x="14243" y="2101"/>
                  </a:lnTo>
                  <a:lnTo>
                    <a:pt x="14162" y="1947"/>
                  </a:lnTo>
                  <a:lnTo>
                    <a:pt x="14071" y="1793"/>
                  </a:lnTo>
                  <a:lnTo>
                    <a:pt x="13971" y="1639"/>
                  </a:lnTo>
                  <a:lnTo>
                    <a:pt x="13872" y="1494"/>
                  </a:lnTo>
                  <a:lnTo>
                    <a:pt x="13763" y="1349"/>
                  </a:lnTo>
                  <a:lnTo>
                    <a:pt x="13646" y="1223"/>
                  </a:lnTo>
                  <a:lnTo>
                    <a:pt x="13519" y="1087"/>
                  </a:lnTo>
                  <a:lnTo>
                    <a:pt x="13392" y="969"/>
                  </a:lnTo>
                  <a:lnTo>
                    <a:pt x="13256" y="851"/>
                  </a:lnTo>
                  <a:lnTo>
                    <a:pt x="13120" y="743"/>
                  </a:lnTo>
                  <a:lnTo>
                    <a:pt x="12966" y="634"/>
                  </a:lnTo>
                  <a:lnTo>
                    <a:pt x="12822" y="544"/>
                  </a:lnTo>
                  <a:lnTo>
                    <a:pt x="12668" y="453"/>
                  </a:lnTo>
                  <a:lnTo>
                    <a:pt x="12505" y="372"/>
                  </a:lnTo>
                  <a:lnTo>
                    <a:pt x="12342" y="290"/>
                  </a:lnTo>
                  <a:lnTo>
                    <a:pt x="12170" y="227"/>
                  </a:lnTo>
                  <a:lnTo>
                    <a:pt x="11998" y="172"/>
                  </a:lnTo>
                  <a:lnTo>
                    <a:pt x="11826" y="118"/>
                  </a:lnTo>
                  <a:lnTo>
                    <a:pt x="11645" y="82"/>
                  </a:lnTo>
                  <a:lnTo>
                    <a:pt x="11463" y="46"/>
                  </a:lnTo>
                  <a:lnTo>
                    <a:pt x="11273" y="18"/>
                  </a:lnTo>
                  <a:lnTo>
                    <a:pt x="11083" y="9"/>
                  </a:lnTo>
                  <a:lnTo>
                    <a:pt x="10893" y="0"/>
                  </a:lnTo>
                  <a:close/>
                </a:path>
              </a:pathLst>
            </a:custGeom>
            <a:solidFill>
              <a:srgbClr val="FFD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04825" y="620650"/>
              <a:ext cx="365150" cy="92825"/>
            </a:xfrm>
            <a:custGeom>
              <a:avLst/>
              <a:gdLst/>
              <a:ahLst/>
              <a:cxnLst/>
              <a:rect l="l" t="t" r="r" b="b"/>
              <a:pathLst>
                <a:path w="14606" h="3713" extrusionOk="0">
                  <a:moveTo>
                    <a:pt x="1" y="1"/>
                  </a:moveTo>
                  <a:lnTo>
                    <a:pt x="1" y="191"/>
                  </a:lnTo>
                  <a:lnTo>
                    <a:pt x="19" y="381"/>
                  </a:lnTo>
                  <a:lnTo>
                    <a:pt x="46" y="571"/>
                  </a:lnTo>
                  <a:lnTo>
                    <a:pt x="73" y="752"/>
                  </a:lnTo>
                  <a:lnTo>
                    <a:pt x="119" y="933"/>
                  </a:lnTo>
                  <a:lnTo>
                    <a:pt x="164" y="1105"/>
                  </a:lnTo>
                  <a:lnTo>
                    <a:pt x="227" y="1277"/>
                  </a:lnTo>
                  <a:lnTo>
                    <a:pt x="291" y="1449"/>
                  </a:lnTo>
                  <a:lnTo>
                    <a:pt x="363" y="1612"/>
                  </a:lnTo>
                  <a:lnTo>
                    <a:pt x="445" y="1766"/>
                  </a:lnTo>
                  <a:lnTo>
                    <a:pt x="535" y="1929"/>
                  </a:lnTo>
                  <a:lnTo>
                    <a:pt x="635" y="2074"/>
                  </a:lnTo>
                  <a:lnTo>
                    <a:pt x="734" y="2219"/>
                  </a:lnTo>
                  <a:lnTo>
                    <a:pt x="852" y="2364"/>
                  </a:lnTo>
                  <a:lnTo>
                    <a:pt x="961" y="2500"/>
                  </a:lnTo>
                  <a:lnTo>
                    <a:pt x="1087" y="2626"/>
                  </a:lnTo>
                  <a:lnTo>
                    <a:pt x="1214" y="2753"/>
                  </a:lnTo>
                  <a:lnTo>
                    <a:pt x="1350" y="2862"/>
                  </a:lnTo>
                  <a:lnTo>
                    <a:pt x="1495" y="2979"/>
                  </a:lnTo>
                  <a:lnTo>
                    <a:pt x="1640" y="3079"/>
                  </a:lnTo>
                  <a:lnTo>
                    <a:pt x="1785" y="3179"/>
                  </a:lnTo>
                  <a:lnTo>
                    <a:pt x="1939" y="3269"/>
                  </a:lnTo>
                  <a:lnTo>
                    <a:pt x="2101" y="3351"/>
                  </a:lnTo>
                  <a:lnTo>
                    <a:pt x="2264" y="3423"/>
                  </a:lnTo>
                  <a:lnTo>
                    <a:pt x="2436" y="3486"/>
                  </a:lnTo>
                  <a:lnTo>
                    <a:pt x="2609" y="3550"/>
                  </a:lnTo>
                  <a:lnTo>
                    <a:pt x="2781" y="3595"/>
                  </a:lnTo>
                  <a:lnTo>
                    <a:pt x="2962" y="3640"/>
                  </a:lnTo>
                  <a:lnTo>
                    <a:pt x="3143" y="3668"/>
                  </a:lnTo>
                  <a:lnTo>
                    <a:pt x="3333" y="3695"/>
                  </a:lnTo>
                  <a:lnTo>
                    <a:pt x="3523" y="3704"/>
                  </a:lnTo>
                  <a:lnTo>
                    <a:pt x="3713" y="3713"/>
                  </a:lnTo>
                  <a:lnTo>
                    <a:pt x="10893" y="3713"/>
                  </a:lnTo>
                  <a:lnTo>
                    <a:pt x="11083" y="3704"/>
                  </a:lnTo>
                  <a:lnTo>
                    <a:pt x="11273" y="3695"/>
                  </a:lnTo>
                  <a:lnTo>
                    <a:pt x="11463" y="3668"/>
                  </a:lnTo>
                  <a:lnTo>
                    <a:pt x="11645" y="3640"/>
                  </a:lnTo>
                  <a:lnTo>
                    <a:pt x="11826" y="3595"/>
                  </a:lnTo>
                  <a:lnTo>
                    <a:pt x="11998" y="3550"/>
                  </a:lnTo>
                  <a:lnTo>
                    <a:pt x="12170" y="3486"/>
                  </a:lnTo>
                  <a:lnTo>
                    <a:pt x="12342" y="3423"/>
                  </a:lnTo>
                  <a:lnTo>
                    <a:pt x="12505" y="3351"/>
                  </a:lnTo>
                  <a:lnTo>
                    <a:pt x="12668" y="3269"/>
                  </a:lnTo>
                  <a:lnTo>
                    <a:pt x="12822" y="3179"/>
                  </a:lnTo>
                  <a:lnTo>
                    <a:pt x="12966" y="3079"/>
                  </a:lnTo>
                  <a:lnTo>
                    <a:pt x="13120" y="2979"/>
                  </a:lnTo>
                  <a:lnTo>
                    <a:pt x="13256" y="2862"/>
                  </a:lnTo>
                  <a:lnTo>
                    <a:pt x="13392" y="2753"/>
                  </a:lnTo>
                  <a:lnTo>
                    <a:pt x="13519" y="2626"/>
                  </a:lnTo>
                  <a:lnTo>
                    <a:pt x="13646" y="2500"/>
                  </a:lnTo>
                  <a:lnTo>
                    <a:pt x="13763" y="2364"/>
                  </a:lnTo>
                  <a:lnTo>
                    <a:pt x="13872" y="2219"/>
                  </a:lnTo>
                  <a:lnTo>
                    <a:pt x="13971" y="2074"/>
                  </a:lnTo>
                  <a:lnTo>
                    <a:pt x="14071" y="1929"/>
                  </a:lnTo>
                  <a:lnTo>
                    <a:pt x="14162" y="1766"/>
                  </a:lnTo>
                  <a:lnTo>
                    <a:pt x="14243" y="1612"/>
                  </a:lnTo>
                  <a:lnTo>
                    <a:pt x="14316" y="1449"/>
                  </a:lnTo>
                  <a:lnTo>
                    <a:pt x="14379" y="1277"/>
                  </a:lnTo>
                  <a:lnTo>
                    <a:pt x="14442" y="1105"/>
                  </a:lnTo>
                  <a:lnTo>
                    <a:pt x="14488" y="933"/>
                  </a:lnTo>
                  <a:lnTo>
                    <a:pt x="14533" y="752"/>
                  </a:lnTo>
                  <a:lnTo>
                    <a:pt x="14560" y="571"/>
                  </a:lnTo>
                  <a:lnTo>
                    <a:pt x="14587" y="381"/>
                  </a:lnTo>
                  <a:lnTo>
                    <a:pt x="14605" y="191"/>
                  </a:lnTo>
                  <a:lnTo>
                    <a:pt x="14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981975" y="598025"/>
              <a:ext cx="410850" cy="45525"/>
            </a:xfrm>
            <a:custGeom>
              <a:avLst/>
              <a:gdLst/>
              <a:ahLst/>
              <a:cxnLst/>
              <a:rect l="l" t="t" r="r" b="b"/>
              <a:pathLst>
                <a:path w="16434" h="1821" extrusionOk="0">
                  <a:moveTo>
                    <a:pt x="824" y="0"/>
                  </a:moveTo>
                  <a:lnTo>
                    <a:pt x="734" y="18"/>
                  </a:lnTo>
                  <a:lnTo>
                    <a:pt x="643" y="36"/>
                  </a:lnTo>
                  <a:lnTo>
                    <a:pt x="562" y="64"/>
                  </a:lnTo>
                  <a:lnTo>
                    <a:pt x="480" y="109"/>
                  </a:lnTo>
                  <a:lnTo>
                    <a:pt x="408" y="154"/>
                  </a:lnTo>
                  <a:lnTo>
                    <a:pt x="335" y="199"/>
                  </a:lnTo>
                  <a:lnTo>
                    <a:pt x="272" y="263"/>
                  </a:lnTo>
                  <a:lnTo>
                    <a:pt x="209" y="326"/>
                  </a:lnTo>
                  <a:lnTo>
                    <a:pt x="154" y="399"/>
                  </a:lnTo>
                  <a:lnTo>
                    <a:pt x="109" y="471"/>
                  </a:lnTo>
                  <a:lnTo>
                    <a:pt x="73" y="552"/>
                  </a:lnTo>
                  <a:lnTo>
                    <a:pt x="46" y="634"/>
                  </a:lnTo>
                  <a:lnTo>
                    <a:pt x="19" y="724"/>
                  </a:lnTo>
                  <a:lnTo>
                    <a:pt x="10" y="815"/>
                  </a:lnTo>
                  <a:lnTo>
                    <a:pt x="0" y="906"/>
                  </a:lnTo>
                  <a:lnTo>
                    <a:pt x="10" y="996"/>
                  </a:lnTo>
                  <a:lnTo>
                    <a:pt x="19" y="1087"/>
                  </a:lnTo>
                  <a:lnTo>
                    <a:pt x="46" y="1177"/>
                  </a:lnTo>
                  <a:lnTo>
                    <a:pt x="73" y="1259"/>
                  </a:lnTo>
                  <a:lnTo>
                    <a:pt x="109" y="1340"/>
                  </a:lnTo>
                  <a:lnTo>
                    <a:pt x="154" y="1413"/>
                  </a:lnTo>
                  <a:lnTo>
                    <a:pt x="209" y="1485"/>
                  </a:lnTo>
                  <a:lnTo>
                    <a:pt x="272" y="1548"/>
                  </a:lnTo>
                  <a:lnTo>
                    <a:pt x="335" y="1612"/>
                  </a:lnTo>
                  <a:lnTo>
                    <a:pt x="408" y="1666"/>
                  </a:lnTo>
                  <a:lnTo>
                    <a:pt x="480" y="1711"/>
                  </a:lnTo>
                  <a:lnTo>
                    <a:pt x="562" y="1748"/>
                  </a:lnTo>
                  <a:lnTo>
                    <a:pt x="643" y="1775"/>
                  </a:lnTo>
                  <a:lnTo>
                    <a:pt x="734" y="1802"/>
                  </a:lnTo>
                  <a:lnTo>
                    <a:pt x="824" y="1811"/>
                  </a:lnTo>
                  <a:lnTo>
                    <a:pt x="915" y="1820"/>
                  </a:lnTo>
                  <a:lnTo>
                    <a:pt x="15519" y="1820"/>
                  </a:lnTo>
                  <a:lnTo>
                    <a:pt x="15610" y="1811"/>
                  </a:lnTo>
                  <a:lnTo>
                    <a:pt x="15700" y="1802"/>
                  </a:lnTo>
                  <a:lnTo>
                    <a:pt x="15791" y="1775"/>
                  </a:lnTo>
                  <a:lnTo>
                    <a:pt x="15872" y="1748"/>
                  </a:lnTo>
                  <a:lnTo>
                    <a:pt x="15954" y="1711"/>
                  </a:lnTo>
                  <a:lnTo>
                    <a:pt x="16026" y="1666"/>
                  </a:lnTo>
                  <a:lnTo>
                    <a:pt x="16099" y="1612"/>
                  </a:lnTo>
                  <a:lnTo>
                    <a:pt x="16162" y="1548"/>
                  </a:lnTo>
                  <a:lnTo>
                    <a:pt x="16225" y="1485"/>
                  </a:lnTo>
                  <a:lnTo>
                    <a:pt x="16280" y="1413"/>
                  </a:lnTo>
                  <a:lnTo>
                    <a:pt x="16325" y="1340"/>
                  </a:lnTo>
                  <a:lnTo>
                    <a:pt x="16361" y="1259"/>
                  </a:lnTo>
                  <a:lnTo>
                    <a:pt x="16388" y="1177"/>
                  </a:lnTo>
                  <a:lnTo>
                    <a:pt x="16416" y="1087"/>
                  </a:lnTo>
                  <a:lnTo>
                    <a:pt x="16425" y="996"/>
                  </a:lnTo>
                  <a:lnTo>
                    <a:pt x="16434" y="906"/>
                  </a:lnTo>
                  <a:lnTo>
                    <a:pt x="16425" y="815"/>
                  </a:lnTo>
                  <a:lnTo>
                    <a:pt x="16416" y="724"/>
                  </a:lnTo>
                  <a:lnTo>
                    <a:pt x="16388" y="634"/>
                  </a:lnTo>
                  <a:lnTo>
                    <a:pt x="16361" y="552"/>
                  </a:lnTo>
                  <a:lnTo>
                    <a:pt x="16325" y="471"/>
                  </a:lnTo>
                  <a:lnTo>
                    <a:pt x="16280" y="399"/>
                  </a:lnTo>
                  <a:lnTo>
                    <a:pt x="16225" y="326"/>
                  </a:lnTo>
                  <a:lnTo>
                    <a:pt x="16162" y="263"/>
                  </a:lnTo>
                  <a:lnTo>
                    <a:pt x="16099" y="199"/>
                  </a:lnTo>
                  <a:lnTo>
                    <a:pt x="16026" y="154"/>
                  </a:lnTo>
                  <a:lnTo>
                    <a:pt x="15954" y="109"/>
                  </a:lnTo>
                  <a:lnTo>
                    <a:pt x="15872" y="64"/>
                  </a:lnTo>
                  <a:lnTo>
                    <a:pt x="15791" y="36"/>
                  </a:lnTo>
                  <a:lnTo>
                    <a:pt x="15700" y="18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FFE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923350" y="713450"/>
              <a:ext cx="523575" cy="200575"/>
            </a:xfrm>
            <a:custGeom>
              <a:avLst/>
              <a:gdLst/>
              <a:ahLst/>
              <a:cxnLst/>
              <a:rect l="l" t="t" r="r" b="b"/>
              <a:pathLst>
                <a:path w="20943" h="8023" extrusionOk="0">
                  <a:moveTo>
                    <a:pt x="6184" y="1"/>
                  </a:moveTo>
                  <a:lnTo>
                    <a:pt x="5868" y="10"/>
                  </a:lnTo>
                  <a:lnTo>
                    <a:pt x="5551" y="37"/>
                  </a:lnTo>
                  <a:lnTo>
                    <a:pt x="5243" y="73"/>
                  </a:lnTo>
                  <a:lnTo>
                    <a:pt x="4935" y="128"/>
                  </a:lnTo>
                  <a:lnTo>
                    <a:pt x="4636" y="191"/>
                  </a:lnTo>
                  <a:lnTo>
                    <a:pt x="4346" y="281"/>
                  </a:lnTo>
                  <a:lnTo>
                    <a:pt x="4057" y="372"/>
                  </a:lnTo>
                  <a:lnTo>
                    <a:pt x="3776" y="490"/>
                  </a:lnTo>
                  <a:lnTo>
                    <a:pt x="3504" y="607"/>
                  </a:lnTo>
                  <a:lnTo>
                    <a:pt x="3233" y="743"/>
                  </a:lnTo>
                  <a:lnTo>
                    <a:pt x="2979" y="897"/>
                  </a:lnTo>
                  <a:lnTo>
                    <a:pt x="2726" y="1060"/>
                  </a:lnTo>
                  <a:lnTo>
                    <a:pt x="2481" y="1232"/>
                  </a:lnTo>
                  <a:lnTo>
                    <a:pt x="2246" y="1413"/>
                  </a:lnTo>
                  <a:lnTo>
                    <a:pt x="2029" y="1603"/>
                  </a:lnTo>
                  <a:lnTo>
                    <a:pt x="1811" y="1812"/>
                  </a:lnTo>
                  <a:lnTo>
                    <a:pt x="1603" y="2029"/>
                  </a:lnTo>
                  <a:lnTo>
                    <a:pt x="1413" y="2246"/>
                  </a:lnTo>
                  <a:lnTo>
                    <a:pt x="1232" y="2482"/>
                  </a:lnTo>
                  <a:lnTo>
                    <a:pt x="1060" y="2726"/>
                  </a:lnTo>
                  <a:lnTo>
                    <a:pt x="897" y="2980"/>
                  </a:lnTo>
                  <a:lnTo>
                    <a:pt x="743" y="3233"/>
                  </a:lnTo>
                  <a:lnTo>
                    <a:pt x="607" y="3505"/>
                  </a:lnTo>
                  <a:lnTo>
                    <a:pt x="489" y="3776"/>
                  </a:lnTo>
                  <a:lnTo>
                    <a:pt x="372" y="4057"/>
                  </a:lnTo>
                  <a:lnTo>
                    <a:pt x="281" y="4347"/>
                  </a:lnTo>
                  <a:lnTo>
                    <a:pt x="191" y="4637"/>
                  </a:lnTo>
                  <a:lnTo>
                    <a:pt x="127" y="4935"/>
                  </a:lnTo>
                  <a:lnTo>
                    <a:pt x="73" y="5243"/>
                  </a:lnTo>
                  <a:lnTo>
                    <a:pt x="37" y="5551"/>
                  </a:lnTo>
                  <a:lnTo>
                    <a:pt x="9" y="5868"/>
                  </a:lnTo>
                  <a:lnTo>
                    <a:pt x="0" y="6185"/>
                  </a:lnTo>
                  <a:lnTo>
                    <a:pt x="0" y="8023"/>
                  </a:lnTo>
                  <a:lnTo>
                    <a:pt x="20943" y="8023"/>
                  </a:lnTo>
                  <a:lnTo>
                    <a:pt x="20943" y="6185"/>
                  </a:lnTo>
                  <a:lnTo>
                    <a:pt x="20934" y="5868"/>
                  </a:lnTo>
                  <a:lnTo>
                    <a:pt x="20916" y="5551"/>
                  </a:lnTo>
                  <a:lnTo>
                    <a:pt x="20870" y="5243"/>
                  </a:lnTo>
                  <a:lnTo>
                    <a:pt x="20816" y="4935"/>
                  </a:lnTo>
                  <a:lnTo>
                    <a:pt x="20753" y="4637"/>
                  </a:lnTo>
                  <a:lnTo>
                    <a:pt x="20671" y="4347"/>
                  </a:lnTo>
                  <a:lnTo>
                    <a:pt x="20571" y="4057"/>
                  </a:lnTo>
                  <a:lnTo>
                    <a:pt x="20463" y="3776"/>
                  </a:lnTo>
                  <a:lnTo>
                    <a:pt x="20336" y="3505"/>
                  </a:lnTo>
                  <a:lnTo>
                    <a:pt x="20200" y="3233"/>
                  </a:lnTo>
                  <a:lnTo>
                    <a:pt x="20055" y="2980"/>
                  </a:lnTo>
                  <a:lnTo>
                    <a:pt x="19892" y="2726"/>
                  </a:lnTo>
                  <a:lnTo>
                    <a:pt x="19720" y="2482"/>
                  </a:lnTo>
                  <a:lnTo>
                    <a:pt x="19530" y="2246"/>
                  </a:lnTo>
                  <a:lnTo>
                    <a:pt x="19340" y="2029"/>
                  </a:lnTo>
                  <a:lnTo>
                    <a:pt x="19132" y="1812"/>
                  </a:lnTo>
                  <a:lnTo>
                    <a:pt x="18924" y="1603"/>
                  </a:lnTo>
                  <a:lnTo>
                    <a:pt x="18697" y="1413"/>
                  </a:lnTo>
                  <a:lnTo>
                    <a:pt x="18462" y="1232"/>
                  </a:lnTo>
                  <a:lnTo>
                    <a:pt x="18217" y="1060"/>
                  </a:lnTo>
                  <a:lnTo>
                    <a:pt x="17973" y="897"/>
                  </a:lnTo>
                  <a:lnTo>
                    <a:pt x="17710" y="743"/>
                  </a:lnTo>
                  <a:lnTo>
                    <a:pt x="17448" y="607"/>
                  </a:lnTo>
                  <a:lnTo>
                    <a:pt x="17167" y="490"/>
                  </a:lnTo>
                  <a:lnTo>
                    <a:pt x="16886" y="372"/>
                  </a:lnTo>
                  <a:lnTo>
                    <a:pt x="16606" y="281"/>
                  </a:lnTo>
                  <a:lnTo>
                    <a:pt x="16307" y="191"/>
                  </a:lnTo>
                  <a:lnTo>
                    <a:pt x="16008" y="128"/>
                  </a:lnTo>
                  <a:lnTo>
                    <a:pt x="15709" y="73"/>
                  </a:lnTo>
                  <a:lnTo>
                    <a:pt x="15392" y="37"/>
                  </a:lnTo>
                  <a:lnTo>
                    <a:pt x="15085" y="10"/>
                  </a:lnTo>
                  <a:lnTo>
                    <a:pt x="14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863600" y="784750"/>
              <a:ext cx="276175" cy="275950"/>
            </a:xfrm>
            <a:custGeom>
              <a:avLst/>
              <a:gdLst/>
              <a:ahLst/>
              <a:cxnLst/>
              <a:rect l="l" t="t" r="r" b="b"/>
              <a:pathLst>
                <a:path w="11047" h="11038" extrusionOk="0">
                  <a:moveTo>
                    <a:pt x="5523" y="1"/>
                  </a:moveTo>
                  <a:lnTo>
                    <a:pt x="5242" y="10"/>
                  </a:lnTo>
                  <a:lnTo>
                    <a:pt x="4962" y="28"/>
                  </a:lnTo>
                  <a:lnTo>
                    <a:pt x="4681" y="64"/>
                  </a:lnTo>
                  <a:lnTo>
                    <a:pt x="4410" y="110"/>
                  </a:lnTo>
                  <a:lnTo>
                    <a:pt x="4138" y="173"/>
                  </a:lnTo>
                  <a:lnTo>
                    <a:pt x="3884" y="245"/>
                  </a:lnTo>
                  <a:lnTo>
                    <a:pt x="3622" y="336"/>
                  </a:lnTo>
                  <a:lnTo>
                    <a:pt x="3377" y="435"/>
                  </a:lnTo>
                  <a:lnTo>
                    <a:pt x="3133" y="544"/>
                  </a:lnTo>
                  <a:lnTo>
                    <a:pt x="2888" y="662"/>
                  </a:lnTo>
                  <a:lnTo>
                    <a:pt x="2662" y="798"/>
                  </a:lnTo>
                  <a:lnTo>
                    <a:pt x="2436" y="942"/>
                  </a:lnTo>
                  <a:lnTo>
                    <a:pt x="2218" y="1096"/>
                  </a:lnTo>
                  <a:lnTo>
                    <a:pt x="2010" y="1259"/>
                  </a:lnTo>
                  <a:lnTo>
                    <a:pt x="1811" y="1431"/>
                  </a:lnTo>
                  <a:lnTo>
                    <a:pt x="1621" y="1612"/>
                  </a:lnTo>
                  <a:lnTo>
                    <a:pt x="1440" y="1812"/>
                  </a:lnTo>
                  <a:lnTo>
                    <a:pt x="1259" y="2011"/>
                  </a:lnTo>
                  <a:lnTo>
                    <a:pt x="1096" y="2219"/>
                  </a:lnTo>
                  <a:lnTo>
                    <a:pt x="942" y="2436"/>
                  </a:lnTo>
                  <a:lnTo>
                    <a:pt x="797" y="2654"/>
                  </a:lnTo>
                  <a:lnTo>
                    <a:pt x="670" y="2889"/>
                  </a:lnTo>
                  <a:lnTo>
                    <a:pt x="543" y="3125"/>
                  </a:lnTo>
                  <a:lnTo>
                    <a:pt x="435" y="3369"/>
                  </a:lnTo>
                  <a:lnTo>
                    <a:pt x="335" y="3623"/>
                  </a:lnTo>
                  <a:lnTo>
                    <a:pt x="254" y="3876"/>
                  </a:lnTo>
                  <a:lnTo>
                    <a:pt x="172" y="4139"/>
                  </a:lnTo>
                  <a:lnTo>
                    <a:pt x="118" y="4410"/>
                  </a:lnTo>
                  <a:lnTo>
                    <a:pt x="64" y="4682"/>
                  </a:lnTo>
                  <a:lnTo>
                    <a:pt x="27" y="4953"/>
                  </a:lnTo>
                  <a:lnTo>
                    <a:pt x="9" y="5234"/>
                  </a:lnTo>
                  <a:lnTo>
                    <a:pt x="0" y="5524"/>
                  </a:lnTo>
                  <a:lnTo>
                    <a:pt x="9" y="5805"/>
                  </a:lnTo>
                  <a:lnTo>
                    <a:pt x="27" y="6085"/>
                  </a:lnTo>
                  <a:lnTo>
                    <a:pt x="64" y="6357"/>
                  </a:lnTo>
                  <a:lnTo>
                    <a:pt x="118" y="6629"/>
                  </a:lnTo>
                  <a:lnTo>
                    <a:pt x="172" y="6900"/>
                  </a:lnTo>
                  <a:lnTo>
                    <a:pt x="254" y="7163"/>
                  </a:lnTo>
                  <a:lnTo>
                    <a:pt x="335" y="7416"/>
                  </a:lnTo>
                  <a:lnTo>
                    <a:pt x="435" y="7670"/>
                  </a:lnTo>
                  <a:lnTo>
                    <a:pt x="543" y="7914"/>
                  </a:lnTo>
                  <a:lnTo>
                    <a:pt x="670" y="8150"/>
                  </a:lnTo>
                  <a:lnTo>
                    <a:pt x="797" y="8385"/>
                  </a:lnTo>
                  <a:lnTo>
                    <a:pt x="942" y="8602"/>
                  </a:lnTo>
                  <a:lnTo>
                    <a:pt x="1096" y="8820"/>
                  </a:lnTo>
                  <a:lnTo>
                    <a:pt x="1259" y="9028"/>
                  </a:lnTo>
                  <a:lnTo>
                    <a:pt x="1440" y="9236"/>
                  </a:lnTo>
                  <a:lnTo>
                    <a:pt x="1621" y="9426"/>
                  </a:lnTo>
                  <a:lnTo>
                    <a:pt x="1811" y="9607"/>
                  </a:lnTo>
                  <a:lnTo>
                    <a:pt x="2010" y="9779"/>
                  </a:lnTo>
                  <a:lnTo>
                    <a:pt x="2218" y="9942"/>
                  </a:lnTo>
                  <a:lnTo>
                    <a:pt x="2436" y="10096"/>
                  </a:lnTo>
                  <a:lnTo>
                    <a:pt x="2662" y="10241"/>
                  </a:lnTo>
                  <a:lnTo>
                    <a:pt x="2888" y="10377"/>
                  </a:lnTo>
                  <a:lnTo>
                    <a:pt x="3133" y="10495"/>
                  </a:lnTo>
                  <a:lnTo>
                    <a:pt x="3377" y="10603"/>
                  </a:lnTo>
                  <a:lnTo>
                    <a:pt x="3622" y="10703"/>
                  </a:lnTo>
                  <a:lnTo>
                    <a:pt x="3884" y="10793"/>
                  </a:lnTo>
                  <a:lnTo>
                    <a:pt x="4138" y="10866"/>
                  </a:lnTo>
                  <a:lnTo>
                    <a:pt x="4410" y="10929"/>
                  </a:lnTo>
                  <a:lnTo>
                    <a:pt x="4681" y="10975"/>
                  </a:lnTo>
                  <a:lnTo>
                    <a:pt x="4962" y="11011"/>
                  </a:lnTo>
                  <a:lnTo>
                    <a:pt x="5242" y="11038"/>
                  </a:lnTo>
                  <a:lnTo>
                    <a:pt x="5804" y="11038"/>
                  </a:lnTo>
                  <a:lnTo>
                    <a:pt x="6085" y="11011"/>
                  </a:lnTo>
                  <a:lnTo>
                    <a:pt x="6365" y="10975"/>
                  </a:lnTo>
                  <a:lnTo>
                    <a:pt x="6637" y="10929"/>
                  </a:lnTo>
                  <a:lnTo>
                    <a:pt x="6899" y="10866"/>
                  </a:lnTo>
                  <a:lnTo>
                    <a:pt x="7162" y="10793"/>
                  </a:lnTo>
                  <a:lnTo>
                    <a:pt x="7425" y="10703"/>
                  </a:lnTo>
                  <a:lnTo>
                    <a:pt x="7669" y="10603"/>
                  </a:lnTo>
                  <a:lnTo>
                    <a:pt x="7913" y="10495"/>
                  </a:lnTo>
                  <a:lnTo>
                    <a:pt x="8158" y="10377"/>
                  </a:lnTo>
                  <a:lnTo>
                    <a:pt x="8384" y="10241"/>
                  </a:lnTo>
                  <a:lnTo>
                    <a:pt x="8611" y="10096"/>
                  </a:lnTo>
                  <a:lnTo>
                    <a:pt x="8828" y="9942"/>
                  </a:lnTo>
                  <a:lnTo>
                    <a:pt x="9036" y="9779"/>
                  </a:lnTo>
                  <a:lnTo>
                    <a:pt x="9235" y="9607"/>
                  </a:lnTo>
                  <a:lnTo>
                    <a:pt x="9425" y="9426"/>
                  </a:lnTo>
                  <a:lnTo>
                    <a:pt x="9607" y="9236"/>
                  </a:lnTo>
                  <a:lnTo>
                    <a:pt x="9779" y="9028"/>
                  </a:lnTo>
                  <a:lnTo>
                    <a:pt x="9951" y="8820"/>
                  </a:lnTo>
                  <a:lnTo>
                    <a:pt x="10105" y="8602"/>
                  </a:lnTo>
                  <a:lnTo>
                    <a:pt x="10240" y="8385"/>
                  </a:lnTo>
                  <a:lnTo>
                    <a:pt x="10376" y="8150"/>
                  </a:lnTo>
                  <a:lnTo>
                    <a:pt x="10503" y="7914"/>
                  </a:lnTo>
                  <a:lnTo>
                    <a:pt x="10612" y="7670"/>
                  </a:lnTo>
                  <a:lnTo>
                    <a:pt x="10711" y="7416"/>
                  </a:lnTo>
                  <a:lnTo>
                    <a:pt x="10793" y="7163"/>
                  </a:lnTo>
                  <a:lnTo>
                    <a:pt x="10865" y="6900"/>
                  </a:lnTo>
                  <a:lnTo>
                    <a:pt x="10928" y="6629"/>
                  </a:lnTo>
                  <a:lnTo>
                    <a:pt x="10983" y="6357"/>
                  </a:lnTo>
                  <a:lnTo>
                    <a:pt x="11010" y="6085"/>
                  </a:lnTo>
                  <a:lnTo>
                    <a:pt x="11037" y="5805"/>
                  </a:lnTo>
                  <a:lnTo>
                    <a:pt x="11046" y="5524"/>
                  </a:lnTo>
                  <a:lnTo>
                    <a:pt x="11037" y="5234"/>
                  </a:lnTo>
                  <a:lnTo>
                    <a:pt x="11010" y="4953"/>
                  </a:lnTo>
                  <a:lnTo>
                    <a:pt x="10983" y="4682"/>
                  </a:lnTo>
                  <a:lnTo>
                    <a:pt x="10928" y="4410"/>
                  </a:lnTo>
                  <a:lnTo>
                    <a:pt x="10865" y="4139"/>
                  </a:lnTo>
                  <a:lnTo>
                    <a:pt x="10793" y="3876"/>
                  </a:lnTo>
                  <a:lnTo>
                    <a:pt x="10711" y="3623"/>
                  </a:lnTo>
                  <a:lnTo>
                    <a:pt x="10612" y="3369"/>
                  </a:lnTo>
                  <a:lnTo>
                    <a:pt x="10503" y="3125"/>
                  </a:lnTo>
                  <a:lnTo>
                    <a:pt x="10376" y="2889"/>
                  </a:lnTo>
                  <a:lnTo>
                    <a:pt x="10240" y="2654"/>
                  </a:lnTo>
                  <a:lnTo>
                    <a:pt x="10105" y="2436"/>
                  </a:lnTo>
                  <a:lnTo>
                    <a:pt x="9951" y="2219"/>
                  </a:lnTo>
                  <a:lnTo>
                    <a:pt x="9779" y="2011"/>
                  </a:lnTo>
                  <a:lnTo>
                    <a:pt x="9607" y="1812"/>
                  </a:lnTo>
                  <a:lnTo>
                    <a:pt x="9425" y="1612"/>
                  </a:lnTo>
                  <a:lnTo>
                    <a:pt x="9235" y="1431"/>
                  </a:lnTo>
                  <a:lnTo>
                    <a:pt x="9036" y="1259"/>
                  </a:lnTo>
                  <a:lnTo>
                    <a:pt x="8828" y="1096"/>
                  </a:lnTo>
                  <a:lnTo>
                    <a:pt x="8611" y="942"/>
                  </a:lnTo>
                  <a:lnTo>
                    <a:pt x="8384" y="798"/>
                  </a:lnTo>
                  <a:lnTo>
                    <a:pt x="8158" y="662"/>
                  </a:lnTo>
                  <a:lnTo>
                    <a:pt x="7913" y="544"/>
                  </a:lnTo>
                  <a:lnTo>
                    <a:pt x="7669" y="435"/>
                  </a:lnTo>
                  <a:lnTo>
                    <a:pt x="7425" y="336"/>
                  </a:lnTo>
                  <a:lnTo>
                    <a:pt x="7162" y="245"/>
                  </a:lnTo>
                  <a:lnTo>
                    <a:pt x="6899" y="173"/>
                  </a:lnTo>
                  <a:lnTo>
                    <a:pt x="6637" y="110"/>
                  </a:lnTo>
                  <a:lnTo>
                    <a:pt x="6365" y="64"/>
                  </a:lnTo>
                  <a:lnTo>
                    <a:pt x="6085" y="28"/>
                  </a:lnTo>
                  <a:lnTo>
                    <a:pt x="5804" y="10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095600" y="863300"/>
              <a:ext cx="339100" cy="12925"/>
            </a:xfrm>
            <a:custGeom>
              <a:avLst/>
              <a:gdLst/>
              <a:ahLst/>
              <a:cxnLst/>
              <a:rect l="l" t="t" r="r" b="b"/>
              <a:pathLst>
                <a:path w="13564" h="517" extrusionOk="0">
                  <a:moveTo>
                    <a:pt x="1" y="1"/>
                  </a:moveTo>
                  <a:lnTo>
                    <a:pt x="1" y="517"/>
                  </a:lnTo>
                  <a:lnTo>
                    <a:pt x="13564" y="517"/>
                  </a:lnTo>
                  <a:lnTo>
                    <a:pt x="13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222600" y="527850"/>
              <a:ext cx="144200" cy="70425"/>
            </a:xfrm>
            <a:custGeom>
              <a:avLst/>
              <a:gdLst/>
              <a:ahLst/>
              <a:cxnLst/>
              <a:rect l="l" t="t" r="r" b="b"/>
              <a:pathLst>
                <a:path w="5768" h="2817" extrusionOk="0">
                  <a:moveTo>
                    <a:pt x="0" y="0"/>
                  </a:moveTo>
                  <a:lnTo>
                    <a:pt x="54" y="154"/>
                  </a:lnTo>
                  <a:lnTo>
                    <a:pt x="109" y="299"/>
                  </a:lnTo>
                  <a:lnTo>
                    <a:pt x="172" y="453"/>
                  </a:lnTo>
                  <a:lnTo>
                    <a:pt x="244" y="589"/>
                  </a:lnTo>
                  <a:lnTo>
                    <a:pt x="317" y="734"/>
                  </a:lnTo>
                  <a:lnTo>
                    <a:pt x="398" y="870"/>
                  </a:lnTo>
                  <a:lnTo>
                    <a:pt x="480" y="1005"/>
                  </a:lnTo>
                  <a:lnTo>
                    <a:pt x="570" y="1132"/>
                  </a:lnTo>
                  <a:lnTo>
                    <a:pt x="661" y="1259"/>
                  </a:lnTo>
                  <a:lnTo>
                    <a:pt x="761" y="1377"/>
                  </a:lnTo>
                  <a:lnTo>
                    <a:pt x="869" y="1494"/>
                  </a:lnTo>
                  <a:lnTo>
                    <a:pt x="978" y="1612"/>
                  </a:lnTo>
                  <a:lnTo>
                    <a:pt x="1087" y="1721"/>
                  </a:lnTo>
                  <a:lnTo>
                    <a:pt x="1204" y="1829"/>
                  </a:lnTo>
                  <a:lnTo>
                    <a:pt x="1322" y="1929"/>
                  </a:lnTo>
                  <a:lnTo>
                    <a:pt x="1449" y="2019"/>
                  </a:lnTo>
                  <a:lnTo>
                    <a:pt x="1575" y="2110"/>
                  </a:lnTo>
                  <a:lnTo>
                    <a:pt x="1711" y="2201"/>
                  </a:lnTo>
                  <a:lnTo>
                    <a:pt x="1847" y="2282"/>
                  </a:lnTo>
                  <a:lnTo>
                    <a:pt x="1983" y="2354"/>
                  </a:lnTo>
                  <a:lnTo>
                    <a:pt x="2128" y="2427"/>
                  </a:lnTo>
                  <a:lnTo>
                    <a:pt x="2273" y="2490"/>
                  </a:lnTo>
                  <a:lnTo>
                    <a:pt x="2417" y="2554"/>
                  </a:lnTo>
                  <a:lnTo>
                    <a:pt x="2571" y="2608"/>
                  </a:lnTo>
                  <a:lnTo>
                    <a:pt x="2725" y="2653"/>
                  </a:lnTo>
                  <a:lnTo>
                    <a:pt x="2879" y="2699"/>
                  </a:lnTo>
                  <a:lnTo>
                    <a:pt x="3042" y="2735"/>
                  </a:lnTo>
                  <a:lnTo>
                    <a:pt x="3196" y="2762"/>
                  </a:lnTo>
                  <a:lnTo>
                    <a:pt x="3359" y="2789"/>
                  </a:lnTo>
                  <a:lnTo>
                    <a:pt x="3531" y="2807"/>
                  </a:lnTo>
                  <a:lnTo>
                    <a:pt x="3694" y="2816"/>
                  </a:lnTo>
                  <a:lnTo>
                    <a:pt x="5731" y="2816"/>
                  </a:lnTo>
                  <a:lnTo>
                    <a:pt x="5767" y="2753"/>
                  </a:lnTo>
                  <a:lnTo>
                    <a:pt x="5722" y="2608"/>
                  </a:lnTo>
                  <a:lnTo>
                    <a:pt x="5677" y="2463"/>
                  </a:lnTo>
                  <a:lnTo>
                    <a:pt x="5623" y="2318"/>
                  </a:lnTo>
                  <a:lnTo>
                    <a:pt x="5559" y="2182"/>
                  </a:lnTo>
                  <a:lnTo>
                    <a:pt x="5496" y="2047"/>
                  </a:lnTo>
                  <a:lnTo>
                    <a:pt x="5423" y="1911"/>
                  </a:lnTo>
                  <a:lnTo>
                    <a:pt x="5351" y="1784"/>
                  </a:lnTo>
                  <a:lnTo>
                    <a:pt x="5270" y="1657"/>
                  </a:lnTo>
                  <a:lnTo>
                    <a:pt x="5179" y="1531"/>
                  </a:lnTo>
                  <a:lnTo>
                    <a:pt x="5088" y="1413"/>
                  </a:lnTo>
                  <a:lnTo>
                    <a:pt x="4998" y="1295"/>
                  </a:lnTo>
                  <a:lnTo>
                    <a:pt x="4898" y="1186"/>
                  </a:lnTo>
                  <a:lnTo>
                    <a:pt x="4799" y="1078"/>
                  </a:lnTo>
                  <a:lnTo>
                    <a:pt x="4690" y="978"/>
                  </a:lnTo>
                  <a:lnTo>
                    <a:pt x="4572" y="879"/>
                  </a:lnTo>
                  <a:lnTo>
                    <a:pt x="4464" y="788"/>
                  </a:lnTo>
                  <a:lnTo>
                    <a:pt x="4337" y="698"/>
                  </a:lnTo>
                  <a:lnTo>
                    <a:pt x="4219" y="607"/>
                  </a:lnTo>
                  <a:lnTo>
                    <a:pt x="4092" y="525"/>
                  </a:lnTo>
                  <a:lnTo>
                    <a:pt x="3957" y="453"/>
                  </a:lnTo>
                  <a:lnTo>
                    <a:pt x="3830" y="390"/>
                  </a:lnTo>
                  <a:lnTo>
                    <a:pt x="3694" y="317"/>
                  </a:lnTo>
                  <a:lnTo>
                    <a:pt x="3549" y="263"/>
                  </a:lnTo>
                  <a:lnTo>
                    <a:pt x="3404" y="209"/>
                  </a:lnTo>
                  <a:lnTo>
                    <a:pt x="3260" y="163"/>
                  </a:lnTo>
                  <a:lnTo>
                    <a:pt x="3115" y="118"/>
                  </a:lnTo>
                  <a:lnTo>
                    <a:pt x="2970" y="82"/>
                  </a:lnTo>
                  <a:lnTo>
                    <a:pt x="2816" y="55"/>
                  </a:lnTo>
                  <a:lnTo>
                    <a:pt x="2662" y="37"/>
                  </a:lnTo>
                  <a:lnTo>
                    <a:pt x="2499" y="18"/>
                  </a:lnTo>
                  <a:lnTo>
                    <a:pt x="2345" y="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201300" y="357625"/>
              <a:ext cx="89675" cy="69300"/>
            </a:xfrm>
            <a:custGeom>
              <a:avLst/>
              <a:gdLst/>
              <a:ahLst/>
              <a:cxnLst/>
              <a:rect l="l" t="t" r="r" b="b"/>
              <a:pathLst>
                <a:path w="3587" h="2772" extrusionOk="0">
                  <a:moveTo>
                    <a:pt x="1" y="1"/>
                  </a:moveTo>
                  <a:lnTo>
                    <a:pt x="1" y="336"/>
                  </a:lnTo>
                  <a:lnTo>
                    <a:pt x="1" y="462"/>
                  </a:lnTo>
                  <a:lnTo>
                    <a:pt x="10" y="580"/>
                  </a:lnTo>
                  <a:lnTo>
                    <a:pt x="28" y="707"/>
                  </a:lnTo>
                  <a:lnTo>
                    <a:pt x="46" y="825"/>
                  </a:lnTo>
                  <a:lnTo>
                    <a:pt x="73" y="942"/>
                  </a:lnTo>
                  <a:lnTo>
                    <a:pt x="110" y="1060"/>
                  </a:lnTo>
                  <a:lnTo>
                    <a:pt x="146" y="1169"/>
                  </a:lnTo>
                  <a:lnTo>
                    <a:pt x="191" y="1286"/>
                  </a:lnTo>
                  <a:lnTo>
                    <a:pt x="236" y="1395"/>
                  </a:lnTo>
                  <a:lnTo>
                    <a:pt x="291" y="1495"/>
                  </a:lnTo>
                  <a:lnTo>
                    <a:pt x="354" y="1594"/>
                  </a:lnTo>
                  <a:lnTo>
                    <a:pt x="417" y="1694"/>
                  </a:lnTo>
                  <a:lnTo>
                    <a:pt x="481" y="1793"/>
                  </a:lnTo>
                  <a:lnTo>
                    <a:pt x="553" y="1884"/>
                  </a:lnTo>
                  <a:lnTo>
                    <a:pt x="635" y="1974"/>
                  </a:lnTo>
                  <a:lnTo>
                    <a:pt x="716" y="2056"/>
                  </a:lnTo>
                  <a:lnTo>
                    <a:pt x="798" y="2137"/>
                  </a:lnTo>
                  <a:lnTo>
                    <a:pt x="888" y="2219"/>
                  </a:lnTo>
                  <a:lnTo>
                    <a:pt x="979" y="2291"/>
                  </a:lnTo>
                  <a:lnTo>
                    <a:pt x="1078" y="2355"/>
                  </a:lnTo>
                  <a:lnTo>
                    <a:pt x="1178" y="2418"/>
                  </a:lnTo>
                  <a:lnTo>
                    <a:pt x="1278" y="2481"/>
                  </a:lnTo>
                  <a:lnTo>
                    <a:pt x="1377" y="2536"/>
                  </a:lnTo>
                  <a:lnTo>
                    <a:pt x="1486" y="2581"/>
                  </a:lnTo>
                  <a:lnTo>
                    <a:pt x="1603" y="2626"/>
                  </a:lnTo>
                  <a:lnTo>
                    <a:pt x="1712" y="2663"/>
                  </a:lnTo>
                  <a:lnTo>
                    <a:pt x="1830" y="2699"/>
                  </a:lnTo>
                  <a:lnTo>
                    <a:pt x="1948" y="2726"/>
                  </a:lnTo>
                  <a:lnTo>
                    <a:pt x="2065" y="2744"/>
                  </a:lnTo>
                  <a:lnTo>
                    <a:pt x="2192" y="2762"/>
                  </a:lnTo>
                  <a:lnTo>
                    <a:pt x="2310" y="2771"/>
                  </a:lnTo>
                  <a:lnTo>
                    <a:pt x="3586" y="2771"/>
                  </a:lnTo>
                  <a:lnTo>
                    <a:pt x="3550" y="2626"/>
                  </a:lnTo>
                  <a:lnTo>
                    <a:pt x="3496" y="2481"/>
                  </a:lnTo>
                  <a:lnTo>
                    <a:pt x="3441" y="2337"/>
                  </a:lnTo>
                  <a:lnTo>
                    <a:pt x="3387" y="2192"/>
                  </a:lnTo>
                  <a:lnTo>
                    <a:pt x="3324" y="2056"/>
                  </a:lnTo>
                  <a:lnTo>
                    <a:pt x="3251" y="1920"/>
                  </a:lnTo>
                  <a:lnTo>
                    <a:pt x="3179" y="1793"/>
                  </a:lnTo>
                  <a:lnTo>
                    <a:pt x="3097" y="1667"/>
                  </a:lnTo>
                  <a:lnTo>
                    <a:pt x="3007" y="1540"/>
                  </a:lnTo>
                  <a:lnTo>
                    <a:pt x="2916" y="1422"/>
                  </a:lnTo>
                  <a:lnTo>
                    <a:pt x="2826" y="1304"/>
                  </a:lnTo>
                  <a:lnTo>
                    <a:pt x="2726" y="1196"/>
                  </a:lnTo>
                  <a:lnTo>
                    <a:pt x="2618" y="1087"/>
                  </a:lnTo>
                  <a:lnTo>
                    <a:pt x="2518" y="978"/>
                  </a:lnTo>
                  <a:lnTo>
                    <a:pt x="2400" y="879"/>
                  </a:lnTo>
                  <a:lnTo>
                    <a:pt x="2283" y="788"/>
                  </a:lnTo>
                  <a:lnTo>
                    <a:pt x="2165" y="698"/>
                  </a:lnTo>
                  <a:lnTo>
                    <a:pt x="2038" y="607"/>
                  </a:lnTo>
                  <a:lnTo>
                    <a:pt x="1911" y="526"/>
                  </a:lnTo>
                  <a:lnTo>
                    <a:pt x="1785" y="453"/>
                  </a:lnTo>
                  <a:lnTo>
                    <a:pt x="1649" y="381"/>
                  </a:lnTo>
                  <a:lnTo>
                    <a:pt x="1513" y="318"/>
                  </a:lnTo>
                  <a:lnTo>
                    <a:pt x="1377" y="263"/>
                  </a:lnTo>
                  <a:lnTo>
                    <a:pt x="1232" y="209"/>
                  </a:lnTo>
                  <a:lnTo>
                    <a:pt x="1087" y="155"/>
                  </a:lnTo>
                  <a:lnTo>
                    <a:pt x="933" y="118"/>
                  </a:lnTo>
                  <a:lnTo>
                    <a:pt x="789" y="82"/>
                  </a:lnTo>
                  <a:lnTo>
                    <a:pt x="635" y="55"/>
                  </a:lnTo>
                  <a:lnTo>
                    <a:pt x="481" y="28"/>
                  </a:lnTo>
                  <a:lnTo>
                    <a:pt x="318" y="10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239100" y="713450"/>
              <a:ext cx="188600" cy="83775"/>
            </a:xfrm>
            <a:custGeom>
              <a:avLst/>
              <a:gdLst/>
              <a:ahLst/>
              <a:cxnLst/>
              <a:rect l="l" t="t" r="r" b="b"/>
              <a:pathLst>
                <a:path w="7544" h="3351" extrusionOk="0">
                  <a:moveTo>
                    <a:pt x="1" y="1"/>
                  </a:moveTo>
                  <a:lnTo>
                    <a:pt x="10" y="173"/>
                  </a:lnTo>
                  <a:lnTo>
                    <a:pt x="19" y="345"/>
                  </a:lnTo>
                  <a:lnTo>
                    <a:pt x="37" y="508"/>
                  </a:lnTo>
                  <a:lnTo>
                    <a:pt x="73" y="680"/>
                  </a:lnTo>
                  <a:lnTo>
                    <a:pt x="110" y="843"/>
                  </a:lnTo>
                  <a:lnTo>
                    <a:pt x="155" y="997"/>
                  </a:lnTo>
                  <a:lnTo>
                    <a:pt x="200" y="1151"/>
                  </a:lnTo>
                  <a:lnTo>
                    <a:pt x="264" y="1305"/>
                  </a:lnTo>
                  <a:lnTo>
                    <a:pt x="336" y="1459"/>
                  </a:lnTo>
                  <a:lnTo>
                    <a:pt x="408" y="1603"/>
                  </a:lnTo>
                  <a:lnTo>
                    <a:pt x="490" y="1739"/>
                  </a:lnTo>
                  <a:lnTo>
                    <a:pt x="571" y="1875"/>
                  </a:lnTo>
                  <a:lnTo>
                    <a:pt x="671" y="2011"/>
                  </a:lnTo>
                  <a:lnTo>
                    <a:pt x="771" y="2138"/>
                  </a:lnTo>
                  <a:lnTo>
                    <a:pt x="870" y="2255"/>
                  </a:lnTo>
                  <a:lnTo>
                    <a:pt x="979" y="2373"/>
                  </a:lnTo>
                  <a:lnTo>
                    <a:pt x="1097" y="2482"/>
                  </a:lnTo>
                  <a:lnTo>
                    <a:pt x="1223" y="2590"/>
                  </a:lnTo>
                  <a:lnTo>
                    <a:pt x="1350" y="2690"/>
                  </a:lnTo>
                  <a:lnTo>
                    <a:pt x="1477" y="2780"/>
                  </a:lnTo>
                  <a:lnTo>
                    <a:pt x="1613" y="2871"/>
                  </a:lnTo>
                  <a:lnTo>
                    <a:pt x="1757" y="2952"/>
                  </a:lnTo>
                  <a:lnTo>
                    <a:pt x="1902" y="3025"/>
                  </a:lnTo>
                  <a:lnTo>
                    <a:pt x="2047" y="3088"/>
                  </a:lnTo>
                  <a:lnTo>
                    <a:pt x="2201" y="3152"/>
                  </a:lnTo>
                  <a:lnTo>
                    <a:pt x="2355" y="3206"/>
                  </a:lnTo>
                  <a:lnTo>
                    <a:pt x="2518" y="3251"/>
                  </a:lnTo>
                  <a:lnTo>
                    <a:pt x="2681" y="3287"/>
                  </a:lnTo>
                  <a:lnTo>
                    <a:pt x="2844" y="3315"/>
                  </a:lnTo>
                  <a:lnTo>
                    <a:pt x="3007" y="3333"/>
                  </a:lnTo>
                  <a:lnTo>
                    <a:pt x="3179" y="3351"/>
                  </a:lnTo>
                  <a:lnTo>
                    <a:pt x="7543" y="3351"/>
                  </a:lnTo>
                  <a:lnTo>
                    <a:pt x="7543" y="3197"/>
                  </a:lnTo>
                  <a:lnTo>
                    <a:pt x="7443" y="3025"/>
                  </a:lnTo>
                  <a:lnTo>
                    <a:pt x="7335" y="2853"/>
                  </a:lnTo>
                  <a:lnTo>
                    <a:pt x="7226" y="2681"/>
                  </a:lnTo>
                  <a:lnTo>
                    <a:pt x="7108" y="2518"/>
                  </a:lnTo>
                  <a:lnTo>
                    <a:pt x="6982" y="2355"/>
                  </a:lnTo>
                  <a:lnTo>
                    <a:pt x="6855" y="2192"/>
                  </a:lnTo>
                  <a:lnTo>
                    <a:pt x="6719" y="2047"/>
                  </a:lnTo>
                  <a:lnTo>
                    <a:pt x="6583" y="1893"/>
                  </a:lnTo>
                  <a:lnTo>
                    <a:pt x="6438" y="1748"/>
                  </a:lnTo>
                  <a:lnTo>
                    <a:pt x="6294" y="1612"/>
                  </a:lnTo>
                  <a:lnTo>
                    <a:pt x="6140" y="1477"/>
                  </a:lnTo>
                  <a:lnTo>
                    <a:pt x="5986" y="1350"/>
                  </a:lnTo>
                  <a:lnTo>
                    <a:pt x="5823" y="1223"/>
                  </a:lnTo>
                  <a:lnTo>
                    <a:pt x="5660" y="1105"/>
                  </a:lnTo>
                  <a:lnTo>
                    <a:pt x="5497" y="997"/>
                  </a:lnTo>
                  <a:lnTo>
                    <a:pt x="5325" y="888"/>
                  </a:lnTo>
                  <a:lnTo>
                    <a:pt x="5144" y="779"/>
                  </a:lnTo>
                  <a:lnTo>
                    <a:pt x="4963" y="689"/>
                  </a:lnTo>
                  <a:lnTo>
                    <a:pt x="4782" y="598"/>
                  </a:lnTo>
                  <a:lnTo>
                    <a:pt x="4591" y="508"/>
                  </a:lnTo>
                  <a:lnTo>
                    <a:pt x="4401" y="435"/>
                  </a:lnTo>
                  <a:lnTo>
                    <a:pt x="4211" y="363"/>
                  </a:lnTo>
                  <a:lnTo>
                    <a:pt x="4012" y="291"/>
                  </a:lnTo>
                  <a:lnTo>
                    <a:pt x="3813" y="236"/>
                  </a:lnTo>
                  <a:lnTo>
                    <a:pt x="3614" y="182"/>
                  </a:lnTo>
                  <a:lnTo>
                    <a:pt x="3405" y="137"/>
                  </a:lnTo>
                  <a:lnTo>
                    <a:pt x="3206" y="91"/>
                  </a:lnTo>
                  <a:lnTo>
                    <a:pt x="2998" y="64"/>
                  </a:lnTo>
                  <a:lnTo>
                    <a:pt x="2781" y="37"/>
                  </a:lnTo>
                  <a:lnTo>
                    <a:pt x="2572" y="19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423125" y="718200"/>
              <a:ext cx="30600" cy="195825"/>
            </a:xfrm>
            <a:custGeom>
              <a:avLst/>
              <a:gdLst/>
              <a:ahLst/>
              <a:cxnLst/>
              <a:rect l="l" t="t" r="r" b="b"/>
              <a:pathLst>
                <a:path w="1224" h="7833" extrusionOk="0">
                  <a:moveTo>
                    <a:pt x="553" y="1"/>
                  </a:moveTo>
                  <a:lnTo>
                    <a:pt x="490" y="10"/>
                  </a:lnTo>
                  <a:lnTo>
                    <a:pt x="436" y="28"/>
                  </a:lnTo>
                  <a:lnTo>
                    <a:pt x="372" y="46"/>
                  </a:lnTo>
                  <a:lnTo>
                    <a:pt x="318" y="73"/>
                  </a:lnTo>
                  <a:lnTo>
                    <a:pt x="273" y="101"/>
                  </a:lnTo>
                  <a:lnTo>
                    <a:pt x="227" y="137"/>
                  </a:lnTo>
                  <a:lnTo>
                    <a:pt x="182" y="173"/>
                  </a:lnTo>
                  <a:lnTo>
                    <a:pt x="146" y="218"/>
                  </a:lnTo>
                  <a:lnTo>
                    <a:pt x="110" y="263"/>
                  </a:lnTo>
                  <a:lnTo>
                    <a:pt x="73" y="318"/>
                  </a:lnTo>
                  <a:lnTo>
                    <a:pt x="55" y="372"/>
                  </a:lnTo>
                  <a:lnTo>
                    <a:pt x="28" y="426"/>
                  </a:lnTo>
                  <a:lnTo>
                    <a:pt x="19" y="481"/>
                  </a:lnTo>
                  <a:lnTo>
                    <a:pt x="10" y="544"/>
                  </a:lnTo>
                  <a:lnTo>
                    <a:pt x="1" y="608"/>
                  </a:lnTo>
                  <a:lnTo>
                    <a:pt x="1" y="7833"/>
                  </a:lnTo>
                  <a:lnTo>
                    <a:pt x="1223" y="7833"/>
                  </a:lnTo>
                  <a:lnTo>
                    <a:pt x="1223" y="608"/>
                  </a:lnTo>
                  <a:lnTo>
                    <a:pt x="1214" y="544"/>
                  </a:lnTo>
                  <a:lnTo>
                    <a:pt x="1205" y="481"/>
                  </a:lnTo>
                  <a:lnTo>
                    <a:pt x="1196" y="426"/>
                  </a:lnTo>
                  <a:lnTo>
                    <a:pt x="1169" y="372"/>
                  </a:lnTo>
                  <a:lnTo>
                    <a:pt x="1151" y="318"/>
                  </a:lnTo>
                  <a:lnTo>
                    <a:pt x="1115" y="263"/>
                  </a:lnTo>
                  <a:lnTo>
                    <a:pt x="1078" y="218"/>
                  </a:lnTo>
                  <a:lnTo>
                    <a:pt x="1042" y="173"/>
                  </a:lnTo>
                  <a:lnTo>
                    <a:pt x="997" y="137"/>
                  </a:lnTo>
                  <a:lnTo>
                    <a:pt x="952" y="101"/>
                  </a:lnTo>
                  <a:lnTo>
                    <a:pt x="906" y="73"/>
                  </a:lnTo>
                  <a:lnTo>
                    <a:pt x="852" y="46"/>
                  </a:lnTo>
                  <a:lnTo>
                    <a:pt x="789" y="28"/>
                  </a:lnTo>
                  <a:lnTo>
                    <a:pt x="734" y="10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91425" y="812600"/>
              <a:ext cx="220275" cy="220275"/>
            </a:xfrm>
            <a:custGeom>
              <a:avLst/>
              <a:gdLst/>
              <a:ahLst/>
              <a:cxnLst/>
              <a:rect l="l" t="t" r="r" b="b"/>
              <a:pathLst>
                <a:path w="8811" h="8811" extrusionOk="0">
                  <a:moveTo>
                    <a:pt x="4609" y="517"/>
                  </a:moveTo>
                  <a:lnTo>
                    <a:pt x="4809" y="535"/>
                  </a:lnTo>
                  <a:lnTo>
                    <a:pt x="4999" y="562"/>
                  </a:lnTo>
                  <a:lnTo>
                    <a:pt x="5189" y="598"/>
                  </a:lnTo>
                  <a:lnTo>
                    <a:pt x="5379" y="634"/>
                  </a:lnTo>
                  <a:lnTo>
                    <a:pt x="5569" y="689"/>
                  </a:lnTo>
                  <a:lnTo>
                    <a:pt x="5741" y="752"/>
                  </a:lnTo>
                  <a:lnTo>
                    <a:pt x="5922" y="824"/>
                  </a:lnTo>
                  <a:lnTo>
                    <a:pt x="6094" y="897"/>
                  </a:lnTo>
                  <a:lnTo>
                    <a:pt x="6266" y="987"/>
                  </a:lnTo>
                  <a:lnTo>
                    <a:pt x="6429" y="1078"/>
                  </a:lnTo>
                  <a:lnTo>
                    <a:pt x="6583" y="1178"/>
                  </a:lnTo>
                  <a:lnTo>
                    <a:pt x="6737" y="1286"/>
                  </a:lnTo>
                  <a:lnTo>
                    <a:pt x="6882" y="1404"/>
                  </a:lnTo>
                  <a:lnTo>
                    <a:pt x="7027" y="1531"/>
                  </a:lnTo>
                  <a:lnTo>
                    <a:pt x="7163" y="1657"/>
                  </a:lnTo>
                  <a:lnTo>
                    <a:pt x="7289" y="1793"/>
                  </a:lnTo>
                  <a:lnTo>
                    <a:pt x="7407" y="1929"/>
                  </a:lnTo>
                  <a:lnTo>
                    <a:pt x="7525" y="2083"/>
                  </a:lnTo>
                  <a:lnTo>
                    <a:pt x="7633" y="2237"/>
                  </a:lnTo>
                  <a:lnTo>
                    <a:pt x="7733" y="2391"/>
                  </a:lnTo>
                  <a:lnTo>
                    <a:pt x="7833" y="2554"/>
                  </a:lnTo>
                  <a:lnTo>
                    <a:pt x="7914" y="2717"/>
                  </a:lnTo>
                  <a:lnTo>
                    <a:pt x="7996" y="2898"/>
                  </a:lnTo>
                  <a:lnTo>
                    <a:pt x="8059" y="3070"/>
                  </a:lnTo>
                  <a:lnTo>
                    <a:pt x="8122" y="3251"/>
                  </a:lnTo>
                  <a:lnTo>
                    <a:pt x="8177" y="3432"/>
                  </a:lnTo>
                  <a:lnTo>
                    <a:pt x="8222" y="3622"/>
                  </a:lnTo>
                  <a:lnTo>
                    <a:pt x="8258" y="3812"/>
                  </a:lnTo>
                  <a:lnTo>
                    <a:pt x="8276" y="4012"/>
                  </a:lnTo>
                  <a:lnTo>
                    <a:pt x="8294" y="4202"/>
                  </a:lnTo>
                  <a:lnTo>
                    <a:pt x="8303" y="4410"/>
                  </a:lnTo>
                  <a:lnTo>
                    <a:pt x="8294" y="4609"/>
                  </a:lnTo>
                  <a:lnTo>
                    <a:pt x="8276" y="4799"/>
                  </a:lnTo>
                  <a:lnTo>
                    <a:pt x="8258" y="4998"/>
                  </a:lnTo>
                  <a:lnTo>
                    <a:pt x="8222" y="5189"/>
                  </a:lnTo>
                  <a:lnTo>
                    <a:pt x="8177" y="5379"/>
                  </a:lnTo>
                  <a:lnTo>
                    <a:pt x="8122" y="5560"/>
                  </a:lnTo>
                  <a:lnTo>
                    <a:pt x="8059" y="5741"/>
                  </a:lnTo>
                  <a:lnTo>
                    <a:pt x="7996" y="5922"/>
                  </a:lnTo>
                  <a:lnTo>
                    <a:pt x="7914" y="6094"/>
                  </a:lnTo>
                  <a:lnTo>
                    <a:pt x="7833" y="6257"/>
                  </a:lnTo>
                  <a:lnTo>
                    <a:pt x="7733" y="6420"/>
                  </a:lnTo>
                  <a:lnTo>
                    <a:pt x="7633" y="6583"/>
                  </a:lnTo>
                  <a:lnTo>
                    <a:pt x="7525" y="6728"/>
                  </a:lnTo>
                  <a:lnTo>
                    <a:pt x="7407" y="6882"/>
                  </a:lnTo>
                  <a:lnTo>
                    <a:pt x="7289" y="7018"/>
                  </a:lnTo>
                  <a:lnTo>
                    <a:pt x="7163" y="7153"/>
                  </a:lnTo>
                  <a:lnTo>
                    <a:pt x="7027" y="7280"/>
                  </a:lnTo>
                  <a:lnTo>
                    <a:pt x="6882" y="7407"/>
                  </a:lnTo>
                  <a:lnTo>
                    <a:pt x="6737" y="7525"/>
                  </a:lnTo>
                  <a:lnTo>
                    <a:pt x="6583" y="7633"/>
                  </a:lnTo>
                  <a:lnTo>
                    <a:pt x="6429" y="7733"/>
                  </a:lnTo>
                  <a:lnTo>
                    <a:pt x="6266" y="7823"/>
                  </a:lnTo>
                  <a:lnTo>
                    <a:pt x="6094" y="7914"/>
                  </a:lnTo>
                  <a:lnTo>
                    <a:pt x="5922" y="7986"/>
                  </a:lnTo>
                  <a:lnTo>
                    <a:pt x="5741" y="8059"/>
                  </a:lnTo>
                  <a:lnTo>
                    <a:pt x="5569" y="8122"/>
                  </a:lnTo>
                  <a:lnTo>
                    <a:pt x="5379" y="8176"/>
                  </a:lnTo>
                  <a:lnTo>
                    <a:pt x="5189" y="8213"/>
                  </a:lnTo>
                  <a:lnTo>
                    <a:pt x="4999" y="8249"/>
                  </a:lnTo>
                  <a:lnTo>
                    <a:pt x="4809" y="8276"/>
                  </a:lnTo>
                  <a:lnTo>
                    <a:pt x="4609" y="8294"/>
                  </a:lnTo>
                  <a:lnTo>
                    <a:pt x="4211" y="8294"/>
                  </a:lnTo>
                  <a:lnTo>
                    <a:pt x="4012" y="8276"/>
                  </a:lnTo>
                  <a:lnTo>
                    <a:pt x="3822" y="8249"/>
                  </a:lnTo>
                  <a:lnTo>
                    <a:pt x="3622" y="8213"/>
                  </a:lnTo>
                  <a:lnTo>
                    <a:pt x="3441" y="8176"/>
                  </a:lnTo>
                  <a:lnTo>
                    <a:pt x="3251" y="8122"/>
                  </a:lnTo>
                  <a:lnTo>
                    <a:pt x="3070" y="8059"/>
                  </a:lnTo>
                  <a:lnTo>
                    <a:pt x="2898" y="7986"/>
                  </a:lnTo>
                  <a:lnTo>
                    <a:pt x="2726" y="7914"/>
                  </a:lnTo>
                  <a:lnTo>
                    <a:pt x="2554" y="7823"/>
                  </a:lnTo>
                  <a:lnTo>
                    <a:pt x="2391" y="7733"/>
                  </a:lnTo>
                  <a:lnTo>
                    <a:pt x="2237" y="7633"/>
                  </a:lnTo>
                  <a:lnTo>
                    <a:pt x="2083" y="7525"/>
                  </a:lnTo>
                  <a:lnTo>
                    <a:pt x="1938" y="7407"/>
                  </a:lnTo>
                  <a:lnTo>
                    <a:pt x="1794" y="7280"/>
                  </a:lnTo>
                  <a:lnTo>
                    <a:pt x="1658" y="7153"/>
                  </a:lnTo>
                  <a:lnTo>
                    <a:pt x="1531" y="7018"/>
                  </a:lnTo>
                  <a:lnTo>
                    <a:pt x="1404" y="6882"/>
                  </a:lnTo>
                  <a:lnTo>
                    <a:pt x="1296" y="6728"/>
                  </a:lnTo>
                  <a:lnTo>
                    <a:pt x="1187" y="6583"/>
                  </a:lnTo>
                  <a:lnTo>
                    <a:pt x="1087" y="6420"/>
                  </a:lnTo>
                  <a:lnTo>
                    <a:pt x="988" y="6257"/>
                  </a:lnTo>
                  <a:lnTo>
                    <a:pt x="906" y="6094"/>
                  </a:lnTo>
                  <a:lnTo>
                    <a:pt x="825" y="5922"/>
                  </a:lnTo>
                  <a:lnTo>
                    <a:pt x="752" y="5741"/>
                  </a:lnTo>
                  <a:lnTo>
                    <a:pt x="698" y="5560"/>
                  </a:lnTo>
                  <a:lnTo>
                    <a:pt x="644" y="5379"/>
                  </a:lnTo>
                  <a:lnTo>
                    <a:pt x="598" y="5189"/>
                  </a:lnTo>
                  <a:lnTo>
                    <a:pt x="562" y="4998"/>
                  </a:lnTo>
                  <a:lnTo>
                    <a:pt x="535" y="4799"/>
                  </a:lnTo>
                  <a:lnTo>
                    <a:pt x="526" y="4609"/>
                  </a:lnTo>
                  <a:lnTo>
                    <a:pt x="517" y="4410"/>
                  </a:lnTo>
                  <a:lnTo>
                    <a:pt x="526" y="4202"/>
                  </a:lnTo>
                  <a:lnTo>
                    <a:pt x="535" y="4012"/>
                  </a:lnTo>
                  <a:lnTo>
                    <a:pt x="562" y="3812"/>
                  </a:lnTo>
                  <a:lnTo>
                    <a:pt x="598" y="3622"/>
                  </a:lnTo>
                  <a:lnTo>
                    <a:pt x="644" y="3432"/>
                  </a:lnTo>
                  <a:lnTo>
                    <a:pt x="698" y="3251"/>
                  </a:lnTo>
                  <a:lnTo>
                    <a:pt x="752" y="3070"/>
                  </a:lnTo>
                  <a:lnTo>
                    <a:pt x="825" y="2898"/>
                  </a:lnTo>
                  <a:lnTo>
                    <a:pt x="906" y="2717"/>
                  </a:lnTo>
                  <a:lnTo>
                    <a:pt x="988" y="2554"/>
                  </a:lnTo>
                  <a:lnTo>
                    <a:pt x="1087" y="2391"/>
                  </a:lnTo>
                  <a:lnTo>
                    <a:pt x="1187" y="2237"/>
                  </a:lnTo>
                  <a:lnTo>
                    <a:pt x="1296" y="2083"/>
                  </a:lnTo>
                  <a:lnTo>
                    <a:pt x="1404" y="1929"/>
                  </a:lnTo>
                  <a:lnTo>
                    <a:pt x="1531" y="1793"/>
                  </a:lnTo>
                  <a:lnTo>
                    <a:pt x="1658" y="1657"/>
                  </a:lnTo>
                  <a:lnTo>
                    <a:pt x="1794" y="1531"/>
                  </a:lnTo>
                  <a:lnTo>
                    <a:pt x="1938" y="1404"/>
                  </a:lnTo>
                  <a:lnTo>
                    <a:pt x="2083" y="1286"/>
                  </a:lnTo>
                  <a:lnTo>
                    <a:pt x="2237" y="1178"/>
                  </a:lnTo>
                  <a:lnTo>
                    <a:pt x="2391" y="1078"/>
                  </a:lnTo>
                  <a:lnTo>
                    <a:pt x="2554" y="987"/>
                  </a:lnTo>
                  <a:lnTo>
                    <a:pt x="2726" y="897"/>
                  </a:lnTo>
                  <a:lnTo>
                    <a:pt x="2898" y="824"/>
                  </a:lnTo>
                  <a:lnTo>
                    <a:pt x="3070" y="752"/>
                  </a:lnTo>
                  <a:lnTo>
                    <a:pt x="3251" y="689"/>
                  </a:lnTo>
                  <a:lnTo>
                    <a:pt x="3441" y="634"/>
                  </a:lnTo>
                  <a:lnTo>
                    <a:pt x="3622" y="598"/>
                  </a:lnTo>
                  <a:lnTo>
                    <a:pt x="3822" y="562"/>
                  </a:lnTo>
                  <a:lnTo>
                    <a:pt x="4012" y="535"/>
                  </a:lnTo>
                  <a:lnTo>
                    <a:pt x="4211" y="517"/>
                  </a:lnTo>
                  <a:close/>
                  <a:moveTo>
                    <a:pt x="4410" y="1"/>
                  </a:moveTo>
                  <a:lnTo>
                    <a:pt x="4184" y="10"/>
                  </a:lnTo>
                  <a:lnTo>
                    <a:pt x="3957" y="28"/>
                  </a:lnTo>
                  <a:lnTo>
                    <a:pt x="3740" y="55"/>
                  </a:lnTo>
                  <a:lnTo>
                    <a:pt x="3523" y="91"/>
                  </a:lnTo>
                  <a:lnTo>
                    <a:pt x="3306" y="136"/>
                  </a:lnTo>
                  <a:lnTo>
                    <a:pt x="3097" y="200"/>
                  </a:lnTo>
                  <a:lnTo>
                    <a:pt x="2898" y="272"/>
                  </a:lnTo>
                  <a:lnTo>
                    <a:pt x="2699" y="345"/>
                  </a:lnTo>
                  <a:lnTo>
                    <a:pt x="2500" y="435"/>
                  </a:lnTo>
                  <a:lnTo>
                    <a:pt x="2310" y="535"/>
                  </a:lnTo>
                  <a:lnTo>
                    <a:pt x="2129" y="643"/>
                  </a:lnTo>
                  <a:lnTo>
                    <a:pt x="1947" y="752"/>
                  </a:lnTo>
                  <a:lnTo>
                    <a:pt x="1775" y="879"/>
                  </a:lnTo>
                  <a:lnTo>
                    <a:pt x="1612" y="1006"/>
                  </a:lnTo>
                  <a:lnTo>
                    <a:pt x="1449" y="1150"/>
                  </a:lnTo>
                  <a:lnTo>
                    <a:pt x="1296" y="1295"/>
                  </a:lnTo>
                  <a:lnTo>
                    <a:pt x="1151" y="1449"/>
                  </a:lnTo>
                  <a:lnTo>
                    <a:pt x="1015" y="1603"/>
                  </a:lnTo>
                  <a:lnTo>
                    <a:pt x="879" y="1775"/>
                  </a:lnTo>
                  <a:lnTo>
                    <a:pt x="761" y="1947"/>
                  </a:lnTo>
                  <a:lnTo>
                    <a:pt x="644" y="2119"/>
                  </a:lnTo>
                  <a:lnTo>
                    <a:pt x="535" y="2309"/>
                  </a:lnTo>
                  <a:lnTo>
                    <a:pt x="435" y="2499"/>
                  </a:lnTo>
                  <a:lnTo>
                    <a:pt x="354" y="2690"/>
                  </a:lnTo>
                  <a:lnTo>
                    <a:pt x="272" y="2889"/>
                  </a:lnTo>
                  <a:lnTo>
                    <a:pt x="200" y="3097"/>
                  </a:lnTo>
                  <a:lnTo>
                    <a:pt x="146" y="3305"/>
                  </a:lnTo>
                  <a:lnTo>
                    <a:pt x="91" y="3523"/>
                  </a:lnTo>
                  <a:lnTo>
                    <a:pt x="55" y="3740"/>
                  </a:lnTo>
                  <a:lnTo>
                    <a:pt x="28" y="3957"/>
                  </a:lnTo>
                  <a:lnTo>
                    <a:pt x="10" y="4184"/>
                  </a:lnTo>
                  <a:lnTo>
                    <a:pt x="1" y="4410"/>
                  </a:lnTo>
                  <a:lnTo>
                    <a:pt x="10" y="4636"/>
                  </a:lnTo>
                  <a:lnTo>
                    <a:pt x="28" y="4854"/>
                  </a:lnTo>
                  <a:lnTo>
                    <a:pt x="55" y="5080"/>
                  </a:lnTo>
                  <a:lnTo>
                    <a:pt x="91" y="5297"/>
                  </a:lnTo>
                  <a:lnTo>
                    <a:pt x="146" y="5505"/>
                  </a:lnTo>
                  <a:lnTo>
                    <a:pt x="200" y="5714"/>
                  </a:lnTo>
                  <a:lnTo>
                    <a:pt x="272" y="5922"/>
                  </a:lnTo>
                  <a:lnTo>
                    <a:pt x="354" y="6121"/>
                  </a:lnTo>
                  <a:lnTo>
                    <a:pt x="435" y="6311"/>
                  </a:lnTo>
                  <a:lnTo>
                    <a:pt x="535" y="6501"/>
                  </a:lnTo>
                  <a:lnTo>
                    <a:pt x="644" y="6692"/>
                  </a:lnTo>
                  <a:lnTo>
                    <a:pt x="761" y="6864"/>
                  </a:lnTo>
                  <a:lnTo>
                    <a:pt x="879" y="7036"/>
                  </a:lnTo>
                  <a:lnTo>
                    <a:pt x="1015" y="7208"/>
                  </a:lnTo>
                  <a:lnTo>
                    <a:pt x="1151" y="7371"/>
                  </a:lnTo>
                  <a:lnTo>
                    <a:pt x="1296" y="7515"/>
                  </a:lnTo>
                  <a:lnTo>
                    <a:pt x="1449" y="7669"/>
                  </a:lnTo>
                  <a:lnTo>
                    <a:pt x="1612" y="7805"/>
                  </a:lnTo>
                  <a:lnTo>
                    <a:pt x="1775" y="7932"/>
                  </a:lnTo>
                  <a:lnTo>
                    <a:pt x="1947" y="8059"/>
                  </a:lnTo>
                  <a:lnTo>
                    <a:pt x="2129" y="8176"/>
                  </a:lnTo>
                  <a:lnTo>
                    <a:pt x="2310" y="8276"/>
                  </a:lnTo>
                  <a:lnTo>
                    <a:pt x="2500" y="8376"/>
                  </a:lnTo>
                  <a:lnTo>
                    <a:pt x="2699" y="8466"/>
                  </a:lnTo>
                  <a:lnTo>
                    <a:pt x="2898" y="8548"/>
                  </a:lnTo>
                  <a:lnTo>
                    <a:pt x="3097" y="8611"/>
                  </a:lnTo>
                  <a:lnTo>
                    <a:pt x="3306" y="8674"/>
                  </a:lnTo>
                  <a:lnTo>
                    <a:pt x="3523" y="8720"/>
                  </a:lnTo>
                  <a:lnTo>
                    <a:pt x="3740" y="8756"/>
                  </a:lnTo>
                  <a:lnTo>
                    <a:pt x="3957" y="8792"/>
                  </a:lnTo>
                  <a:lnTo>
                    <a:pt x="4184" y="8801"/>
                  </a:lnTo>
                  <a:lnTo>
                    <a:pt x="4410" y="8810"/>
                  </a:lnTo>
                  <a:lnTo>
                    <a:pt x="4637" y="8801"/>
                  </a:lnTo>
                  <a:lnTo>
                    <a:pt x="4863" y="8792"/>
                  </a:lnTo>
                  <a:lnTo>
                    <a:pt x="5080" y="8756"/>
                  </a:lnTo>
                  <a:lnTo>
                    <a:pt x="5297" y="8720"/>
                  </a:lnTo>
                  <a:lnTo>
                    <a:pt x="5506" y="8674"/>
                  </a:lnTo>
                  <a:lnTo>
                    <a:pt x="5714" y="8611"/>
                  </a:lnTo>
                  <a:lnTo>
                    <a:pt x="5922" y="8548"/>
                  </a:lnTo>
                  <a:lnTo>
                    <a:pt x="6121" y="8466"/>
                  </a:lnTo>
                  <a:lnTo>
                    <a:pt x="6321" y="8376"/>
                  </a:lnTo>
                  <a:lnTo>
                    <a:pt x="6511" y="8276"/>
                  </a:lnTo>
                  <a:lnTo>
                    <a:pt x="6692" y="8176"/>
                  </a:lnTo>
                  <a:lnTo>
                    <a:pt x="6873" y="8059"/>
                  </a:lnTo>
                  <a:lnTo>
                    <a:pt x="7045" y="7932"/>
                  </a:lnTo>
                  <a:lnTo>
                    <a:pt x="7208" y="7805"/>
                  </a:lnTo>
                  <a:lnTo>
                    <a:pt x="7371" y="7669"/>
                  </a:lnTo>
                  <a:lnTo>
                    <a:pt x="7525" y="7515"/>
                  </a:lnTo>
                  <a:lnTo>
                    <a:pt x="7670" y="7371"/>
                  </a:lnTo>
                  <a:lnTo>
                    <a:pt x="7805" y="7208"/>
                  </a:lnTo>
                  <a:lnTo>
                    <a:pt x="7941" y="7036"/>
                  </a:lnTo>
                  <a:lnTo>
                    <a:pt x="8059" y="6864"/>
                  </a:lnTo>
                  <a:lnTo>
                    <a:pt x="8177" y="6692"/>
                  </a:lnTo>
                  <a:lnTo>
                    <a:pt x="8285" y="6501"/>
                  </a:lnTo>
                  <a:lnTo>
                    <a:pt x="8376" y="6311"/>
                  </a:lnTo>
                  <a:lnTo>
                    <a:pt x="8466" y="6121"/>
                  </a:lnTo>
                  <a:lnTo>
                    <a:pt x="8548" y="5922"/>
                  </a:lnTo>
                  <a:lnTo>
                    <a:pt x="8620" y="5714"/>
                  </a:lnTo>
                  <a:lnTo>
                    <a:pt x="8675" y="5505"/>
                  </a:lnTo>
                  <a:lnTo>
                    <a:pt x="8729" y="5297"/>
                  </a:lnTo>
                  <a:lnTo>
                    <a:pt x="8765" y="5080"/>
                  </a:lnTo>
                  <a:lnTo>
                    <a:pt x="8792" y="4854"/>
                  </a:lnTo>
                  <a:lnTo>
                    <a:pt x="8810" y="4636"/>
                  </a:lnTo>
                  <a:lnTo>
                    <a:pt x="8810" y="4410"/>
                  </a:lnTo>
                  <a:lnTo>
                    <a:pt x="8810" y="4184"/>
                  </a:lnTo>
                  <a:lnTo>
                    <a:pt x="8792" y="3957"/>
                  </a:lnTo>
                  <a:lnTo>
                    <a:pt x="8765" y="3740"/>
                  </a:lnTo>
                  <a:lnTo>
                    <a:pt x="8729" y="3523"/>
                  </a:lnTo>
                  <a:lnTo>
                    <a:pt x="8675" y="3305"/>
                  </a:lnTo>
                  <a:lnTo>
                    <a:pt x="8620" y="3097"/>
                  </a:lnTo>
                  <a:lnTo>
                    <a:pt x="8548" y="2889"/>
                  </a:lnTo>
                  <a:lnTo>
                    <a:pt x="8466" y="2690"/>
                  </a:lnTo>
                  <a:lnTo>
                    <a:pt x="8376" y="2499"/>
                  </a:lnTo>
                  <a:lnTo>
                    <a:pt x="8285" y="2309"/>
                  </a:lnTo>
                  <a:lnTo>
                    <a:pt x="8177" y="2119"/>
                  </a:lnTo>
                  <a:lnTo>
                    <a:pt x="8059" y="1947"/>
                  </a:lnTo>
                  <a:lnTo>
                    <a:pt x="7941" y="1775"/>
                  </a:lnTo>
                  <a:lnTo>
                    <a:pt x="7805" y="1603"/>
                  </a:lnTo>
                  <a:lnTo>
                    <a:pt x="7670" y="1449"/>
                  </a:lnTo>
                  <a:lnTo>
                    <a:pt x="7525" y="1295"/>
                  </a:lnTo>
                  <a:lnTo>
                    <a:pt x="7371" y="1150"/>
                  </a:lnTo>
                  <a:lnTo>
                    <a:pt x="7208" y="1006"/>
                  </a:lnTo>
                  <a:lnTo>
                    <a:pt x="7045" y="879"/>
                  </a:lnTo>
                  <a:lnTo>
                    <a:pt x="6873" y="752"/>
                  </a:lnTo>
                  <a:lnTo>
                    <a:pt x="6692" y="643"/>
                  </a:lnTo>
                  <a:lnTo>
                    <a:pt x="6511" y="535"/>
                  </a:lnTo>
                  <a:lnTo>
                    <a:pt x="6321" y="435"/>
                  </a:lnTo>
                  <a:lnTo>
                    <a:pt x="6121" y="345"/>
                  </a:lnTo>
                  <a:lnTo>
                    <a:pt x="5922" y="272"/>
                  </a:lnTo>
                  <a:lnTo>
                    <a:pt x="5714" y="200"/>
                  </a:lnTo>
                  <a:lnTo>
                    <a:pt x="5506" y="136"/>
                  </a:lnTo>
                  <a:lnTo>
                    <a:pt x="5297" y="91"/>
                  </a:lnTo>
                  <a:lnTo>
                    <a:pt x="5080" y="55"/>
                  </a:lnTo>
                  <a:lnTo>
                    <a:pt x="4863" y="28"/>
                  </a:lnTo>
                  <a:lnTo>
                    <a:pt x="4637" y="1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E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688425" y="2950975"/>
              <a:ext cx="187900" cy="168200"/>
            </a:xfrm>
            <a:custGeom>
              <a:avLst/>
              <a:gdLst/>
              <a:ahLst/>
              <a:cxnLst/>
              <a:rect l="l" t="t" r="r" b="b"/>
              <a:pathLst>
                <a:path w="7516" h="6728" extrusionOk="0">
                  <a:moveTo>
                    <a:pt x="0" y="0"/>
                  </a:moveTo>
                  <a:lnTo>
                    <a:pt x="2391" y="6728"/>
                  </a:lnTo>
                  <a:lnTo>
                    <a:pt x="7515" y="6728"/>
                  </a:lnTo>
                  <a:lnTo>
                    <a:pt x="7036" y="0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699975" y="2983125"/>
              <a:ext cx="167525" cy="12925"/>
            </a:xfrm>
            <a:custGeom>
              <a:avLst/>
              <a:gdLst/>
              <a:ahLst/>
              <a:cxnLst/>
              <a:rect l="l" t="t" r="r" b="b"/>
              <a:pathLst>
                <a:path w="6701" h="517" extrusionOk="0">
                  <a:moveTo>
                    <a:pt x="0" y="0"/>
                  </a:moveTo>
                  <a:lnTo>
                    <a:pt x="181" y="516"/>
                  </a:lnTo>
                  <a:lnTo>
                    <a:pt x="6700" y="516"/>
                  </a:lnTo>
                  <a:lnTo>
                    <a:pt x="6664" y="0"/>
                  </a:lnTo>
                  <a:close/>
                </a:path>
              </a:pathLst>
            </a:custGeom>
            <a:solidFill>
              <a:srgbClr val="FFD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20175" y="2476300"/>
              <a:ext cx="488725" cy="84225"/>
            </a:xfrm>
            <a:custGeom>
              <a:avLst/>
              <a:gdLst/>
              <a:ahLst/>
              <a:cxnLst/>
              <a:rect l="l" t="t" r="r" b="b"/>
              <a:pathLst>
                <a:path w="19549" h="3369" extrusionOk="0">
                  <a:moveTo>
                    <a:pt x="1" y="1"/>
                  </a:moveTo>
                  <a:lnTo>
                    <a:pt x="272" y="562"/>
                  </a:lnTo>
                  <a:lnTo>
                    <a:pt x="19549" y="3369"/>
                  </a:lnTo>
                  <a:lnTo>
                    <a:pt x="19259" y="28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901175" y="1490075"/>
              <a:ext cx="442300" cy="273700"/>
            </a:xfrm>
            <a:custGeom>
              <a:avLst/>
              <a:gdLst/>
              <a:ahLst/>
              <a:cxnLst/>
              <a:rect l="l" t="t" r="r" b="b"/>
              <a:pathLst>
                <a:path w="17692" h="10948" extrusionOk="0">
                  <a:moveTo>
                    <a:pt x="0" y="1"/>
                  </a:moveTo>
                  <a:lnTo>
                    <a:pt x="0" y="2101"/>
                  </a:lnTo>
                  <a:lnTo>
                    <a:pt x="0" y="2328"/>
                  </a:lnTo>
                  <a:lnTo>
                    <a:pt x="9" y="2554"/>
                  </a:lnTo>
                  <a:lnTo>
                    <a:pt x="27" y="2780"/>
                  </a:lnTo>
                  <a:lnTo>
                    <a:pt x="45" y="2998"/>
                  </a:lnTo>
                  <a:lnTo>
                    <a:pt x="73" y="3224"/>
                  </a:lnTo>
                  <a:lnTo>
                    <a:pt x="100" y="3441"/>
                  </a:lnTo>
                  <a:lnTo>
                    <a:pt x="136" y="3668"/>
                  </a:lnTo>
                  <a:lnTo>
                    <a:pt x="181" y="3876"/>
                  </a:lnTo>
                  <a:lnTo>
                    <a:pt x="226" y="4093"/>
                  </a:lnTo>
                  <a:lnTo>
                    <a:pt x="272" y="4310"/>
                  </a:lnTo>
                  <a:lnTo>
                    <a:pt x="335" y="4519"/>
                  </a:lnTo>
                  <a:lnTo>
                    <a:pt x="399" y="4727"/>
                  </a:lnTo>
                  <a:lnTo>
                    <a:pt x="534" y="5143"/>
                  </a:lnTo>
                  <a:lnTo>
                    <a:pt x="688" y="5542"/>
                  </a:lnTo>
                  <a:lnTo>
                    <a:pt x="869" y="5931"/>
                  </a:lnTo>
                  <a:lnTo>
                    <a:pt x="1069" y="6311"/>
                  </a:lnTo>
                  <a:lnTo>
                    <a:pt x="1277" y="6683"/>
                  </a:lnTo>
                  <a:lnTo>
                    <a:pt x="1512" y="7045"/>
                  </a:lnTo>
                  <a:lnTo>
                    <a:pt x="1757" y="7389"/>
                  </a:lnTo>
                  <a:lnTo>
                    <a:pt x="2019" y="7724"/>
                  </a:lnTo>
                  <a:lnTo>
                    <a:pt x="2300" y="8050"/>
                  </a:lnTo>
                  <a:lnTo>
                    <a:pt x="2590" y="8358"/>
                  </a:lnTo>
                  <a:lnTo>
                    <a:pt x="2897" y="8647"/>
                  </a:lnTo>
                  <a:lnTo>
                    <a:pt x="3214" y="8928"/>
                  </a:lnTo>
                  <a:lnTo>
                    <a:pt x="3549" y="9191"/>
                  </a:lnTo>
                  <a:lnTo>
                    <a:pt x="3902" y="9435"/>
                  </a:lnTo>
                  <a:lnTo>
                    <a:pt x="4256" y="9662"/>
                  </a:lnTo>
                  <a:lnTo>
                    <a:pt x="4627" y="9879"/>
                  </a:lnTo>
                  <a:lnTo>
                    <a:pt x="5007" y="10069"/>
                  </a:lnTo>
                  <a:lnTo>
                    <a:pt x="5405" y="10250"/>
                  </a:lnTo>
                  <a:lnTo>
                    <a:pt x="5804" y="10413"/>
                  </a:lnTo>
                  <a:lnTo>
                    <a:pt x="6211" y="10549"/>
                  </a:lnTo>
                  <a:lnTo>
                    <a:pt x="6420" y="10612"/>
                  </a:lnTo>
                  <a:lnTo>
                    <a:pt x="6637" y="10667"/>
                  </a:lnTo>
                  <a:lnTo>
                    <a:pt x="6845" y="10721"/>
                  </a:lnTo>
                  <a:lnTo>
                    <a:pt x="7062" y="10766"/>
                  </a:lnTo>
                  <a:lnTo>
                    <a:pt x="7280" y="10811"/>
                  </a:lnTo>
                  <a:lnTo>
                    <a:pt x="7497" y="10848"/>
                  </a:lnTo>
                  <a:lnTo>
                    <a:pt x="7714" y="10875"/>
                  </a:lnTo>
                  <a:lnTo>
                    <a:pt x="7941" y="10902"/>
                  </a:lnTo>
                  <a:lnTo>
                    <a:pt x="8167" y="10920"/>
                  </a:lnTo>
                  <a:lnTo>
                    <a:pt x="8393" y="10938"/>
                  </a:lnTo>
                  <a:lnTo>
                    <a:pt x="8620" y="10938"/>
                  </a:lnTo>
                  <a:lnTo>
                    <a:pt x="8846" y="10947"/>
                  </a:lnTo>
                  <a:lnTo>
                    <a:pt x="9072" y="10938"/>
                  </a:lnTo>
                  <a:lnTo>
                    <a:pt x="9299" y="10938"/>
                  </a:lnTo>
                  <a:lnTo>
                    <a:pt x="9525" y="10920"/>
                  </a:lnTo>
                  <a:lnTo>
                    <a:pt x="9751" y="10902"/>
                  </a:lnTo>
                  <a:lnTo>
                    <a:pt x="9969" y="10875"/>
                  </a:lnTo>
                  <a:lnTo>
                    <a:pt x="10195" y="10848"/>
                  </a:lnTo>
                  <a:lnTo>
                    <a:pt x="10412" y="10811"/>
                  </a:lnTo>
                  <a:lnTo>
                    <a:pt x="10630" y="10766"/>
                  </a:lnTo>
                  <a:lnTo>
                    <a:pt x="10847" y="10721"/>
                  </a:lnTo>
                  <a:lnTo>
                    <a:pt x="11055" y="10667"/>
                  </a:lnTo>
                  <a:lnTo>
                    <a:pt x="11263" y="10612"/>
                  </a:lnTo>
                  <a:lnTo>
                    <a:pt x="11481" y="10549"/>
                  </a:lnTo>
                  <a:lnTo>
                    <a:pt x="11888" y="10413"/>
                  </a:lnTo>
                  <a:lnTo>
                    <a:pt x="12287" y="10250"/>
                  </a:lnTo>
                  <a:lnTo>
                    <a:pt x="12685" y="10069"/>
                  </a:lnTo>
                  <a:lnTo>
                    <a:pt x="13065" y="9879"/>
                  </a:lnTo>
                  <a:lnTo>
                    <a:pt x="13436" y="9662"/>
                  </a:lnTo>
                  <a:lnTo>
                    <a:pt x="13790" y="9435"/>
                  </a:lnTo>
                  <a:lnTo>
                    <a:pt x="14143" y="9191"/>
                  </a:lnTo>
                  <a:lnTo>
                    <a:pt x="14478" y="8928"/>
                  </a:lnTo>
                  <a:lnTo>
                    <a:pt x="14795" y="8647"/>
                  </a:lnTo>
                  <a:lnTo>
                    <a:pt x="15102" y="8358"/>
                  </a:lnTo>
                  <a:lnTo>
                    <a:pt x="15392" y="8050"/>
                  </a:lnTo>
                  <a:lnTo>
                    <a:pt x="15673" y="7724"/>
                  </a:lnTo>
                  <a:lnTo>
                    <a:pt x="15935" y="7389"/>
                  </a:lnTo>
                  <a:lnTo>
                    <a:pt x="16180" y="7045"/>
                  </a:lnTo>
                  <a:lnTo>
                    <a:pt x="16415" y="6683"/>
                  </a:lnTo>
                  <a:lnTo>
                    <a:pt x="16624" y="6311"/>
                  </a:lnTo>
                  <a:lnTo>
                    <a:pt x="16823" y="5931"/>
                  </a:lnTo>
                  <a:lnTo>
                    <a:pt x="16995" y="5542"/>
                  </a:lnTo>
                  <a:lnTo>
                    <a:pt x="17158" y="5143"/>
                  </a:lnTo>
                  <a:lnTo>
                    <a:pt x="17294" y="4727"/>
                  </a:lnTo>
                  <a:lnTo>
                    <a:pt x="17357" y="4519"/>
                  </a:lnTo>
                  <a:lnTo>
                    <a:pt x="17411" y="4310"/>
                  </a:lnTo>
                  <a:lnTo>
                    <a:pt x="17466" y="4093"/>
                  </a:lnTo>
                  <a:lnTo>
                    <a:pt x="17511" y="3876"/>
                  </a:lnTo>
                  <a:lnTo>
                    <a:pt x="17556" y="3668"/>
                  </a:lnTo>
                  <a:lnTo>
                    <a:pt x="17592" y="3441"/>
                  </a:lnTo>
                  <a:lnTo>
                    <a:pt x="17619" y="3224"/>
                  </a:lnTo>
                  <a:lnTo>
                    <a:pt x="17647" y="2998"/>
                  </a:lnTo>
                  <a:lnTo>
                    <a:pt x="17665" y="2780"/>
                  </a:lnTo>
                  <a:lnTo>
                    <a:pt x="17683" y="2554"/>
                  </a:lnTo>
                  <a:lnTo>
                    <a:pt x="17692" y="2328"/>
                  </a:lnTo>
                  <a:lnTo>
                    <a:pt x="17692" y="2101"/>
                  </a:lnTo>
                  <a:lnTo>
                    <a:pt x="17692" y="1"/>
                  </a:lnTo>
                  <a:lnTo>
                    <a:pt x="14423" y="1"/>
                  </a:lnTo>
                  <a:lnTo>
                    <a:pt x="14423" y="1323"/>
                  </a:lnTo>
                  <a:lnTo>
                    <a:pt x="14414" y="1612"/>
                  </a:lnTo>
                  <a:lnTo>
                    <a:pt x="14396" y="1893"/>
                  </a:lnTo>
                  <a:lnTo>
                    <a:pt x="14360" y="2174"/>
                  </a:lnTo>
                  <a:lnTo>
                    <a:pt x="14315" y="2445"/>
                  </a:lnTo>
                  <a:lnTo>
                    <a:pt x="14251" y="2717"/>
                  </a:lnTo>
                  <a:lnTo>
                    <a:pt x="14179" y="2980"/>
                  </a:lnTo>
                  <a:lnTo>
                    <a:pt x="14088" y="3242"/>
                  </a:lnTo>
                  <a:lnTo>
                    <a:pt x="13989" y="3496"/>
                  </a:lnTo>
                  <a:lnTo>
                    <a:pt x="13871" y="3740"/>
                  </a:lnTo>
                  <a:lnTo>
                    <a:pt x="13753" y="3985"/>
                  </a:lnTo>
                  <a:lnTo>
                    <a:pt x="13618" y="4220"/>
                  </a:lnTo>
                  <a:lnTo>
                    <a:pt x="13473" y="4446"/>
                  </a:lnTo>
                  <a:lnTo>
                    <a:pt x="13319" y="4664"/>
                  </a:lnTo>
                  <a:lnTo>
                    <a:pt x="13147" y="4872"/>
                  </a:lnTo>
                  <a:lnTo>
                    <a:pt x="12975" y="5071"/>
                  </a:lnTo>
                  <a:lnTo>
                    <a:pt x="12794" y="5270"/>
                  </a:lnTo>
                  <a:lnTo>
                    <a:pt x="12594" y="5451"/>
                  </a:lnTo>
                  <a:lnTo>
                    <a:pt x="12395" y="5632"/>
                  </a:lnTo>
                  <a:lnTo>
                    <a:pt x="12187" y="5795"/>
                  </a:lnTo>
                  <a:lnTo>
                    <a:pt x="11961" y="5949"/>
                  </a:lnTo>
                  <a:lnTo>
                    <a:pt x="11734" y="6094"/>
                  </a:lnTo>
                  <a:lnTo>
                    <a:pt x="11508" y="6230"/>
                  </a:lnTo>
                  <a:lnTo>
                    <a:pt x="11263" y="6357"/>
                  </a:lnTo>
                  <a:lnTo>
                    <a:pt x="11019" y="6465"/>
                  </a:lnTo>
                  <a:lnTo>
                    <a:pt x="10765" y="6565"/>
                  </a:lnTo>
                  <a:lnTo>
                    <a:pt x="10503" y="6656"/>
                  </a:lnTo>
                  <a:lnTo>
                    <a:pt x="10240" y="6728"/>
                  </a:lnTo>
                  <a:lnTo>
                    <a:pt x="9969" y="6791"/>
                  </a:lnTo>
                  <a:lnTo>
                    <a:pt x="9697" y="6837"/>
                  </a:lnTo>
                  <a:lnTo>
                    <a:pt x="9416" y="6873"/>
                  </a:lnTo>
                  <a:lnTo>
                    <a:pt x="9136" y="6900"/>
                  </a:lnTo>
                  <a:lnTo>
                    <a:pt x="8556" y="6900"/>
                  </a:lnTo>
                  <a:lnTo>
                    <a:pt x="8276" y="6873"/>
                  </a:lnTo>
                  <a:lnTo>
                    <a:pt x="7995" y="6837"/>
                  </a:lnTo>
                  <a:lnTo>
                    <a:pt x="7723" y="6791"/>
                  </a:lnTo>
                  <a:lnTo>
                    <a:pt x="7452" y="6728"/>
                  </a:lnTo>
                  <a:lnTo>
                    <a:pt x="7189" y="6656"/>
                  </a:lnTo>
                  <a:lnTo>
                    <a:pt x="6927" y="6565"/>
                  </a:lnTo>
                  <a:lnTo>
                    <a:pt x="6673" y="6465"/>
                  </a:lnTo>
                  <a:lnTo>
                    <a:pt x="6429" y="6357"/>
                  </a:lnTo>
                  <a:lnTo>
                    <a:pt x="6184" y="6230"/>
                  </a:lnTo>
                  <a:lnTo>
                    <a:pt x="5949" y="6094"/>
                  </a:lnTo>
                  <a:lnTo>
                    <a:pt x="5722" y="5949"/>
                  </a:lnTo>
                  <a:lnTo>
                    <a:pt x="5505" y="5795"/>
                  </a:lnTo>
                  <a:lnTo>
                    <a:pt x="5297" y="5632"/>
                  </a:lnTo>
                  <a:lnTo>
                    <a:pt x="5098" y="5451"/>
                  </a:lnTo>
                  <a:lnTo>
                    <a:pt x="4898" y="5270"/>
                  </a:lnTo>
                  <a:lnTo>
                    <a:pt x="4717" y="5071"/>
                  </a:lnTo>
                  <a:lnTo>
                    <a:pt x="4536" y="4872"/>
                  </a:lnTo>
                  <a:lnTo>
                    <a:pt x="4373" y="4664"/>
                  </a:lnTo>
                  <a:lnTo>
                    <a:pt x="4219" y="4446"/>
                  </a:lnTo>
                  <a:lnTo>
                    <a:pt x="4074" y="4220"/>
                  </a:lnTo>
                  <a:lnTo>
                    <a:pt x="3939" y="3985"/>
                  </a:lnTo>
                  <a:lnTo>
                    <a:pt x="3812" y="3740"/>
                  </a:lnTo>
                  <a:lnTo>
                    <a:pt x="3703" y="3496"/>
                  </a:lnTo>
                  <a:lnTo>
                    <a:pt x="3604" y="3242"/>
                  </a:lnTo>
                  <a:lnTo>
                    <a:pt x="3513" y="2980"/>
                  </a:lnTo>
                  <a:lnTo>
                    <a:pt x="3441" y="2717"/>
                  </a:lnTo>
                  <a:lnTo>
                    <a:pt x="3377" y="2445"/>
                  </a:lnTo>
                  <a:lnTo>
                    <a:pt x="3332" y="2174"/>
                  </a:lnTo>
                  <a:lnTo>
                    <a:pt x="3296" y="1893"/>
                  </a:lnTo>
                  <a:lnTo>
                    <a:pt x="3269" y="1612"/>
                  </a:lnTo>
                  <a:lnTo>
                    <a:pt x="3269" y="132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920625" y="1490075"/>
              <a:ext cx="403400" cy="247900"/>
            </a:xfrm>
            <a:custGeom>
              <a:avLst/>
              <a:gdLst/>
              <a:ahLst/>
              <a:cxnLst/>
              <a:rect l="l" t="t" r="r" b="b"/>
              <a:pathLst>
                <a:path w="16136" h="9916" extrusionOk="0">
                  <a:moveTo>
                    <a:pt x="1" y="1"/>
                  </a:moveTo>
                  <a:lnTo>
                    <a:pt x="1" y="1848"/>
                  </a:lnTo>
                  <a:lnTo>
                    <a:pt x="10" y="2264"/>
                  </a:lnTo>
                  <a:lnTo>
                    <a:pt x="46" y="2672"/>
                  </a:lnTo>
                  <a:lnTo>
                    <a:pt x="91" y="3079"/>
                  </a:lnTo>
                  <a:lnTo>
                    <a:pt x="164" y="3477"/>
                  </a:lnTo>
                  <a:lnTo>
                    <a:pt x="254" y="3867"/>
                  </a:lnTo>
                  <a:lnTo>
                    <a:pt x="363" y="4247"/>
                  </a:lnTo>
                  <a:lnTo>
                    <a:pt x="490" y="4618"/>
                  </a:lnTo>
                  <a:lnTo>
                    <a:pt x="635" y="4990"/>
                  </a:lnTo>
                  <a:lnTo>
                    <a:pt x="798" y="5343"/>
                  </a:lnTo>
                  <a:lnTo>
                    <a:pt x="979" y="5696"/>
                  </a:lnTo>
                  <a:lnTo>
                    <a:pt x="1169" y="6031"/>
                  </a:lnTo>
                  <a:lnTo>
                    <a:pt x="1377" y="6357"/>
                  </a:lnTo>
                  <a:lnTo>
                    <a:pt x="1603" y="6674"/>
                  </a:lnTo>
                  <a:lnTo>
                    <a:pt x="1848" y="6981"/>
                  </a:lnTo>
                  <a:lnTo>
                    <a:pt x="2101" y="7271"/>
                  </a:lnTo>
                  <a:lnTo>
                    <a:pt x="2364" y="7552"/>
                  </a:lnTo>
                  <a:lnTo>
                    <a:pt x="2645" y="7824"/>
                  </a:lnTo>
                  <a:lnTo>
                    <a:pt x="2943" y="8077"/>
                  </a:lnTo>
                  <a:lnTo>
                    <a:pt x="3242" y="8312"/>
                  </a:lnTo>
                  <a:lnTo>
                    <a:pt x="3559" y="8539"/>
                  </a:lnTo>
                  <a:lnTo>
                    <a:pt x="3885" y="8747"/>
                  </a:lnTo>
                  <a:lnTo>
                    <a:pt x="4229" y="8946"/>
                  </a:lnTo>
                  <a:lnTo>
                    <a:pt x="4573" y="9118"/>
                  </a:lnTo>
                  <a:lnTo>
                    <a:pt x="4926" y="9281"/>
                  </a:lnTo>
                  <a:lnTo>
                    <a:pt x="5297" y="9426"/>
                  </a:lnTo>
                  <a:lnTo>
                    <a:pt x="5669" y="9553"/>
                  </a:lnTo>
                  <a:lnTo>
                    <a:pt x="6058" y="9662"/>
                  </a:lnTo>
                  <a:lnTo>
                    <a:pt x="6447" y="9752"/>
                  </a:lnTo>
                  <a:lnTo>
                    <a:pt x="6837" y="9824"/>
                  </a:lnTo>
                  <a:lnTo>
                    <a:pt x="7244" y="9879"/>
                  </a:lnTo>
                  <a:lnTo>
                    <a:pt x="7652" y="9906"/>
                  </a:lnTo>
                  <a:lnTo>
                    <a:pt x="8068" y="9915"/>
                  </a:lnTo>
                  <a:lnTo>
                    <a:pt x="8485" y="9906"/>
                  </a:lnTo>
                  <a:lnTo>
                    <a:pt x="8892" y="9879"/>
                  </a:lnTo>
                  <a:lnTo>
                    <a:pt x="9290" y="9824"/>
                  </a:lnTo>
                  <a:lnTo>
                    <a:pt x="9689" y="9752"/>
                  </a:lnTo>
                  <a:lnTo>
                    <a:pt x="10078" y="9662"/>
                  </a:lnTo>
                  <a:lnTo>
                    <a:pt x="10467" y="9553"/>
                  </a:lnTo>
                  <a:lnTo>
                    <a:pt x="10839" y="9426"/>
                  </a:lnTo>
                  <a:lnTo>
                    <a:pt x="11201" y="9281"/>
                  </a:lnTo>
                  <a:lnTo>
                    <a:pt x="11563" y="9118"/>
                  </a:lnTo>
                  <a:lnTo>
                    <a:pt x="11907" y="8946"/>
                  </a:lnTo>
                  <a:lnTo>
                    <a:pt x="12251" y="8747"/>
                  </a:lnTo>
                  <a:lnTo>
                    <a:pt x="12577" y="8539"/>
                  </a:lnTo>
                  <a:lnTo>
                    <a:pt x="12894" y="8312"/>
                  </a:lnTo>
                  <a:lnTo>
                    <a:pt x="13193" y="8077"/>
                  </a:lnTo>
                  <a:lnTo>
                    <a:pt x="13491" y="7824"/>
                  </a:lnTo>
                  <a:lnTo>
                    <a:pt x="13772" y="7552"/>
                  </a:lnTo>
                  <a:lnTo>
                    <a:pt x="14035" y="7271"/>
                  </a:lnTo>
                  <a:lnTo>
                    <a:pt x="14288" y="6981"/>
                  </a:lnTo>
                  <a:lnTo>
                    <a:pt x="14533" y="6674"/>
                  </a:lnTo>
                  <a:lnTo>
                    <a:pt x="14750" y="6357"/>
                  </a:lnTo>
                  <a:lnTo>
                    <a:pt x="14967" y="6031"/>
                  </a:lnTo>
                  <a:lnTo>
                    <a:pt x="15157" y="5696"/>
                  </a:lnTo>
                  <a:lnTo>
                    <a:pt x="15339" y="5343"/>
                  </a:lnTo>
                  <a:lnTo>
                    <a:pt x="15501" y="4990"/>
                  </a:lnTo>
                  <a:lnTo>
                    <a:pt x="15646" y="4618"/>
                  </a:lnTo>
                  <a:lnTo>
                    <a:pt x="15773" y="4247"/>
                  </a:lnTo>
                  <a:lnTo>
                    <a:pt x="15882" y="3867"/>
                  </a:lnTo>
                  <a:lnTo>
                    <a:pt x="15972" y="3477"/>
                  </a:lnTo>
                  <a:lnTo>
                    <a:pt x="16045" y="3079"/>
                  </a:lnTo>
                  <a:lnTo>
                    <a:pt x="16090" y="2672"/>
                  </a:lnTo>
                  <a:lnTo>
                    <a:pt x="16126" y="2264"/>
                  </a:lnTo>
                  <a:lnTo>
                    <a:pt x="16135" y="1848"/>
                  </a:lnTo>
                  <a:lnTo>
                    <a:pt x="16135" y="1"/>
                  </a:lnTo>
                  <a:lnTo>
                    <a:pt x="15619" y="1"/>
                  </a:lnTo>
                  <a:lnTo>
                    <a:pt x="15619" y="1848"/>
                  </a:lnTo>
                  <a:lnTo>
                    <a:pt x="15610" y="2237"/>
                  </a:lnTo>
                  <a:lnTo>
                    <a:pt x="15583" y="2626"/>
                  </a:lnTo>
                  <a:lnTo>
                    <a:pt x="15529" y="2998"/>
                  </a:lnTo>
                  <a:lnTo>
                    <a:pt x="15465" y="3369"/>
                  </a:lnTo>
                  <a:lnTo>
                    <a:pt x="15384" y="3740"/>
                  </a:lnTo>
                  <a:lnTo>
                    <a:pt x="15275" y="4093"/>
                  </a:lnTo>
                  <a:lnTo>
                    <a:pt x="15157" y="4446"/>
                  </a:lnTo>
                  <a:lnTo>
                    <a:pt x="15022" y="4790"/>
                  </a:lnTo>
                  <a:lnTo>
                    <a:pt x="14877" y="5125"/>
                  </a:lnTo>
                  <a:lnTo>
                    <a:pt x="14705" y="5451"/>
                  </a:lnTo>
                  <a:lnTo>
                    <a:pt x="14524" y="5768"/>
                  </a:lnTo>
                  <a:lnTo>
                    <a:pt x="14324" y="6067"/>
                  </a:lnTo>
                  <a:lnTo>
                    <a:pt x="14116" y="6366"/>
                  </a:lnTo>
                  <a:lnTo>
                    <a:pt x="13890" y="6656"/>
                  </a:lnTo>
                  <a:lnTo>
                    <a:pt x="13654" y="6927"/>
                  </a:lnTo>
                  <a:lnTo>
                    <a:pt x="13401" y="7190"/>
                  </a:lnTo>
                  <a:lnTo>
                    <a:pt x="13138" y="7434"/>
                  </a:lnTo>
                  <a:lnTo>
                    <a:pt x="12867" y="7679"/>
                  </a:lnTo>
                  <a:lnTo>
                    <a:pt x="12586" y="7905"/>
                  </a:lnTo>
                  <a:lnTo>
                    <a:pt x="12287" y="8113"/>
                  </a:lnTo>
                  <a:lnTo>
                    <a:pt x="11979" y="8303"/>
                  </a:lnTo>
                  <a:lnTo>
                    <a:pt x="11663" y="8494"/>
                  </a:lnTo>
                  <a:lnTo>
                    <a:pt x="11337" y="8656"/>
                  </a:lnTo>
                  <a:lnTo>
                    <a:pt x="11002" y="8810"/>
                  </a:lnTo>
                  <a:lnTo>
                    <a:pt x="10658" y="8946"/>
                  </a:lnTo>
                  <a:lnTo>
                    <a:pt x="10313" y="9064"/>
                  </a:lnTo>
                  <a:lnTo>
                    <a:pt x="9951" y="9164"/>
                  </a:lnTo>
                  <a:lnTo>
                    <a:pt x="9589" y="9245"/>
                  </a:lnTo>
                  <a:lnTo>
                    <a:pt x="9218" y="9317"/>
                  </a:lnTo>
                  <a:lnTo>
                    <a:pt x="8838" y="9363"/>
                  </a:lnTo>
                  <a:lnTo>
                    <a:pt x="8457" y="9390"/>
                  </a:lnTo>
                  <a:lnTo>
                    <a:pt x="8068" y="9399"/>
                  </a:lnTo>
                  <a:lnTo>
                    <a:pt x="7679" y="9390"/>
                  </a:lnTo>
                  <a:lnTo>
                    <a:pt x="7298" y="9363"/>
                  </a:lnTo>
                  <a:lnTo>
                    <a:pt x="6918" y="9317"/>
                  </a:lnTo>
                  <a:lnTo>
                    <a:pt x="6547" y="9245"/>
                  </a:lnTo>
                  <a:lnTo>
                    <a:pt x="6185" y="9164"/>
                  </a:lnTo>
                  <a:lnTo>
                    <a:pt x="5823" y="9064"/>
                  </a:lnTo>
                  <a:lnTo>
                    <a:pt x="5469" y="8946"/>
                  </a:lnTo>
                  <a:lnTo>
                    <a:pt x="5134" y="8810"/>
                  </a:lnTo>
                  <a:lnTo>
                    <a:pt x="4799" y="8656"/>
                  </a:lnTo>
                  <a:lnTo>
                    <a:pt x="4474" y="8494"/>
                  </a:lnTo>
                  <a:lnTo>
                    <a:pt x="4157" y="8303"/>
                  </a:lnTo>
                  <a:lnTo>
                    <a:pt x="3849" y="8113"/>
                  </a:lnTo>
                  <a:lnTo>
                    <a:pt x="3550" y="7905"/>
                  </a:lnTo>
                  <a:lnTo>
                    <a:pt x="3269" y="7679"/>
                  </a:lnTo>
                  <a:lnTo>
                    <a:pt x="2989" y="7434"/>
                  </a:lnTo>
                  <a:lnTo>
                    <a:pt x="2726" y="7190"/>
                  </a:lnTo>
                  <a:lnTo>
                    <a:pt x="2482" y="6927"/>
                  </a:lnTo>
                  <a:lnTo>
                    <a:pt x="2246" y="6656"/>
                  </a:lnTo>
                  <a:lnTo>
                    <a:pt x="2020" y="6366"/>
                  </a:lnTo>
                  <a:lnTo>
                    <a:pt x="1803" y="6067"/>
                  </a:lnTo>
                  <a:lnTo>
                    <a:pt x="1612" y="5768"/>
                  </a:lnTo>
                  <a:lnTo>
                    <a:pt x="1431" y="5451"/>
                  </a:lnTo>
                  <a:lnTo>
                    <a:pt x="1259" y="5125"/>
                  </a:lnTo>
                  <a:lnTo>
                    <a:pt x="1105" y="4790"/>
                  </a:lnTo>
                  <a:lnTo>
                    <a:pt x="979" y="4446"/>
                  </a:lnTo>
                  <a:lnTo>
                    <a:pt x="852" y="4093"/>
                  </a:lnTo>
                  <a:lnTo>
                    <a:pt x="752" y="3740"/>
                  </a:lnTo>
                  <a:lnTo>
                    <a:pt x="671" y="3369"/>
                  </a:lnTo>
                  <a:lnTo>
                    <a:pt x="598" y="2998"/>
                  </a:lnTo>
                  <a:lnTo>
                    <a:pt x="553" y="2626"/>
                  </a:lnTo>
                  <a:lnTo>
                    <a:pt x="526" y="2237"/>
                  </a:lnTo>
                  <a:lnTo>
                    <a:pt x="517" y="18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917475" y="1173850"/>
              <a:ext cx="121575" cy="251975"/>
            </a:xfrm>
            <a:custGeom>
              <a:avLst/>
              <a:gdLst/>
              <a:ahLst/>
              <a:cxnLst/>
              <a:rect l="l" t="t" r="r" b="b"/>
              <a:pathLst>
                <a:path w="4863" h="10079" extrusionOk="0">
                  <a:moveTo>
                    <a:pt x="2436" y="1"/>
                  </a:moveTo>
                  <a:lnTo>
                    <a:pt x="1195" y="1522"/>
                  </a:lnTo>
                  <a:lnTo>
                    <a:pt x="2436" y="3487"/>
                  </a:lnTo>
                  <a:lnTo>
                    <a:pt x="3676" y="1522"/>
                  </a:lnTo>
                  <a:lnTo>
                    <a:pt x="2436" y="1"/>
                  </a:lnTo>
                  <a:close/>
                  <a:moveTo>
                    <a:pt x="2436" y="3921"/>
                  </a:moveTo>
                  <a:lnTo>
                    <a:pt x="2345" y="3931"/>
                  </a:lnTo>
                  <a:lnTo>
                    <a:pt x="2264" y="3958"/>
                  </a:lnTo>
                  <a:lnTo>
                    <a:pt x="2191" y="3994"/>
                  </a:lnTo>
                  <a:lnTo>
                    <a:pt x="2128" y="4048"/>
                  </a:lnTo>
                  <a:lnTo>
                    <a:pt x="2073" y="4112"/>
                  </a:lnTo>
                  <a:lnTo>
                    <a:pt x="2037" y="4184"/>
                  </a:lnTo>
                  <a:lnTo>
                    <a:pt x="2010" y="4266"/>
                  </a:lnTo>
                  <a:lnTo>
                    <a:pt x="2001" y="4356"/>
                  </a:lnTo>
                  <a:lnTo>
                    <a:pt x="2010" y="4438"/>
                  </a:lnTo>
                  <a:lnTo>
                    <a:pt x="2037" y="4519"/>
                  </a:lnTo>
                  <a:lnTo>
                    <a:pt x="2073" y="4591"/>
                  </a:lnTo>
                  <a:lnTo>
                    <a:pt x="2128" y="4664"/>
                  </a:lnTo>
                  <a:lnTo>
                    <a:pt x="2191" y="4709"/>
                  </a:lnTo>
                  <a:lnTo>
                    <a:pt x="2264" y="4754"/>
                  </a:lnTo>
                  <a:lnTo>
                    <a:pt x="2345" y="4782"/>
                  </a:lnTo>
                  <a:lnTo>
                    <a:pt x="2436" y="4791"/>
                  </a:lnTo>
                  <a:lnTo>
                    <a:pt x="2517" y="4782"/>
                  </a:lnTo>
                  <a:lnTo>
                    <a:pt x="2599" y="4754"/>
                  </a:lnTo>
                  <a:lnTo>
                    <a:pt x="2671" y="4709"/>
                  </a:lnTo>
                  <a:lnTo>
                    <a:pt x="2743" y="4664"/>
                  </a:lnTo>
                  <a:lnTo>
                    <a:pt x="2789" y="4591"/>
                  </a:lnTo>
                  <a:lnTo>
                    <a:pt x="2834" y="4519"/>
                  </a:lnTo>
                  <a:lnTo>
                    <a:pt x="2861" y="4438"/>
                  </a:lnTo>
                  <a:lnTo>
                    <a:pt x="2870" y="4356"/>
                  </a:lnTo>
                  <a:lnTo>
                    <a:pt x="2861" y="4266"/>
                  </a:lnTo>
                  <a:lnTo>
                    <a:pt x="2834" y="4184"/>
                  </a:lnTo>
                  <a:lnTo>
                    <a:pt x="2789" y="4112"/>
                  </a:lnTo>
                  <a:lnTo>
                    <a:pt x="2743" y="4048"/>
                  </a:lnTo>
                  <a:lnTo>
                    <a:pt x="2671" y="3994"/>
                  </a:lnTo>
                  <a:lnTo>
                    <a:pt x="2599" y="3958"/>
                  </a:lnTo>
                  <a:lnTo>
                    <a:pt x="2517" y="3931"/>
                  </a:lnTo>
                  <a:lnTo>
                    <a:pt x="2436" y="3921"/>
                  </a:lnTo>
                  <a:close/>
                  <a:moveTo>
                    <a:pt x="2436" y="5207"/>
                  </a:moveTo>
                  <a:lnTo>
                    <a:pt x="0" y="7643"/>
                  </a:lnTo>
                  <a:lnTo>
                    <a:pt x="2436" y="10078"/>
                  </a:lnTo>
                  <a:lnTo>
                    <a:pt x="4862" y="7643"/>
                  </a:lnTo>
                  <a:lnTo>
                    <a:pt x="2436" y="5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957975" y="1344525"/>
              <a:ext cx="40550" cy="40775"/>
            </a:xfrm>
            <a:custGeom>
              <a:avLst/>
              <a:gdLst/>
              <a:ahLst/>
              <a:cxnLst/>
              <a:rect l="l" t="t" r="r" b="b"/>
              <a:pathLst>
                <a:path w="1622" h="1631" extrusionOk="0">
                  <a:moveTo>
                    <a:pt x="816" y="1"/>
                  </a:moveTo>
                  <a:lnTo>
                    <a:pt x="1" y="816"/>
                  </a:lnTo>
                  <a:lnTo>
                    <a:pt x="816" y="1631"/>
                  </a:lnTo>
                  <a:lnTo>
                    <a:pt x="1621" y="816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190650" y="1826000"/>
              <a:ext cx="320525" cy="459975"/>
            </a:xfrm>
            <a:custGeom>
              <a:avLst/>
              <a:gdLst/>
              <a:ahLst/>
              <a:cxnLst/>
              <a:rect l="l" t="t" r="r" b="b"/>
              <a:pathLst>
                <a:path w="12821" h="18399" extrusionOk="0">
                  <a:moveTo>
                    <a:pt x="4256" y="0"/>
                  </a:moveTo>
                  <a:lnTo>
                    <a:pt x="0" y="9543"/>
                  </a:lnTo>
                  <a:lnTo>
                    <a:pt x="199" y="9706"/>
                  </a:lnTo>
                  <a:lnTo>
                    <a:pt x="444" y="9896"/>
                  </a:lnTo>
                  <a:lnTo>
                    <a:pt x="752" y="10159"/>
                  </a:lnTo>
                  <a:lnTo>
                    <a:pt x="1132" y="10494"/>
                  </a:lnTo>
                  <a:lnTo>
                    <a:pt x="1557" y="10901"/>
                  </a:lnTo>
                  <a:lnTo>
                    <a:pt x="1793" y="11137"/>
                  </a:lnTo>
                  <a:lnTo>
                    <a:pt x="2028" y="11381"/>
                  </a:lnTo>
                  <a:lnTo>
                    <a:pt x="2273" y="11644"/>
                  </a:lnTo>
                  <a:lnTo>
                    <a:pt x="2526" y="11924"/>
                  </a:lnTo>
                  <a:lnTo>
                    <a:pt x="2789" y="12214"/>
                  </a:lnTo>
                  <a:lnTo>
                    <a:pt x="3051" y="12522"/>
                  </a:lnTo>
                  <a:lnTo>
                    <a:pt x="3314" y="12848"/>
                  </a:lnTo>
                  <a:lnTo>
                    <a:pt x="3577" y="13192"/>
                  </a:lnTo>
                  <a:lnTo>
                    <a:pt x="3839" y="13545"/>
                  </a:lnTo>
                  <a:lnTo>
                    <a:pt x="4093" y="13916"/>
                  </a:lnTo>
                  <a:lnTo>
                    <a:pt x="4346" y="14306"/>
                  </a:lnTo>
                  <a:lnTo>
                    <a:pt x="4600" y="14704"/>
                  </a:lnTo>
                  <a:lnTo>
                    <a:pt x="4844" y="15121"/>
                  </a:lnTo>
                  <a:lnTo>
                    <a:pt x="5070" y="15546"/>
                  </a:lnTo>
                  <a:lnTo>
                    <a:pt x="5297" y="15990"/>
                  </a:lnTo>
                  <a:lnTo>
                    <a:pt x="5514" y="16452"/>
                  </a:lnTo>
                  <a:lnTo>
                    <a:pt x="5713" y="16913"/>
                  </a:lnTo>
                  <a:lnTo>
                    <a:pt x="5894" y="17402"/>
                  </a:lnTo>
                  <a:lnTo>
                    <a:pt x="6066" y="17891"/>
                  </a:lnTo>
                  <a:lnTo>
                    <a:pt x="6220" y="18398"/>
                  </a:lnTo>
                  <a:lnTo>
                    <a:pt x="12821" y="11055"/>
                  </a:lnTo>
                  <a:lnTo>
                    <a:pt x="12721" y="10820"/>
                  </a:lnTo>
                  <a:lnTo>
                    <a:pt x="12622" y="10584"/>
                  </a:lnTo>
                  <a:lnTo>
                    <a:pt x="12413" y="10105"/>
                  </a:lnTo>
                  <a:lnTo>
                    <a:pt x="12169" y="9625"/>
                  </a:lnTo>
                  <a:lnTo>
                    <a:pt x="11906" y="9136"/>
                  </a:lnTo>
                  <a:lnTo>
                    <a:pt x="11626" y="8656"/>
                  </a:lnTo>
                  <a:lnTo>
                    <a:pt x="11327" y="8167"/>
                  </a:lnTo>
                  <a:lnTo>
                    <a:pt x="11010" y="7687"/>
                  </a:lnTo>
                  <a:lnTo>
                    <a:pt x="10684" y="7207"/>
                  </a:lnTo>
                  <a:lnTo>
                    <a:pt x="10340" y="6736"/>
                  </a:lnTo>
                  <a:lnTo>
                    <a:pt x="9996" y="6266"/>
                  </a:lnTo>
                  <a:lnTo>
                    <a:pt x="9634" y="5804"/>
                  </a:lnTo>
                  <a:lnTo>
                    <a:pt x="9281" y="5351"/>
                  </a:lnTo>
                  <a:lnTo>
                    <a:pt x="8919" y="4907"/>
                  </a:lnTo>
                  <a:lnTo>
                    <a:pt x="8547" y="4473"/>
                  </a:lnTo>
                  <a:lnTo>
                    <a:pt x="8185" y="4047"/>
                  </a:lnTo>
                  <a:lnTo>
                    <a:pt x="7832" y="3640"/>
                  </a:lnTo>
                  <a:lnTo>
                    <a:pt x="7126" y="2870"/>
                  </a:lnTo>
                  <a:lnTo>
                    <a:pt x="6465" y="2173"/>
                  </a:lnTo>
                  <a:lnTo>
                    <a:pt x="5867" y="1548"/>
                  </a:lnTo>
                  <a:lnTo>
                    <a:pt x="5333" y="1014"/>
                  </a:lnTo>
                  <a:lnTo>
                    <a:pt x="4889" y="589"/>
                  </a:lnTo>
                  <a:lnTo>
                    <a:pt x="4545" y="263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190650" y="1826000"/>
              <a:ext cx="320525" cy="459975"/>
            </a:xfrm>
            <a:custGeom>
              <a:avLst/>
              <a:gdLst/>
              <a:ahLst/>
              <a:cxnLst/>
              <a:rect l="l" t="t" r="r" b="b"/>
              <a:pathLst>
                <a:path w="12821" h="18399" fill="none" extrusionOk="0">
                  <a:moveTo>
                    <a:pt x="6220" y="18398"/>
                  </a:moveTo>
                  <a:lnTo>
                    <a:pt x="6220" y="18398"/>
                  </a:lnTo>
                  <a:lnTo>
                    <a:pt x="6066" y="17891"/>
                  </a:lnTo>
                  <a:lnTo>
                    <a:pt x="5894" y="17402"/>
                  </a:lnTo>
                  <a:lnTo>
                    <a:pt x="5713" y="16913"/>
                  </a:lnTo>
                  <a:lnTo>
                    <a:pt x="5514" y="16452"/>
                  </a:lnTo>
                  <a:lnTo>
                    <a:pt x="5297" y="15990"/>
                  </a:lnTo>
                  <a:lnTo>
                    <a:pt x="5070" y="15546"/>
                  </a:lnTo>
                  <a:lnTo>
                    <a:pt x="4844" y="15121"/>
                  </a:lnTo>
                  <a:lnTo>
                    <a:pt x="4600" y="14704"/>
                  </a:lnTo>
                  <a:lnTo>
                    <a:pt x="4346" y="14306"/>
                  </a:lnTo>
                  <a:lnTo>
                    <a:pt x="4093" y="13916"/>
                  </a:lnTo>
                  <a:lnTo>
                    <a:pt x="3839" y="13545"/>
                  </a:lnTo>
                  <a:lnTo>
                    <a:pt x="3577" y="13192"/>
                  </a:lnTo>
                  <a:lnTo>
                    <a:pt x="3314" y="12848"/>
                  </a:lnTo>
                  <a:lnTo>
                    <a:pt x="3051" y="12522"/>
                  </a:lnTo>
                  <a:lnTo>
                    <a:pt x="2789" y="12214"/>
                  </a:lnTo>
                  <a:lnTo>
                    <a:pt x="2526" y="11924"/>
                  </a:lnTo>
                  <a:lnTo>
                    <a:pt x="2273" y="11644"/>
                  </a:lnTo>
                  <a:lnTo>
                    <a:pt x="2028" y="11381"/>
                  </a:lnTo>
                  <a:lnTo>
                    <a:pt x="1793" y="11137"/>
                  </a:lnTo>
                  <a:lnTo>
                    <a:pt x="1557" y="10901"/>
                  </a:lnTo>
                  <a:lnTo>
                    <a:pt x="1132" y="10494"/>
                  </a:lnTo>
                  <a:lnTo>
                    <a:pt x="752" y="10159"/>
                  </a:lnTo>
                  <a:lnTo>
                    <a:pt x="444" y="9896"/>
                  </a:lnTo>
                  <a:lnTo>
                    <a:pt x="199" y="9706"/>
                  </a:lnTo>
                  <a:lnTo>
                    <a:pt x="0" y="9543"/>
                  </a:lnTo>
                  <a:lnTo>
                    <a:pt x="4256" y="0"/>
                  </a:lnTo>
                  <a:lnTo>
                    <a:pt x="4256" y="0"/>
                  </a:lnTo>
                  <a:lnTo>
                    <a:pt x="4545" y="263"/>
                  </a:lnTo>
                  <a:lnTo>
                    <a:pt x="4889" y="589"/>
                  </a:lnTo>
                  <a:lnTo>
                    <a:pt x="5333" y="1014"/>
                  </a:lnTo>
                  <a:lnTo>
                    <a:pt x="5867" y="1548"/>
                  </a:lnTo>
                  <a:lnTo>
                    <a:pt x="6465" y="2173"/>
                  </a:lnTo>
                  <a:lnTo>
                    <a:pt x="7126" y="2870"/>
                  </a:lnTo>
                  <a:lnTo>
                    <a:pt x="7832" y="3640"/>
                  </a:lnTo>
                  <a:lnTo>
                    <a:pt x="8185" y="4047"/>
                  </a:lnTo>
                  <a:lnTo>
                    <a:pt x="8547" y="4473"/>
                  </a:lnTo>
                  <a:lnTo>
                    <a:pt x="8919" y="4907"/>
                  </a:lnTo>
                  <a:lnTo>
                    <a:pt x="9281" y="5351"/>
                  </a:lnTo>
                  <a:lnTo>
                    <a:pt x="9634" y="5804"/>
                  </a:lnTo>
                  <a:lnTo>
                    <a:pt x="9996" y="6266"/>
                  </a:lnTo>
                  <a:lnTo>
                    <a:pt x="10340" y="6736"/>
                  </a:lnTo>
                  <a:lnTo>
                    <a:pt x="10684" y="7207"/>
                  </a:lnTo>
                  <a:lnTo>
                    <a:pt x="11010" y="7687"/>
                  </a:lnTo>
                  <a:lnTo>
                    <a:pt x="11327" y="8167"/>
                  </a:lnTo>
                  <a:lnTo>
                    <a:pt x="11626" y="8656"/>
                  </a:lnTo>
                  <a:lnTo>
                    <a:pt x="11906" y="9136"/>
                  </a:lnTo>
                  <a:lnTo>
                    <a:pt x="12169" y="9625"/>
                  </a:lnTo>
                  <a:lnTo>
                    <a:pt x="12413" y="10105"/>
                  </a:lnTo>
                  <a:lnTo>
                    <a:pt x="12622" y="10584"/>
                  </a:lnTo>
                  <a:lnTo>
                    <a:pt x="12721" y="10820"/>
                  </a:lnTo>
                  <a:lnTo>
                    <a:pt x="12821" y="11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206250" y="1851350"/>
              <a:ext cx="287950" cy="412425"/>
            </a:xfrm>
            <a:custGeom>
              <a:avLst/>
              <a:gdLst/>
              <a:ahLst/>
              <a:cxnLst/>
              <a:rect l="l" t="t" r="r" b="b"/>
              <a:pathLst>
                <a:path w="11518" h="16497" extrusionOk="0">
                  <a:moveTo>
                    <a:pt x="3179" y="0"/>
                  </a:moveTo>
                  <a:lnTo>
                    <a:pt x="2962" y="498"/>
                  </a:lnTo>
                  <a:lnTo>
                    <a:pt x="3586" y="1069"/>
                  </a:lnTo>
                  <a:lnTo>
                    <a:pt x="4202" y="1657"/>
                  </a:lnTo>
                  <a:lnTo>
                    <a:pt x="4800" y="2255"/>
                  </a:lnTo>
                  <a:lnTo>
                    <a:pt x="5379" y="2870"/>
                  </a:lnTo>
                  <a:lnTo>
                    <a:pt x="5949" y="3495"/>
                  </a:lnTo>
                  <a:lnTo>
                    <a:pt x="6502" y="4138"/>
                  </a:lnTo>
                  <a:lnTo>
                    <a:pt x="7045" y="4790"/>
                  </a:lnTo>
                  <a:lnTo>
                    <a:pt x="7570" y="5460"/>
                  </a:lnTo>
                  <a:lnTo>
                    <a:pt x="8077" y="6139"/>
                  </a:lnTo>
                  <a:lnTo>
                    <a:pt x="8566" y="6827"/>
                  </a:lnTo>
                  <a:lnTo>
                    <a:pt x="9037" y="7533"/>
                  </a:lnTo>
                  <a:lnTo>
                    <a:pt x="9499" y="8239"/>
                  </a:lnTo>
                  <a:lnTo>
                    <a:pt x="9933" y="8964"/>
                  </a:lnTo>
                  <a:lnTo>
                    <a:pt x="10359" y="9706"/>
                  </a:lnTo>
                  <a:lnTo>
                    <a:pt x="10766" y="10449"/>
                  </a:lnTo>
                  <a:lnTo>
                    <a:pt x="11147" y="11200"/>
                  </a:lnTo>
                  <a:lnTo>
                    <a:pt x="11518" y="10793"/>
                  </a:lnTo>
                  <a:lnTo>
                    <a:pt x="11128" y="10032"/>
                  </a:lnTo>
                  <a:lnTo>
                    <a:pt x="10712" y="9281"/>
                  </a:lnTo>
                  <a:lnTo>
                    <a:pt x="10277" y="8538"/>
                  </a:lnTo>
                  <a:lnTo>
                    <a:pt x="9834" y="7805"/>
                  </a:lnTo>
                  <a:lnTo>
                    <a:pt x="9363" y="7090"/>
                  </a:lnTo>
                  <a:lnTo>
                    <a:pt x="8883" y="6383"/>
                  </a:lnTo>
                  <a:lnTo>
                    <a:pt x="8376" y="5686"/>
                  </a:lnTo>
                  <a:lnTo>
                    <a:pt x="7860" y="4998"/>
                  </a:lnTo>
                  <a:lnTo>
                    <a:pt x="7335" y="4328"/>
                  </a:lnTo>
                  <a:lnTo>
                    <a:pt x="6782" y="3667"/>
                  </a:lnTo>
                  <a:lnTo>
                    <a:pt x="6221" y="3024"/>
                  </a:lnTo>
                  <a:lnTo>
                    <a:pt x="5642" y="2390"/>
                  </a:lnTo>
                  <a:lnTo>
                    <a:pt x="5044" y="1775"/>
                  </a:lnTo>
                  <a:lnTo>
                    <a:pt x="4437" y="1168"/>
                  </a:lnTo>
                  <a:lnTo>
                    <a:pt x="3813" y="580"/>
                  </a:lnTo>
                  <a:lnTo>
                    <a:pt x="3179" y="0"/>
                  </a:lnTo>
                  <a:close/>
                  <a:moveTo>
                    <a:pt x="209" y="6655"/>
                  </a:moveTo>
                  <a:lnTo>
                    <a:pt x="1" y="7135"/>
                  </a:lnTo>
                  <a:lnTo>
                    <a:pt x="291" y="7352"/>
                  </a:lnTo>
                  <a:lnTo>
                    <a:pt x="571" y="7569"/>
                  </a:lnTo>
                  <a:lnTo>
                    <a:pt x="852" y="7805"/>
                  </a:lnTo>
                  <a:lnTo>
                    <a:pt x="1124" y="8040"/>
                  </a:lnTo>
                  <a:lnTo>
                    <a:pt x="1395" y="8276"/>
                  </a:lnTo>
                  <a:lnTo>
                    <a:pt x="1658" y="8520"/>
                  </a:lnTo>
                  <a:lnTo>
                    <a:pt x="1911" y="8774"/>
                  </a:lnTo>
                  <a:lnTo>
                    <a:pt x="2165" y="9036"/>
                  </a:lnTo>
                  <a:lnTo>
                    <a:pt x="2418" y="9299"/>
                  </a:lnTo>
                  <a:lnTo>
                    <a:pt x="2654" y="9561"/>
                  </a:lnTo>
                  <a:lnTo>
                    <a:pt x="2898" y="9833"/>
                  </a:lnTo>
                  <a:lnTo>
                    <a:pt x="3125" y="10114"/>
                  </a:lnTo>
                  <a:lnTo>
                    <a:pt x="3351" y="10394"/>
                  </a:lnTo>
                  <a:lnTo>
                    <a:pt x="3568" y="10684"/>
                  </a:lnTo>
                  <a:lnTo>
                    <a:pt x="3786" y="10974"/>
                  </a:lnTo>
                  <a:lnTo>
                    <a:pt x="3994" y="11273"/>
                  </a:lnTo>
                  <a:lnTo>
                    <a:pt x="4193" y="11571"/>
                  </a:lnTo>
                  <a:lnTo>
                    <a:pt x="4383" y="11879"/>
                  </a:lnTo>
                  <a:lnTo>
                    <a:pt x="4573" y="12187"/>
                  </a:lnTo>
                  <a:lnTo>
                    <a:pt x="4754" y="12504"/>
                  </a:lnTo>
                  <a:lnTo>
                    <a:pt x="4926" y="12812"/>
                  </a:lnTo>
                  <a:lnTo>
                    <a:pt x="5098" y="13138"/>
                  </a:lnTo>
                  <a:lnTo>
                    <a:pt x="5261" y="13455"/>
                  </a:lnTo>
                  <a:lnTo>
                    <a:pt x="5415" y="13781"/>
                  </a:lnTo>
                  <a:lnTo>
                    <a:pt x="5560" y="14116"/>
                  </a:lnTo>
                  <a:lnTo>
                    <a:pt x="5705" y="14442"/>
                  </a:lnTo>
                  <a:lnTo>
                    <a:pt x="5841" y="14786"/>
                  </a:lnTo>
                  <a:lnTo>
                    <a:pt x="5968" y="15121"/>
                  </a:lnTo>
                  <a:lnTo>
                    <a:pt x="6085" y="15456"/>
                  </a:lnTo>
                  <a:lnTo>
                    <a:pt x="6194" y="15800"/>
                  </a:lnTo>
                  <a:lnTo>
                    <a:pt x="6303" y="16144"/>
                  </a:lnTo>
                  <a:lnTo>
                    <a:pt x="6402" y="16497"/>
                  </a:lnTo>
                  <a:lnTo>
                    <a:pt x="6810" y="16035"/>
                  </a:lnTo>
                  <a:lnTo>
                    <a:pt x="6701" y="15691"/>
                  </a:lnTo>
                  <a:lnTo>
                    <a:pt x="6592" y="15338"/>
                  </a:lnTo>
                  <a:lnTo>
                    <a:pt x="6475" y="14994"/>
                  </a:lnTo>
                  <a:lnTo>
                    <a:pt x="6348" y="14659"/>
                  </a:lnTo>
                  <a:lnTo>
                    <a:pt x="6212" y="14315"/>
                  </a:lnTo>
                  <a:lnTo>
                    <a:pt x="6067" y="13980"/>
                  </a:lnTo>
                  <a:lnTo>
                    <a:pt x="5922" y="13645"/>
                  </a:lnTo>
                  <a:lnTo>
                    <a:pt x="5768" y="13319"/>
                  </a:lnTo>
                  <a:lnTo>
                    <a:pt x="5605" y="12993"/>
                  </a:lnTo>
                  <a:lnTo>
                    <a:pt x="5433" y="12667"/>
                  </a:lnTo>
                  <a:lnTo>
                    <a:pt x="5261" y="12341"/>
                  </a:lnTo>
                  <a:lnTo>
                    <a:pt x="5080" y="12024"/>
                  </a:lnTo>
                  <a:lnTo>
                    <a:pt x="4890" y="11716"/>
                  </a:lnTo>
                  <a:lnTo>
                    <a:pt x="4691" y="11408"/>
                  </a:lnTo>
                  <a:lnTo>
                    <a:pt x="4492" y="11101"/>
                  </a:lnTo>
                  <a:lnTo>
                    <a:pt x="4284" y="10802"/>
                  </a:lnTo>
                  <a:lnTo>
                    <a:pt x="4075" y="10503"/>
                  </a:lnTo>
                  <a:lnTo>
                    <a:pt x="3858" y="10213"/>
                  </a:lnTo>
                  <a:lnTo>
                    <a:pt x="3632" y="9924"/>
                  </a:lnTo>
                  <a:lnTo>
                    <a:pt x="3396" y="9634"/>
                  </a:lnTo>
                  <a:lnTo>
                    <a:pt x="3161" y="9362"/>
                  </a:lnTo>
                  <a:lnTo>
                    <a:pt x="2925" y="9082"/>
                  </a:lnTo>
                  <a:lnTo>
                    <a:pt x="2672" y="8819"/>
                  </a:lnTo>
                  <a:lnTo>
                    <a:pt x="2418" y="8556"/>
                  </a:lnTo>
                  <a:lnTo>
                    <a:pt x="2165" y="8294"/>
                  </a:lnTo>
                  <a:lnTo>
                    <a:pt x="1902" y="8040"/>
                  </a:lnTo>
                  <a:lnTo>
                    <a:pt x="1631" y="7796"/>
                  </a:lnTo>
                  <a:lnTo>
                    <a:pt x="1359" y="7560"/>
                  </a:lnTo>
                  <a:lnTo>
                    <a:pt x="1078" y="7325"/>
                  </a:lnTo>
                  <a:lnTo>
                    <a:pt x="798" y="7090"/>
                  </a:lnTo>
                  <a:lnTo>
                    <a:pt x="508" y="6872"/>
                  </a:lnTo>
                  <a:lnTo>
                    <a:pt x="209" y="6655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538350" y="2124325"/>
              <a:ext cx="285450" cy="539200"/>
            </a:xfrm>
            <a:custGeom>
              <a:avLst/>
              <a:gdLst/>
              <a:ahLst/>
              <a:cxnLst/>
              <a:rect l="l" t="t" r="r" b="b"/>
              <a:pathLst>
                <a:path w="11418" h="21568" extrusionOk="0">
                  <a:moveTo>
                    <a:pt x="10639" y="1"/>
                  </a:moveTo>
                  <a:lnTo>
                    <a:pt x="9634" y="480"/>
                  </a:lnTo>
                  <a:lnTo>
                    <a:pt x="9154" y="725"/>
                  </a:lnTo>
                  <a:lnTo>
                    <a:pt x="8693" y="969"/>
                  </a:lnTo>
                  <a:lnTo>
                    <a:pt x="8240" y="1205"/>
                  </a:lnTo>
                  <a:lnTo>
                    <a:pt x="7796" y="1449"/>
                  </a:lnTo>
                  <a:lnTo>
                    <a:pt x="7371" y="1685"/>
                  </a:lnTo>
                  <a:lnTo>
                    <a:pt x="6954" y="1929"/>
                  </a:lnTo>
                  <a:lnTo>
                    <a:pt x="6556" y="2174"/>
                  </a:lnTo>
                  <a:lnTo>
                    <a:pt x="6166" y="2409"/>
                  </a:lnTo>
                  <a:lnTo>
                    <a:pt x="5786" y="2653"/>
                  </a:lnTo>
                  <a:lnTo>
                    <a:pt x="5424" y="2898"/>
                  </a:lnTo>
                  <a:lnTo>
                    <a:pt x="5071" y="3142"/>
                  </a:lnTo>
                  <a:lnTo>
                    <a:pt x="4736" y="3387"/>
                  </a:lnTo>
                  <a:lnTo>
                    <a:pt x="4410" y="3640"/>
                  </a:lnTo>
                  <a:lnTo>
                    <a:pt x="4093" y="3885"/>
                  </a:lnTo>
                  <a:lnTo>
                    <a:pt x="3794" y="4138"/>
                  </a:lnTo>
                  <a:lnTo>
                    <a:pt x="3504" y="4392"/>
                  </a:lnTo>
                  <a:lnTo>
                    <a:pt x="3224" y="4645"/>
                  </a:lnTo>
                  <a:lnTo>
                    <a:pt x="2961" y="4899"/>
                  </a:lnTo>
                  <a:lnTo>
                    <a:pt x="2708" y="5161"/>
                  </a:lnTo>
                  <a:lnTo>
                    <a:pt x="2463" y="5424"/>
                  </a:lnTo>
                  <a:lnTo>
                    <a:pt x="2228" y="5696"/>
                  </a:lnTo>
                  <a:lnTo>
                    <a:pt x="2011" y="5958"/>
                  </a:lnTo>
                  <a:lnTo>
                    <a:pt x="1802" y="6230"/>
                  </a:lnTo>
                  <a:lnTo>
                    <a:pt x="1612" y="6510"/>
                  </a:lnTo>
                  <a:lnTo>
                    <a:pt x="1431" y="6791"/>
                  </a:lnTo>
                  <a:lnTo>
                    <a:pt x="1259" y="7072"/>
                  </a:lnTo>
                  <a:lnTo>
                    <a:pt x="1096" y="7362"/>
                  </a:lnTo>
                  <a:lnTo>
                    <a:pt x="942" y="7660"/>
                  </a:lnTo>
                  <a:lnTo>
                    <a:pt x="806" y="7950"/>
                  </a:lnTo>
                  <a:lnTo>
                    <a:pt x="680" y="8258"/>
                  </a:lnTo>
                  <a:lnTo>
                    <a:pt x="562" y="8566"/>
                  </a:lnTo>
                  <a:lnTo>
                    <a:pt x="462" y="8874"/>
                  </a:lnTo>
                  <a:lnTo>
                    <a:pt x="363" y="9191"/>
                  </a:lnTo>
                  <a:lnTo>
                    <a:pt x="281" y="9516"/>
                  </a:lnTo>
                  <a:lnTo>
                    <a:pt x="209" y="9842"/>
                  </a:lnTo>
                  <a:lnTo>
                    <a:pt x="145" y="10177"/>
                  </a:lnTo>
                  <a:lnTo>
                    <a:pt x="91" y="10521"/>
                  </a:lnTo>
                  <a:lnTo>
                    <a:pt x="55" y="10866"/>
                  </a:lnTo>
                  <a:lnTo>
                    <a:pt x="28" y="11219"/>
                  </a:lnTo>
                  <a:lnTo>
                    <a:pt x="10" y="11581"/>
                  </a:lnTo>
                  <a:lnTo>
                    <a:pt x="1" y="11943"/>
                  </a:lnTo>
                  <a:lnTo>
                    <a:pt x="1" y="12323"/>
                  </a:lnTo>
                  <a:lnTo>
                    <a:pt x="10" y="12704"/>
                  </a:lnTo>
                  <a:lnTo>
                    <a:pt x="28" y="13093"/>
                  </a:lnTo>
                  <a:lnTo>
                    <a:pt x="64" y="13482"/>
                  </a:lnTo>
                  <a:lnTo>
                    <a:pt x="100" y="13890"/>
                  </a:lnTo>
                  <a:lnTo>
                    <a:pt x="154" y="14297"/>
                  </a:lnTo>
                  <a:lnTo>
                    <a:pt x="218" y="14723"/>
                  </a:lnTo>
                  <a:lnTo>
                    <a:pt x="290" y="15148"/>
                  </a:lnTo>
                  <a:lnTo>
                    <a:pt x="372" y="15583"/>
                  </a:lnTo>
                  <a:lnTo>
                    <a:pt x="462" y="16035"/>
                  </a:lnTo>
                  <a:lnTo>
                    <a:pt x="562" y="16488"/>
                  </a:lnTo>
                  <a:lnTo>
                    <a:pt x="671" y="16950"/>
                  </a:lnTo>
                  <a:lnTo>
                    <a:pt x="788" y="17421"/>
                  </a:lnTo>
                  <a:lnTo>
                    <a:pt x="915" y="17901"/>
                  </a:lnTo>
                  <a:lnTo>
                    <a:pt x="1060" y="18399"/>
                  </a:lnTo>
                  <a:lnTo>
                    <a:pt x="1205" y="18897"/>
                  </a:lnTo>
                  <a:lnTo>
                    <a:pt x="1359" y="19413"/>
                  </a:lnTo>
                  <a:lnTo>
                    <a:pt x="1531" y="19938"/>
                  </a:lnTo>
                  <a:lnTo>
                    <a:pt x="1703" y="20463"/>
                  </a:lnTo>
                  <a:lnTo>
                    <a:pt x="2074" y="21568"/>
                  </a:lnTo>
                  <a:lnTo>
                    <a:pt x="2237" y="21151"/>
                  </a:lnTo>
                  <a:lnTo>
                    <a:pt x="2427" y="20680"/>
                  </a:lnTo>
                  <a:lnTo>
                    <a:pt x="2699" y="20065"/>
                  </a:lnTo>
                  <a:lnTo>
                    <a:pt x="2862" y="19711"/>
                  </a:lnTo>
                  <a:lnTo>
                    <a:pt x="3052" y="19322"/>
                  </a:lnTo>
                  <a:lnTo>
                    <a:pt x="3251" y="18924"/>
                  </a:lnTo>
                  <a:lnTo>
                    <a:pt x="3468" y="18498"/>
                  </a:lnTo>
                  <a:lnTo>
                    <a:pt x="3704" y="18055"/>
                  </a:lnTo>
                  <a:lnTo>
                    <a:pt x="3957" y="17602"/>
                  </a:lnTo>
                  <a:lnTo>
                    <a:pt x="4229" y="17131"/>
                  </a:lnTo>
                  <a:lnTo>
                    <a:pt x="4519" y="16660"/>
                  </a:lnTo>
                  <a:lnTo>
                    <a:pt x="4826" y="16180"/>
                  </a:lnTo>
                  <a:lnTo>
                    <a:pt x="5152" y="15710"/>
                  </a:lnTo>
                  <a:lnTo>
                    <a:pt x="5496" y="15230"/>
                  </a:lnTo>
                  <a:lnTo>
                    <a:pt x="5850" y="14759"/>
                  </a:lnTo>
                  <a:lnTo>
                    <a:pt x="6230" y="14306"/>
                  </a:lnTo>
                  <a:lnTo>
                    <a:pt x="6420" y="14080"/>
                  </a:lnTo>
                  <a:lnTo>
                    <a:pt x="6619" y="13853"/>
                  </a:lnTo>
                  <a:lnTo>
                    <a:pt x="6818" y="13636"/>
                  </a:lnTo>
                  <a:lnTo>
                    <a:pt x="7027" y="13428"/>
                  </a:lnTo>
                  <a:lnTo>
                    <a:pt x="7235" y="13220"/>
                  </a:lnTo>
                  <a:lnTo>
                    <a:pt x="7452" y="13011"/>
                  </a:lnTo>
                  <a:lnTo>
                    <a:pt x="7669" y="12812"/>
                  </a:lnTo>
                  <a:lnTo>
                    <a:pt x="7896" y="12622"/>
                  </a:lnTo>
                  <a:lnTo>
                    <a:pt x="8122" y="12441"/>
                  </a:lnTo>
                  <a:lnTo>
                    <a:pt x="8348" y="12260"/>
                  </a:lnTo>
                  <a:lnTo>
                    <a:pt x="8584" y="12088"/>
                  </a:lnTo>
                  <a:lnTo>
                    <a:pt x="8819" y="11925"/>
                  </a:lnTo>
                  <a:lnTo>
                    <a:pt x="9064" y="11762"/>
                  </a:lnTo>
                  <a:lnTo>
                    <a:pt x="9308" y="11617"/>
                  </a:lnTo>
                  <a:lnTo>
                    <a:pt x="9562" y="11481"/>
                  </a:lnTo>
                  <a:lnTo>
                    <a:pt x="9815" y="11345"/>
                  </a:lnTo>
                  <a:lnTo>
                    <a:pt x="10078" y="11228"/>
                  </a:lnTo>
                  <a:lnTo>
                    <a:pt x="10331" y="11119"/>
                  </a:lnTo>
                  <a:lnTo>
                    <a:pt x="10603" y="11019"/>
                  </a:lnTo>
                  <a:lnTo>
                    <a:pt x="10866" y="10929"/>
                  </a:lnTo>
                  <a:lnTo>
                    <a:pt x="11146" y="10847"/>
                  </a:lnTo>
                  <a:lnTo>
                    <a:pt x="11418" y="10784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20125" y="2124325"/>
              <a:ext cx="103675" cy="298350"/>
            </a:xfrm>
            <a:custGeom>
              <a:avLst/>
              <a:gdLst/>
              <a:ahLst/>
              <a:cxnLst/>
              <a:rect l="l" t="t" r="r" b="b"/>
              <a:pathLst>
                <a:path w="4147" h="11934" extrusionOk="0">
                  <a:moveTo>
                    <a:pt x="3368" y="1"/>
                  </a:moveTo>
                  <a:lnTo>
                    <a:pt x="2463" y="435"/>
                  </a:lnTo>
                  <a:lnTo>
                    <a:pt x="1603" y="879"/>
                  </a:lnTo>
                  <a:lnTo>
                    <a:pt x="779" y="1313"/>
                  </a:lnTo>
                  <a:lnTo>
                    <a:pt x="0" y="1748"/>
                  </a:lnTo>
                  <a:lnTo>
                    <a:pt x="1530" y="11934"/>
                  </a:lnTo>
                  <a:lnTo>
                    <a:pt x="1838" y="11735"/>
                  </a:lnTo>
                  <a:lnTo>
                    <a:pt x="2146" y="11554"/>
                  </a:lnTo>
                  <a:lnTo>
                    <a:pt x="2472" y="11382"/>
                  </a:lnTo>
                  <a:lnTo>
                    <a:pt x="2789" y="11228"/>
                  </a:lnTo>
                  <a:lnTo>
                    <a:pt x="3124" y="11092"/>
                  </a:lnTo>
                  <a:lnTo>
                    <a:pt x="3459" y="10974"/>
                  </a:lnTo>
                  <a:lnTo>
                    <a:pt x="3803" y="10866"/>
                  </a:lnTo>
                  <a:lnTo>
                    <a:pt x="4147" y="10784"/>
                  </a:lnTo>
                  <a:lnTo>
                    <a:pt x="4111" y="10277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571625" y="2354975"/>
              <a:ext cx="250375" cy="273475"/>
            </a:xfrm>
            <a:custGeom>
              <a:avLst/>
              <a:gdLst/>
              <a:ahLst/>
              <a:cxnLst/>
              <a:rect l="l" t="t" r="r" b="b"/>
              <a:pathLst>
                <a:path w="10015" h="10939" extrusionOk="0">
                  <a:moveTo>
                    <a:pt x="9978" y="1"/>
                  </a:moveTo>
                  <a:lnTo>
                    <a:pt x="9372" y="281"/>
                  </a:lnTo>
                  <a:lnTo>
                    <a:pt x="8892" y="499"/>
                  </a:lnTo>
                  <a:lnTo>
                    <a:pt x="8412" y="725"/>
                  </a:lnTo>
                  <a:lnTo>
                    <a:pt x="7932" y="960"/>
                  </a:lnTo>
                  <a:lnTo>
                    <a:pt x="7461" y="1205"/>
                  </a:lnTo>
                  <a:lnTo>
                    <a:pt x="7135" y="1386"/>
                  </a:lnTo>
                  <a:lnTo>
                    <a:pt x="6818" y="1576"/>
                  </a:lnTo>
                  <a:lnTo>
                    <a:pt x="6501" y="1775"/>
                  </a:lnTo>
                  <a:lnTo>
                    <a:pt x="6184" y="1975"/>
                  </a:lnTo>
                  <a:lnTo>
                    <a:pt x="5886" y="2192"/>
                  </a:lnTo>
                  <a:lnTo>
                    <a:pt x="5587" y="2409"/>
                  </a:lnTo>
                  <a:lnTo>
                    <a:pt x="5288" y="2635"/>
                  </a:lnTo>
                  <a:lnTo>
                    <a:pt x="4998" y="2871"/>
                  </a:lnTo>
                  <a:lnTo>
                    <a:pt x="4718" y="3106"/>
                  </a:lnTo>
                  <a:lnTo>
                    <a:pt x="4437" y="3351"/>
                  </a:lnTo>
                  <a:lnTo>
                    <a:pt x="4165" y="3604"/>
                  </a:lnTo>
                  <a:lnTo>
                    <a:pt x="3903" y="3867"/>
                  </a:lnTo>
                  <a:lnTo>
                    <a:pt x="3640" y="4129"/>
                  </a:lnTo>
                  <a:lnTo>
                    <a:pt x="3387" y="4401"/>
                  </a:lnTo>
                  <a:lnTo>
                    <a:pt x="3142" y="4673"/>
                  </a:lnTo>
                  <a:lnTo>
                    <a:pt x="2898" y="4953"/>
                  </a:lnTo>
                  <a:lnTo>
                    <a:pt x="2662" y="5243"/>
                  </a:lnTo>
                  <a:lnTo>
                    <a:pt x="2436" y="5533"/>
                  </a:lnTo>
                  <a:lnTo>
                    <a:pt x="2219" y="5832"/>
                  </a:lnTo>
                  <a:lnTo>
                    <a:pt x="2001" y="6139"/>
                  </a:lnTo>
                  <a:lnTo>
                    <a:pt x="1793" y="6438"/>
                  </a:lnTo>
                  <a:lnTo>
                    <a:pt x="1594" y="6755"/>
                  </a:lnTo>
                  <a:lnTo>
                    <a:pt x="1404" y="7072"/>
                  </a:lnTo>
                  <a:lnTo>
                    <a:pt x="1214" y="7389"/>
                  </a:lnTo>
                  <a:lnTo>
                    <a:pt x="1042" y="7715"/>
                  </a:lnTo>
                  <a:lnTo>
                    <a:pt x="870" y="8041"/>
                  </a:lnTo>
                  <a:lnTo>
                    <a:pt x="707" y="8376"/>
                  </a:lnTo>
                  <a:lnTo>
                    <a:pt x="544" y="8711"/>
                  </a:lnTo>
                  <a:lnTo>
                    <a:pt x="399" y="9055"/>
                  </a:lnTo>
                  <a:lnTo>
                    <a:pt x="263" y="9399"/>
                  </a:lnTo>
                  <a:lnTo>
                    <a:pt x="127" y="9743"/>
                  </a:lnTo>
                  <a:lnTo>
                    <a:pt x="0" y="10096"/>
                  </a:lnTo>
                  <a:lnTo>
                    <a:pt x="272" y="10938"/>
                  </a:lnTo>
                  <a:lnTo>
                    <a:pt x="381" y="10567"/>
                  </a:lnTo>
                  <a:lnTo>
                    <a:pt x="508" y="10205"/>
                  </a:lnTo>
                  <a:lnTo>
                    <a:pt x="634" y="9852"/>
                  </a:lnTo>
                  <a:lnTo>
                    <a:pt x="770" y="9499"/>
                  </a:lnTo>
                  <a:lnTo>
                    <a:pt x="915" y="9145"/>
                  </a:lnTo>
                  <a:lnTo>
                    <a:pt x="1069" y="8792"/>
                  </a:lnTo>
                  <a:lnTo>
                    <a:pt x="1232" y="8448"/>
                  </a:lnTo>
                  <a:lnTo>
                    <a:pt x="1404" y="8113"/>
                  </a:lnTo>
                  <a:lnTo>
                    <a:pt x="1585" y="7778"/>
                  </a:lnTo>
                  <a:lnTo>
                    <a:pt x="1775" y="7443"/>
                  </a:lnTo>
                  <a:lnTo>
                    <a:pt x="1974" y="7117"/>
                  </a:lnTo>
                  <a:lnTo>
                    <a:pt x="2173" y="6800"/>
                  </a:lnTo>
                  <a:lnTo>
                    <a:pt x="2391" y="6484"/>
                  </a:lnTo>
                  <a:lnTo>
                    <a:pt x="2608" y="6167"/>
                  </a:lnTo>
                  <a:lnTo>
                    <a:pt x="2834" y="5859"/>
                  </a:lnTo>
                  <a:lnTo>
                    <a:pt x="3070" y="5560"/>
                  </a:lnTo>
                  <a:lnTo>
                    <a:pt x="3305" y="5270"/>
                  </a:lnTo>
                  <a:lnTo>
                    <a:pt x="3559" y="4981"/>
                  </a:lnTo>
                  <a:lnTo>
                    <a:pt x="3812" y="4700"/>
                  </a:lnTo>
                  <a:lnTo>
                    <a:pt x="4075" y="4419"/>
                  </a:lnTo>
                  <a:lnTo>
                    <a:pt x="4346" y="4148"/>
                  </a:lnTo>
                  <a:lnTo>
                    <a:pt x="4618" y="3885"/>
                  </a:lnTo>
                  <a:lnTo>
                    <a:pt x="4899" y="3631"/>
                  </a:lnTo>
                  <a:lnTo>
                    <a:pt x="5189" y="3378"/>
                  </a:lnTo>
                  <a:lnTo>
                    <a:pt x="5478" y="3143"/>
                  </a:lnTo>
                  <a:lnTo>
                    <a:pt x="5786" y="2907"/>
                  </a:lnTo>
                  <a:lnTo>
                    <a:pt x="6085" y="2681"/>
                  </a:lnTo>
                  <a:lnTo>
                    <a:pt x="6402" y="2454"/>
                  </a:lnTo>
                  <a:lnTo>
                    <a:pt x="6719" y="2246"/>
                  </a:lnTo>
                  <a:lnTo>
                    <a:pt x="7045" y="2038"/>
                  </a:lnTo>
                  <a:lnTo>
                    <a:pt x="7371" y="1848"/>
                  </a:lnTo>
                  <a:lnTo>
                    <a:pt x="7706" y="1658"/>
                  </a:lnTo>
                  <a:lnTo>
                    <a:pt x="8167" y="1422"/>
                  </a:lnTo>
                  <a:lnTo>
                    <a:pt x="8638" y="1187"/>
                  </a:lnTo>
                  <a:lnTo>
                    <a:pt x="9118" y="970"/>
                  </a:lnTo>
                  <a:lnTo>
                    <a:pt x="9589" y="752"/>
                  </a:lnTo>
                  <a:lnTo>
                    <a:pt x="10014" y="553"/>
                  </a:lnTo>
                  <a:lnTo>
                    <a:pt x="9978" y="1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538350" y="2152850"/>
              <a:ext cx="268925" cy="276400"/>
            </a:xfrm>
            <a:custGeom>
              <a:avLst/>
              <a:gdLst/>
              <a:ahLst/>
              <a:cxnLst/>
              <a:rect l="l" t="t" r="r" b="b"/>
              <a:pathLst>
                <a:path w="10757" h="11056" extrusionOk="0">
                  <a:moveTo>
                    <a:pt x="10721" y="0"/>
                  </a:moveTo>
                  <a:lnTo>
                    <a:pt x="10295" y="190"/>
                  </a:lnTo>
                  <a:lnTo>
                    <a:pt x="9879" y="390"/>
                  </a:lnTo>
                  <a:lnTo>
                    <a:pt x="9462" y="598"/>
                  </a:lnTo>
                  <a:lnTo>
                    <a:pt x="9055" y="806"/>
                  </a:lnTo>
                  <a:lnTo>
                    <a:pt x="8647" y="1033"/>
                  </a:lnTo>
                  <a:lnTo>
                    <a:pt x="8249" y="1268"/>
                  </a:lnTo>
                  <a:lnTo>
                    <a:pt x="7860" y="1503"/>
                  </a:lnTo>
                  <a:lnTo>
                    <a:pt x="7470" y="1757"/>
                  </a:lnTo>
                  <a:lnTo>
                    <a:pt x="7090" y="2010"/>
                  </a:lnTo>
                  <a:lnTo>
                    <a:pt x="6710" y="2282"/>
                  </a:lnTo>
                  <a:lnTo>
                    <a:pt x="6338" y="2554"/>
                  </a:lnTo>
                  <a:lnTo>
                    <a:pt x="5967" y="2834"/>
                  </a:lnTo>
                  <a:lnTo>
                    <a:pt x="5614" y="3124"/>
                  </a:lnTo>
                  <a:lnTo>
                    <a:pt x="5261" y="3414"/>
                  </a:lnTo>
                  <a:lnTo>
                    <a:pt x="4908" y="3722"/>
                  </a:lnTo>
                  <a:lnTo>
                    <a:pt x="4564" y="4029"/>
                  </a:lnTo>
                  <a:lnTo>
                    <a:pt x="4229" y="4346"/>
                  </a:lnTo>
                  <a:lnTo>
                    <a:pt x="3903" y="4672"/>
                  </a:lnTo>
                  <a:lnTo>
                    <a:pt x="3577" y="4998"/>
                  </a:lnTo>
                  <a:lnTo>
                    <a:pt x="3260" y="5333"/>
                  </a:lnTo>
                  <a:lnTo>
                    <a:pt x="2952" y="5677"/>
                  </a:lnTo>
                  <a:lnTo>
                    <a:pt x="2653" y="6030"/>
                  </a:lnTo>
                  <a:lnTo>
                    <a:pt x="2355" y="6384"/>
                  </a:lnTo>
                  <a:lnTo>
                    <a:pt x="2074" y="6746"/>
                  </a:lnTo>
                  <a:lnTo>
                    <a:pt x="1793" y="7108"/>
                  </a:lnTo>
                  <a:lnTo>
                    <a:pt x="1522" y="7479"/>
                  </a:lnTo>
                  <a:lnTo>
                    <a:pt x="1250" y="7859"/>
                  </a:lnTo>
                  <a:lnTo>
                    <a:pt x="996" y="8240"/>
                  </a:lnTo>
                  <a:lnTo>
                    <a:pt x="743" y="8629"/>
                  </a:lnTo>
                  <a:lnTo>
                    <a:pt x="508" y="9027"/>
                  </a:lnTo>
                  <a:lnTo>
                    <a:pt x="272" y="9426"/>
                  </a:lnTo>
                  <a:lnTo>
                    <a:pt x="46" y="9824"/>
                  </a:lnTo>
                  <a:lnTo>
                    <a:pt x="28" y="10123"/>
                  </a:lnTo>
                  <a:lnTo>
                    <a:pt x="10" y="10431"/>
                  </a:lnTo>
                  <a:lnTo>
                    <a:pt x="1" y="10739"/>
                  </a:lnTo>
                  <a:lnTo>
                    <a:pt x="1" y="11055"/>
                  </a:lnTo>
                  <a:lnTo>
                    <a:pt x="209" y="10621"/>
                  </a:lnTo>
                  <a:lnTo>
                    <a:pt x="435" y="10195"/>
                  </a:lnTo>
                  <a:lnTo>
                    <a:pt x="661" y="9779"/>
                  </a:lnTo>
                  <a:lnTo>
                    <a:pt x="906" y="9362"/>
                  </a:lnTo>
                  <a:lnTo>
                    <a:pt x="1150" y="8955"/>
                  </a:lnTo>
                  <a:lnTo>
                    <a:pt x="1413" y="8547"/>
                  </a:lnTo>
                  <a:lnTo>
                    <a:pt x="1676" y="8149"/>
                  </a:lnTo>
                  <a:lnTo>
                    <a:pt x="1956" y="7760"/>
                  </a:lnTo>
                  <a:lnTo>
                    <a:pt x="2237" y="7370"/>
                  </a:lnTo>
                  <a:lnTo>
                    <a:pt x="2527" y="6990"/>
                  </a:lnTo>
                  <a:lnTo>
                    <a:pt x="2834" y="6619"/>
                  </a:lnTo>
                  <a:lnTo>
                    <a:pt x="3142" y="6248"/>
                  </a:lnTo>
                  <a:lnTo>
                    <a:pt x="3459" y="5886"/>
                  </a:lnTo>
                  <a:lnTo>
                    <a:pt x="3776" y="5532"/>
                  </a:lnTo>
                  <a:lnTo>
                    <a:pt x="4111" y="5188"/>
                  </a:lnTo>
                  <a:lnTo>
                    <a:pt x="4446" y="4853"/>
                  </a:lnTo>
                  <a:lnTo>
                    <a:pt x="4799" y="4518"/>
                  </a:lnTo>
                  <a:lnTo>
                    <a:pt x="5152" y="4192"/>
                  </a:lnTo>
                  <a:lnTo>
                    <a:pt x="5505" y="3876"/>
                  </a:lnTo>
                  <a:lnTo>
                    <a:pt x="5877" y="3568"/>
                  </a:lnTo>
                  <a:lnTo>
                    <a:pt x="6248" y="3269"/>
                  </a:lnTo>
                  <a:lnTo>
                    <a:pt x="6628" y="2979"/>
                  </a:lnTo>
                  <a:lnTo>
                    <a:pt x="7017" y="2698"/>
                  </a:lnTo>
                  <a:lnTo>
                    <a:pt x="7407" y="2418"/>
                  </a:lnTo>
                  <a:lnTo>
                    <a:pt x="7805" y="2155"/>
                  </a:lnTo>
                  <a:lnTo>
                    <a:pt x="8213" y="1893"/>
                  </a:lnTo>
                  <a:lnTo>
                    <a:pt x="8620" y="1648"/>
                  </a:lnTo>
                  <a:lnTo>
                    <a:pt x="9037" y="1413"/>
                  </a:lnTo>
                  <a:lnTo>
                    <a:pt x="9462" y="1177"/>
                  </a:lnTo>
                  <a:lnTo>
                    <a:pt x="9888" y="960"/>
                  </a:lnTo>
                  <a:lnTo>
                    <a:pt x="10322" y="752"/>
                  </a:lnTo>
                  <a:lnTo>
                    <a:pt x="10757" y="544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392350" y="1454775"/>
              <a:ext cx="72225" cy="72000"/>
            </a:xfrm>
            <a:custGeom>
              <a:avLst/>
              <a:gdLst/>
              <a:ahLst/>
              <a:cxnLst/>
              <a:rect l="l" t="t" r="r" b="b"/>
              <a:pathLst>
                <a:path w="2889" h="2880" extrusionOk="0">
                  <a:moveTo>
                    <a:pt x="1304" y="0"/>
                  </a:moveTo>
                  <a:lnTo>
                    <a:pt x="1232" y="9"/>
                  </a:lnTo>
                  <a:lnTo>
                    <a:pt x="1160" y="27"/>
                  </a:lnTo>
                  <a:lnTo>
                    <a:pt x="1096" y="46"/>
                  </a:lnTo>
                  <a:lnTo>
                    <a:pt x="1024" y="64"/>
                  </a:lnTo>
                  <a:lnTo>
                    <a:pt x="960" y="82"/>
                  </a:lnTo>
                  <a:lnTo>
                    <a:pt x="897" y="109"/>
                  </a:lnTo>
                  <a:lnTo>
                    <a:pt x="825" y="136"/>
                  </a:lnTo>
                  <a:lnTo>
                    <a:pt x="761" y="172"/>
                  </a:lnTo>
                  <a:lnTo>
                    <a:pt x="707" y="199"/>
                  </a:lnTo>
                  <a:lnTo>
                    <a:pt x="643" y="245"/>
                  </a:lnTo>
                  <a:lnTo>
                    <a:pt x="589" y="281"/>
                  </a:lnTo>
                  <a:lnTo>
                    <a:pt x="526" y="326"/>
                  </a:lnTo>
                  <a:lnTo>
                    <a:pt x="480" y="371"/>
                  </a:lnTo>
                  <a:lnTo>
                    <a:pt x="426" y="417"/>
                  </a:lnTo>
                  <a:lnTo>
                    <a:pt x="372" y="471"/>
                  </a:lnTo>
                  <a:lnTo>
                    <a:pt x="327" y="525"/>
                  </a:lnTo>
                  <a:lnTo>
                    <a:pt x="290" y="580"/>
                  </a:lnTo>
                  <a:lnTo>
                    <a:pt x="245" y="643"/>
                  </a:lnTo>
                  <a:lnTo>
                    <a:pt x="209" y="697"/>
                  </a:lnTo>
                  <a:lnTo>
                    <a:pt x="173" y="761"/>
                  </a:lnTo>
                  <a:lnTo>
                    <a:pt x="145" y="824"/>
                  </a:lnTo>
                  <a:lnTo>
                    <a:pt x="109" y="888"/>
                  </a:lnTo>
                  <a:lnTo>
                    <a:pt x="91" y="951"/>
                  </a:lnTo>
                  <a:lnTo>
                    <a:pt x="64" y="1023"/>
                  </a:lnTo>
                  <a:lnTo>
                    <a:pt x="46" y="1087"/>
                  </a:lnTo>
                  <a:lnTo>
                    <a:pt x="28" y="1159"/>
                  </a:lnTo>
                  <a:lnTo>
                    <a:pt x="19" y="1232"/>
                  </a:lnTo>
                  <a:lnTo>
                    <a:pt x="10" y="1295"/>
                  </a:lnTo>
                  <a:lnTo>
                    <a:pt x="1" y="1367"/>
                  </a:lnTo>
                  <a:lnTo>
                    <a:pt x="1" y="1440"/>
                  </a:lnTo>
                  <a:lnTo>
                    <a:pt x="1" y="1512"/>
                  </a:lnTo>
                  <a:lnTo>
                    <a:pt x="10" y="1585"/>
                  </a:lnTo>
                  <a:lnTo>
                    <a:pt x="19" y="1648"/>
                  </a:lnTo>
                  <a:lnTo>
                    <a:pt x="28" y="1721"/>
                  </a:lnTo>
                  <a:lnTo>
                    <a:pt x="46" y="1793"/>
                  </a:lnTo>
                  <a:lnTo>
                    <a:pt x="64" y="1856"/>
                  </a:lnTo>
                  <a:lnTo>
                    <a:pt x="91" y="1929"/>
                  </a:lnTo>
                  <a:lnTo>
                    <a:pt x="109" y="1992"/>
                  </a:lnTo>
                  <a:lnTo>
                    <a:pt x="145" y="2056"/>
                  </a:lnTo>
                  <a:lnTo>
                    <a:pt x="173" y="2119"/>
                  </a:lnTo>
                  <a:lnTo>
                    <a:pt x="209" y="2182"/>
                  </a:lnTo>
                  <a:lnTo>
                    <a:pt x="245" y="2237"/>
                  </a:lnTo>
                  <a:lnTo>
                    <a:pt x="290" y="2300"/>
                  </a:lnTo>
                  <a:lnTo>
                    <a:pt x="327" y="2354"/>
                  </a:lnTo>
                  <a:lnTo>
                    <a:pt x="372" y="2409"/>
                  </a:lnTo>
                  <a:lnTo>
                    <a:pt x="426" y="2463"/>
                  </a:lnTo>
                  <a:lnTo>
                    <a:pt x="480" y="2508"/>
                  </a:lnTo>
                  <a:lnTo>
                    <a:pt x="526" y="2554"/>
                  </a:lnTo>
                  <a:lnTo>
                    <a:pt x="589" y="2599"/>
                  </a:lnTo>
                  <a:lnTo>
                    <a:pt x="643" y="2635"/>
                  </a:lnTo>
                  <a:lnTo>
                    <a:pt x="707" y="2680"/>
                  </a:lnTo>
                  <a:lnTo>
                    <a:pt x="761" y="2707"/>
                  </a:lnTo>
                  <a:lnTo>
                    <a:pt x="825" y="2744"/>
                  </a:lnTo>
                  <a:lnTo>
                    <a:pt x="897" y="2771"/>
                  </a:lnTo>
                  <a:lnTo>
                    <a:pt x="960" y="2798"/>
                  </a:lnTo>
                  <a:lnTo>
                    <a:pt x="1024" y="2816"/>
                  </a:lnTo>
                  <a:lnTo>
                    <a:pt x="1096" y="2843"/>
                  </a:lnTo>
                  <a:lnTo>
                    <a:pt x="1160" y="2852"/>
                  </a:lnTo>
                  <a:lnTo>
                    <a:pt x="1232" y="2870"/>
                  </a:lnTo>
                  <a:lnTo>
                    <a:pt x="1304" y="2879"/>
                  </a:lnTo>
                  <a:lnTo>
                    <a:pt x="1585" y="2879"/>
                  </a:lnTo>
                  <a:lnTo>
                    <a:pt x="1658" y="2870"/>
                  </a:lnTo>
                  <a:lnTo>
                    <a:pt x="1730" y="2852"/>
                  </a:lnTo>
                  <a:lnTo>
                    <a:pt x="1793" y="2843"/>
                  </a:lnTo>
                  <a:lnTo>
                    <a:pt x="1866" y="2816"/>
                  </a:lnTo>
                  <a:lnTo>
                    <a:pt x="1929" y="2798"/>
                  </a:lnTo>
                  <a:lnTo>
                    <a:pt x="1993" y="2771"/>
                  </a:lnTo>
                  <a:lnTo>
                    <a:pt x="2065" y="2744"/>
                  </a:lnTo>
                  <a:lnTo>
                    <a:pt x="2128" y="2707"/>
                  </a:lnTo>
                  <a:lnTo>
                    <a:pt x="2183" y="2680"/>
                  </a:lnTo>
                  <a:lnTo>
                    <a:pt x="2246" y="2635"/>
                  </a:lnTo>
                  <a:lnTo>
                    <a:pt x="2300" y="2599"/>
                  </a:lnTo>
                  <a:lnTo>
                    <a:pt x="2364" y="2554"/>
                  </a:lnTo>
                  <a:lnTo>
                    <a:pt x="2409" y="2508"/>
                  </a:lnTo>
                  <a:lnTo>
                    <a:pt x="2463" y="2463"/>
                  </a:lnTo>
                  <a:lnTo>
                    <a:pt x="2518" y="2409"/>
                  </a:lnTo>
                  <a:lnTo>
                    <a:pt x="2563" y="2354"/>
                  </a:lnTo>
                  <a:lnTo>
                    <a:pt x="2599" y="2300"/>
                  </a:lnTo>
                  <a:lnTo>
                    <a:pt x="2644" y="2237"/>
                  </a:lnTo>
                  <a:lnTo>
                    <a:pt x="2681" y="2182"/>
                  </a:lnTo>
                  <a:lnTo>
                    <a:pt x="2717" y="2119"/>
                  </a:lnTo>
                  <a:lnTo>
                    <a:pt x="2744" y="2056"/>
                  </a:lnTo>
                  <a:lnTo>
                    <a:pt x="2780" y="1992"/>
                  </a:lnTo>
                  <a:lnTo>
                    <a:pt x="2798" y="1929"/>
                  </a:lnTo>
                  <a:lnTo>
                    <a:pt x="2826" y="1856"/>
                  </a:lnTo>
                  <a:lnTo>
                    <a:pt x="2844" y="1793"/>
                  </a:lnTo>
                  <a:lnTo>
                    <a:pt x="2862" y="1721"/>
                  </a:lnTo>
                  <a:lnTo>
                    <a:pt x="2871" y="1648"/>
                  </a:lnTo>
                  <a:lnTo>
                    <a:pt x="2880" y="1585"/>
                  </a:lnTo>
                  <a:lnTo>
                    <a:pt x="2889" y="1512"/>
                  </a:lnTo>
                  <a:lnTo>
                    <a:pt x="2889" y="1440"/>
                  </a:lnTo>
                  <a:lnTo>
                    <a:pt x="2889" y="1367"/>
                  </a:lnTo>
                  <a:lnTo>
                    <a:pt x="2880" y="1295"/>
                  </a:lnTo>
                  <a:lnTo>
                    <a:pt x="2871" y="1232"/>
                  </a:lnTo>
                  <a:lnTo>
                    <a:pt x="2862" y="1159"/>
                  </a:lnTo>
                  <a:lnTo>
                    <a:pt x="2844" y="1087"/>
                  </a:lnTo>
                  <a:lnTo>
                    <a:pt x="2826" y="1023"/>
                  </a:lnTo>
                  <a:lnTo>
                    <a:pt x="2798" y="951"/>
                  </a:lnTo>
                  <a:lnTo>
                    <a:pt x="2780" y="888"/>
                  </a:lnTo>
                  <a:lnTo>
                    <a:pt x="2744" y="824"/>
                  </a:lnTo>
                  <a:lnTo>
                    <a:pt x="2717" y="761"/>
                  </a:lnTo>
                  <a:lnTo>
                    <a:pt x="2681" y="697"/>
                  </a:lnTo>
                  <a:lnTo>
                    <a:pt x="2644" y="643"/>
                  </a:lnTo>
                  <a:lnTo>
                    <a:pt x="2599" y="580"/>
                  </a:lnTo>
                  <a:lnTo>
                    <a:pt x="2563" y="525"/>
                  </a:lnTo>
                  <a:lnTo>
                    <a:pt x="2518" y="471"/>
                  </a:lnTo>
                  <a:lnTo>
                    <a:pt x="2463" y="417"/>
                  </a:lnTo>
                  <a:lnTo>
                    <a:pt x="2409" y="371"/>
                  </a:lnTo>
                  <a:lnTo>
                    <a:pt x="2364" y="326"/>
                  </a:lnTo>
                  <a:lnTo>
                    <a:pt x="2300" y="281"/>
                  </a:lnTo>
                  <a:lnTo>
                    <a:pt x="2246" y="245"/>
                  </a:lnTo>
                  <a:lnTo>
                    <a:pt x="2183" y="199"/>
                  </a:lnTo>
                  <a:lnTo>
                    <a:pt x="2128" y="172"/>
                  </a:lnTo>
                  <a:lnTo>
                    <a:pt x="2065" y="136"/>
                  </a:lnTo>
                  <a:lnTo>
                    <a:pt x="1993" y="109"/>
                  </a:lnTo>
                  <a:lnTo>
                    <a:pt x="1929" y="82"/>
                  </a:lnTo>
                  <a:lnTo>
                    <a:pt x="1866" y="64"/>
                  </a:lnTo>
                  <a:lnTo>
                    <a:pt x="1793" y="46"/>
                  </a:lnTo>
                  <a:lnTo>
                    <a:pt x="1730" y="27"/>
                  </a:lnTo>
                  <a:lnTo>
                    <a:pt x="1658" y="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808350" y="1574050"/>
              <a:ext cx="627950" cy="700600"/>
            </a:xfrm>
            <a:custGeom>
              <a:avLst/>
              <a:gdLst/>
              <a:ahLst/>
              <a:cxnLst/>
              <a:rect l="l" t="t" r="r" b="b"/>
              <a:pathLst>
                <a:path w="25118" h="28024" extrusionOk="0">
                  <a:moveTo>
                    <a:pt x="23578" y="1"/>
                  </a:moveTo>
                  <a:lnTo>
                    <a:pt x="23433" y="19"/>
                  </a:lnTo>
                  <a:lnTo>
                    <a:pt x="23297" y="46"/>
                  </a:lnTo>
                  <a:lnTo>
                    <a:pt x="23161" y="91"/>
                  </a:lnTo>
                  <a:lnTo>
                    <a:pt x="23035" y="146"/>
                  </a:lnTo>
                  <a:lnTo>
                    <a:pt x="22917" y="209"/>
                  </a:lnTo>
                  <a:lnTo>
                    <a:pt x="22799" y="291"/>
                  </a:lnTo>
                  <a:lnTo>
                    <a:pt x="22700" y="381"/>
                  </a:lnTo>
                  <a:lnTo>
                    <a:pt x="22600" y="481"/>
                  </a:lnTo>
                  <a:lnTo>
                    <a:pt x="22510" y="589"/>
                  </a:lnTo>
                  <a:lnTo>
                    <a:pt x="22428" y="707"/>
                  </a:lnTo>
                  <a:lnTo>
                    <a:pt x="22365" y="834"/>
                  </a:lnTo>
                  <a:lnTo>
                    <a:pt x="22310" y="970"/>
                  </a:lnTo>
                  <a:lnTo>
                    <a:pt x="22265" y="1105"/>
                  </a:lnTo>
                  <a:lnTo>
                    <a:pt x="22247" y="1250"/>
                  </a:lnTo>
                  <a:lnTo>
                    <a:pt x="22229" y="1395"/>
                  </a:lnTo>
                  <a:lnTo>
                    <a:pt x="22238" y="1540"/>
                  </a:lnTo>
                  <a:lnTo>
                    <a:pt x="22247" y="1676"/>
                  </a:lnTo>
                  <a:lnTo>
                    <a:pt x="22283" y="1821"/>
                  </a:lnTo>
                  <a:lnTo>
                    <a:pt x="22319" y="1947"/>
                  </a:lnTo>
                  <a:lnTo>
                    <a:pt x="22374" y="2074"/>
                  </a:lnTo>
                  <a:lnTo>
                    <a:pt x="22446" y="2201"/>
                  </a:lnTo>
                  <a:lnTo>
                    <a:pt x="22528" y="2310"/>
                  </a:lnTo>
                  <a:lnTo>
                    <a:pt x="22609" y="2418"/>
                  </a:lnTo>
                  <a:lnTo>
                    <a:pt x="22709" y="2518"/>
                  </a:lnTo>
                  <a:lnTo>
                    <a:pt x="22817" y="2599"/>
                  </a:lnTo>
                  <a:lnTo>
                    <a:pt x="22935" y="2681"/>
                  </a:lnTo>
                  <a:lnTo>
                    <a:pt x="23062" y="2744"/>
                  </a:lnTo>
                  <a:lnTo>
                    <a:pt x="23198" y="2799"/>
                  </a:lnTo>
                  <a:lnTo>
                    <a:pt x="23343" y="2844"/>
                  </a:lnTo>
                  <a:lnTo>
                    <a:pt x="23505" y="2871"/>
                  </a:lnTo>
                  <a:lnTo>
                    <a:pt x="23678" y="2880"/>
                  </a:lnTo>
                  <a:lnTo>
                    <a:pt x="23795" y="2880"/>
                  </a:lnTo>
                  <a:lnTo>
                    <a:pt x="23913" y="2862"/>
                  </a:lnTo>
                  <a:lnTo>
                    <a:pt x="24031" y="2835"/>
                  </a:lnTo>
                  <a:lnTo>
                    <a:pt x="24148" y="2799"/>
                  </a:lnTo>
                  <a:lnTo>
                    <a:pt x="24257" y="2762"/>
                  </a:lnTo>
                  <a:lnTo>
                    <a:pt x="24366" y="2708"/>
                  </a:lnTo>
                  <a:lnTo>
                    <a:pt x="24465" y="2645"/>
                  </a:lnTo>
                  <a:lnTo>
                    <a:pt x="24565" y="2581"/>
                  </a:lnTo>
                  <a:lnTo>
                    <a:pt x="24655" y="2500"/>
                  </a:lnTo>
                  <a:lnTo>
                    <a:pt x="24737" y="2418"/>
                  </a:lnTo>
                  <a:lnTo>
                    <a:pt x="24809" y="2328"/>
                  </a:lnTo>
                  <a:lnTo>
                    <a:pt x="24882" y="2228"/>
                  </a:lnTo>
                  <a:lnTo>
                    <a:pt x="24945" y="2119"/>
                  </a:lnTo>
                  <a:lnTo>
                    <a:pt x="24999" y="2011"/>
                  </a:lnTo>
                  <a:lnTo>
                    <a:pt x="25045" y="1893"/>
                  </a:lnTo>
                  <a:lnTo>
                    <a:pt x="25081" y="1775"/>
                  </a:lnTo>
                  <a:lnTo>
                    <a:pt x="25108" y="1631"/>
                  </a:lnTo>
                  <a:lnTo>
                    <a:pt x="25117" y="1486"/>
                  </a:lnTo>
                  <a:lnTo>
                    <a:pt x="25117" y="1341"/>
                  </a:lnTo>
                  <a:lnTo>
                    <a:pt x="25099" y="1196"/>
                  </a:lnTo>
                  <a:lnTo>
                    <a:pt x="25063" y="1060"/>
                  </a:lnTo>
                  <a:lnTo>
                    <a:pt x="25027" y="933"/>
                  </a:lnTo>
                  <a:lnTo>
                    <a:pt x="24972" y="807"/>
                  </a:lnTo>
                  <a:lnTo>
                    <a:pt x="24900" y="680"/>
                  </a:lnTo>
                  <a:lnTo>
                    <a:pt x="24827" y="571"/>
                  </a:lnTo>
                  <a:lnTo>
                    <a:pt x="24737" y="463"/>
                  </a:lnTo>
                  <a:lnTo>
                    <a:pt x="24637" y="363"/>
                  </a:lnTo>
                  <a:lnTo>
                    <a:pt x="24529" y="272"/>
                  </a:lnTo>
                  <a:lnTo>
                    <a:pt x="24411" y="200"/>
                  </a:lnTo>
                  <a:lnTo>
                    <a:pt x="24284" y="128"/>
                  </a:lnTo>
                  <a:lnTo>
                    <a:pt x="24148" y="73"/>
                  </a:lnTo>
                  <a:lnTo>
                    <a:pt x="24003" y="37"/>
                  </a:lnTo>
                  <a:lnTo>
                    <a:pt x="23859" y="10"/>
                  </a:lnTo>
                  <a:lnTo>
                    <a:pt x="23714" y="1"/>
                  </a:lnTo>
                  <a:close/>
                  <a:moveTo>
                    <a:pt x="1404" y="1"/>
                  </a:moveTo>
                  <a:lnTo>
                    <a:pt x="1259" y="10"/>
                  </a:lnTo>
                  <a:lnTo>
                    <a:pt x="1115" y="37"/>
                  </a:lnTo>
                  <a:lnTo>
                    <a:pt x="970" y="82"/>
                  </a:lnTo>
                  <a:lnTo>
                    <a:pt x="834" y="137"/>
                  </a:lnTo>
                  <a:lnTo>
                    <a:pt x="707" y="200"/>
                  </a:lnTo>
                  <a:lnTo>
                    <a:pt x="589" y="281"/>
                  </a:lnTo>
                  <a:lnTo>
                    <a:pt x="481" y="372"/>
                  </a:lnTo>
                  <a:lnTo>
                    <a:pt x="381" y="463"/>
                  </a:lnTo>
                  <a:lnTo>
                    <a:pt x="291" y="571"/>
                  </a:lnTo>
                  <a:lnTo>
                    <a:pt x="218" y="689"/>
                  </a:lnTo>
                  <a:lnTo>
                    <a:pt x="146" y="807"/>
                  </a:lnTo>
                  <a:lnTo>
                    <a:pt x="91" y="933"/>
                  </a:lnTo>
                  <a:lnTo>
                    <a:pt x="55" y="1069"/>
                  </a:lnTo>
                  <a:lnTo>
                    <a:pt x="19" y="1205"/>
                  </a:lnTo>
                  <a:lnTo>
                    <a:pt x="1" y="1341"/>
                  </a:lnTo>
                  <a:lnTo>
                    <a:pt x="1" y="1486"/>
                  </a:lnTo>
                  <a:lnTo>
                    <a:pt x="10" y="1631"/>
                  </a:lnTo>
                  <a:lnTo>
                    <a:pt x="37" y="1775"/>
                  </a:lnTo>
                  <a:lnTo>
                    <a:pt x="73" y="1902"/>
                  </a:lnTo>
                  <a:lnTo>
                    <a:pt x="119" y="2020"/>
                  </a:lnTo>
                  <a:lnTo>
                    <a:pt x="173" y="2129"/>
                  </a:lnTo>
                  <a:lnTo>
                    <a:pt x="236" y="2228"/>
                  </a:lnTo>
                  <a:lnTo>
                    <a:pt x="300" y="2328"/>
                  </a:lnTo>
                  <a:lnTo>
                    <a:pt x="381" y="2418"/>
                  </a:lnTo>
                  <a:lnTo>
                    <a:pt x="463" y="2500"/>
                  </a:lnTo>
                  <a:lnTo>
                    <a:pt x="553" y="2581"/>
                  </a:lnTo>
                  <a:lnTo>
                    <a:pt x="653" y="2654"/>
                  </a:lnTo>
                  <a:lnTo>
                    <a:pt x="752" y="2708"/>
                  </a:lnTo>
                  <a:lnTo>
                    <a:pt x="861" y="2762"/>
                  </a:lnTo>
                  <a:lnTo>
                    <a:pt x="970" y="2808"/>
                  </a:lnTo>
                  <a:lnTo>
                    <a:pt x="1087" y="2844"/>
                  </a:lnTo>
                  <a:lnTo>
                    <a:pt x="1205" y="2871"/>
                  </a:lnTo>
                  <a:lnTo>
                    <a:pt x="1323" y="2880"/>
                  </a:lnTo>
                  <a:lnTo>
                    <a:pt x="1441" y="2889"/>
                  </a:lnTo>
                  <a:lnTo>
                    <a:pt x="1613" y="2880"/>
                  </a:lnTo>
                  <a:lnTo>
                    <a:pt x="1776" y="2844"/>
                  </a:lnTo>
                  <a:lnTo>
                    <a:pt x="1920" y="2808"/>
                  </a:lnTo>
                  <a:lnTo>
                    <a:pt x="2056" y="2753"/>
                  </a:lnTo>
                  <a:lnTo>
                    <a:pt x="2183" y="2690"/>
                  </a:lnTo>
                  <a:lnTo>
                    <a:pt x="2301" y="2608"/>
                  </a:lnTo>
                  <a:lnTo>
                    <a:pt x="2409" y="2518"/>
                  </a:lnTo>
                  <a:lnTo>
                    <a:pt x="2509" y="2418"/>
                  </a:lnTo>
                  <a:lnTo>
                    <a:pt x="2590" y="2319"/>
                  </a:lnTo>
                  <a:lnTo>
                    <a:pt x="2672" y="2201"/>
                  </a:lnTo>
                  <a:lnTo>
                    <a:pt x="2735" y="2083"/>
                  </a:lnTo>
                  <a:lnTo>
                    <a:pt x="2799" y="1956"/>
                  </a:lnTo>
                  <a:lnTo>
                    <a:pt x="2835" y="1821"/>
                  </a:lnTo>
                  <a:lnTo>
                    <a:pt x="2871" y="1685"/>
                  </a:lnTo>
                  <a:lnTo>
                    <a:pt x="2880" y="1540"/>
                  </a:lnTo>
                  <a:lnTo>
                    <a:pt x="2889" y="1404"/>
                  </a:lnTo>
                  <a:lnTo>
                    <a:pt x="2871" y="1259"/>
                  </a:lnTo>
                  <a:lnTo>
                    <a:pt x="2844" y="1114"/>
                  </a:lnTo>
                  <a:lnTo>
                    <a:pt x="2808" y="970"/>
                  </a:lnTo>
                  <a:lnTo>
                    <a:pt x="2753" y="834"/>
                  </a:lnTo>
                  <a:lnTo>
                    <a:pt x="2690" y="707"/>
                  </a:lnTo>
                  <a:lnTo>
                    <a:pt x="2609" y="589"/>
                  </a:lnTo>
                  <a:lnTo>
                    <a:pt x="2518" y="481"/>
                  </a:lnTo>
                  <a:lnTo>
                    <a:pt x="2418" y="381"/>
                  </a:lnTo>
                  <a:lnTo>
                    <a:pt x="2319" y="291"/>
                  </a:lnTo>
                  <a:lnTo>
                    <a:pt x="2201" y="218"/>
                  </a:lnTo>
                  <a:lnTo>
                    <a:pt x="2083" y="146"/>
                  </a:lnTo>
                  <a:lnTo>
                    <a:pt x="1957" y="91"/>
                  </a:lnTo>
                  <a:lnTo>
                    <a:pt x="1821" y="55"/>
                  </a:lnTo>
                  <a:lnTo>
                    <a:pt x="1685" y="19"/>
                  </a:lnTo>
                  <a:lnTo>
                    <a:pt x="1540" y="1"/>
                  </a:lnTo>
                  <a:close/>
                  <a:moveTo>
                    <a:pt x="22446" y="4772"/>
                  </a:moveTo>
                  <a:lnTo>
                    <a:pt x="22301" y="4790"/>
                  </a:lnTo>
                  <a:lnTo>
                    <a:pt x="22165" y="4818"/>
                  </a:lnTo>
                  <a:lnTo>
                    <a:pt x="22030" y="4863"/>
                  </a:lnTo>
                  <a:lnTo>
                    <a:pt x="21903" y="4917"/>
                  </a:lnTo>
                  <a:lnTo>
                    <a:pt x="21785" y="4981"/>
                  </a:lnTo>
                  <a:lnTo>
                    <a:pt x="21667" y="5062"/>
                  </a:lnTo>
                  <a:lnTo>
                    <a:pt x="21568" y="5153"/>
                  </a:lnTo>
                  <a:lnTo>
                    <a:pt x="21468" y="5252"/>
                  </a:lnTo>
                  <a:lnTo>
                    <a:pt x="21378" y="5361"/>
                  </a:lnTo>
                  <a:lnTo>
                    <a:pt x="21296" y="5479"/>
                  </a:lnTo>
                  <a:lnTo>
                    <a:pt x="21233" y="5605"/>
                  </a:lnTo>
                  <a:lnTo>
                    <a:pt x="21179" y="5732"/>
                  </a:lnTo>
                  <a:lnTo>
                    <a:pt x="21133" y="5877"/>
                  </a:lnTo>
                  <a:lnTo>
                    <a:pt x="21115" y="6022"/>
                  </a:lnTo>
                  <a:lnTo>
                    <a:pt x="21097" y="6167"/>
                  </a:lnTo>
                  <a:lnTo>
                    <a:pt x="21106" y="6312"/>
                  </a:lnTo>
                  <a:lnTo>
                    <a:pt x="21115" y="6447"/>
                  </a:lnTo>
                  <a:lnTo>
                    <a:pt x="21151" y="6583"/>
                  </a:lnTo>
                  <a:lnTo>
                    <a:pt x="21188" y="6719"/>
                  </a:lnTo>
                  <a:lnTo>
                    <a:pt x="21242" y="6846"/>
                  </a:lnTo>
                  <a:lnTo>
                    <a:pt x="21314" y="6973"/>
                  </a:lnTo>
                  <a:lnTo>
                    <a:pt x="21396" y="7081"/>
                  </a:lnTo>
                  <a:lnTo>
                    <a:pt x="21477" y="7190"/>
                  </a:lnTo>
                  <a:lnTo>
                    <a:pt x="21577" y="7289"/>
                  </a:lnTo>
                  <a:lnTo>
                    <a:pt x="21686" y="7371"/>
                  </a:lnTo>
                  <a:lnTo>
                    <a:pt x="21803" y="7452"/>
                  </a:lnTo>
                  <a:lnTo>
                    <a:pt x="21930" y="7516"/>
                  </a:lnTo>
                  <a:lnTo>
                    <a:pt x="22066" y="7570"/>
                  </a:lnTo>
                  <a:lnTo>
                    <a:pt x="22211" y="7615"/>
                  </a:lnTo>
                  <a:lnTo>
                    <a:pt x="22374" y="7643"/>
                  </a:lnTo>
                  <a:lnTo>
                    <a:pt x="22546" y="7652"/>
                  </a:lnTo>
                  <a:lnTo>
                    <a:pt x="22663" y="7652"/>
                  </a:lnTo>
                  <a:lnTo>
                    <a:pt x="22781" y="7633"/>
                  </a:lnTo>
                  <a:lnTo>
                    <a:pt x="22899" y="7606"/>
                  </a:lnTo>
                  <a:lnTo>
                    <a:pt x="23017" y="7570"/>
                  </a:lnTo>
                  <a:lnTo>
                    <a:pt x="23125" y="7534"/>
                  </a:lnTo>
                  <a:lnTo>
                    <a:pt x="23234" y="7480"/>
                  </a:lnTo>
                  <a:lnTo>
                    <a:pt x="23333" y="7416"/>
                  </a:lnTo>
                  <a:lnTo>
                    <a:pt x="23433" y="7344"/>
                  </a:lnTo>
                  <a:lnTo>
                    <a:pt x="23524" y="7271"/>
                  </a:lnTo>
                  <a:lnTo>
                    <a:pt x="23605" y="7190"/>
                  </a:lnTo>
                  <a:lnTo>
                    <a:pt x="23678" y="7099"/>
                  </a:lnTo>
                  <a:lnTo>
                    <a:pt x="23750" y="7000"/>
                  </a:lnTo>
                  <a:lnTo>
                    <a:pt x="23813" y="6891"/>
                  </a:lnTo>
                  <a:lnTo>
                    <a:pt x="23868" y="6782"/>
                  </a:lnTo>
                  <a:lnTo>
                    <a:pt x="23913" y="6665"/>
                  </a:lnTo>
                  <a:lnTo>
                    <a:pt x="23949" y="6547"/>
                  </a:lnTo>
                  <a:lnTo>
                    <a:pt x="23976" y="6402"/>
                  </a:lnTo>
                  <a:lnTo>
                    <a:pt x="23985" y="6257"/>
                  </a:lnTo>
                  <a:lnTo>
                    <a:pt x="23985" y="6112"/>
                  </a:lnTo>
                  <a:lnTo>
                    <a:pt x="23967" y="5967"/>
                  </a:lnTo>
                  <a:lnTo>
                    <a:pt x="23931" y="5832"/>
                  </a:lnTo>
                  <a:lnTo>
                    <a:pt x="23895" y="5705"/>
                  </a:lnTo>
                  <a:lnTo>
                    <a:pt x="23840" y="5578"/>
                  </a:lnTo>
                  <a:lnTo>
                    <a:pt x="23768" y="5451"/>
                  </a:lnTo>
                  <a:lnTo>
                    <a:pt x="23696" y="5343"/>
                  </a:lnTo>
                  <a:lnTo>
                    <a:pt x="23605" y="5234"/>
                  </a:lnTo>
                  <a:lnTo>
                    <a:pt x="23505" y="5135"/>
                  </a:lnTo>
                  <a:lnTo>
                    <a:pt x="23397" y="5044"/>
                  </a:lnTo>
                  <a:lnTo>
                    <a:pt x="23279" y="4972"/>
                  </a:lnTo>
                  <a:lnTo>
                    <a:pt x="23152" y="4899"/>
                  </a:lnTo>
                  <a:lnTo>
                    <a:pt x="23017" y="4845"/>
                  </a:lnTo>
                  <a:lnTo>
                    <a:pt x="22872" y="4809"/>
                  </a:lnTo>
                  <a:lnTo>
                    <a:pt x="22727" y="4781"/>
                  </a:lnTo>
                  <a:lnTo>
                    <a:pt x="22582" y="4772"/>
                  </a:lnTo>
                  <a:close/>
                  <a:moveTo>
                    <a:pt x="2536" y="4772"/>
                  </a:moveTo>
                  <a:lnTo>
                    <a:pt x="2391" y="4781"/>
                  </a:lnTo>
                  <a:lnTo>
                    <a:pt x="2246" y="4809"/>
                  </a:lnTo>
                  <a:lnTo>
                    <a:pt x="2101" y="4854"/>
                  </a:lnTo>
                  <a:lnTo>
                    <a:pt x="1966" y="4908"/>
                  </a:lnTo>
                  <a:lnTo>
                    <a:pt x="1839" y="4972"/>
                  </a:lnTo>
                  <a:lnTo>
                    <a:pt x="1721" y="5053"/>
                  </a:lnTo>
                  <a:lnTo>
                    <a:pt x="1613" y="5144"/>
                  </a:lnTo>
                  <a:lnTo>
                    <a:pt x="1513" y="5234"/>
                  </a:lnTo>
                  <a:lnTo>
                    <a:pt x="1422" y="5343"/>
                  </a:lnTo>
                  <a:lnTo>
                    <a:pt x="1350" y="5460"/>
                  </a:lnTo>
                  <a:lnTo>
                    <a:pt x="1278" y="5578"/>
                  </a:lnTo>
                  <a:lnTo>
                    <a:pt x="1223" y="5705"/>
                  </a:lnTo>
                  <a:lnTo>
                    <a:pt x="1187" y="5841"/>
                  </a:lnTo>
                  <a:lnTo>
                    <a:pt x="1151" y="5977"/>
                  </a:lnTo>
                  <a:lnTo>
                    <a:pt x="1133" y="6112"/>
                  </a:lnTo>
                  <a:lnTo>
                    <a:pt x="1133" y="6257"/>
                  </a:lnTo>
                  <a:lnTo>
                    <a:pt x="1142" y="6402"/>
                  </a:lnTo>
                  <a:lnTo>
                    <a:pt x="1169" y="6547"/>
                  </a:lnTo>
                  <a:lnTo>
                    <a:pt x="1205" y="6674"/>
                  </a:lnTo>
                  <a:lnTo>
                    <a:pt x="1250" y="6782"/>
                  </a:lnTo>
                  <a:lnTo>
                    <a:pt x="1305" y="6900"/>
                  </a:lnTo>
                  <a:lnTo>
                    <a:pt x="1368" y="7000"/>
                  </a:lnTo>
                  <a:lnTo>
                    <a:pt x="1431" y="7099"/>
                  </a:lnTo>
                  <a:lnTo>
                    <a:pt x="1513" y="7190"/>
                  </a:lnTo>
                  <a:lnTo>
                    <a:pt x="1594" y="7271"/>
                  </a:lnTo>
                  <a:lnTo>
                    <a:pt x="1685" y="7353"/>
                  </a:lnTo>
                  <a:lnTo>
                    <a:pt x="1785" y="7425"/>
                  </a:lnTo>
                  <a:lnTo>
                    <a:pt x="1884" y="7480"/>
                  </a:lnTo>
                  <a:lnTo>
                    <a:pt x="1993" y="7534"/>
                  </a:lnTo>
                  <a:lnTo>
                    <a:pt x="2101" y="7579"/>
                  </a:lnTo>
                  <a:lnTo>
                    <a:pt x="2219" y="7615"/>
                  </a:lnTo>
                  <a:lnTo>
                    <a:pt x="2337" y="7633"/>
                  </a:lnTo>
                  <a:lnTo>
                    <a:pt x="2455" y="7652"/>
                  </a:lnTo>
                  <a:lnTo>
                    <a:pt x="2572" y="7661"/>
                  </a:lnTo>
                  <a:lnTo>
                    <a:pt x="2744" y="7652"/>
                  </a:lnTo>
                  <a:lnTo>
                    <a:pt x="2907" y="7615"/>
                  </a:lnTo>
                  <a:lnTo>
                    <a:pt x="3052" y="7579"/>
                  </a:lnTo>
                  <a:lnTo>
                    <a:pt x="3188" y="7525"/>
                  </a:lnTo>
                  <a:lnTo>
                    <a:pt x="3315" y="7452"/>
                  </a:lnTo>
                  <a:lnTo>
                    <a:pt x="3432" y="7380"/>
                  </a:lnTo>
                  <a:lnTo>
                    <a:pt x="3541" y="7289"/>
                  </a:lnTo>
                  <a:lnTo>
                    <a:pt x="3641" y="7190"/>
                  </a:lnTo>
                  <a:lnTo>
                    <a:pt x="3722" y="7090"/>
                  </a:lnTo>
                  <a:lnTo>
                    <a:pt x="3804" y="6973"/>
                  </a:lnTo>
                  <a:lnTo>
                    <a:pt x="3867" y="6855"/>
                  </a:lnTo>
                  <a:lnTo>
                    <a:pt x="3930" y="6728"/>
                  </a:lnTo>
                  <a:lnTo>
                    <a:pt x="3967" y="6592"/>
                  </a:lnTo>
                  <a:lnTo>
                    <a:pt x="4003" y="6456"/>
                  </a:lnTo>
                  <a:lnTo>
                    <a:pt x="4012" y="6312"/>
                  </a:lnTo>
                  <a:lnTo>
                    <a:pt x="4021" y="6176"/>
                  </a:lnTo>
                  <a:lnTo>
                    <a:pt x="4003" y="6031"/>
                  </a:lnTo>
                  <a:lnTo>
                    <a:pt x="3976" y="5886"/>
                  </a:lnTo>
                  <a:lnTo>
                    <a:pt x="3939" y="5741"/>
                  </a:lnTo>
                  <a:lnTo>
                    <a:pt x="3885" y="5605"/>
                  </a:lnTo>
                  <a:lnTo>
                    <a:pt x="3822" y="5479"/>
                  </a:lnTo>
                  <a:lnTo>
                    <a:pt x="3740" y="5361"/>
                  </a:lnTo>
                  <a:lnTo>
                    <a:pt x="3650" y="5252"/>
                  </a:lnTo>
                  <a:lnTo>
                    <a:pt x="3550" y="5153"/>
                  </a:lnTo>
                  <a:lnTo>
                    <a:pt x="3451" y="5062"/>
                  </a:lnTo>
                  <a:lnTo>
                    <a:pt x="3333" y="4990"/>
                  </a:lnTo>
                  <a:lnTo>
                    <a:pt x="3215" y="4917"/>
                  </a:lnTo>
                  <a:lnTo>
                    <a:pt x="3088" y="4863"/>
                  </a:lnTo>
                  <a:lnTo>
                    <a:pt x="2953" y="4818"/>
                  </a:lnTo>
                  <a:lnTo>
                    <a:pt x="2817" y="4790"/>
                  </a:lnTo>
                  <a:lnTo>
                    <a:pt x="2672" y="4772"/>
                  </a:lnTo>
                  <a:close/>
                  <a:moveTo>
                    <a:pt x="21314" y="9544"/>
                  </a:moveTo>
                  <a:lnTo>
                    <a:pt x="21170" y="9562"/>
                  </a:lnTo>
                  <a:lnTo>
                    <a:pt x="21034" y="9589"/>
                  </a:lnTo>
                  <a:lnTo>
                    <a:pt x="20898" y="9634"/>
                  </a:lnTo>
                  <a:lnTo>
                    <a:pt x="20771" y="9689"/>
                  </a:lnTo>
                  <a:lnTo>
                    <a:pt x="20653" y="9752"/>
                  </a:lnTo>
                  <a:lnTo>
                    <a:pt x="20536" y="9834"/>
                  </a:lnTo>
                  <a:lnTo>
                    <a:pt x="20436" y="9924"/>
                  </a:lnTo>
                  <a:lnTo>
                    <a:pt x="20337" y="10024"/>
                  </a:lnTo>
                  <a:lnTo>
                    <a:pt x="20246" y="10132"/>
                  </a:lnTo>
                  <a:lnTo>
                    <a:pt x="20165" y="10250"/>
                  </a:lnTo>
                  <a:lnTo>
                    <a:pt x="20101" y="10377"/>
                  </a:lnTo>
                  <a:lnTo>
                    <a:pt x="20047" y="10504"/>
                  </a:lnTo>
                  <a:lnTo>
                    <a:pt x="20002" y="10649"/>
                  </a:lnTo>
                  <a:lnTo>
                    <a:pt x="19983" y="10793"/>
                  </a:lnTo>
                  <a:lnTo>
                    <a:pt x="19965" y="10938"/>
                  </a:lnTo>
                  <a:lnTo>
                    <a:pt x="19974" y="11083"/>
                  </a:lnTo>
                  <a:lnTo>
                    <a:pt x="19983" y="11219"/>
                  </a:lnTo>
                  <a:lnTo>
                    <a:pt x="20020" y="11355"/>
                  </a:lnTo>
                  <a:lnTo>
                    <a:pt x="20056" y="11491"/>
                  </a:lnTo>
                  <a:lnTo>
                    <a:pt x="20110" y="11617"/>
                  </a:lnTo>
                  <a:lnTo>
                    <a:pt x="20183" y="11735"/>
                  </a:lnTo>
                  <a:lnTo>
                    <a:pt x="20264" y="11853"/>
                  </a:lnTo>
                  <a:lnTo>
                    <a:pt x="20346" y="11961"/>
                  </a:lnTo>
                  <a:lnTo>
                    <a:pt x="20445" y="12061"/>
                  </a:lnTo>
                  <a:lnTo>
                    <a:pt x="20554" y="12142"/>
                  </a:lnTo>
                  <a:lnTo>
                    <a:pt x="20672" y="12224"/>
                  </a:lnTo>
                  <a:lnTo>
                    <a:pt x="20798" y="12287"/>
                  </a:lnTo>
                  <a:lnTo>
                    <a:pt x="20934" y="12342"/>
                  </a:lnTo>
                  <a:lnTo>
                    <a:pt x="21079" y="12387"/>
                  </a:lnTo>
                  <a:lnTo>
                    <a:pt x="21242" y="12414"/>
                  </a:lnTo>
                  <a:lnTo>
                    <a:pt x="21414" y="12423"/>
                  </a:lnTo>
                  <a:lnTo>
                    <a:pt x="21532" y="12423"/>
                  </a:lnTo>
                  <a:lnTo>
                    <a:pt x="21649" y="12405"/>
                  </a:lnTo>
                  <a:lnTo>
                    <a:pt x="21767" y="12378"/>
                  </a:lnTo>
                  <a:lnTo>
                    <a:pt x="21885" y="12342"/>
                  </a:lnTo>
                  <a:lnTo>
                    <a:pt x="21993" y="12305"/>
                  </a:lnTo>
                  <a:lnTo>
                    <a:pt x="22102" y="12251"/>
                  </a:lnTo>
                  <a:lnTo>
                    <a:pt x="22202" y="12188"/>
                  </a:lnTo>
                  <a:lnTo>
                    <a:pt x="22301" y="12115"/>
                  </a:lnTo>
                  <a:lnTo>
                    <a:pt x="22392" y="12043"/>
                  </a:lnTo>
                  <a:lnTo>
                    <a:pt x="22473" y="11961"/>
                  </a:lnTo>
                  <a:lnTo>
                    <a:pt x="22546" y="11871"/>
                  </a:lnTo>
                  <a:lnTo>
                    <a:pt x="22618" y="11771"/>
                  </a:lnTo>
                  <a:lnTo>
                    <a:pt x="22682" y="11663"/>
                  </a:lnTo>
                  <a:lnTo>
                    <a:pt x="22736" y="11554"/>
                  </a:lnTo>
                  <a:lnTo>
                    <a:pt x="22781" y="11436"/>
                  </a:lnTo>
                  <a:lnTo>
                    <a:pt x="22817" y="11319"/>
                  </a:lnTo>
                  <a:lnTo>
                    <a:pt x="22845" y="11174"/>
                  </a:lnTo>
                  <a:lnTo>
                    <a:pt x="22854" y="11029"/>
                  </a:lnTo>
                  <a:lnTo>
                    <a:pt x="22854" y="10884"/>
                  </a:lnTo>
                  <a:lnTo>
                    <a:pt x="22835" y="10739"/>
                  </a:lnTo>
                  <a:lnTo>
                    <a:pt x="22799" y="10603"/>
                  </a:lnTo>
                  <a:lnTo>
                    <a:pt x="22763" y="10476"/>
                  </a:lnTo>
                  <a:lnTo>
                    <a:pt x="22709" y="10350"/>
                  </a:lnTo>
                  <a:lnTo>
                    <a:pt x="22636" y="10223"/>
                  </a:lnTo>
                  <a:lnTo>
                    <a:pt x="22564" y="10114"/>
                  </a:lnTo>
                  <a:lnTo>
                    <a:pt x="22473" y="10006"/>
                  </a:lnTo>
                  <a:lnTo>
                    <a:pt x="22374" y="9906"/>
                  </a:lnTo>
                  <a:lnTo>
                    <a:pt x="22265" y="9816"/>
                  </a:lnTo>
                  <a:lnTo>
                    <a:pt x="22147" y="9743"/>
                  </a:lnTo>
                  <a:lnTo>
                    <a:pt x="22021" y="9671"/>
                  </a:lnTo>
                  <a:lnTo>
                    <a:pt x="21885" y="9616"/>
                  </a:lnTo>
                  <a:lnTo>
                    <a:pt x="21740" y="9580"/>
                  </a:lnTo>
                  <a:lnTo>
                    <a:pt x="21595" y="9553"/>
                  </a:lnTo>
                  <a:lnTo>
                    <a:pt x="21450" y="9544"/>
                  </a:lnTo>
                  <a:close/>
                  <a:moveTo>
                    <a:pt x="3668" y="9544"/>
                  </a:moveTo>
                  <a:lnTo>
                    <a:pt x="3523" y="9553"/>
                  </a:lnTo>
                  <a:lnTo>
                    <a:pt x="3378" y="9580"/>
                  </a:lnTo>
                  <a:lnTo>
                    <a:pt x="3233" y="9625"/>
                  </a:lnTo>
                  <a:lnTo>
                    <a:pt x="3097" y="9680"/>
                  </a:lnTo>
                  <a:lnTo>
                    <a:pt x="2971" y="9743"/>
                  </a:lnTo>
                  <a:lnTo>
                    <a:pt x="2853" y="9825"/>
                  </a:lnTo>
                  <a:lnTo>
                    <a:pt x="2744" y="9915"/>
                  </a:lnTo>
                  <a:lnTo>
                    <a:pt x="2645" y="10006"/>
                  </a:lnTo>
                  <a:lnTo>
                    <a:pt x="2554" y="10114"/>
                  </a:lnTo>
                  <a:lnTo>
                    <a:pt x="2482" y="10232"/>
                  </a:lnTo>
                  <a:lnTo>
                    <a:pt x="2409" y="10350"/>
                  </a:lnTo>
                  <a:lnTo>
                    <a:pt x="2355" y="10476"/>
                  </a:lnTo>
                  <a:lnTo>
                    <a:pt x="2319" y="10612"/>
                  </a:lnTo>
                  <a:lnTo>
                    <a:pt x="2283" y="10748"/>
                  </a:lnTo>
                  <a:lnTo>
                    <a:pt x="2264" y="10884"/>
                  </a:lnTo>
                  <a:lnTo>
                    <a:pt x="2264" y="11029"/>
                  </a:lnTo>
                  <a:lnTo>
                    <a:pt x="2274" y="11174"/>
                  </a:lnTo>
                  <a:lnTo>
                    <a:pt x="2301" y="11319"/>
                  </a:lnTo>
                  <a:lnTo>
                    <a:pt x="2337" y="11445"/>
                  </a:lnTo>
                  <a:lnTo>
                    <a:pt x="2382" y="11554"/>
                  </a:lnTo>
                  <a:lnTo>
                    <a:pt x="2436" y="11672"/>
                  </a:lnTo>
                  <a:lnTo>
                    <a:pt x="2500" y="11771"/>
                  </a:lnTo>
                  <a:lnTo>
                    <a:pt x="2563" y="11871"/>
                  </a:lnTo>
                  <a:lnTo>
                    <a:pt x="2645" y="11961"/>
                  </a:lnTo>
                  <a:lnTo>
                    <a:pt x="2726" y="12043"/>
                  </a:lnTo>
                  <a:lnTo>
                    <a:pt x="2817" y="12124"/>
                  </a:lnTo>
                  <a:lnTo>
                    <a:pt x="2916" y="12188"/>
                  </a:lnTo>
                  <a:lnTo>
                    <a:pt x="3016" y="12251"/>
                  </a:lnTo>
                  <a:lnTo>
                    <a:pt x="3125" y="12305"/>
                  </a:lnTo>
                  <a:lnTo>
                    <a:pt x="3233" y="12351"/>
                  </a:lnTo>
                  <a:lnTo>
                    <a:pt x="3351" y="12387"/>
                  </a:lnTo>
                  <a:lnTo>
                    <a:pt x="3469" y="12405"/>
                  </a:lnTo>
                  <a:lnTo>
                    <a:pt x="3586" y="12423"/>
                  </a:lnTo>
                  <a:lnTo>
                    <a:pt x="3704" y="12432"/>
                  </a:lnTo>
                  <a:lnTo>
                    <a:pt x="3876" y="12423"/>
                  </a:lnTo>
                  <a:lnTo>
                    <a:pt x="4039" y="12387"/>
                  </a:lnTo>
                  <a:lnTo>
                    <a:pt x="4184" y="12351"/>
                  </a:lnTo>
                  <a:lnTo>
                    <a:pt x="4320" y="12296"/>
                  </a:lnTo>
                  <a:lnTo>
                    <a:pt x="4447" y="12224"/>
                  </a:lnTo>
                  <a:lnTo>
                    <a:pt x="4564" y="12152"/>
                  </a:lnTo>
                  <a:lnTo>
                    <a:pt x="4673" y="12061"/>
                  </a:lnTo>
                  <a:lnTo>
                    <a:pt x="4772" y="11961"/>
                  </a:lnTo>
                  <a:lnTo>
                    <a:pt x="4854" y="11862"/>
                  </a:lnTo>
                  <a:lnTo>
                    <a:pt x="4935" y="11744"/>
                  </a:lnTo>
                  <a:lnTo>
                    <a:pt x="4999" y="11626"/>
                  </a:lnTo>
                  <a:lnTo>
                    <a:pt x="5062" y="11491"/>
                  </a:lnTo>
                  <a:lnTo>
                    <a:pt x="5098" y="11364"/>
                  </a:lnTo>
                  <a:lnTo>
                    <a:pt x="5135" y="11228"/>
                  </a:lnTo>
                  <a:lnTo>
                    <a:pt x="5144" y="11083"/>
                  </a:lnTo>
                  <a:lnTo>
                    <a:pt x="5153" y="10947"/>
                  </a:lnTo>
                  <a:lnTo>
                    <a:pt x="5135" y="10802"/>
                  </a:lnTo>
                  <a:lnTo>
                    <a:pt x="5107" y="10658"/>
                  </a:lnTo>
                  <a:lnTo>
                    <a:pt x="5071" y="10513"/>
                  </a:lnTo>
                  <a:lnTo>
                    <a:pt x="5017" y="10377"/>
                  </a:lnTo>
                  <a:lnTo>
                    <a:pt x="4954" y="10250"/>
                  </a:lnTo>
                  <a:lnTo>
                    <a:pt x="4872" y="10132"/>
                  </a:lnTo>
                  <a:lnTo>
                    <a:pt x="4782" y="10024"/>
                  </a:lnTo>
                  <a:lnTo>
                    <a:pt x="4682" y="9924"/>
                  </a:lnTo>
                  <a:lnTo>
                    <a:pt x="4582" y="9834"/>
                  </a:lnTo>
                  <a:lnTo>
                    <a:pt x="4465" y="9761"/>
                  </a:lnTo>
                  <a:lnTo>
                    <a:pt x="4347" y="9689"/>
                  </a:lnTo>
                  <a:lnTo>
                    <a:pt x="4220" y="9634"/>
                  </a:lnTo>
                  <a:lnTo>
                    <a:pt x="4084" y="9589"/>
                  </a:lnTo>
                  <a:lnTo>
                    <a:pt x="3949" y="9562"/>
                  </a:lnTo>
                  <a:lnTo>
                    <a:pt x="3804" y="9544"/>
                  </a:lnTo>
                  <a:close/>
                  <a:moveTo>
                    <a:pt x="20318" y="14306"/>
                  </a:moveTo>
                  <a:lnTo>
                    <a:pt x="20183" y="14315"/>
                  </a:lnTo>
                  <a:lnTo>
                    <a:pt x="20038" y="14334"/>
                  </a:lnTo>
                  <a:lnTo>
                    <a:pt x="19902" y="14361"/>
                  </a:lnTo>
                  <a:lnTo>
                    <a:pt x="19766" y="14406"/>
                  </a:lnTo>
                  <a:lnTo>
                    <a:pt x="19639" y="14460"/>
                  </a:lnTo>
                  <a:lnTo>
                    <a:pt x="19522" y="14524"/>
                  </a:lnTo>
                  <a:lnTo>
                    <a:pt x="19404" y="14605"/>
                  </a:lnTo>
                  <a:lnTo>
                    <a:pt x="19304" y="14696"/>
                  </a:lnTo>
                  <a:lnTo>
                    <a:pt x="19205" y="14795"/>
                  </a:lnTo>
                  <a:lnTo>
                    <a:pt x="19114" y="14904"/>
                  </a:lnTo>
                  <a:lnTo>
                    <a:pt x="19033" y="15022"/>
                  </a:lnTo>
                  <a:lnTo>
                    <a:pt x="18969" y="15148"/>
                  </a:lnTo>
                  <a:lnTo>
                    <a:pt x="18915" y="15275"/>
                  </a:lnTo>
                  <a:lnTo>
                    <a:pt x="18870" y="15420"/>
                  </a:lnTo>
                  <a:lnTo>
                    <a:pt x="18852" y="15565"/>
                  </a:lnTo>
                  <a:lnTo>
                    <a:pt x="18834" y="15710"/>
                  </a:lnTo>
                  <a:lnTo>
                    <a:pt x="18843" y="15855"/>
                  </a:lnTo>
                  <a:lnTo>
                    <a:pt x="18852" y="15990"/>
                  </a:lnTo>
                  <a:lnTo>
                    <a:pt x="18888" y="16126"/>
                  </a:lnTo>
                  <a:lnTo>
                    <a:pt x="18924" y="16262"/>
                  </a:lnTo>
                  <a:lnTo>
                    <a:pt x="18978" y="16389"/>
                  </a:lnTo>
                  <a:lnTo>
                    <a:pt x="19051" y="16507"/>
                  </a:lnTo>
                  <a:lnTo>
                    <a:pt x="19132" y="16624"/>
                  </a:lnTo>
                  <a:lnTo>
                    <a:pt x="19214" y="16733"/>
                  </a:lnTo>
                  <a:lnTo>
                    <a:pt x="19313" y="16833"/>
                  </a:lnTo>
                  <a:lnTo>
                    <a:pt x="19422" y="16914"/>
                  </a:lnTo>
                  <a:lnTo>
                    <a:pt x="19540" y="16995"/>
                  </a:lnTo>
                  <a:lnTo>
                    <a:pt x="19667" y="17059"/>
                  </a:lnTo>
                  <a:lnTo>
                    <a:pt x="19802" y="17113"/>
                  </a:lnTo>
                  <a:lnTo>
                    <a:pt x="19947" y="17158"/>
                  </a:lnTo>
                  <a:lnTo>
                    <a:pt x="20110" y="17186"/>
                  </a:lnTo>
                  <a:lnTo>
                    <a:pt x="20282" y="17195"/>
                  </a:lnTo>
                  <a:lnTo>
                    <a:pt x="20400" y="17195"/>
                  </a:lnTo>
                  <a:lnTo>
                    <a:pt x="20518" y="17177"/>
                  </a:lnTo>
                  <a:lnTo>
                    <a:pt x="20635" y="17149"/>
                  </a:lnTo>
                  <a:lnTo>
                    <a:pt x="20753" y="17113"/>
                  </a:lnTo>
                  <a:lnTo>
                    <a:pt x="20862" y="17068"/>
                  </a:lnTo>
                  <a:lnTo>
                    <a:pt x="20970" y="17023"/>
                  </a:lnTo>
                  <a:lnTo>
                    <a:pt x="21070" y="16959"/>
                  </a:lnTo>
                  <a:lnTo>
                    <a:pt x="21170" y="16887"/>
                  </a:lnTo>
                  <a:lnTo>
                    <a:pt x="21260" y="16814"/>
                  </a:lnTo>
                  <a:lnTo>
                    <a:pt x="21342" y="16733"/>
                  </a:lnTo>
                  <a:lnTo>
                    <a:pt x="21414" y="16633"/>
                  </a:lnTo>
                  <a:lnTo>
                    <a:pt x="21486" y="16543"/>
                  </a:lnTo>
                  <a:lnTo>
                    <a:pt x="21550" y="16434"/>
                  </a:lnTo>
                  <a:lnTo>
                    <a:pt x="21604" y="16325"/>
                  </a:lnTo>
                  <a:lnTo>
                    <a:pt x="21649" y="16208"/>
                  </a:lnTo>
                  <a:lnTo>
                    <a:pt x="21686" y="16090"/>
                  </a:lnTo>
                  <a:lnTo>
                    <a:pt x="21713" y="15945"/>
                  </a:lnTo>
                  <a:lnTo>
                    <a:pt x="21722" y="15800"/>
                  </a:lnTo>
                  <a:lnTo>
                    <a:pt x="21722" y="15655"/>
                  </a:lnTo>
                  <a:lnTo>
                    <a:pt x="21704" y="15511"/>
                  </a:lnTo>
                  <a:lnTo>
                    <a:pt x="21667" y="15375"/>
                  </a:lnTo>
                  <a:lnTo>
                    <a:pt x="21631" y="15248"/>
                  </a:lnTo>
                  <a:lnTo>
                    <a:pt x="21577" y="15121"/>
                  </a:lnTo>
                  <a:lnTo>
                    <a:pt x="21505" y="14995"/>
                  </a:lnTo>
                  <a:lnTo>
                    <a:pt x="21432" y="14886"/>
                  </a:lnTo>
                  <a:lnTo>
                    <a:pt x="21342" y="14777"/>
                  </a:lnTo>
                  <a:lnTo>
                    <a:pt x="21242" y="14678"/>
                  </a:lnTo>
                  <a:lnTo>
                    <a:pt x="21133" y="14587"/>
                  </a:lnTo>
                  <a:lnTo>
                    <a:pt x="21016" y="14515"/>
                  </a:lnTo>
                  <a:lnTo>
                    <a:pt x="20889" y="14442"/>
                  </a:lnTo>
                  <a:lnTo>
                    <a:pt x="20753" y="14388"/>
                  </a:lnTo>
                  <a:lnTo>
                    <a:pt x="20608" y="14352"/>
                  </a:lnTo>
                  <a:lnTo>
                    <a:pt x="20463" y="14325"/>
                  </a:lnTo>
                  <a:lnTo>
                    <a:pt x="20318" y="14306"/>
                  </a:lnTo>
                  <a:close/>
                  <a:moveTo>
                    <a:pt x="4800" y="14315"/>
                  </a:moveTo>
                  <a:lnTo>
                    <a:pt x="4655" y="14325"/>
                  </a:lnTo>
                  <a:lnTo>
                    <a:pt x="4510" y="14352"/>
                  </a:lnTo>
                  <a:lnTo>
                    <a:pt x="4365" y="14397"/>
                  </a:lnTo>
                  <a:lnTo>
                    <a:pt x="4229" y="14451"/>
                  </a:lnTo>
                  <a:lnTo>
                    <a:pt x="4102" y="14515"/>
                  </a:lnTo>
                  <a:lnTo>
                    <a:pt x="3985" y="14596"/>
                  </a:lnTo>
                  <a:lnTo>
                    <a:pt x="3876" y="14678"/>
                  </a:lnTo>
                  <a:lnTo>
                    <a:pt x="3777" y="14777"/>
                  </a:lnTo>
                  <a:lnTo>
                    <a:pt x="3686" y="14886"/>
                  </a:lnTo>
                  <a:lnTo>
                    <a:pt x="3614" y="15004"/>
                  </a:lnTo>
                  <a:lnTo>
                    <a:pt x="3541" y="15121"/>
                  </a:lnTo>
                  <a:lnTo>
                    <a:pt x="3487" y="15248"/>
                  </a:lnTo>
                  <a:lnTo>
                    <a:pt x="3451" y="15384"/>
                  </a:lnTo>
                  <a:lnTo>
                    <a:pt x="3414" y="15520"/>
                  </a:lnTo>
                  <a:lnTo>
                    <a:pt x="3396" y="15655"/>
                  </a:lnTo>
                  <a:lnTo>
                    <a:pt x="3396" y="15800"/>
                  </a:lnTo>
                  <a:lnTo>
                    <a:pt x="3405" y="15945"/>
                  </a:lnTo>
                  <a:lnTo>
                    <a:pt x="3432" y="16090"/>
                  </a:lnTo>
                  <a:lnTo>
                    <a:pt x="3469" y="16208"/>
                  </a:lnTo>
                  <a:lnTo>
                    <a:pt x="3514" y="16325"/>
                  </a:lnTo>
                  <a:lnTo>
                    <a:pt x="3568" y="16443"/>
                  </a:lnTo>
                  <a:lnTo>
                    <a:pt x="3632" y="16543"/>
                  </a:lnTo>
                  <a:lnTo>
                    <a:pt x="3695" y="16642"/>
                  </a:lnTo>
                  <a:lnTo>
                    <a:pt x="3777" y="16733"/>
                  </a:lnTo>
                  <a:lnTo>
                    <a:pt x="3858" y="16814"/>
                  </a:lnTo>
                  <a:lnTo>
                    <a:pt x="3949" y="16896"/>
                  </a:lnTo>
                  <a:lnTo>
                    <a:pt x="4048" y="16959"/>
                  </a:lnTo>
                  <a:lnTo>
                    <a:pt x="4148" y="17023"/>
                  </a:lnTo>
                  <a:lnTo>
                    <a:pt x="4256" y="17077"/>
                  </a:lnTo>
                  <a:lnTo>
                    <a:pt x="4365" y="17122"/>
                  </a:lnTo>
                  <a:lnTo>
                    <a:pt x="4483" y="17158"/>
                  </a:lnTo>
                  <a:lnTo>
                    <a:pt x="4600" y="17177"/>
                  </a:lnTo>
                  <a:lnTo>
                    <a:pt x="4718" y="17195"/>
                  </a:lnTo>
                  <a:lnTo>
                    <a:pt x="4836" y="17204"/>
                  </a:lnTo>
                  <a:lnTo>
                    <a:pt x="5008" y="17195"/>
                  </a:lnTo>
                  <a:lnTo>
                    <a:pt x="5171" y="17158"/>
                  </a:lnTo>
                  <a:lnTo>
                    <a:pt x="5316" y="17122"/>
                  </a:lnTo>
                  <a:lnTo>
                    <a:pt x="5452" y="17068"/>
                  </a:lnTo>
                  <a:lnTo>
                    <a:pt x="5578" y="16995"/>
                  </a:lnTo>
                  <a:lnTo>
                    <a:pt x="5696" y="16923"/>
                  </a:lnTo>
                  <a:lnTo>
                    <a:pt x="5805" y="16833"/>
                  </a:lnTo>
                  <a:lnTo>
                    <a:pt x="5904" y="16733"/>
                  </a:lnTo>
                  <a:lnTo>
                    <a:pt x="5986" y="16624"/>
                  </a:lnTo>
                  <a:lnTo>
                    <a:pt x="6067" y="16516"/>
                  </a:lnTo>
                  <a:lnTo>
                    <a:pt x="6131" y="16389"/>
                  </a:lnTo>
                  <a:lnTo>
                    <a:pt x="6194" y="16262"/>
                  </a:lnTo>
                  <a:lnTo>
                    <a:pt x="6230" y="16135"/>
                  </a:lnTo>
                  <a:lnTo>
                    <a:pt x="6266" y="16000"/>
                  </a:lnTo>
                  <a:lnTo>
                    <a:pt x="6275" y="15855"/>
                  </a:lnTo>
                  <a:lnTo>
                    <a:pt x="6284" y="15710"/>
                  </a:lnTo>
                  <a:lnTo>
                    <a:pt x="6266" y="15574"/>
                  </a:lnTo>
                  <a:lnTo>
                    <a:pt x="6239" y="15420"/>
                  </a:lnTo>
                  <a:lnTo>
                    <a:pt x="6203" y="15284"/>
                  </a:lnTo>
                  <a:lnTo>
                    <a:pt x="6149" y="15148"/>
                  </a:lnTo>
                  <a:lnTo>
                    <a:pt x="6085" y="15022"/>
                  </a:lnTo>
                  <a:lnTo>
                    <a:pt x="6004" y="14904"/>
                  </a:lnTo>
                  <a:lnTo>
                    <a:pt x="5913" y="14795"/>
                  </a:lnTo>
                  <a:lnTo>
                    <a:pt x="5814" y="14696"/>
                  </a:lnTo>
                  <a:lnTo>
                    <a:pt x="5714" y="14605"/>
                  </a:lnTo>
                  <a:lnTo>
                    <a:pt x="5596" y="14533"/>
                  </a:lnTo>
                  <a:lnTo>
                    <a:pt x="5479" y="14460"/>
                  </a:lnTo>
                  <a:lnTo>
                    <a:pt x="5352" y="14406"/>
                  </a:lnTo>
                  <a:lnTo>
                    <a:pt x="5216" y="14361"/>
                  </a:lnTo>
                  <a:lnTo>
                    <a:pt x="5080" y="14334"/>
                  </a:lnTo>
                  <a:lnTo>
                    <a:pt x="4935" y="14315"/>
                  </a:lnTo>
                  <a:close/>
                  <a:moveTo>
                    <a:pt x="19187" y="19078"/>
                  </a:moveTo>
                  <a:lnTo>
                    <a:pt x="19051" y="19087"/>
                  </a:lnTo>
                  <a:lnTo>
                    <a:pt x="18906" y="19105"/>
                  </a:lnTo>
                  <a:lnTo>
                    <a:pt x="18770" y="19132"/>
                  </a:lnTo>
                  <a:lnTo>
                    <a:pt x="18634" y="19178"/>
                  </a:lnTo>
                  <a:lnTo>
                    <a:pt x="18508" y="19232"/>
                  </a:lnTo>
                  <a:lnTo>
                    <a:pt x="18390" y="19295"/>
                  </a:lnTo>
                  <a:lnTo>
                    <a:pt x="18272" y="19377"/>
                  </a:lnTo>
                  <a:lnTo>
                    <a:pt x="18173" y="19467"/>
                  </a:lnTo>
                  <a:lnTo>
                    <a:pt x="18073" y="19558"/>
                  </a:lnTo>
                  <a:lnTo>
                    <a:pt x="17982" y="19666"/>
                  </a:lnTo>
                  <a:lnTo>
                    <a:pt x="17901" y="19793"/>
                  </a:lnTo>
                  <a:lnTo>
                    <a:pt x="17838" y="19911"/>
                  </a:lnTo>
                  <a:lnTo>
                    <a:pt x="17783" y="20047"/>
                  </a:lnTo>
                  <a:lnTo>
                    <a:pt x="17738" y="20192"/>
                  </a:lnTo>
                  <a:lnTo>
                    <a:pt x="17720" y="20336"/>
                  </a:lnTo>
                  <a:lnTo>
                    <a:pt x="17702" y="20481"/>
                  </a:lnTo>
                  <a:lnTo>
                    <a:pt x="17711" y="20626"/>
                  </a:lnTo>
                  <a:lnTo>
                    <a:pt x="17720" y="20762"/>
                  </a:lnTo>
                  <a:lnTo>
                    <a:pt x="17756" y="20898"/>
                  </a:lnTo>
                  <a:lnTo>
                    <a:pt x="17792" y="21034"/>
                  </a:lnTo>
                  <a:lnTo>
                    <a:pt x="17847" y="21160"/>
                  </a:lnTo>
                  <a:lnTo>
                    <a:pt x="17919" y="21278"/>
                  </a:lnTo>
                  <a:lnTo>
                    <a:pt x="18001" y="21396"/>
                  </a:lnTo>
                  <a:lnTo>
                    <a:pt x="18082" y="21504"/>
                  </a:lnTo>
                  <a:lnTo>
                    <a:pt x="18182" y="21604"/>
                  </a:lnTo>
                  <a:lnTo>
                    <a:pt x="18290" y="21686"/>
                  </a:lnTo>
                  <a:lnTo>
                    <a:pt x="18408" y="21767"/>
                  </a:lnTo>
                  <a:lnTo>
                    <a:pt x="18535" y="21830"/>
                  </a:lnTo>
                  <a:lnTo>
                    <a:pt x="18671" y="21885"/>
                  </a:lnTo>
                  <a:lnTo>
                    <a:pt x="18815" y="21930"/>
                  </a:lnTo>
                  <a:lnTo>
                    <a:pt x="18978" y="21957"/>
                  </a:lnTo>
                  <a:lnTo>
                    <a:pt x="19150" y="21966"/>
                  </a:lnTo>
                  <a:lnTo>
                    <a:pt x="19268" y="21966"/>
                  </a:lnTo>
                  <a:lnTo>
                    <a:pt x="19386" y="21948"/>
                  </a:lnTo>
                  <a:lnTo>
                    <a:pt x="19504" y="21921"/>
                  </a:lnTo>
                  <a:lnTo>
                    <a:pt x="19621" y="21885"/>
                  </a:lnTo>
                  <a:lnTo>
                    <a:pt x="19730" y="21839"/>
                  </a:lnTo>
                  <a:lnTo>
                    <a:pt x="19839" y="21794"/>
                  </a:lnTo>
                  <a:lnTo>
                    <a:pt x="19938" y="21731"/>
                  </a:lnTo>
                  <a:lnTo>
                    <a:pt x="20038" y="21658"/>
                  </a:lnTo>
                  <a:lnTo>
                    <a:pt x="20128" y="21586"/>
                  </a:lnTo>
                  <a:lnTo>
                    <a:pt x="20210" y="21495"/>
                  </a:lnTo>
                  <a:lnTo>
                    <a:pt x="20282" y="21405"/>
                  </a:lnTo>
                  <a:lnTo>
                    <a:pt x="20355" y="21314"/>
                  </a:lnTo>
                  <a:lnTo>
                    <a:pt x="20418" y="21206"/>
                  </a:lnTo>
                  <a:lnTo>
                    <a:pt x="20472" y="21097"/>
                  </a:lnTo>
                  <a:lnTo>
                    <a:pt x="20518" y="20979"/>
                  </a:lnTo>
                  <a:lnTo>
                    <a:pt x="20554" y="20862"/>
                  </a:lnTo>
                  <a:lnTo>
                    <a:pt x="20581" y="20708"/>
                  </a:lnTo>
                  <a:lnTo>
                    <a:pt x="20590" y="20572"/>
                  </a:lnTo>
                  <a:lnTo>
                    <a:pt x="20590" y="20427"/>
                  </a:lnTo>
                  <a:lnTo>
                    <a:pt x="20572" y="20282"/>
                  </a:lnTo>
                  <a:lnTo>
                    <a:pt x="20536" y="20146"/>
                  </a:lnTo>
                  <a:lnTo>
                    <a:pt x="20500" y="20020"/>
                  </a:lnTo>
                  <a:lnTo>
                    <a:pt x="20445" y="19884"/>
                  </a:lnTo>
                  <a:lnTo>
                    <a:pt x="20373" y="19766"/>
                  </a:lnTo>
                  <a:lnTo>
                    <a:pt x="20300" y="19648"/>
                  </a:lnTo>
                  <a:lnTo>
                    <a:pt x="20210" y="19549"/>
                  </a:lnTo>
                  <a:lnTo>
                    <a:pt x="20110" y="19449"/>
                  </a:lnTo>
                  <a:lnTo>
                    <a:pt x="20002" y="19359"/>
                  </a:lnTo>
                  <a:lnTo>
                    <a:pt x="19884" y="19286"/>
                  </a:lnTo>
                  <a:lnTo>
                    <a:pt x="19757" y="19214"/>
                  </a:lnTo>
                  <a:lnTo>
                    <a:pt x="19621" y="19159"/>
                  </a:lnTo>
                  <a:lnTo>
                    <a:pt x="19476" y="19123"/>
                  </a:lnTo>
                  <a:lnTo>
                    <a:pt x="19332" y="19096"/>
                  </a:lnTo>
                  <a:lnTo>
                    <a:pt x="19187" y="19078"/>
                  </a:lnTo>
                  <a:close/>
                  <a:moveTo>
                    <a:pt x="5931" y="19087"/>
                  </a:moveTo>
                  <a:lnTo>
                    <a:pt x="5787" y="19096"/>
                  </a:lnTo>
                  <a:lnTo>
                    <a:pt x="5642" y="19123"/>
                  </a:lnTo>
                  <a:lnTo>
                    <a:pt x="5497" y="19168"/>
                  </a:lnTo>
                  <a:lnTo>
                    <a:pt x="5361" y="19223"/>
                  </a:lnTo>
                  <a:lnTo>
                    <a:pt x="5234" y="19286"/>
                  </a:lnTo>
                  <a:lnTo>
                    <a:pt x="5117" y="19368"/>
                  </a:lnTo>
                  <a:lnTo>
                    <a:pt x="5008" y="19449"/>
                  </a:lnTo>
                  <a:lnTo>
                    <a:pt x="4908" y="19549"/>
                  </a:lnTo>
                  <a:lnTo>
                    <a:pt x="4818" y="19657"/>
                  </a:lnTo>
                  <a:lnTo>
                    <a:pt x="4745" y="19775"/>
                  </a:lnTo>
                  <a:lnTo>
                    <a:pt x="4673" y="19893"/>
                  </a:lnTo>
                  <a:lnTo>
                    <a:pt x="4619" y="20020"/>
                  </a:lnTo>
                  <a:lnTo>
                    <a:pt x="4582" y="20155"/>
                  </a:lnTo>
                  <a:lnTo>
                    <a:pt x="4546" y="20291"/>
                  </a:lnTo>
                  <a:lnTo>
                    <a:pt x="4528" y="20427"/>
                  </a:lnTo>
                  <a:lnTo>
                    <a:pt x="4528" y="20572"/>
                  </a:lnTo>
                  <a:lnTo>
                    <a:pt x="4537" y="20717"/>
                  </a:lnTo>
                  <a:lnTo>
                    <a:pt x="4564" y="20862"/>
                  </a:lnTo>
                  <a:lnTo>
                    <a:pt x="4600" y="20979"/>
                  </a:lnTo>
                  <a:lnTo>
                    <a:pt x="4646" y="21097"/>
                  </a:lnTo>
                  <a:lnTo>
                    <a:pt x="4700" y="21206"/>
                  </a:lnTo>
                  <a:lnTo>
                    <a:pt x="4763" y="21314"/>
                  </a:lnTo>
                  <a:lnTo>
                    <a:pt x="4827" y="21414"/>
                  </a:lnTo>
                  <a:lnTo>
                    <a:pt x="4908" y="21504"/>
                  </a:lnTo>
                  <a:lnTo>
                    <a:pt x="4990" y="21586"/>
                  </a:lnTo>
                  <a:lnTo>
                    <a:pt x="5080" y="21667"/>
                  </a:lnTo>
                  <a:lnTo>
                    <a:pt x="5180" y="21731"/>
                  </a:lnTo>
                  <a:lnTo>
                    <a:pt x="5279" y="21794"/>
                  </a:lnTo>
                  <a:lnTo>
                    <a:pt x="5388" y="21849"/>
                  </a:lnTo>
                  <a:lnTo>
                    <a:pt x="5497" y="21894"/>
                  </a:lnTo>
                  <a:lnTo>
                    <a:pt x="5614" y="21930"/>
                  </a:lnTo>
                  <a:lnTo>
                    <a:pt x="5732" y="21948"/>
                  </a:lnTo>
                  <a:lnTo>
                    <a:pt x="5850" y="21966"/>
                  </a:lnTo>
                  <a:lnTo>
                    <a:pt x="5968" y="21975"/>
                  </a:lnTo>
                  <a:lnTo>
                    <a:pt x="6140" y="21957"/>
                  </a:lnTo>
                  <a:lnTo>
                    <a:pt x="6303" y="21930"/>
                  </a:lnTo>
                  <a:lnTo>
                    <a:pt x="6447" y="21894"/>
                  </a:lnTo>
                  <a:lnTo>
                    <a:pt x="6583" y="21839"/>
                  </a:lnTo>
                  <a:lnTo>
                    <a:pt x="6710" y="21767"/>
                  </a:lnTo>
                  <a:lnTo>
                    <a:pt x="6828" y="21695"/>
                  </a:lnTo>
                  <a:lnTo>
                    <a:pt x="6936" y="21604"/>
                  </a:lnTo>
                  <a:lnTo>
                    <a:pt x="7036" y="21504"/>
                  </a:lnTo>
                  <a:lnTo>
                    <a:pt x="7117" y="21396"/>
                  </a:lnTo>
                  <a:lnTo>
                    <a:pt x="7199" y="21287"/>
                  </a:lnTo>
                  <a:lnTo>
                    <a:pt x="7262" y="21160"/>
                  </a:lnTo>
                  <a:lnTo>
                    <a:pt x="7326" y="21034"/>
                  </a:lnTo>
                  <a:lnTo>
                    <a:pt x="7362" y="20907"/>
                  </a:lnTo>
                  <a:lnTo>
                    <a:pt x="7398" y="20771"/>
                  </a:lnTo>
                  <a:lnTo>
                    <a:pt x="7407" y="20626"/>
                  </a:lnTo>
                  <a:lnTo>
                    <a:pt x="7416" y="20481"/>
                  </a:lnTo>
                  <a:lnTo>
                    <a:pt x="7398" y="20336"/>
                  </a:lnTo>
                  <a:lnTo>
                    <a:pt x="7371" y="20192"/>
                  </a:lnTo>
                  <a:lnTo>
                    <a:pt x="7335" y="20056"/>
                  </a:lnTo>
                  <a:lnTo>
                    <a:pt x="7280" y="19920"/>
                  </a:lnTo>
                  <a:lnTo>
                    <a:pt x="7217" y="19793"/>
                  </a:lnTo>
                  <a:lnTo>
                    <a:pt x="7136" y="19676"/>
                  </a:lnTo>
                  <a:lnTo>
                    <a:pt x="7045" y="19567"/>
                  </a:lnTo>
                  <a:lnTo>
                    <a:pt x="6945" y="19467"/>
                  </a:lnTo>
                  <a:lnTo>
                    <a:pt x="6846" y="19377"/>
                  </a:lnTo>
                  <a:lnTo>
                    <a:pt x="6728" y="19304"/>
                  </a:lnTo>
                  <a:lnTo>
                    <a:pt x="6610" y="19232"/>
                  </a:lnTo>
                  <a:lnTo>
                    <a:pt x="6484" y="19178"/>
                  </a:lnTo>
                  <a:lnTo>
                    <a:pt x="6348" y="19132"/>
                  </a:lnTo>
                  <a:lnTo>
                    <a:pt x="6212" y="19105"/>
                  </a:lnTo>
                  <a:lnTo>
                    <a:pt x="6067" y="19087"/>
                  </a:lnTo>
                  <a:close/>
                  <a:moveTo>
                    <a:pt x="8050" y="23397"/>
                  </a:moveTo>
                  <a:lnTo>
                    <a:pt x="7914" y="23415"/>
                  </a:lnTo>
                  <a:lnTo>
                    <a:pt x="7778" y="23433"/>
                  </a:lnTo>
                  <a:lnTo>
                    <a:pt x="7643" y="23478"/>
                  </a:lnTo>
                  <a:lnTo>
                    <a:pt x="7516" y="23524"/>
                  </a:lnTo>
                  <a:lnTo>
                    <a:pt x="7389" y="23587"/>
                  </a:lnTo>
                  <a:lnTo>
                    <a:pt x="7262" y="23668"/>
                  </a:lnTo>
                  <a:lnTo>
                    <a:pt x="7154" y="23759"/>
                  </a:lnTo>
                  <a:lnTo>
                    <a:pt x="7045" y="23859"/>
                  </a:lnTo>
                  <a:lnTo>
                    <a:pt x="6955" y="23967"/>
                  </a:lnTo>
                  <a:lnTo>
                    <a:pt x="6873" y="24094"/>
                  </a:lnTo>
                  <a:lnTo>
                    <a:pt x="6801" y="24212"/>
                  </a:lnTo>
                  <a:lnTo>
                    <a:pt x="6746" y="24347"/>
                  </a:lnTo>
                  <a:lnTo>
                    <a:pt x="6701" y="24483"/>
                  </a:lnTo>
                  <a:lnTo>
                    <a:pt x="6674" y="24619"/>
                  </a:lnTo>
                  <a:lnTo>
                    <a:pt x="6665" y="24755"/>
                  </a:lnTo>
                  <a:lnTo>
                    <a:pt x="6656" y="24891"/>
                  </a:lnTo>
                  <a:lnTo>
                    <a:pt x="6674" y="25027"/>
                  </a:lnTo>
                  <a:lnTo>
                    <a:pt x="6692" y="25162"/>
                  </a:lnTo>
                  <a:lnTo>
                    <a:pt x="6728" y="25298"/>
                  </a:lnTo>
                  <a:lnTo>
                    <a:pt x="6782" y="25434"/>
                  </a:lnTo>
                  <a:lnTo>
                    <a:pt x="6846" y="25561"/>
                  </a:lnTo>
                  <a:lnTo>
                    <a:pt x="6927" y="25678"/>
                  </a:lnTo>
                  <a:lnTo>
                    <a:pt x="7018" y="25787"/>
                  </a:lnTo>
                  <a:lnTo>
                    <a:pt x="7117" y="25896"/>
                  </a:lnTo>
                  <a:lnTo>
                    <a:pt x="7226" y="25986"/>
                  </a:lnTo>
                  <a:lnTo>
                    <a:pt x="7335" y="26068"/>
                  </a:lnTo>
                  <a:lnTo>
                    <a:pt x="7462" y="26131"/>
                  </a:lnTo>
                  <a:lnTo>
                    <a:pt x="7579" y="26185"/>
                  </a:lnTo>
                  <a:lnTo>
                    <a:pt x="7706" y="26231"/>
                  </a:lnTo>
                  <a:lnTo>
                    <a:pt x="7833" y="26258"/>
                  </a:lnTo>
                  <a:lnTo>
                    <a:pt x="7969" y="26276"/>
                  </a:lnTo>
                  <a:lnTo>
                    <a:pt x="8104" y="26285"/>
                  </a:lnTo>
                  <a:lnTo>
                    <a:pt x="8249" y="26276"/>
                  </a:lnTo>
                  <a:lnTo>
                    <a:pt x="8385" y="26258"/>
                  </a:lnTo>
                  <a:lnTo>
                    <a:pt x="8530" y="26222"/>
                  </a:lnTo>
                  <a:lnTo>
                    <a:pt x="8666" y="26167"/>
                  </a:lnTo>
                  <a:lnTo>
                    <a:pt x="8802" y="26104"/>
                  </a:lnTo>
                  <a:lnTo>
                    <a:pt x="8928" y="26032"/>
                  </a:lnTo>
                  <a:lnTo>
                    <a:pt x="9046" y="25932"/>
                  </a:lnTo>
                  <a:lnTo>
                    <a:pt x="9155" y="25823"/>
                  </a:lnTo>
                  <a:lnTo>
                    <a:pt x="9254" y="25715"/>
                  </a:lnTo>
                  <a:lnTo>
                    <a:pt x="9336" y="25597"/>
                  </a:lnTo>
                  <a:lnTo>
                    <a:pt x="9399" y="25470"/>
                  </a:lnTo>
                  <a:lnTo>
                    <a:pt x="9453" y="25343"/>
                  </a:lnTo>
                  <a:lnTo>
                    <a:pt x="9499" y="25208"/>
                  </a:lnTo>
                  <a:lnTo>
                    <a:pt x="9526" y="25072"/>
                  </a:lnTo>
                  <a:lnTo>
                    <a:pt x="9544" y="24936"/>
                  </a:lnTo>
                  <a:lnTo>
                    <a:pt x="9544" y="24791"/>
                  </a:lnTo>
                  <a:lnTo>
                    <a:pt x="9535" y="24655"/>
                  </a:lnTo>
                  <a:lnTo>
                    <a:pt x="9508" y="24520"/>
                  </a:lnTo>
                  <a:lnTo>
                    <a:pt x="9472" y="24384"/>
                  </a:lnTo>
                  <a:lnTo>
                    <a:pt x="9417" y="24257"/>
                  </a:lnTo>
                  <a:lnTo>
                    <a:pt x="9354" y="24130"/>
                  </a:lnTo>
                  <a:lnTo>
                    <a:pt x="9281" y="24012"/>
                  </a:lnTo>
                  <a:lnTo>
                    <a:pt x="9191" y="23895"/>
                  </a:lnTo>
                  <a:lnTo>
                    <a:pt x="9082" y="23786"/>
                  </a:lnTo>
                  <a:lnTo>
                    <a:pt x="8974" y="23696"/>
                  </a:lnTo>
                  <a:lnTo>
                    <a:pt x="8856" y="23614"/>
                  </a:lnTo>
                  <a:lnTo>
                    <a:pt x="8729" y="23542"/>
                  </a:lnTo>
                  <a:lnTo>
                    <a:pt x="8602" y="23487"/>
                  </a:lnTo>
                  <a:lnTo>
                    <a:pt x="8467" y="23442"/>
                  </a:lnTo>
                  <a:lnTo>
                    <a:pt x="8331" y="23415"/>
                  </a:lnTo>
                  <a:lnTo>
                    <a:pt x="8186" y="23406"/>
                  </a:lnTo>
                  <a:lnTo>
                    <a:pt x="8050" y="23397"/>
                  </a:lnTo>
                  <a:close/>
                  <a:moveTo>
                    <a:pt x="16932" y="23397"/>
                  </a:moveTo>
                  <a:lnTo>
                    <a:pt x="16787" y="23415"/>
                  </a:lnTo>
                  <a:lnTo>
                    <a:pt x="16651" y="23442"/>
                  </a:lnTo>
                  <a:lnTo>
                    <a:pt x="16525" y="23487"/>
                  </a:lnTo>
                  <a:lnTo>
                    <a:pt x="16389" y="23542"/>
                  </a:lnTo>
                  <a:lnTo>
                    <a:pt x="16262" y="23605"/>
                  </a:lnTo>
                  <a:lnTo>
                    <a:pt x="16144" y="23696"/>
                  </a:lnTo>
                  <a:lnTo>
                    <a:pt x="16036" y="23786"/>
                  </a:lnTo>
                  <a:lnTo>
                    <a:pt x="15927" y="23895"/>
                  </a:lnTo>
                  <a:lnTo>
                    <a:pt x="15837" y="24003"/>
                  </a:lnTo>
                  <a:lnTo>
                    <a:pt x="15764" y="24130"/>
                  </a:lnTo>
                  <a:lnTo>
                    <a:pt x="15701" y="24257"/>
                  </a:lnTo>
                  <a:lnTo>
                    <a:pt x="15646" y="24384"/>
                  </a:lnTo>
                  <a:lnTo>
                    <a:pt x="15610" y="24520"/>
                  </a:lnTo>
                  <a:lnTo>
                    <a:pt x="15592" y="24655"/>
                  </a:lnTo>
                  <a:lnTo>
                    <a:pt x="15574" y="24791"/>
                  </a:lnTo>
                  <a:lnTo>
                    <a:pt x="15574" y="24927"/>
                  </a:lnTo>
                  <a:lnTo>
                    <a:pt x="15592" y="25072"/>
                  </a:lnTo>
                  <a:lnTo>
                    <a:pt x="15619" y="25208"/>
                  </a:lnTo>
                  <a:lnTo>
                    <a:pt x="15665" y="25334"/>
                  </a:lnTo>
                  <a:lnTo>
                    <a:pt x="15719" y="25470"/>
                  </a:lnTo>
                  <a:lnTo>
                    <a:pt x="15791" y="25597"/>
                  </a:lnTo>
                  <a:lnTo>
                    <a:pt x="15873" y="25715"/>
                  </a:lnTo>
                  <a:lnTo>
                    <a:pt x="15963" y="25823"/>
                  </a:lnTo>
                  <a:lnTo>
                    <a:pt x="16072" y="25932"/>
                  </a:lnTo>
                  <a:lnTo>
                    <a:pt x="16199" y="26023"/>
                  </a:lnTo>
                  <a:lnTo>
                    <a:pt x="16326" y="26104"/>
                  </a:lnTo>
                  <a:lnTo>
                    <a:pt x="16452" y="26167"/>
                  </a:lnTo>
                  <a:lnTo>
                    <a:pt x="16588" y="26222"/>
                  </a:lnTo>
                  <a:lnTo>
                    <a:pt x="16733" y="26258"/>
                  </a:lnTo>
                  <a:lnTo>
                    <a:pt x="16878" y="26276"/>
                  </a:lnTo>
                  <a:lnTo>
                    <a:pt x="17023" y="26285"/>
                  </a:lnTo>
                  <a:lnTo>
                    <a:pt x="17149" y="26276"/>
                  </a:lnTo>
                  <a:lnTo>
                    <a:pt x="17285" y="26258"/>
                  </a:lnTo>
                  <a:lnTo>
                    <a:pt x="17412" y="26231"/>
                  </a:lnTo>
                  <a:lnTo>
                    <a:pt x="17539" y="26185"/>
                  </a:lnTo>
                  <a:lnTo>
                    <a:pt x="17666" y="26131"/>
                  </a:lnTo>
                  <a:lnTo>
                    <a:pt x="17783" y="26068"/>
                  </a:lnTo>
                  <a:lnTo>
                    <a:pt x="17892" y="25986"/>
                  </a:lnTo>
                  <a:lnTo>
                    <a:pt x="18001" y="25896"/>
                  </a:lnTo>
                  <a:lnTo>
                    <a:pt x="18109" y="25787"/>
                  </a:lnTo>
                  <a:lnTo>
                    <a:pt x="18200" y="25669"/>
                  </a:lnTo>
                  <a:lnTo>
                    <a:pt x="18272" y="25552"/>
                  </a:lnTo>
                  <a:lnTo>
                    <a:pt x="18336" y="25425"/>
                  </a:lnTo>
                  <a:lnTo>
                    <a:pt x="18390" y="25298"/>
                  </a:lnTo>
                  <a:lnTo>
                    <a:pt x="18426" y="25162"/>
                  </a:lnTo>
                  <a:lnTo>
                    <a:pt x="18453" y="25027"/>
                  </a:lnTo>
                  <a:lnTo>
                    <a:pt x="18462" y="24891"/>
                  </a:lnTo>
                  <a:lnTo>
                    <a:pt x="18462" y="24746"/>
                  </a:lnTo>
                  <a:lnTo>
                    <a:pt x="18444" y="24610"/>
                  </a:lnTo>
                  <a:lnTo>
                    <a:pt x="18417" y="24474"/>
                  </a:lnTo>
                  <a:lnTo>
                    <a:pt x="18372" y="24338"/>
                  </a:lnTo>
                  <a:lnTo>
                    <a:pt x="18317" y="24212"/>
                  </a:lnTo>
                  <a:lnTo>
                    <a:pt x="18245" y="24085"/>
                  </a:lnTo>
                  <a:lnTo>
                    <a:pt x="18164" y="23967"/>
                  </a:lnTo>
                  <a:lnTo>
                    <a:pt x="18073" y="23859"/>
                  </a:lnTo>
                  <a:lnTo>
                    <a:pt x="17964" y="23750"/>
                  </a:lnTo>
                  <a:lnTo>
                    <a:pt x="17856" y="23659"/>
                  </a:lnTo>
                  <a:lnTo>
                    <a:pt x="17729" y="23587"/>
                  </a:lnTo>
                  <a:lnTo>
                    <a:pt x="17602" y="23524"/>
                  </a:lnTo>
                  <a:lnTo>
                    <a:pt x="17475" y="23469"/>
                  </a:lnTo>
                  <a:lnTo>
                    <a:pt x="17340" y="23433"/>
                  </a:lnTo>
                  <a:lnTo>
                    <a:pt x="17204" y="23406"/>
                  </a:lnTo>
                  <a:lnTo>
                    <a:pt x="17068" y="23397"/>
                  </a:lnTo>
                  <a:close/>
                  <a:moveTo>
                    <a:pt x="12559" y="25135"/>
                  </a:moveTo>
                  <a:lnTo>
                    <a:pt x="12414" y="25144"/>
                  </a:lnTo>
                  <a:lnTo>
                    <a:pt x="12269" y="25162"/>
                  </a:lnTo>
                  <a:lnTo>
                    <a:pt x="12133" y="25199"/>
                  </a:lnTo>
                  <a:lnTo>
                    <a:pt x="11998" y="25253"/>
                  </a:lnTo>
                  <a:lnTo>
                    <a:pt x="11871" y="25307"/>
                  </a:lnTo>
                  <a:lnTo>
                    <a:pt x="11753" y="25380"/>
                  </a:lnTo>
                  <a:lnTo>
                    <a:pt x="11645" y="25461"/>
                  </a:lnTo>
                  <a:lnTo>
                    <a:pt x="11536" y="25561"/>
                  </a:lnTo>
                  <a:lnTo>
                    <a:pt x="11445" y="25660"/>
                  </a:lnTo>
                  <a:lnTo>
                    <a:pt x="11364" y="25769"/>
                  </a:lnTo>
                  <a:lnTo>
                    <a:pt x="11291" y="25887"/>
                  </a:lnTo>
                  <a:lnTo>
                    <a:pt x="11228" y="26013"/>
                  </a:lnTo>
                  <a:lnTo>
                    <a:pt x="11183" y="26149"/>
                  </a:lnTo>
                  <a:lnTo>
                    <a:pt x="11147" y="26285"/>
                  </a:lnTo>
                  <a:lnTo>
                    <a:pt x="11128" y="26430"/>
                  </a:lnTo>
                  <a:lnTo>
                    <a:pt x="11119" y="26575"/>
                  </a:lnTo>
                  <a:lnTo>
                    <a:pt x="11128" y="26729"/>
                  </a:lnTo>
                  <a:lnTo>
                    <a:pt x="11147" y="26874"/>
                  </a:lnTo>
                  <a:lnTo>
                    <a:pt x="11183" y="27009"/>
                  </a:lnTo>
                  <a:lnTo>
                    <a:pt x="11228" y="27136"/>
                  </a:lnTo>
                  <a:lnTo>
                    <a:pt x="11291" y="27263"/>
                  </a:lnTo>
                  <a:lnTo>
                    <a:pt x="11364" y="27390"/>
                  </a:lnTo>
                  <a:lnTo>
                    <a:pt x="11445" y="27498"/>
                  </a:lnTo>
                  <a:lnTo>
                    <a:pt x="11536" y="27598"/>
                  </a:lnTo>
                  <a:lnTo>
                    <a:pt x="11645" y="27688"/>
                  </a:lnTo>
                  <a:lnTo>
                    <a:pt x="11753" y="27779"/>
                  </a:lnTo>
                  <a:lnTo>
                    <a:pt x="11871" y="27851"/>
                  </a:lnTo>
                  <a:lnTo>
                    <a:pt x="11998" y="27906"/>
                  </a:lnTo>
                  <a:lnTo>
                    <a:pt x="12133" y="27960"/>
                  </a:lnTo>
                  <a:lnTo>
                    <a:pt x="12269" y="27996"/>
                  </a:lnTo>
                  <a:lnTo>
                    <a:pt x="12414" y="28014"/>
                  </a:lnTo>
                  <a:lnTo>
                    <a:pt x="12559" y="28023"/>
                  </a:lnTo>
                  <a:lnTo>
                    <a:pt x="12704" y="28014"/>
                  </a:lnTo>
                  <a:lnTo>
                    <a:pt x="12849" y="27996"/>
                  </a:lnTo>
                  <a:lnTo>
                    <a:pt x="12994" y="27960"/>
                  </a:lnTo>
                  <a:lnTo>
                    <a:pt x="13120" y="27906"/>
                  </a:lnTo>
                  <a:lnTo>
                    <a:pt x="13247" y="27851"/>
                  </a:lnTo>
                  <a:lnTo>
                    <a:pt x="13365" y="27779"/>
                  </a:lnTo>
                  <a:lnTo>
                    <a:pt x="13483" y="27688"/>
                  </a:lnTo>
                  <a:lnTo>
                    <a:pt x="13582" y="27598"/>
                  </a:lnTo>
                  <a:lnTo>
                    <a:pt x="13673" y="27498"/>
                  </a:lnTo>
                  <a:lnTo>
                    <a:pt x="13754" y="27390"/>
                  </a:lnTo>
                  <a:lnTo>
                    <a:pt x="13827" y="27263"/>
                  </a:lnTo>
                  <a:lnTo>
                    <a:pt x="13890" y="27136"/>
                  </a:lnTo>
                  <a:lnTo>
                    <a:pt x="13935" y="27009"/>
                  </a:lnTo>
                  <a:lnTo>
                    <a:pt x="13971" y="26874"/>
                  </a:lnTo>
                  <a:lnTo>
                    <a:pt x="13999" y="26729"/>
                  </a:lnTo>
                  <a:lnTo>
                    <a:pt x="13999" y="26575"/>
                  </a:lnTo>
                  <a:lnTo>
                    <a:pt x="13999" y="26430"/>
                  </a:lnTo>
                  <a:lnTo>
                    <a:pt x="13971" y="26285"/>
                  </a:lnTo>
                  <a:lnTo>
                    <a:pt x="13935" y="26149"/>
                  </a:lnTo>
                  <a:lnTo>
                    <a:pt x="13890" y="26013"/>
                  </a:lnTo>
                  <a:lnTo>
                    <a:pt x="13827" y="25887"/>
                  </a:lnTo>
                  <a:lnTo>
                    <a:pt x="13754" y="25769"/>
                  </a:lnTo>
                  <a:lnTo>
                    <a:pt x="13673" y="25660"/>
                  </a:lnTo>
                  <a:lnTo>
                    <a:pt x="13582" y="25561"/>
                  </a:lnTo>
                  <a:lnTo>
                    <a:pt x="13483" y="25461"/>
                  </a:lnTo>
                  <a:lnTo>
                    <a:pt x="13365" y="25380"/>
                  </a:lnTo>
                  <a:lnTo>
                    <a:pt x="13247" y="25307"/>
                  </a:lnTo>
                  <a:lnTo>
                    <a:pt x="13120" y="25253"/>
                  </a:lnTo>
                  <a:lnTo>
                    <a:pt x="12994" y="25199"/>
                  </a:lnTo>
                  <a:lnTo>
                    <a:pt x="12849" y="25162"/>
                  </a:lnTo>
                  <a:lnTo>
                    <a:pt x="12704" y="25144"/>
                  </a:lnTo>
                  <a:lnTo>
                    <a:pt x="12559" y="25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780075" y="1454775"/>
              <a:ext cx="72225" cy="72000"/>
            </a:xfrm>
            <a:custGeom>
              <a:avLst/>
              <a:gdLst/>
              <a:ahLst/>
              <a:cxnLst/>
              <a:rect l="l" t="t" r="r" b="b"/>
              <a:pathLst>
                <a:path w="2889" h="2880" extrusionOk="0">
                  <a:moveTo>
                    <a:pt x="1304" y="0"/>
                  </a:moveTo>
                  <a:lnTo>
                    <a:pt x="1232" y="9"/>
                  </a:lnTo>
                  <a:lnTo>
                    <a:pt x="1159" y="27"/>
                  </a:lnTo>
                  <a:lnTo>
                    <a:pt x="1096" y="46"/>
                  </a:lnTo>
                  <a:lnTo>
                    <a:pt x="1023" y="64"/>
                  </a:lnTo>
                  <a:lnTo>
                    <a:pt x="960" y="82"/>
                  </a:lnTo>
                  <a:lnTo>
                    <a:pt x="887" y="109"/>
                  </a:lnTo>
                  <a:lnTo>
                    <a:pt x="824" y="136"/>
                  </a:lnTo>
                  <a:lnTo>
                    <a:pt x="761" y="172"/>
                  </a:lnTo>
                  <a:lnTo>
                    <a:pt x="697" y="199"/>
                  </a:lnTo>
                  <a:lnTo>
                    <a:pt x="643" y="245"/>
                  </a:lnTo>
                  <a:lnTo>
                    <a:pt x="580" y="281"/>
                  </a:lnTo>
                  <a:lnTo>
                    <a:pt x="525" y="326"/>
                  </a:lnTo>
                  <a:lnTo>
                    <a:pt x="471" y="371"/>
                  </a:lnTo>
                  <a:lnTo>
                    <a:pt x="426" y="417"/>
                  </a:lnTo>
                  <a:lnTo>
                    <a:pt x="371" y="471"/>
                  </a:lnTo>
                  <a:lnTo>
                    <a:pt x="326" y="525"/>
                  </a:lnTo>
                  <a:lnTo>
                    <a:pt x="281" y="580"/>
                  </a:lnTo>
                  <a:lnTo>
                    <a:pt x="245" y="643"/>
                  </a:lnTo>
                  <a:lnTo>
                    <a:pt x="208" y="697"/>
                  </a:lnTo>
                  <a:lnTo>
                    <a:pt x="172" y="761"/>
                  </a:lnTo>
                  <a:lnTo>
                    <a:pt x="136" y="824"/>
                  </a:lnTo>
                  <a:lnTo>
                    <a:pt x="109" y="888"/>
                  </a:lnTo>
                  <a:lnTo>
                    <a:pt x="82" y="951"/>
                  </a:lnTo>
                  <a:lnTo>
                    <a:pt x="64" y="1023"/>
                  </a:lnTo>
                  <a:lnTo>
                    <a:pt x="45" y="1087"/>
                  </a:lnTo>
                  <a:lnTo>
                    <a:pt x="27" y="1159"/>
                  </a:lnTo>
                  <a:lnTo>
                    <a:pt x="18" y="1232"/>
                  </a:lnTo>
                  <a:lnTo>
                    <a:pt x="9" y="1295"/>
                  </a:lnTo>
                  <a:lnTo>
                    <a:pt x="0" y="1367"/>
                  </a:lnTo>
                  <a:lnTo>
                    <a:pt x="0" y="1440"/>
                  </a:lnTo>
                  <a:lnTo>
                    <a:pt x="0" y="1512"/>
                  </a:lnTo>
                  <a:lnTo>
                    <a:pt x="9" y="1585"/>
                  </a:lnTo>
                  <a:lnTo>
                    <a:pt x="18" y="1648"/>
                  </a:lnTo>
                  <a:lnTo>
                    <a:pt x="27" y="1721"/>
                  </a:lnTo>
                  <a:lnTo>
                    <a:pt x="45" y="1793"/>
                  </a:lnTo>
                  <a:lnTo>
                    <a:pt x="64" y="1856"/>
                  </a:lnTo>
                  <a:lnTo>
                    <a:pt x="82" y="1929"/>
                  </a:lnTo>
                  <a:lnTo>
                    <a:pt x="109" y="1992"/>
                  </a:lnTo>
                  <a:lnTo>
                    <a:pt x="136" y="2056"/>
                  </a:lnTo>
                  <a:lnTo>
                    <a:pt x="172" y="2119"/>
                  </a:lnTo>
                  <a:lnTo>
                    <a:pt x="208" y="2182"/>
                  </a:lnTo>
                  <a:lnTo>
                    <a:pt x="245" y="2237"/>
                  </a:lnTo>
                  <a:lnTo>
                    <a:pt x="281" y="2300"/>
                  </a:lnTo>
                  <a:lnTo>
                    <a:pt x="326" y="2354"/>
                  </a:lnTo>
                  <a:lnTo>
                    <a:pt x="371" y="2409"/>
                  </a:lnTo>
                  <a:lnTo>
                    <a:pt x="426" y="2463"/>
                  </a:lnTo>
                  <a:lnTo>
                    <a:pt x="471" y="2508"/>
                  </a:lnTo>
                  <a:lnTo>
                    <a:pt x="525" y="2554"/>
                  </a:lnTo>
                  <a:lnTo>
                    <a:pt x="580" y="2599"/>
                  </a:lnTo>
                  <a:lnTo>
                    <a:pt x="643" y="2635"/>
                  </a:lnTo>
                  <a:lnTo>
                    <a:pt x="697" y="2680"/>
                  </a:lnTo>
                  <a:lnTo>
                    <a:pt x="761" y="2707"/>
                  </a:lnTo>
                  <a:lnTo>
                    <a:pt x="824" y="2744"/>
                  </a:lnTo>
                  <a:lnTo>
                    <a:pt x="887" y="2771"/>
                  </a:lnTo>
                  <a:lnTo>
                    <a:pt x="960" y="2798"/>
                  </a:lnTo>
                  <a:lnTo>
                    <a:pt x="1023" y="2816"/>
                  </a:lnTo>
                  <a:lnTo>
                    <a:pt x="1096" y="2843"/>
                  </a:lnTo>
                  <a:lnTo>
                    <a:pt x="1159" y="2852"/>
                  </a:lnTo>
                  <a:lnTo>
                    <a:pt x="1232" y="2870"/>
                  </a:lnTo>
                  <a:lnTo>
                    <a:pt x="1304" y="2879"/>
                  </a:lnTo>
                  <a:lnTo>
                    <a:pt x="1585" y="2879"/>
                  </a:lnTo>
                  <a:lnTo>
                    <a:pt x="1657" y="2870"/>
                  </a:lnTo>
                  <a:lnTo>
                    <a:pt x="1720" y="2852"/>
                  </a:lnTo>
                  <a:lnTo>
                    <a:pt x="1793" y="2843"/>
                  </a:lnTo>
                  <a:lnTo>
                    <a:pt x="1865" y="2816"/>
                  </a:lnTo>
                  <a:lnTo>
                    <a:pt x="1929" y="2798"/>
                  </a:lnTo>
                  <a:lnTo>
                    <a:pt x="1992" y="2771"/>
                  </a:lnTo>
                  <a:lnTo>
                    <a:pt x="2055" y="2744"/>
                  </a:lnTo>
                  <a:lnTo>
                    <a:pt x="2119" y="2707"/>
                  </a:lnTo>
                  <a:lnTo>
                    <a:pt x="2182" y="2680"/>
                  </a:lnTo>
                  <a:lnTo>
                    <a:pt x="2246" y="2635"/>
                  </a:lnTo>
                  <a:lnTo>
                    <a:pt x="2300" y="2599"/>
                  </a:lnTo>
                  <a:lnTo>
                    <a:pt x="2354" y="2554"/>
                  </a:lnTo>
                  <a:lnTo>
                    <a:pt x="2409" y="2508"/>
                  </a:lnTo>
                  <a:lnTo>
                    <a:pt x="2463" y="2463"/>
                  </a:lnTo>
                  <a:lnTo>
                    <a:pt x="2508" y="2409"/>
                  </a:lnTo>
                  <a:lnTo>
                    <a:pt x="2562" y="2354"/>
                  </a:lnTo>
                  <a:lnTo>
                    <a:pt x="2599" y="2300"/>
                  </a:lnTo>
                  <a:lnTo>
                    <a:pt x="2644" y="2237"/>
                  </a:lnTo>
                  <a:lnTo>
                    <a:pt x="2680" y="2182"/>
                  </a:lnTo>
                  <a:lnTo>
                    <a:pt x="2716" y="2119"/>
                  </a:lnTo>
                  <a:lnTo>
                    <a:pt x="2744" y="2056"/>
                  </a:lnTo>
                  <a:lnTo>
                    <a:pt x="2771" y="1992"/>
                  </a:lnTo>
                  <a:lnTo>
                    <a:pt x="2798" y="1929"/>
                  </a:lnTo>
                  <a:lnTo>
                    <a:pt x="2825" y="1856"/>
                  </a:lnTo>
                  <a:lnTo>
                    <a:pt x="2843" y="1793"/>
                  </a:lnTo>
                  <a:lnTo>
                    <a:pt x="2861" y="1721"/>
                  </a:lnTo>
                  <a:lnTo>
                    <a:pt x="2870" y="1648"/>
                  </a:lnTo>
                  <a:lnTo>
                    <a:pt x="2879" y="1585"/>
                  </a:lnTo>
                  <a:lnTo>
                    <a:pt x="2879" y="1512"/>
                  </a:lnTo>
                  <a:lnTo>
                    <a:pt x="2888" y="1440"/>
                  </a:lnTo>
                  <a:lnTo>
                    <a:pt x="2879" y="1367"/>
                  </a:lnTo>
                  <a:lnTo>
                    <a:pt x="2879" y="1295"/>
                  </a:lnTo>
                  <a:lnTo>
                    <a:pt x="2870" y="1232"/>
                  </a:lnTo>
                  <a:lnTo>
                    <a:pt x="2861" y="1159"/>
                  </a:lnTo>
                  <a:lnTo>
                    <a:pt x="2843" y="1087"/>
                  </a:lnTo>
                  <a:lnTo>
                    <a:pt x="2825" y="1023"/>
                  </a:lnTo>
                  <a:lnTo>
                    <a:pt x="2798" y="951"/>
                  </a:lnTo>
                  <a:lnTo>
                    <a:pt x="2771" y="888"/>
                  </a:lnTo>
                  <a:lnTo>
                    <a:pt x="2744" y="824"/>
                  </a:lnTo>
                  <a:lnTo>
                    <a:pt x="2716" y="761"/>
                  </a:lnTo>
                  <a:lnTo>
                    <a:pt x="2680" y="697"/>
                  </a:lnTo>
                  <a:lnTo>
                    <a:pt x="2644" y="643"/>
                  </a:lnTo>
                  <a:lnTo>
                    <a:pt x="2599" y="580"/>
                  </a:lnTo>
                  <a:lnTo>
                    <a:pt x="2562" y="525"/>
                  </a:lnTo>
                  <a:lnTo>
                    <a:pt x="2508" y="471"/>
                  </a:lnTo>
                  <a:lnTo>
                    <a:pt x="2463" y="417"/>
                  </a:lnTo>
                  <a:lnTo>
                    <a:pt x="2409" y="371"/>
                  </a:lnTo>
                  <a:lnTo>
                    <a:pt x="2354" y="326"/>
                  </a:lnTo>
                  <a:lnTo>
                    <a:pt x="2300" y="281"/>
                  </a:lnTo>
                  <a:lnTo>
                    <a:pt x="2246" y="245"/>
                  </a:lnTo>
                  <a:lnTo>
                    <a:pt x="2182" y="199"/>
                  </a:lnTo>
                  <a:lnTo>
                    <a:pt x="2119" y="172"/>
                  </a:lnTo>
                  <a:lnTo>
                    <a:pt x="2055" y="136"/>
                  </a:lnTo>
                  <a:lnTo>
                    <a:pt x="1992" y="109"/>
                  </a:lnTo>
                  <a:lnTo>
                    <a:pt x="1929" y="82"/>
                  </a:lnTo>
                  <a:lnTo>
                    <a:pt x="1865" y="64"/>
                  </a:lnTo>
                  <a:lnTo>
                    <a:pt x="1793" y="46"/>
                  </a:lnTo>
                  <a:lnTo>
                    <a:pt x="1720" y="27"/>
                  </a:lnTo>
                  <a:lnTo>
                    <a:pt x="1657" y="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082475" y="2290925"/>
              <a:ext cx="79925" cy="119075"/>
            </a:xfrm>
            <a:custGeom>
              <a:avLst/>
              <a:gdLst/>
              <a:ahLst/>
              <a:cxnLst/>
              <a:rect l="l" t="t" r="r" b="b"/>
              <a:pathLst>
                <a:path w="3197" h="4763" extrusionOk="0">
                  <a:moveTo>
                    <a:pt x="1603" y="0"/>
                  </a:moveTo>
                  <a:lnTo>
                    <a:pt x="1522" y="9"/>
                  </a:lnTo>
                  <a:lnTo>
                    <a:pt x="1440" y="37"/>
                  </a:lnTo>
                  <a:lnTo>
                    <a:pt x="1377" y="73"/>
                  </a:lnTo>
                  <a:lnTo>
                    <a:pt x="1313" y="118"/>
                  </a:lnTo>
                  <a:lnTo>
                    <a:pt x="1268" y="181"/>
                  </a:lnTo>
                  <a:lnTo>
                    <a:pt x="1232" y="245"/>
                  </a:lnTo>
                  <a:lnTo>
                    <a:pt x="1205" y="326"/>
                  </a:lnTo>
                  <a:lnTo>
                    <a:pt x="1196" y="408"/>
                  </a:lnTo>
                  <a:lnTo>
                    <a:pt x="1205" y="489"/>
                  </a:lnTo>
                  <a:lnTo>
                    <a:pt x="1232" y="562"/>
                  </a:lnTo>
                  <a:lnTo>
                    <a:pt x="1268" y="634"/>
                  </a:lnTo>
                  <a:lnTo>
                    <a:pt x="1313" y="689"/>
                  </a:lnTo>
                  <a:lnTo>
                    <a:pt x="1377" y="743"/>
                  </a:lnTo>
                  <a:lnTo>
                    <a:pt x="1440" y="779"/>
                  </a:lnTo>
                  <a:lnTo>
                    <a:pt x="1522" y="797"/>
                  </a:lnTo>
                  <a:lnTo>
                    <a:pt x="1603" y="806"/>
                  </a:lnTo>
                  <a:lnTo>
                    <a:pt x="1685" y="797"/>
                  </a:lnTo>
                  <a:lnTo>
                    <a:pt x="1757" y="779"/>
                  </a:lnTo>
                  <a:lnTo>
                    <a:pt x="1820" y="743"/>
                  </a:lnTo>
                  <a:lnTo>
                    <a:pt x="1884" y="689"/>
                  </a:lnTo>
                  <a:lnTo>
                    <a:pt x="1929" y="634"/>
                  </a:lnTo>
                  <a:lnTo>
                    <a:pt x="1974" y="562"/>
                  </a:lnTo>
                  <a:lnTo>
                    <a:pt x="1992" y="489"/>
                  </a:lnTo>
                  <a:lnTo>
                    <a:pt x="2001" y="408"/>
                  </a:lnTo>
                  <a:lnTo>
                    <a:pt x="1992" y="326"/>
                  </a:lnTo>
                  <a:lnTo>
                    <a:pt x="1974" y="245"/>
                  </a:lnTo>
                  <a:lnTo>
                    <a:pt x="1929" y="181"/>
                  </a:lnTo>
                  <a:lnTo>
                    <a:pt x="1884" y="118"/>
                  </a:lnTo>
                  <a:lnTo>
                    <a:pt x="1820" y="73"/>
                  </a:lnTo>
                  <a:lnTo>
                    <a:pt x="1757" y="37"/>
                  </a:lnTo>
                  <a:lnTo>
                    <a:pt x="1685" y="9"/>
                  </a:lnTo>
                  <a:lnTo>
                    <a:pt x="1603" y="0"/>
                  </a:lnTo>
                  <a:close/>
                  <a:moveTo>
                    <a:pt x="1603" y="1567"/>
                  </a:moveTo>
                  <a:lnTo>
                    <a:pt x="1449" y="1576"/>
                  </a:lnTo>
                  <a:lnTo>
                    <a:pt x="1295" y="1594"/>
                  </a:lnTo>
                  <a:lnTo>
                    <a:pt x="1141" y="1630"/>
                  </a:lnTo>
                  <a:lnTo>
                    <a:pt x="996" y="1684"/>
                  </a:lnTo>
                  <a:lnTo>
                    <a:pt x="861" y="1748"/>
                  </a:lnTo>
                  <a:lnTo>
                    <a:pt x="725" y="1829"/>
                  </a:lnTo>
                  <a:lnTo>
                    <a:pt x="589" y="1929"/>
                  </a:lnTo>
                  <a:lnTo>
                    <a:pt x="471" y="2038"/>
                  </a:lnTo>
                  <a:lnTo>
                    <a:pt x="363" y="2155"/>
                  </a:lnTo>
                  <a:lnTo>
                    <a:pt x="263" y="2282"/>
                  </a:lnTo>
                  <a:lnTo>
                    <a:pt x="182" y="2418"/>
                  </a:lnTo>
                  <a:lnTo>
                    <a:pt x="118" y="2563"/>
                  </a:lnTo>
                  <a:lnTo>
                    <a:pt x="73" y="2708"/>
                  </a:lnTo>
                  <a:lnTo>
                    <a:pt x="28" y="2862"/>
                  </a:lnTo>
                  <a:lnTo>
                    <a:pt x="10" y="3015"/>
                  </a:lnTo>
                  <a:lnTo>
                    <a:pt x="0" y="3160"/>
                  </a:lnTo>
                  <a:lnTo>
                    <a:pt x="10" y="3314"/>
                  </a:lnTo>
                  <a:lnTo>
                    <a:pt x="28" y="3468"/>
                  </a:lnTo>
                  <a:lnTo>
                    <a:pt x="73" y="3622"/>
                  </a:lnTo>
                  <a:lnTo>
                    <a:pt x="118" y="3767"/>
                  </a:lnTo>
                  <a:lnTo>
                    <a:pt x="182" y="3903"/>
                  </a:lnTo>
                  <a:lnTo>
                    <a:pt x="263" y="4048"/>
                  </a:lnTo>
                  <a:lnTo>
                    <a:pt x="363" y="4174"/>
                  </a:lnTo>
                  <a:lnTo>
                    <a:pt x="471" y="4292"/>
                  </a:lnTo>
                  <a:lnTo>
                    <a:pt x="589" y="4401"/>
                  </a:lnTo>
                  <a:lnTo>
                    <a:pt x="725" y="4500"/>
                  </a:lnTo>
                  <a:lnTo>
                    <a:pt x="861" y="4582"/>
                  </a:lnTo>
                  <a:lnTo>
                    <a:pt x="996" y="4645"/>
                  </a:lnTo>
                  <a:lnTo>
                    <a:pt x="1141" y="4700"/>
                  </a:lnTo>
                  <a:lnTo>
                    <a:pt x="1295" y="4736"/>
                  </a:lnTo>
                  <a:lnTo>
                    <a:pt x="1449" y="4754"/>
                  </a:lnTo>
                  <a:lnTo>
                    <a:pt x="1603" y="4763"/>
                  </a:lnTo>
                  <a:lnTo>
                    <a:pt x="1757" y="4754"/>
                  </a:lnTo>
                  <a:lnTo>
                    <a:pt x="1902" y="4736"/>
                  </a:lnTo>
                  <a:lnTo>
                    <a:pt x="2056" y="4700"/>
                  </a:lnTo>
                  <a:lnTo>
                    <a:pt x="2201" y="4645"/>
                  </a:lnTo>
                  <a:lnTo>
                    <a:pt x="2346" y="4582"/>
                  </a:lnTo>
                  <a:lnTo>
                    <a:pt x="2481" y="4500"/>
                  </a:lnTo>
                  <a:lnTo>
                    <a:pt x="2608" y="4401"/>
                  </a:lnTo>
                  <a:lnTo>
                    <a:pt x="2726" y="4292"/>
                  </a:lnTo>
                  <a:lnTo>
                    <a:pt x="2834" y="4174"/>
                  </a:lnTo>
                  <a:lnTo>
                    <a:pt x="2934" y="4048"/>
                  </a:lnTo>
                  <a:lnTo>
                    <a:pt x="3016" y="3903"/>
                  </a:lnTo>
                  <a:lnTo>
                    <a:pt x="3079" y="3767"/>
                  </a:lnTo>
                  <a:lnTo>
                    <a:pt x="3133" y="3622"/>
                  </a:lnTo>
                  <a:lnTo>
                    <a:pt x="3169" y="3468"/>
                  </a:lnTo>
                  <a:lnTo>
                    <a:pt x="3188" y="3314"/>
                  </a:lnTo>
                  <a:lnTo>
                    <a:pt x="3197" y="3160"/>
                  </a:lnTo>
                  <a:lnTo>
                    <a:pt x="3188" y="3015"/>
                  </a:lnTo>
                  <a:lnTo>
                    <a:pt x="3169" y="2862"/>
                  </a:lnTo>
                  <a:lnTo>
                    <a:pt x="3133" y="2708"/>
                  </a:lnTo>
                  <a:lnTo>
                    <a:pt x="3079" y="2563"/>
                  </a:lnTo>
                  <a:lnTo>
                    <a:pt x="3016" y="2418"/>
                  </a:lnTo>
                  <a:lnTo>
                    <a:pt x="2934" y="2282"/>
                  </a:lnTo>
                  <a:lnTo>
                    <a:pt x="2834" y="2155"/>
                  </a:lnTo>
                  <a:lnTo>
                    <a:pt x="2726" y="2038"/>
                  </a:lnTo>
                  <a:lnTo>
                    <a:pt x="2608" y="1929"/>
                  </a:lnTo>
                  <a:lnTo>
                    <a:pt x="2481" y="1829"/>
                  </a:lnTo>
                  <a:lnTo>
                    <a:pt x="2346" y="1748"/>
                  </a:lnTo>
                  <a:lnTo>
                    <a:pt x="2201" y="1684"/>
                  </a:lnTo>
                  <a:lnTo>
                    <a:pt x="2056" y="1630"/>
                  </a:lnTo>
                  <a:lnTo>
                    <a:pt x="1902" y="1594"/>
                  </a:lnTo>
                  <a:lnTo>
                    <a:pt x="1757" y="1576"/>
                  </a:lnTo>
                  <a:lnTo>
                    <a:pt x="1603" y="15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03525" y="2351125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1" y="1"/>
                  </a:moveTo>
                  <a:lnTo>
                    <a:pt x="1" y="752"/>
                  </a:lnTo>
                  <a:lnTo>
                    <a:pt x="761" y="1513"/>
                  </a:lnTo>
                  <a:lnTo>
                    <a:pt x="1513" y="75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045325" y="2313100"/>
              <a:ext cx="673200" cy="519750"/>
            </a:xfrm>
            <a:custGeom>
              <a:avLst/>
              <a:gdLst/>
              <a:ahLst/>
              <a:cxnLst/>
              <a:rect l="l" t="t" r="r" b="b"/>
              <a:pathLst>
                <a:path w="26928" h="20790" extrusionOk="0">
                  <a:moveTo>
                    <a:pt x="1377" y="1"/>
                  </a:moveTo>
                  <a:lnTo>
                    <a:pt x="0" y="3088"/>
                  </a:lnTo>
                  <a:lnTo>
                    <a:pt x="5460" y="6818"/>
                  </a:lnTo>
                  <a:lnTo>
                    <a:pt x="13518" y="12314"/>
                  </a:lnTo>
                  <a:lnTo>
                    <a:pt x="25931" y="20789"/>
                  </a:lnTo>
                  <a:lnTo>
                    <a:pt x="26927" y="19503"/>
                  </a:lnTo>
                  <a:lnTo>
                    <a:pt x="1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851600" y="2913850"/>
              <a:ext cx="209625" cy="178625"/>
            </a:xfrm>
            <a:custGeom>
              <a:avLst/>
              <a:gdLst/>
              <a:ahLst/>
              <a:cxnLst/>
              <a:rect l="l" t="t" r="r" b="b"/>
              <a:pathLst>
                <a:path w="8385" h="7145" extrusionOk="0">
                  <a:moveTo>
                    <a:pt x="607" y="0"/>
                  </a:moveTo>
                  <a:lnTo>
                    <a:pt x="0" y="1078"/>
                  </a:lnTo>
                  <a:lnTo>
                    <a:pt x="6555" y="7144"/>
                  </a:lnTo>
                  <a:lnTo>
                    <a:pt x="8384" y="594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693600" y="2800675"/>
              <a:ext cx="173175" cy="140125"/>
            </a:xfrm>
            <a:custGeom>
              <a:avLst/>
              <a:gdLst/>
              <a:ahLst/>
              <a:cxnLst/>
              <a:rect l="l" t="t" r="r" b="b"/>
              <a:pathLst>
                <a:path w="6927" h="5605" extrusionOk="0">
                  <a:moveTo>
                    <a:pt x="996" y="0"/>
                  </a:moveTo>
                  <a:lnTo>
                    <a:pt x="0" y="1286"/>
                  </a:lnTo>
                  <a:lnTo>
                    <a:pt x="6320" y="5605"/>
                  </a:lnTo>
                  <a:lnTo>
                    <a:pt x="6927" y="452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D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155125" y="1083550"/>
              <a:ext cx="89900" cy="89875"/>
            </a:xfrm>
            <a:custGeom>
              <a:avLst/>
              <a:gdLst/>
              <a:ahLst/>
              <a:cxnLst/>
              <a:rect l="l" t="t" r="r" b="b"/>
              <a:pathLst>
                <a:path w="3596" h="3595" extrusionOk="0">
                  <a:moveTo>
                    <a:pt x="1794" y="0"/>
                  </a:moveTo>
                  <a:lnTo>
                    <a:pt x="1613" y="9"/>
                  </a:lnTo>
                  <a:lnTo>
                    <a:pt x="1431" y="37"/>
                  </a:lnTo>
                  <a:lnTo>
                    <a:pt x="1259" y="82"/>
                  </a:lnTo>
                  <a:lnTo>
                    <a:pt x="1096" y="145"/>
                  </a:lnTo>
                  <a:lnTo>
                    <a:pt x="943" y="218"/>
                  </a:lnTo>
                  <a:lnTo>
                    <a:pt x="789" y="308"/>
                  </a:lnTo>
                  <a:lnTo>
                    <a:pt x="653" y="408"/>
                  </a:lnTo>
                  <a:lnTo>
                    <a:pt x="526" y="526"/>
                  </a:lnTo>
                  <a:lnTo>
                    <a:pt x="408" y="652"/>
                  </a:lnTo>
                  <a:lnTo>
                    <a:pt x="309" y="797"/>
                  </a:lnTo>
                  <a:lnTo>
                    <a:pt x="218" y="942"/>
                  </a:lnTo>
                  <a:lnTo>
                    <a:pt x="137" y="1096"/>
                  </a:lnTo>
                  <a:lnTo>
                    <a:pt x="82" y="1268"/>
                  </a:lnTo>
                  <a:lnTo>
                    <a:pt x="37" y="1440"/>
                  </a:lnTo>
                  <a:lnTo>
                    <a:pt x="10" y="1612"/>
                  </a:lnTo>
                  <a:lnTo>
                    <a:pt x="1" y="1802"/>
                  </a:lnTo>
                  <a:lnTo>
                    <a:pt x="10" y="1983"/>
                  </a:lnTo>
                  <a:lnTo>
                    <a:pt x="37" y="2164"/>
                  </a:lnTo>
                  <a:lnTo>
                    <a:pt x="82" y="2336"/>
                  </a:lnTo>
                  <a:lnTo>
                    <a:pt x="137" y="2499"/>
                  </a:lnTo>
                  <a:lnTo>
                    <a:pt x="218" y="2653"/>
                  </a:lnTo>
                  <a:lnTo>
                    <a:pt x="309" y="2807"/>
                  </a:lnTo>
                  <a:lnTo>
                    <a:pt x="408" y="2943"/>
                  </a:lnTo>
                  <a:lnTo>
                    <a:pt x="526" y="3070"/>
                  </a:lnTo>
                  <a:lnTo>
                    <a:pt x="653" y="3187"/>
                  </a:lnTo>
                  <a:lnTo>
                    <a:pt x="789" y="3287"/>
                  </a:lnTo>
                  <a:lnTo>
                    <a:pt x="943" y="3378"/>
                  </a:lnTo>
                  <a:lnTo>
                    <a:pt x="1096" y="3459"/>
                  </a:lnTo>
                  <a:lnTo>
                    <a:pt x="1259" y="3513"/>
                  </a:lnTo>
                  <a:lnTo>
                    <a:pt x="1431" y="3559"/>
                  </a:lnTo>
                  <a:lnTo>
                    <a:pt x="1613" y="3586"/>
                  </a:lnTo>
                  <a:lnTo>
                    <a:pt x="1794" y="3595"/>
                  </a:lnTo>
                  <a:lnTo>
                    <a:pt x="1984" y="3586"/>
                  </a:lnTo>
                  <a:lnTo>
                    <a:pt x="2156" y="3559"/>
                  </a:lnTo>
                  <a:lnTo>
                    <a:pt x="2328" y="3513"/>
                  </a:lnTo>
                  <a:lnTo>
                    <a:pt x="2500" y="3459"/>
                  </a:lnTo>
                  <a:lnTo>
                    <a:pt x="2654" y="3378"/>
                  </a:lnTo>
                  <a:lnTo>
                    <a:pt x="2799" y="3287"/>
                  </a:lnTo>
                  <a:lnTo>
                    <a:pt x="2943" y="3187"/>
                  </a:lnTo>
                  <a:lnTo>
                    <a:pt x="3070" y="3070"/>
                  </a:lnTo>
                  <a:lnTo>
                    <a:pt x="3188" y="2943"/>
                  </a:lnTo>
                  <a:lnTo>
                    <a:pt x="3288" y="2807"/>
                  </a:lnTo>
                  <a:lnTo>
                    <a:pt x="3378" y="2653"/>
                  </a:lnTo>
                  <a:lnTo>
                    <a:pt x="3450" y="2499"/>
                  </a:lnTo>
                  <a:lnTo>
                    <a:pt x="3514" y="2336"/>
                  </a:lnTo>
                  <a:lnTo>
                    <a:pt x="3559" y="2164"/>
                  </a:lnTo>
                  <a:lnTo>
                    <a:pt x="3586" y="1983"/>
                  </a:lnTo>
                  <a:lnTo>
                    <a:pt x="3595" y="1802"/>
                  </a:lnTo>
                  <a:lnTo>
                    <a:pt x="3586" y="1612"/>
                  </a:lnTo>
                  <a:lnTo>
                    <a:pt x="3559" y="1440"/>
                  </a:lnTo>
                  <a:lnTo>
                    <a:pt x="3514" y="1268"/>
                  </a:lnTo>
                  <a:lnTo>
                    <a:pt x="3450" y="1096"/>
                  </a:lnTo>
                  <a:lnTo>
                    <a:pt x="3378" y="942"/>
                  </a:lnTo>
                  <a:lnTo>
                    <a:pt x="3288" y="797"/>
                  </a:lnTo>
                  <a:lnTo>
                    <a:pt x="3188" y="652"/>
                  </a:lnTo>
                  <a:lnTo>
                    <a:pt x="3070" y="526"/>
                  </a:lnTo>
                  <a:lnTo>
                    <a:pt x="2943" y="408"/>
                  </a:lnTo>
                  <a:lnTo>
                    <a:pt x="2799" y="308"/>
                  </a:lnTo>
                  <a:lnTo>
                    <a:pt x="2654" y="218"/>
                  </a:lnTo>
                  <a:lnTo>
                    <a:pt x="2500" y="145"/>
                  </a:lnTo>
                  <a:lnTo>
                    <a:pt x="2328" y="82"/>
                  </a:lnTo>
                  <a:lnTo>
                    <a:pt x="2156" y="37"/>
                  </a:lnTo>
                  <a:lnTo>
                    <a:pt x="1984" y="9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31600" y="3834650"/>
              <a:ext cx="113650" cy="127475"/>
            </a:xfrm>
            <a:custGeom>
              <a:avLst/>
              <a:gdLst/>
              <a:ahLst/>
              <a:cxnLst/>
              <a:rect l="l" t="t" r="r" b="b"/>
              <a:pathLst>
                <a:path w="4546" h="5099" extrusionOk="0">
                  <a:moveTo>
                    <a:pt x="2273" y="1"/>
                  </a:moveTo>
                  <a:lnTo>
                    <a:pt x="1566" y="1848"/>
                  </a:lnTo>
                  <a:lnTo>
                    <a:pt x="0" y="2554"/>
                  </a:lnTo>
                  <a:lnTo>
                    <a:pt x="1566" y="3260"/>
                  </a:lnTo>
                  <a:lnTo>
                    <a:pt x="2273" y="5098"/>
                  </a:lnTo>
                  <a:lnTo>
                    <a:pt x="2979" y="3260"/>
                  </a:lnTo>
                  <a:lnTo>
                    <a:pt x="4545" y="2554"/>
                  </a:lnTo>
                  <a:lnTo>
                    <a:pt x="2979" y="1848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278025" y="1228875"/>
              <a:ext cx="190375" cy="213700"/>
            </a:xfrm>
            <a:custGeom>
              <a:avLst/>
              <a:gdLst/>
              <a:ahLst/>
              <a:cxnLst/>
              <a:rect l="l" t="t" r="r" b="b"/>
              <a:pathLst>
                <a:path w="7615" h="8548" extrusionOk="0">
                  <a:moveTo>
                    <a:pt x="3803" y="0"/>
                  </a:moveTo>
                  <a:lnTo>
                    <a:pt x="2626" y="3088"/>
                  </a:lnTo>
                  <a:lnTo>
                    <a:pt x="0" y="4274"/>
                  </a:lnTo>
                  <a:lnTo>
                    <a:pt x="2626" y="5460"/>
                  </a:lnTo>
                  <a:lnTo>
                    <a:pt x="3803" y="8547"/>
                  </a:lnTo>
                  <a:lnTo>
                    <a:pt x="4989" y="5460"/>
                  </a:lnTo>
                  <a:lnTo>
                    <a:pt x="7615" y="4274"/>
                  </a:lnTo>
                  <a:lnTo>
                    <a:pt x="4989" y="3088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12150" y="2264450"/>
              <a:ext cx="120225" cy="134925"/>
            </a:xfrm>
            <a:custGeom>
              <a:avLst/>
              <a:gdLst/>
              <a:ahLst/>
              <a:cxnLst/>
              <a:rect l="l" t="t" r="r" b="b"/>
              <a:pathLst>
                <a:path w="4809" h="5397" extrusionOk="0">
                  <a:moveTo>
                    <a:pt x="2400" y="0"/>
                  </a:moveTo>
                  <a:lnTo>
                    <a:pt x="1658" y="1947"/>
                  </a:lnTo>
                  <a:lnTo>
                    <a:pt x="1" y="2698"/>
                  </a:lnTo>
                  <a:lnTo>
                    <a:pt x="1658" y="3441"/>
                  </a:lnTo>
                  <a:lnTo>
                    <a:pt x="2400" y="5396"/>
                  </a:lnTo>
                  <a:lnTo>
                    <a:pt x="3152" y="3441"/>
                  </a:lnTo>
                  <a:lnTo>
                    <a:pt x="4809" y="2698"/>
                  </a:lnTo>
                  <a:lnTo>
                    <a:pt x="3152" y="1947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702675" y="1180875"/>
              <a:ext cx="76775" cy="86050"/>
            </a:xfrm>
            <a:custGeom>
              <a:avLst/>
              <a:gdLst/>
              <a:ahLst/>
              <a:cxnLst/>
              <a:rect l="l" t="t" r="r" b="b"/>
              <a:pathLst>
                <a:path w="3071" h="3442" extrusionOk="0">
                  <a:moveTo>
                    <a:pt x="1531" y="1"/>
                  </a:moveTo>
                  <a:lnTo>
                    <a:pt x="1060" y="1241"/>
                  </a:lnTo>
                  <a:lnTo>
                    <a:pt x="1" y="1721"/>
                  </a:lnTo>
                  <a:lnTo>
                    <a:pt x="1060" y="2201"/>
                  </a:lnTo>
                  <a:lnTo>
                    <a:pt x="1531" y="3441"/>
                  </a:lnTo>
                  <a:lnTo>
                    <a:pt x="2011" y="2201"/>
                  </a:lnTo>
                  <a:lnTo>
                    <a:pt x="3070" y="1721"/>
                  </a:lnTo>
                  <a:lnTo>
                    <a:pt x="2011" y="1241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987675" y="2104400"/>
              <a:ext cx="76750" cy="86050"/>
            </a:xfrm>
            <a:custGeom>
              <a:avLst/>
              <a:gdLst/>
              <a:ahLst/>
              <a:cxnLst/>
              <a:rect l="l" t="t" r="r" b="b"/>
              <a:pathLst>
                <a:path w="3070" h="3442" extrusionOk="0">
                  <a:moveTo>
                    <a:pt x="1530" y="1"/>
                  </a:moveTo>
                  <a:lnTo>
                    <a:pt x="1059" y="1250"/>
                  </a:lnTo>
                  <a:lnTo>
                    <a:pt x="0" y="1721"/>
                  </a:lnTo>
                  <a:lnTo>
                    <a:pt x="1059" y="2201"/>
                  </a:lnTo>
                  <a:lnTo>
                    <a:pt x="1530" y="3441"/>
                  </a:lnTo>
                  <a:lnTo>
                    <a:pt x="2010" y="2201"/>
                  </a:lnTo>
                  <a:lnTo>
                    <a:pt x="3069" y="1721"/>
                  </a:lnTo>
                  <a:lnTo>
                    <a:pt x="2010" y="1250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526775" y="1073575"/>
              <a:ext cx="76750" cy="86050"/>
            </a:xfrm>
            <a:custGeom>
              <a:avLst/>
              <a:gdLst/>
              <a:ahLst/>
              <a:cxnLst/>
              <a:rect l="l" t="t" r="r" b="b"/>
              <a:pathLst>
                <a:path w="3070" h="3442" extrusionOk="0">
                  <a:moveTo>
                    <a:pt x="1531" y="1"/>
                  </a:moveTo>
                  <a:lnTo>
                    <a:pt x="1060" y="1241"/>
                  </a:lnTo>
                  <a:lnTo>
                    <a:pt x="1" y="1721"/>
                  </a:lnTo>
                  <a:lnTo>
                    <a:pt x="1060" y="2201"/>
                  </a:lnTo>
                  <a:lnTo>
                    <a:pt x="1531" y="3442"/>
                  </a:lnTo>
                  <a:lnTo>
                    <a:pt x="2011" y="2201"/>
                  </a:lnTo>
                  <a:lnTo>
                    <a:pt x="3070" y="1721"/>
                  </a:lnTo>
                  <a:lnTo>
                    <a:pt x="2011" y="1241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283500" y="3726925"/>
              <a:ext cx="76775" cy="86025"/>
            </a:xfrm>
            <a:custGeom>
              <a:avLst/>
              <a:gdLst/>
              <a:ahLst/>
              <a:cxnLst/>
              <a:rect l="l" t="t" r="r" b="b"/>
              <a:pathLst>
                <a:path w="3071" h="3441" extrusionOk="0">
                  <a:moveTo>
                    <a:pt x="1531" y="0"/>
                  </a:moveTo>
                  <a:lnTo>
                    <a:pt x="1051" y="1250"/>
                  </a:lnTo>
                  <a:lnTo>
                    <a:pt x="1" y="1720"/>
                  </a:lnTo>
                  <a:lnTo>
                    <a:pt x="1051" y="2200"/>
                  </a:lnTo>
                  <a:lnTo>
                    <a:pt x="1531" y="3441"/>
                  </a:lnTo>
                  <a:lnTo>
                    <a:pt x="2011" y="2200"/>
                  </a:lnTo>
                  <a:lnTo>
                    <a:pt x="3070" y="1720"/>
                  </a:lnTo>
                  <a:lnTo>
                    <a:pt x="2011" y="1250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"/>
          <p:cNvSpPr txBox="1"/>
          <p:nvPr/>
        </p:nvSpPr>
        <p:spPr>
          <a:xfrm>
            <a:off x="5525316" y="1001833"/>
            <a:ext cx="3471647" cy="349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Brahma, a central figure in Hindu mythology, is revered as the creator deity responsible for shaping the universe and guiding human life.  </a:t>
            </a:r>
            <a:endParaRPr/>
          </a:p>
          <a:p>
            <a:pPr marL="17145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delves into Brahma's life stories and their profound impact on social reform and enlightenment in Hindu society.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"/>
          <p:cNvGrpSpPr/>
          <p:nvPr/>
        </p:nvGrpSpPr>
        <p:grpSpPr>
          <a:xfrm>
            <a:off x="-23178" y="73813"/>
            <a:ext cx="4205987" cy="2662907"/>
            <a:chOff x="1517" y="389117"/>
            <a:chExt cx="4205987" cy="266290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1517" y="389117"/>
              <a:ext cx="3570958" cy="2662907"/>
              <a:chOff x="1517" y="389117"/>
              <a:chExt cx="3570958" cy="2662907"/>
            </a:xfrm>
          </p:grpSpPr>
          <p:sp>
            <p:nvSpPr>
              <p:cNvPr id="241" name="Google Shape;241;p3"/>
              <p:cNvSpPr txBox="1"/>
              <p:nvPr/>
            </p:nvSpPr>
            <p:spPr>
              <a:xfrm>
                <a:off x="910767" y="870908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Birth from the Lotus</a:t>
                </a:r>
                <a:endParaRPr sz="18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2" name="Google Shape;242;p3"/>
              <p:cNvSpPr txBox="1"/>
              <p:nvPr/>
            </p:nvSpPr>
            <p:spPr>
              <a:xfrm>
                <a:off x="1517" y="1433240"/>
                <a:ext cx="3570958" cy="1618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Brahma is said to have emerged from a lotus flower that blossomed from the navel of Lord Vishnu while he slept on the cosmic ocean.   </a:t>
                </a:r>
                <a:endParaRPr dirty="0"/>
              </a:p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400" b="0" i="0" u="none" strike="noStrike" cap="non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This miraculous birth symbolizes the power of creation and innovation, inspiring individuals to embrace their inherent potential for transformation.</a:t>
                </a:r>
                <a:endParaRPr sz="1400" b="0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65804" y="389117"/>
                <a:ext cx="621300" cy="621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4" name="Google Shape;244;p3"/>
            <p:cNvCxnSpPr>
              <a:stCxn id="243" idx="6"/>
            </p:cNvCxnSpPr>
            <p:nvPr/>
          </p:nvCxnSpPr>
          <p:spPr>
            <a:xfrm>
              <a:off x="887104" y="699767"/>
              <a:ext cx="3320400" cy="1005900"/>
            </a:xfrm>
            <a:prstGeom prst="bentConnector3">
              <a:avLst>
                <a:gd name="adj1" fmla="val 8305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5" name="Google Shape;245;p3"/>
          <p:cNvGrpSpPr/>
          <p:nvPr/>
        </p:nvGrpSpPr>
        <p:grpSpPr>
          <a:xfrm>
            <a:off x="5326625" y="-31878"/>
            <a:ext cx="3656999" cy="3539364"/>
            <a:chOff x="5269951" y="396782"/>
            <a:chExt cx="3412293" cy="3150097"/>
          </a:xfrm>
        </p:grpSpPr>
        <p:grpSp>
          <p:nvGrpSpPr>
            <p:cNvPr id="246" name="Google Shape;246;p3"/>
            <p:cNvGrpSpPr/>
            <p:nvPr/>
          </p:nvGrpSpPr>
          <p:grpSpPr>
            <a:xfrm>
              <a:off x="5818857" y="396782"/>
              <a:ext cx="2863387" cy="3150097"/>
              <a:chOff x="5818857" y="396782"/>
              <a:chExt cx="2863387" cy="3150097"/>
            </a:xfrm>
          </p:grpSpPr>
          <p:grpSp>
            <p:nvGrpSpPr>
              <p:cNvPr id="247" name="Google Shape;247;p3"/>
              <p:cNvGrpSpPr/>
              <p:nvPr/>
            </p:nvGrpSpPr>
            <p:grpSpPr>
              <a:xfrm>
                <a:off x="5818857" y="815655"/>
                <a:ext cx="2826168" cy="2731224"/>
                <a:chOff x="5895044" y="110205"/>
                <a:chExt cx="2826168" cy="2731224"/>
              </a:xfrm>
            </p:grpSpPr>
            <p:sp>
              <p:nvSpPr>
                <p:cNvPr id="248" name="Google Shape;248;p3"/>
                <p:cNvSpPr txBox="1"/>
                <p:nvPr/>
              </p:nvSpPr>
              <p:spPr>
                <a:xfrm>
                  <a:off x="6536323" y="110205"/>
                  <a:ext cx="16512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1" i="0" u="none" strike="noStrike" cap="none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The Creation of Saraswati</a:t>
                  </a:r>
                  <a:endParaRPr sz="1800" b="1" i="0" u="none" strike="noStrike" cap="non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49" name="Google Shape;249;p3"/>
                <p:cNvSpPr txBox="1"/>
                <p:nvPr/>
              </p:nvSpPr>
              <p:spPr>
                <a:xfrm flipH="1">
                  <a:off x="5895044" y="567981"/>
                  <a:ext cx="2826168" cy="2273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85750" marR="0" lvl="0" indent="-28575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Char char="•"/>
                  </a:pP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Brahma, desiring a companion to aid in the process of creation, meditated deeply and created </a:t>
                  </a:r>
                  <a:r>
                    <a:rPr lang="en-US" sz="1400" b="0" i="0" u="none" strike="noStrike" cap="none" dirty="0" err="1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Saraswati</a:t>
                  </a: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, the goddess of knowledge and wisdom.</a:t>
                  </a:r>
                  <a:endParaRPr dirty="0"/>
                </a:p>
                <a:p>
                  <a:pPr marL="285750" marR="0" lvl="0" indent="-28575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Char char="•"/>
                  </a:pPr>
                  <a:r>
                    <a:rPr lang="en-US" sz="1400" b="0" i="0" u="none" strike="noStrike" cap="none" dirty="0" err="1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Saraswati's</a:t>
                  </a: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existence highlights Brahma's reverence for learning and enlightenment, encouraging society to prioritize education and intellectual growth.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8060944" y="396782"/>
                <a:ext cx="621300" cy="62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1" name="Google Shape;251;p3"/>
            <p:cNvCxnSpPr/>
            <p:nvPr/>
          </p:nvCxnSpPr>
          <p:spPr>
            <a:xfrm flipH="1">
              <a:off x="5269951" y="600640"/>
              <a:ext cx="2790994" cy="783835"/>
            </a:xfrm>
            <a:prstGeom prst="bentConnector3">
              <a:avLst>
                <a:gd name="adj1" fmla="val 5524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2" name="Google Shape;252;p3"/>
          <p:cNvGrpSpPr/>
          <p:nvPr/>
        </p:nvGrpSpPr>
        <p:grpSpPr>
          <a:xfrm>
            <a:off x="126979" y="2842651"/>
            <a:ext cx="8350672" cy="2213584"/>
            <a:chOff x="134588" y="2748014"/>
            <a:chExt cx="8350672" cy="2213584"/>
          </a:xfrm>
        </p:grpSpPr>
        <p:grpSp>
          <p:nvGrpSpPr>
            <p:cNvPr id="253" name="Google Shape;253;p3"/>
            <p:cNvGrpSpPr/>
            <p:nvPr/>
          </p:nvGrpSpPr>
          <p:grpSpPr>
            <a:xfrm>
              <a:off x="134588" y="2748014"/>
              <a:ext cx="8350672" cy="2213584"/>
              <a:chOff x="134588" y="2748014"/>
              <a:chExt cx="8350672" cy="2213584"/>
            </a:xfrm>
          </p:grpSpPr>
          <p:grpSp>
            <p:nvGrpSpPr>
              <p:cNvPr id="254" name="Google Shape;254;p3"/>
              <p:cNvGrpSpPr/>
              <p:nvPr/>
            </p:nvGrpSpPr>
            <p:grpSpPr>
              <a:xfrm>
                <a:off x="171212" y="2827240"/>
                <a:ext cx="8314048" cy="2134358"/>
                <a:chOff x="247399" y="61315"/>
                <a:chExt cx="8314048" cy="2134358"/>
              </a:xfrm>
            </p:grpSpPr>
            <p:sp>
              <p:nvSpPr>
                <p:cNvPr id="255" name="Google Shape;255;p3"/>
                <p:cNvSpPr txBox="1"/>
                <p:nvPr/>
              </p:nvSpPr>
              <p:spPr>
                <a:xfrm>
                  <a:off x="1056908" y="61315"/>
                  <a:ext cx="1677948" cy="7979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1" i="0" u="none" strike="noStrike" cap="none">
                      <a:solidFill>
                        <a:srgbClr val="0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Brahma's Sacrifice for Knowledge</a:t>
                  </a:r>
                  <a:endParaRPr sz="1800" b="1" i="0" u="none" strike="noStrike" cap="non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56" name="Google Shape;256;p3"/>
                <p:cNvSpPr txBox="1"/>
                <p:nvPr/>
              </p:nvSpPr>
              <p:spPr>
                <a:xfrm>
                  <a:off x="247399" y="1192076"/>
                  <a:ext cx="8314048" cy="10035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In one legend, Brahma severed his fifth head as a sacrifice to uphold the sanctity of truth and knowledge.  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This act demonstrates Brahma's commitment to upholding moral and ethical principles, inspiring individuals to prioritize truthfulness and integrity in their actions.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57" name="Google Shape;257;p3"/>
              <p:cNvSpPr/>
              <p:nvPr/>
            </p:nvSpPr>
            <p:spPr>
              <a:xfrm>
                <a:off x="134588" y="2748014"/>
                <a:ext cx="621300" cy="621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8" name="Google Shape;258;p3"/>
            <p:cNvCxnSpPr/>
            <p:nvPr/>
          </p:nvCxnSpPr>
          <p:spPr>
            <a:xfrm rot="10800000">
              <a:off x="755888" y="2791692"/>
              <a:ext cx="3819760" cy="453566"/>
            </a:xfrm>
            <a:prstGeom prst="bentConnector3">
              <a:avLst>
                <a:gd name="adj1" fmla="val 498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9" name="Google Shape;259;p3"/>
          <p:cNvGrpSpPr/>
          <p:nvPr/>
        </p:nvGrpSpPr>
        <p:grpSpPr>
          <a:xfrm>
            <a:off x="3482350" y="381304"/>
            <a:ext cx="2100800" cy="3722656"/>
            <a:chOff x="2331800" y="238125"/>
            <a:chExt cx="2956375" cy="5238750"/>
          </a:xfrm>
        </p:grpSpPr>
        <p:sp>
          <p:nvSpPr>
            <p:cNvPr id="260" name="Google Shape;260;p3"/>
            <p:cNvSpPr/>
            <p:nvPr/>
          </p:nvSpPr>
          <p:spPr>
            <a:xfrm>
              <a:off x="2609825" y="5232325"/>
              <a:ext cx="1718800" cy="244550"/>
            </a:xfrm>
            <a:custGeom>
              <a:avLst/>
              <a:gdLst/>
              <a:ahLst/>
              <a:cxnLst/>
              <a:rect l="l" t="t" r="r" b="b"/>
              <a:pathLst>
                <a:path w="68752" h="9782" extrusionOk="0">
                  <a:moveTo>
                    <a:pt x="34380" y="0"/>
                  </a:moveTo>
                  <a:lnTo>
                    <a:pt x="32611" y="8"/>
                  </a:lnTo>
                  <a:lnTo>
                    <a:pt x="30866" y="23"/>
                  </a:lnTo>
                  <a:lnTo>
                    <a:pt x="29143" y="53"/>
                  </a:lnTo>
                  <a:lnTo>
                    <a:pt x="27450" y="98"/>
                  </a:lnTo>
                  <a:lnTo>
                    <a:pt x="25787" y="151"/>
                  </a:lnTo>
                  <a:lnTo>
                    <a:pt x="24154" y="218"/>
                  </a:lnTo>
                  <a:lnTo>
                    <a:pt x="22559" y="294"/>
                  </a:lnTo>
                  <a:lnTo>
                    <a:pt x="20994" y="384"/>
                  </a:lnTo>
                  <a:lnTo>
                    <a:pt x="19474" y="482"/>
                  </a:lnTo>
                  <a:lnTo>
                    <a:pt x="17991" y="587"/>
                  </a:lnTo>
                  <a:lnTo>
                    <a:pt x="16554" y="707"/>
                  </a:lnTo>
                  <a:lnTo>
                    <a:pt x="15162" y="835"/>
                  </a:lnTo>
                  <a:lnTo>
                    <a:pt x="13808" y="971"/>
                  </a:lnTo>
                  <a:lnTo>
                    <a:pt x="12513" y="1114"/>
                  </a:lnTo>
                  <a:lnTo>
                    <a:pt x="11264" y="1272"/>
                  </a:lnTo>
                  <a:lnTo>
                    <a:pt x="10068" y="1430"/>
                  </a:lnTo>
                  <a:lnTo>
                    <a:pt x="8932" y="1603"/>
                  </a:lnTo>
                  <a:lnTo>
                    <a:pt x="7856" y="1776"/>
                  </a:lnTo>
                  <a:lnTo>
                    <a:pt x="6832" y="1964"/>
                  </a:lnTo>
                  <a:lnTo>
                    <a:pt x="6343" y="2054"/>
                  </a:lnTo>
                  <a:lnTo>
                    <a:pt x="5877" y="2152"/>
                  </a:lnTo>
                  <a:lnTo>
                    <a:pt x="5418" y="2250"/>
                  </a:lnTo>
                  <a:lnTo>
                    <a:pt x="4981" y="2355"/>
                  </a:lnTo>
                  <a:lnTo>
                    <a:pt x="4560" y="2453"/>
                  </a:lnTo>
                  <a:lnTo>
                    <a:pt x="4154" y="2558"/>
                  </a:lnTo>
                  <a:lnTo>
                    <a:pt x="3762" y="2664"/>
                  </a:lnTo>
                  <a:lnTo>
                    <a:pt x="3394" y="2769"/>
                  </a:lnTo>
                  <a:lnTo>
                    <a:pt x="3040" y="2875"/>
                  </a:lnTo>
                  <a:lnTo>
                    <a:pt x="2702" y="2987"/>
                  </a:lnTo>
                  <a:lnTo>
                    <a:pt x="2385" y="3093"/>
                  </a:lnTo>
                  <a:lnTo>
                    <a:pt x="2092" y="3206"/>
                  </a:lnTo>
                  <a:lnTo>
                    <a:pt x="1806" y="3318"/>
                  </a:lnTo>
                  <a:lnTo>
                    <a:pt x="1550" y="3431"/>
                  </a:lnTo>
                  <a:lnTo>
                    <a:pt x="1309" y="3552"/>
                  </a:lnTo>
                  <a:lnTo>
                    <a:pt x="1084" y="3665"/>
                  </a:lnTo>
                  <a:lnTo>
                    <a:pt x="881" y="3785"/>
                  </a:lnTo>
                  <a:lnTo>
                    <a:pt x="700" y="3905"/>
                  </a:lnTo>
                  <a:lnTo>
                    <a:pt x="542" y="4026"/>
                  </a:lnTo>
                  <a:lnTo>
                    <a:pt x="399" y="4146"/>
                  </a:lnTo>
                  <a:lnTo>
                    <a:pt x="279" y="4267"/>
                  </a:lnTo>
                  <a:lnTo>
                    <a:pt x="181" y="4387"/>
                  </a:lnTo>
                  <a:lnTo>
                    <a:pt x="143" y="4447"/>
                  </a:lnTo>
                  <a:lnTo>
                    <a:pt x="106" y="4515"/>
                  </a:lnTo>
                  <a:lnTo>
                    <a:pt x="75" y="4575"/>
                  </a:lnTo>
                  <a:lnTo>
                    <a:pt x="45" y="4635"/>
                  </a:lnTo>
                  <a:lnTo>
                    <a:pt x="30" y="4703"/>
                  </a:lnTo>
                  <a:lnTo>
                    <a:pt x="15" y="4763"/>
                  </a:lnTo>
                  <a:lnTo>
                    <a:pt x="8" y="4823"/>
                  </a:lnTo>
                  <a:lnTo>
                    <a:pt x="0" y="4891"/>
                  </a:lnTo>
                  <a:lnTo>
                    <a:pt x="8" y="4951"/>
                  </a:lnTo>
                  <a:lnTo>
                    <a:pt x="15" y="5011"/>
                  </a:lnTo>
                  <a:lnTo>
                    <a:pt x="30" y="5079"/>
                  </a:lnTo>
                  <a:lnTo>
                    <a:pt x="45" y="5139"/>
                  </a:lnTo>
                  <a:lnTo>
                    <a:pt x="75" y="5200"/>
                  </a:lnTo>
                  <a:lnTo>
                    <a:pt x="106" y="5267"/>
                  </a:lnTo>
                  <a:lnTo>
                    <a:pt x="143" y="5327"/>
                  </a:lnTo>
                  <a:lnTo>
                    <a:pt x="181" y="5388"/>
                  </a:lnTo>
                  <a:lnTo>
                    <a:pt x="279" y="5508"/>
                  </a:lnTo>
                  <a:lnTo>
                    <a:pt x="399" y="5636"/>
                  </a:lnTo>
                  <a:lnTo>
                    <a:pt x="542" y="5756"/>
                  </a:lnTo>
                  <a:lnTo>
                    <a:pt x="700" y="5877"/>
                  </a:lnTo>
                  <a:lnTo>
                    <a:pt x="881" y="5990"/>
                  </a:lnTo>
                  <a:lnTo>
                    <a:pt x="1084" y="6110"/>
                  </a:lnTo>
                  <a:lnTo>
                    <a:pt x="1309" y="6230"/>
                  </a:lnTo>
                  <a:lnTo>
                    <a:pt x="1550" y="6343"/>
                  </a:lnTo>
                  <a:lnTo>
                    <a:pt x="1806" y="6456"/>
                  </a:lnTo>
                  <a:lnTo>
                    <a:pt x="2092" y="6569"/>
                  </a:lnTo>
                  <a:lnTo>
                    <a:pt x="2385" y="6682"/>
                  </a:lnTo>
                  <a:lnTo>
                    <a:pt x="2702" y="6795"/>
                  </a:lnTo>
                  <a:lnTo>
                    <a:pt x="3040" y="6900"/>
                  </a:lnTo>
                  <a:lnTo>
                    <a:pt x="3394" y="7005"/>
                  </a:lnTo>
                  <a:lnTo>
                    <a:pt x="3762" y="7118"/>
                  </a:lnTo>
                  <a:lnTo>
                    <a:pt x="4154" y="7216"/>
                  </a:lnTo>
                  <a:lnTo>
                    <a:pt x="4560" y="7321"/>
                  </a:lnTo>
                  <a:lnTo>
                    <a:pt x="4981" y="7427"/>
                  </a:lnTo>
                  <a:lnTo>
                    <a:pt x="5418" y="7525"/>
                  </a:lnTo>
                  <a:lnTo>
                    <a:pt x="5877" y="7622"/>
                  </a:lnTo>
                  <a:lnTo>
                    <a:pt x="6343" y="7720"/>
                  </a:lnTo>
                  <a:lnTo>
                    <a:pt x="6832" y="7818"/>
                  </a:lnTo>
                  <a:lnTo>
                    <a:pt x="7856" y="7999"/>
                  </a:lnTo>
                  <a:lnTo>
                    <a:pt x="8932" y="8179"/>
                  </a:lnTo>
                  <a:lnTo>
                    <a:pt x="10068" y="8345"/>
                  </a:lnTo>
                  <a:lnTo>
                    <a:pt x="11264" y="8510"/>
                  </a:lnTo>
                  <a:lnTo>
                    <a:pt x="12513" y="8661"/>
                  </a:lnTo>
                  <a:lnTo>
                    <a:pt x="13808" y="8811"/>
                  </a:lnTo>
                  <a:lnTo>
                    <a:pt x="15162" y="8947"/>
                  </a:lnTo>
                  <a:lnTo>
                    <a:pt x="16554" y="9075"/>
                  </a:lnTo>
                  <a:lnTo>
                    <a:pt x="17991" y="9188"/>
                  </a:lnTo>
                  <a:lnTo>
                    <a:pt x="19474" y="9300"/>
                  </a:lnTo>
                  <a:lnTo>
                    <a:pt x="20994" y="9398"/>
                  </a:lnTo>
                  <a:lnTo>
                    <a:pt x="22559" y="9481"/>
                  </a:lnTo>
                  <a:lnTo>
                    <a:pt x="24154" y="9556"/>
                  </a:lnTo>
                  <a:lnTo>
                    <a:pt x="25787" y="9624"/>
                  </a:lnTo>
                  <a:lnTo>
                    <a:pt x="27450" y="9677"/>
                  </a:lnTo>
                  <a:lnTo>
                    <a:pt x="29143" y="9722"/>
                  </a:lnTo>
                  <a:lnTo>
                    <a:pt x="30866" y="9752"/>
                  </a:lnTo>
                  <a:lnTo>
                    <a:pt x="32611" y="9774"/>
                  </a:lnTo>
                  <a:lnTo>
                    <a:pt x="34380" y="9782"/>
                  </a:lnTo>
                  <a:lnTo>
                    <a:pt x="36148" y="9774"/>
                  </a:lnTo>
                  <a:lnTo>
                    <a:pt x="37894" y="9752"/>
                  </a:lnTo>
                  <a:lnTo>
                    <a:pt x="39609" y="9722"/>
                  </a:lnTo>
                  <a:lnTo>
                    <a:pt x="41302" y="9677"/>
                  </a:lnTo>
                  <a:lnTo>
                    <a:pt x="42965" y="9624"/>
                  </a:lnTo>
                  <a:lnTo>
                    <a:pt x="44598" y="9556"/>
                  </a:lnTo>
                  <a:lnTo>
                    <a:pt x="46193" y="9481"/>
                  </a:lnTo>
                  <a:lnTo>
                    <a:pt x="47758" y="9398"/>
                  </a:lnTo>
                  <a:lnTo>
                    <a:pt x="49278" y="9300"/>
                  </a:lnTo>
                  <a:lnTo>
                    <a:pt x="50760" y="9188"/>
                  </a:lnTo>
                  <a:lnTo>
                    <a:pt x="52198" y="9075"/>
                  </a:lnTo>
                  <a:lnTo>
                    <a:pt x="53597" y="8947"/>
                  </a:lnTo>
                  <a:lnTo>
                    <a:pt x="54944" y="8811"/>
                  </a:lnTo>
                  <a:lnTo>
                    <a:pt x="56238" y="8661"/>
                  </a:lnTo>
                  <a:lnTo>
                    <a:pt x="57487" y="8510"/>
                  </a:lnTo>
                  <a:lnTo>
                    <a:pt x="58684" y="8345"/>
                  </a:lnTo>
                  <a:lnTo>
                    <a:pt x="59820" y="8179"/>
                  </a:lnTo>
                  <a:lnTo>
                    <a:pt x="60903" y="7999"/>
                  </a:lnTo>
                  <a:lnTo>
                    <a:pt x="61919" y="7818"/>
                  </a:lnTo>
                  <a:lnTo>
                    <a:pt x="62408" y="7720"/>
                  </a:lnTo>
                  <a:lnTo>
                    <a:pt x="62882" y="7622"/>
                  </a:lnTo>
                  <a:lnTo>
                    <a:pt x="63334" y="7525"/>
                  </a:lnTo>
                  <a:lnTo>
                    <a:pt x="63770" y="7427"/>
                  </a:lnTo>
                  <a:lnTo>
                    <a:pt x="64199" y="7321"/>
                  </a:lnTo>
                  <a:lnTo>
                    <a:pt x="64598" y="7216"/>
                  </a:lnTo>
                  <a:lnTo>
                    <a:pt x="64989" y="7118"/>
                  </a:lnTo>
                  <a:lnTo>
                    <a:pt x="65358" y="7005"/>
                  </a:lnTo>
                  <a:lnTo>
                    <a:pt x="65712" y="6900"/>
                  </a:lnTo>
                  <a:lnTo>
                    <a:pt x="66050" y="6795"/>
                  </a:lnTo>
                  <a:lnTo>
                    <a:pt x="66366" y="6682"/>
                  </a:lnTo>
                  <a:lnTo>
                    <a:pt x="66667" y="6569"/>
                  </a:lnTo>
                  <a:lnTo>
                    <a:pt x="66946" y="6456"/>
                  </a:lnTo>
                  <a:lnTo>
                    <a:pt x="67202" y="6343"/>
                  </a:lnTo>
                  <a:lnTo>
                    <a:pt x="67450" y="6230"/>
                  </a:lnTo>
                  <a:lnTo>
                    <a:pt x="67668" y="6110"/>
                  </a:lnTo>
                  <a:lnTo>
                    <a:pt x="67871" y="5990"/>
                  </a:lnTo>
                  <a:lnTo>
                    <a:pt x="68052" y="5877"/>
                  </a:lnTo>
                  <a:lnTo>
                    <a:pt x="68210" y="5756"/>
                  </a:lnTo>
                  <a:lnTo>
                    <a:pt x="68353" y="5636"/>
                  </a:lnTo>
                  <a:lnTo>
                    <a:pt x="68473" y="5508"/>
                  </a:lnTo>
                  <a:lnTo>
                    <a:pt x="68571" y="5388"/>
                  </a:lnTo>
                  <a:lnTo>
                    <a:pt x="68616" y="5327"/>
                  </a:lnTo>
                  <a:lnTo>
                    <a:pt x="68646" y="5267"/>
                  </a:lnTo>
                  <a:lnTo>
                    <a:pt x="68684" y="5200"/>
                  </a:lnTo>
                  <a:lnTo>
                    <a:pt x="68706" y="5139"/>
                  </a:lnTo>
                  <a:lnTo>
                    <a:pt x="68721" y="5079"/>
                  </a:lnTo>
                  <a:lnTo>
                    <a:pt x="68736" y="5011"/>
                  </a:lnTo>
                  <a:lnTo>
                    <a:pt x="68744" y="4951"/>
                  </a:lnTo>
                  <a:lnTo>
                    <a:pt x="68752" y="4891"/>
                  </a:lnTo>
                  <a:lnTo>
                    <a:pt x="68744" y="4823"/>
                  </a:lnTo>
                  <a:lnTo>
                    <a:pt x="68736" y="4763"/>
                  </a:lnTo>
                  <a:lnTo>
                    <a:pt x="68721" y="4703"/>
                  </a:lnTo>
                  <a:lnTo>
                    <a:pt x="68706" y="4635"/>
                  </a:lnTo>
                  <a:lnTo>
                    <a:pt x="68684" y="4575"/>
                  </a:lnTo>
                  <a:lnTo>
                    <a:pt x="68646" y="4515"/>
                  </a:lnTo>
                  <a:lnTo>
                    <a:pt x="68616" y="4447"/>
                  </a:lnTo>
                  <a:lnTo>
                    <a:pt x="68571" y="4387"/>
                  </a:lnTo>
                  <a:lnTo>
                    <a:pt x="68473" y="4267"/>
                  </a:lnTo>
                  <a:lnTo>
                    <a:pt x="68353" y="4146"/>
                  </a:lnTo>
                  <a:lnTo>
                    <a:pt x="68210" y="4026"/>
                  </a:lnTo>
                  <a:lnTo>
                    <a:pt x="68052" y="3905"/>
                  </a:lnTo>
                  <a:lnTo>
                    <a:pt x="67871" y="3785"/>
                  </a:lnTo>
                  <a:lnTo>
                    <a:pt x="67668" y="3665"/>
                  </a:lnTo>
                  <a:lnTo>
                    <a:pt x="67450" y="3552"/>
                  </a:lnTo>
                  <a:lnTo>
                    <a:pt x="67202" y="3431"/>
                  </a:lnTo>
                  <a:lnTo>
                    <a:pt x="66946" y="3318"/>
                  </a:lnTo>
                  <a:lnTo>
                    <a:pt x="66667" y="3206"/>
                  </a:lnTo>
                  <a:lnTo>
                    <a:pt x="66366" y="3093"/>
                  </a:lnTo>
                  <a:lnTo>
                    <a:pt x="66050" y="2987"/>
                  </a:lnTo>
                  <a:lnTo>
                    <a:pt x="65712" y="2875"/>
                  </a:lnTo>
                  <a:lnTo>
                    <a:pt x="65358" y="2769"/>
                  </a:lnTo>
                  <a:lnTo>
                    <a:pt x="64989" y="2664"/>
                  </a:lnTo>
                  <a:lnTo>
                    <a:pt x="64598" y="2558"/>
                  </a:lnTo>
                  <a:lnTo>
                    <a:pt x="64199" y="2453"/>
                  </a:lnTo>
                  <a:lnTo>
                    <a:pt x="63770" y="2355"/>
                  </a:lnTo>
                  <a:lnTo>
                    <a:pt x="63334" y="2250"/>
                  </a:lnTo>
                  <a:lnTo>
                    <a:pt x="62882" y="2152"/>
                  </a:lnTo>
                  <a:lnTo>
                    <a:pt x="62408" y="2054"/>
                  </a:lnTo>
                  <a:lnTo>
                    <a:pt x="61919" y="1964"/>
                  </a:lnTo>
                  <a:lnTo>
                    <a:pt x="60903" y="1776"/>
                  </a:lnTo>
                  <a:lnTo>
                    <a:pt x="59820" y="1603"/>
                  </a:lnTo>
                  <a:lnTo>
                    <a:pt x="58684" y="1430"/>
                  </a:lnTo>
                  <a:lnTo>
                    <a:pt x="57487" y="1272"/>
                  </a:lnTo>
                  <a:lnTo>
                    <a:pt x="56238" y="1114"/>
                  </a:lnTo>
                  <a:lnTo>
                    <a:pt x="54944" y="971"/>
                  </a:lnTo>
                  <a:lnTo>
                    <a:pt x="53597" y="835"/>
                  </a:lnTo>
                  <a:lnTo>
                    <a:pt x="52198" y="707"/>
                  </a:lnTo>
                  <a:lnTo>
                    <a:pt x="50760" y="587"/>
                  </a:lnTo>
                  <a:lnTo>
                    <a:pt x="49278" y="482"/>
                  </a:lnTo>
                  <a:lnTo>
                    <a:pt x="47758" y="384"/>
                  </a:lnTo>
                  <a:lnTo>
                    <a:pt x="46193" y="294"/>
                  </a:lnTo>
                  <a:lnTo>
                    <a:pt x="44598" y="218"/>
                  </a:lnTo>
                  <a:lnTo>
                    <a:pt x="42965" y="151"/>
                  </a:lnTo>
                  <a:lnTo>
                    <a:pt x="41302" y="98"/>
                  </a:lnTo>
                  <a:lnTo>
                    <a:pt x="39609" y="53"/>
                  </a:lnTo>
                  <a:lnTo>
                    <a:pt x="37894" y="23"/>
                  </a:lnTo>
                  <a:lnTo>
                    <a:pt x="36148" y="8"/>
                  </a:lnTo>
                  <a:lnTo>
                    <a:pt x="343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09825" y="5232325"/>
              <a:ext cx="1718800" cy="244550"/>
            </a:xfrm>
            <a:custGeom>
              <a:avLst/>
              <a:gdLst/>
              <a:ahLst/>
              <a:cxnLst/>
              <a:rect l="l" t="t" r="r" b="b"/>
              <a:pathLst>
                <a:path w="68752" h="9782" fill="none" extrusionOk="0">
                  <a:moveTo>
                    <a:pt x="34380" y="0"/>
                  </a:moveTo>
                  <a:lnTo>
                    <a:pt x="34380" y="0"/>
                  </a:lnTo>
                  <a:lnTo>
                    <a:pt x="32611" y="8"/>
                  </a:lnTo>
                  <a:lnTo>
                    <a:pt x="30866" y="23"/>
                  </a:lnTo>
                  <a:lnTo>
                    <a:pt x="29143" y="53"/>
                  </a:lnTo>
                  <a:lnTo>
                    <a:pt x="27450" y="98"/>
                  </a:lnTo>
                  <a:lnTo>
                    <a:pt x="25787" y="151"/>
                  </a:lnTo>
                  <a:lnTo>
                    <a:pt x="24154" y="218"/>
                  </a:lnTo>
                  <a:lnTo>
                    <a:pt x="22559" y="294"/>
                  </a:lnTo>
                  <a:lnTo>
                    <a:pt x="20994" y="384"/>
                  </a:lnTo>
                  <a:lnTo>
                    <a:pt x="19474" y="482"/>
                  </a:lnTo>
                  <a:lnTo>
                    <a:pt x="17991" y="587"/>
                  </a:lnTo>
                  <a:lnTo>
                    <a:pt x="16554" y="707"/>
                  </a:lnTo>
                  <a:lnTo>
                    <a:pt x="15162" y="835"/>
                  </a:lnTo>
                  <a:lnTo>
                    <a:pt x="13808" y="971"/>
                  </a:lnTo>
                  <a:lnTo>
                    <a:pt x="12513" y="1114"/>
                  </a:lnTo>
                  <a:lnTo>
                    <a:pt x="11264" y="1272"/>
                  </a:lnTo>
                  <a:lnTo>
                    <a:pt x="10068" y="1430"/>
                  </a:lnTo>
                  <a:lnTo>
                    <a:pt x="8932" y="1603"/>
                  </a:lnTo>
                  <a:lnTo>
                    <a:pt x="7856" y="1776"/>
                  </a:lnTo>
                  <a:lnTo>
                    <a:pt x="6832" y="1964"/>
                  </a:lnTo>
                  <a:lnTo>
                    <a:pt x="6343" y="2054"/>
                  </a:lnTo>
                  <a:lnTo>
                    <a:pt x="5877" y="2152"/>
                  </a:lnTo>
                  <a:lnTo>
                    <a:pt x="5418" y="2250"/>
                  </a:lnTo>
                  <a:lnTo>
                    <a:pt x="4981" y="2355"/>
                  </a:lnTo>
                  <a:lnTo>
                    <a:pt x="4560" y="2453"/>
                  </a:lnTo>
                  <a:lnTo>
                    <a:pt x="4154" y="2558"/>
                  </a:lnTo>
                  <a:lnTo>
                    <a:pt x="3762" y="2664"/>
                  </a:lnTo>
                  <a:lnTo>
                    <a:pt x="3394" y="2769"/>
                  </a:lnTo>
                  <a:lnTo>
                    <a:pt x="3040" y="2875"/>
                  </a:lnTo>
                  <a:lnTo>
                    <a:pt x="2702" y="2987"/>
                  </a:lnTo>
                  <a:lnTo>
                    <a:pt x="2385" y="3093"/>
                  </a:lnTo>
                  <a:lnTo>
                    <a:pt x="2092" y="3206"/>
                  </a:lnTo>
                  <a:lnTo>
                    <a:pt x="1806" y="3318"/>
                  </a:lnTo>
                  <a:lnTo>
                    <a:pt x="1550" y="3431"/>
                  </a:lnTo>
                  <a:lnTo>
                    <a:pt x="1309" y="3552"/>
                  </a:lnTo>
                  <a:lnTo>
                    <a:pt x="1084" y="3665"/>
                  </a:lnTo>
                  <a:lnTo>
                    <a:pt x="881" y="3785"/>
                  </a:lnTo>
                  <a:lnTo>
                    <a:pt x="700" y="3905"/>
                  </a:lnTo>
                  <a:lnTo>
                    <a:pt x="542" y="4026"/>
                  </a:lnTo>
                  <a:lnTo>
                    <a:pt x="399" y="4146"/>
                  </a:lnTo>
                  <a:lnTo>
                    <a:pt x="279" y="4267"/>
                  </a:lnTo>
                  <a:lnTo>
                    <a:pt x="181" y="4387"/>
                  </a:lnTo>
                  <a:lnTo>
                    <a:pt x="143" y="4447"/>
                  </a:lnTo>
                  <a:lnTo>
                    <a:pt x="106" y="4515"/>
                  </a:lnTo>
                  <a:lnTo>
                    <a:pt x="75" y="4575"/>
                  </a:lnTo>
                  <a:lnTo>
                    <a:pt x="45" y="4635"/>
                  </a:lnTo>
                  <a:lnTo>
                    <a:pt x="30" y="4703"/>
                  </a:lnTo>
                  <a:lnTo>
                    <a:pt x="15" y="4763"/>
                  </a:lnTo>
                  <a:lnTo>
                    <a:pt x="8" y="4823"/>
                  </a:lnTo>
                  <a:lnTo>
                    <a:pt x="0" y="4891"/>
                  </a:lnTo>
                  <a:lnTo>
                    <a:pt x="0" y="4891"/>
                  </a:lnTo>
                  <a:lnTo>
                    <a:pt x="8" y="4951"/>
                  </a:lnTo>
                  <a:lnTo>
                    <a:pt x="15" y="5011"/>
                  </a:lnTo>
                  <a:lnTo>
                    <a:pt x="30" y="5079"/>
                  </a:lnTo>
                  <a:lnTo>
                    <a:pt x="45" y="5139"/>
                  </a:lnTo>
                  <a:lnTo>
                    <a:pt x="75" y="5200"/>
                  </a:lnTo>
                  <a:lnTo>
                    <a:pt x="106" y="5267"/>
                  </a:lnTo>
                  <a:lnTo>
                    <a:pt x="143" y="5327"/>
                  </a:lnTo>
                  <a:lnTo>
                    <a:pt x="181" y="5388"/>
                  </a:lnTo>
                  <a:lnTo>
                    <a:pt x="279" y="5508"/>
                  </a:lnTo>
                  <a:lnTo>
                    <a:pt x="399" y="5636"/>
                  </a:lnTo>
                  <a:lnTo>
                    <a:pt x="542" y="5756"/>
                  </a:lnTo>
                  <a:lnTo>
                    <a:pt x="700" y="5877"/>
                  </a:lnTo>
                  <a:lnTo>
                    <a:pt x="881" y="5990"/>
                  </a:lnTo>
                  <a:lnTo>
                    <a:pt x="1084" y="6110"/>
                  </a:lnTo>
                  <a:lnTo>
                    <a:pt x="1309" y="6230"/>
                  </a:lnTo>
                  <a:lnTo>
                    <a:pt x="1550" y="6343"/>
                  </a:lnTo>
                  <a:lnTo>
                    <a:pt x="1806" y="6456"/>
                  </a:lnTo>
                  <a:lnTo>
                    <a:pt x="2092" y="6569"/>
                  </a:lnTo>
                  <a:lnTo>
                    <a:pt x="2385" y="6682"/>
                  </a:lnTo>
                  <a:lnTo>
                    <a:pt x="2702" y="6795"/>
                  </a:lnTo>
                  <a:lnTo>
                    <a:pt x="3040" y="6900"/>
                  </a:lnTo>
                  <a:lnTo>
                    <a:pt x="3394" y="7005"/>
                  </a:lnTo>
                  <a:lnTo>
                    <a:pt x="3762" y="7118"/>
                  </a:lnTo>
                  <a:lnTo>
                    <a:pt x="4154" y="7216"/>
                  </a:lnTo>
                  <a:lnTo>
                    <a:pt x="4560" y="7321"/>
                  </a:lnTo>
                  <a:lnTo>
                    <a:pt x="4981" y="7427"/>
                  </a:lnTo>
                  <a:lnTo>
                    <a:pt x="5418" y="7525"/>
                  </a:lnTo>
                  <a:lnTo>
                    <a:pt x="5877" y="7622"/>
                  </a:lnTo>
                  <a:lnTo>
                    <a:pt x="6343" y="7720"/>
                  </a:lnTo>
                  <a:lnTo>
                    <a:pt x="6832" y="7818"/>
                  </a:lnTo>
                  <a:lnTo>
                    <a:pt x="7856" y="7999"/>
                  </a:lnTo>
                  <a:lnTo>
                    <a:pt x="8932" y="8179"/>
                  </a:lnTo>
                  <a:lnTo>
                    <a:pt x="10068" y="8345"/>
                  </a:lnTo>
                  <a:lnTo>
                    <a:pt x="11264" y="8510"/>
                  </a:lnTo>
                  <a:lnTo>
                    <a:pt x="12513" y="8661"/>
                  </a:lnTo>
                  <a:lnTo>
                    <a:pt x="13808" y="8811"/>
                  </a:lnTo>
                  <a:lnTo>
                    <a:pt x="15162" y="8947"/>
                  </a:lnTo>
                  <a:lnTo>
                    <a:pt x="16554" y="9075"/>
                  </a:lnTo>
                  <a:lnTo>
                    <a:pt x="17991" y="9188"/>
                  </a:lnTo>
                  <a:lnTo>
                    <a:pt x="19474" y="9300"/>
                  </a:lnTo>
                  <a:lnTo>
                    <a:pt x="20994" y="9398"/>
                  </a:lnTo>
                  <a:lnTo>
                    <a:pt x="22559" y="9481"/>
                  </a:lnTo>
                  <a:lnTo>
                    <a:pt x="24154" y="9556"/>
                  </a:lnTo>
                  <a:lnTo>
                    <a:pt x="25787" y="9624"/>
                  </a:lnTo>
                  <a:lnTo>
                    <a:pt x="27450" y="9677"/>
                  </a:lnTo>
                  <a:lnTo>
                    <a:pt x="29143" y="9722"/>
                  </a:lnTo>
                  <a:lnTo>
                    <a:pt x="30866" y="9752"/>
                  </a:lnTo>
                  <a:lnTo>
                    <a:pt x="32611" y="9774"/>
                  </a:lnTo>
                  <a:lnTo>
                    <a:pt x="34380" y="9782"/>
                  </a:lnTo>
                  <a:lnTo>
                    <a:pt x="34380" y="9782"/>
                  </a:lnTo>
                  <a:lnTo>
                    <a:pt x="36148" y="9774"/>
                  </a:lnTo>
                  <a:lnTo>
                    <a:pt x="37894" y="9752"/>
                  </a:lnTo>
                  <a:lnTo>
                    <a:pt x="39609" y="9722"/>
                  </a:lnTo>
                  <a:lnTo>
                    <a:pt x="41302" y="9677"/>
                  </a:lnTo>
                  <a:lnTo>
                    <a:pt x="42965" y="9624"/>
                  </a:lnTo>
                  <a:lnTo>
                    <a:pt x="44598" y="9556"/>
                  </a:lnTo>
                  <a:lnTo>
                    <a:pt x="46193" y="9481"/>
                  </a:lnTo>
                  <a:lnTo>
                    <a:pt x="47758" y="9398"/>
                  </a:lnTo>
                  <a:lnTo>
                    <a:pt x="49278" y="9300"/>
                  </a:lnTo>
                  <a:lnTo>
                    <a:pt x="50760" y="9188"/>
                  </a:lnTo>
                  <a:lnTo>
                    <a:pt x="52198" y="9075"/>
                  </a:lnTo>
                  <a:lnTo>
                    <a:pt x="53597" y="8947"/>
                  </a:lnTo>
                  <a:lnTo>
                    <a:pt x="54944" y="8811"/>
                  </a:lnTo>
                  <a:lnTo>
                    <a:pt x="56238" y="8661"/>
                  </a:lnTo>
                  <a:lnTo>
                    <a:pt x="57487" y="8510"/>
                  </a:lnTo>
                  <a:lnTo>
                    <a:pt x="58684" y="8345"/>
                  </a:lnTo>
                  <a:lnTo>
                    <a:pt x="59820" y="8179"/>
                  </a:lnTo>
                  <a:lnTo>
                    <a:pt x="60903" y="7999"/>
                  </a:lnTo>
                  <a:lnTo>
                    <a:pt x="61919" y="7818"/>
                  </a:lnTo>
                  <a:lnTo>
                    <a:pt x="62408" y="7720"/>
                  </a:lnTo>
                  <a:lnTo>
                    <a:pt x="62882" y="7622"/>
                  </a:lnTo>
                  <a:lnTo>
                    <a:pt x="63334" y="7525"/>
                  </a:lnTo>
                  <a:lnTo>
                    <a:pt x="63770" y="7427"/>
                  </a:lnTo>
                  <a:lnTo>
                    <a:pt x="64199" y="7321"/>
                  </a:lnTo>
                  <a:lnTo>
                    <a:pt x="64598" y="7216"/>
                  </a:lnTo>
                  <a:lnTo>
                    <a:pt x="64989" y="7118"/>
                  </a:lnTo>
                  <a:lnTo>
                    <a:pt x="65358" y="7005"/>
                  </a:lnTo>
                  <a:lnTo>
                    <a:pt x="65712" y="6900"/>
                  </a:lnTo>
                  <a:lnTo>
                    <a:pt x="66050" y="6795"/>
                  </a:lnTo>
                  <a:lnTo>
                    <a:pt x="66366" y="6682"/>
                  </a:lnTo>
                  <a:lnTo>
                    <a:pt x="66667" y="6569"/>
                  </a:lnTo>
                  <a:lnTo>
                    <a:pt x="66946" y="6456"/>
                  </a:lnTo>
                  <a:lnTo>
                    <a:pt x="67202" y="6343"/>
                  </a:lnTo>
                  <a:lnTo>
                    <a:pt x="67450" y="6230"/>
                  </a:lnTo>
                  <a:lnTo>
                    <a:pt x="67668" y="6110"/>
                  </a:lnTo>
                  <a:lnTo>
                    <a:pt x="67871" y="5990"/>
                  </a:lnTo>
                  <a:lnTo>
                    <a:pt x="68052" y="5877"/>
                  </a:lnTo>
                  <a:lnTo>
                    <a:pt x="68210" y="5756"/>
                  </a:lnTo>
                  <a:lnTo>
                    <a:pt x="68353" y="5636"/>
                  </a:lnTo>
                  <a:lnTo>
                    <a:pt x="68473" y="5508"/>
                  </a:lnTo>
                  <a:lnTo>
                    <a:pt x="68571" y="5388"/>
                  </a:lnTo>
                  <a:lnTo>
                    <a:pt x="68616" y="5327"/>
                  </a:lnTo>
                  <a:lnTo>
                    <a:pt x="68646" y="5267"/>
                  </a:lnTo>
                  <a:lnTo>
                    <a:pt x="68684" y="5200"/>
                  </a:lnTo>
                  <a:lnTo>
                    <a:pt x="68706" y="5139"/>
                  </a:lnTo>
                  <a:lnTo>
                    <a:pt x="68721" y="5079"/>
                  </a:lnTo>
                  <a:lnTo>
                    <a:pt x="68736" y="5011"/>
                  </a:lnTo>
                  <a:lnTo>
                    <a:pt x="68744" y="4951"/>
                  </a:lnTo>
                  <a:lnTo>
                    <a:pt x="68752" y="4891"/>
                  </a:lnTo>
                  <a:lnTo>
                    <a:pt x="68752" y="4891"/>
                  </a:lnTo>
                  <a:lnTo>
                    <a:pt x="68744" y="4823"/>
                  </a:lnTo>
                  <a:lnTo>
                    <a:pt x="68736" y="4763"/>
                  </a:lnTo>
                  <a:lnTo>
                    <a:pt x="68721" y="4703"/>
                  </a:lnTo>
                  <a:lnTo>
                    <a:pt x="68706" y="4635"/>
                  </a:lnTo>
                  <a:lnTo>
                    <a:pt x="68684" y="4575"/>
                  </a:lnTo>
                  <a:lnTo>
                    <a:pt x="68646" y="4515"/>
                  </a:lnTo>
                  <a:lnTo>
                    <a:pt x="68616" y="4447"/>
                  </a:lnTo>
                  <a:lnTo>
                    <a:pt x="68571" y="4387"/>
                  </a:lnTo>
                  <a:lnTo>
                    <a:pt x="68473" y="4267"/>
                  </a:lnTo>
                  <a:lnTo>
                    <a:pt x="68353" y="4146"/>
                  </a:lnTo>
                  <a:lnTo>
                    <a:pt x="68210" y="4026"/>
                  </a:lnTo>
                  <a:lnTo>
                    <a:pt x="68052" y="3905"/>
                  </a:lnTo>
                  <a:lnTo>
                    <a:pt x="67871" y="3785"/>
                  </a:lnTo>
                  <a:lnTo>
                    <a:pt x="67668" y="3665"/>
                  </a:lnTo>
                  <a:lnTo>
                    <a:pt x="67450" y="3552"/>
                  </a:lnTo>
                  <a:lnTo>
                    <a:pt x="67202" y="3431"/>
                  </a:lnTo>
                  <a:lnTo>
                    <a:pt x="66946" y="3318"/>
                  </a:lnTo>
                  <a:lnTo>
                    <a:pt x="66667" y="3206"/>
                  </a:lnTo>
                  <a:lnTo>
                    <a:pt x="66366" y="3093"/>
                  </a:lnTo>
                  <a:lnTo>
                    <a:pt x="66050" y="2987"/>
                  </a:lnTo>
                  <a:lnTo>
                    <a:pt x="65712" y="2875"/>
                  </a:lnTo>
                  <a:lnTo>
                    <a:pt x="65358" y="2769"/>
                  </a:lnTo>
                  <a:lnTo>
                    <a:pt x="64989" y="2664"/>
                  </a:lnTo>
                  <a:lnTo>
                    <a:pt x="64598" y="2558"/>
                  </a:lnTo>
                  <a:lnTo>
                    <a:pt x="64199" y="2453"/>
                  </a:lnTo>
                  <a:lnTo>
                    <a:pt x="63770" y="2355"/>
                  </a:lnTo>
                  <a:lnTo>
                    <a:pt x="63334" y="2250"/>
                  </a:lnTo>
                  <a:lnTo>
                    <a:pt x="62882" y="2152"/>
                  </a:lnTo>
                  <a:lnTo>
                    <a:pt x="62408" y="2054"/>
                  </a:lnTo>
                  <a:lnTo>
                    <a:pt x="61919" y="1964"/>
                  </a:lnTo>
                  <a:lnTo>
                    <a:pt x="60903" y="1776"/>
                  </a:lnTo>
                  <a:lnTo>
                    <a:pt x="59820" y="1603"/>
                  </a:lnTo>
                  <a:lnTo>
                    <a:pt x="58684" y="1430"/>
                  </a:lnTo>
                  <a:lnTo>
                    <a:pt x="57487" y="1272"/>
                  </a:lnTo>
                  <a:lnTo>
                    <a:pt x="56238" y="1114"/>
                  </a:lnTo>
                  <a:lnTo>
                    <a:pt x="54944" y="971"/>
                  </a:lnTo>
                  <a:lnTo>
                    <a:pt x="53597" y="835"/>
                  </a:lnTo>
                  <a:lnTo>
                    <a:pt x="52198" y="707"/>
                  </a:lnTo>
                  <a:lnTo>
                    <a:pt x="50760" y="587"/>
                  </a:lnTo>
                  <a:lnTo>
                    <a:pt x="49278" y="482"/>
                  </a:lnTo>
                  <a:lnTo>
                    <a:pt x="47758" y="384"/>
                  </a:lnTo>
                  <a:lnTo>
                    <a:pt x="46193" y="294"/>
                  </a:lnTo>
                  <a:lnTo>
                    <a:pt x="44598" y="218"/>
                  </a:lnTo>
                  <a:lnTo>
                    <a:pt x="42965" y="151"/>
                  </a:lnTo>
                  <a:lnTo>
                    <a:pt x="41302" y="98"/>
                  </a:lnTo>
                  <a:lnTo>
                    <a:pt x="39609" y="53"/>
                  </a:lnTo>
                  <a:lnTo>
                    <a:pt x="37894" y="23"/>
                  </a:lnTo>
                  <a:lnTo>
                    <a:pt x="36148" y="8"/>
                  </a:lnTo>
                  <a:lnTo>
                    <a:pt x="343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057325" y="1131450"/>
              <a:ext cx="867050" cy="1016600"/>
            </a:xfrm>
            <a:custGeom>
              <a:avLst/>
              <a:gdLst/>
              <a:ahLst/>
              <a:cxnLst/>
              <a:rect l="l" t="t" r="r" b="b"/>
              <a:pathLst>
                <a:path w="34682" h="40664" extrusionOk="0">
                  <a:moveTo>
                    <a:pt x="12868" y="1"/>
                  </a:moveTo>
                  <a:lnTo>
                    <a:pt x="12492" y="114"/>
                  </a:lnTo>
                  <a:lnTo>
                    <a:pt x="12138" y="234"/>
                  </a:lnTo>
                  <a:lnTo>
                    <a:pt x="11784" y="355"/>
                  </a:lnTo>
                  <a:lnTo>
                    <a:pt x="11446" y="490"/>
                  </a:lnTo>
                  <a:lnTo>
                    <a:pt x="11122" y="633"/>
                  </a:lnTo>
                  <a:lnTo>
                    <a:pt x="10799" y="776"/>
                  </a:lnTo>
                  <a:lnTo>
                    <a:pt x="10490" y="926"/>
                  </a:lnTo>
                  <a:lnTo>
                    <a:pt x="10189" y="1092"/>
                  </a:lnTo>
                  <a:lnTo>
                    <a:pt x="9903" y="1257"/>
                  </a:lnTo>
                  <a:lnTo>
                    <a:pt x="9617" y="1431"/>
                  </a:lnTo>
                  <a:lnTo>
                    <a:pt x="9346" y="1604"/>
                  </a:lnTo>
                  <a:lnTo>
                    <a:pt x="9083" y="1792"/>
                  </a:lnTo>
                  <a:lnTo>
                    <a:pt x="8827" y="1987"/>
                  </a:lnTo>
                  <a:lnTo>
                    <a:pt x="8571" y="2183"/>
                  </a:lnTo>
                  <a:lnTo>
                    <a:pt x="8331" y="2386"/>
                  </a:lnTo>
                  <a:lnTo>
                    <a:pt x="8097" y="2597"/>
                  </a:lnTo>
                  <a:lnTo>
                    <a:pt x="7864" y="2815"/>
                  </a:lnTo>
                  <a:lnTo>
                    <a:pt x="7638" y="3041"/>
                  </a:lnTo>
                  <a:lnTo>
                    <a:pt x="7420" y="3274"/>
                  </a:lnTo>
                  <a:lnTo>
                    <a:pt x="7209" y="3507"/>
                  </a:lnTo>
                  <a:lnTo>
                    <a:pt x="6999" y="3748"/>
                  </a:lnTo>
                  <a:lnTo>
                    <a:pt x="6796" y="4004"/>
                  </a:lnTo>
                  <a:lnTo>
                    <a:pt x="6592" y="4252"/>
                  </a:lnTo>
                  <a:lnTo>
                    <a:pt x="6404" y="4516"/>
                  </a:lnTo>
                  <a:lnTo>
                    <a:pt x="6209" y="4786"/>
                  </a:lnTo>
                  <a:lnTo>
                    <a:pt x="6021" y="5057"/>
                  </a:lnTo>
                  <a:lnTo>
                    <a:pt x="5832" y="5336"/>
                  </a:lnTo>
                  <a:lnTo>
                    <a:pt x="5652" y="5622"/>
                  </a:lnTo>
                  <a:lnTo>
                    <a:pt x="5471" y="5915"/>
                  </a:lnTo>
                  <a:lnTo>
                    <a:pt x="5291" y="6209"/>
                  </a:lnTo>
                  <a:lnTo>
                    <a:pt x="4945" y="6826"/>
                  </a:lnTo>
                  <a:lnTo>
                    <a:pt x="4832" y="7021"/>
                  </a:lnTo>
                  <a:lnTo>
                    <a:pt x="4726" y="7224"/>
                  </a:lnTo>
                  <a:lnTo>
                    <a:pt x="4629" y="7428"/>
                  </a:lnTo>
                  <a:lnTo>
                    <a:pt x="4538" y="7631"/>
                  </a:lnTo>
                  <a:lnTo>
                    <a:pt x="4448" y="7834"/>
                  </a:lnTo>
                  <a:lnTo>
                    <a:pt x="4365" y="8037"/>
                  </a:lnTo>
                  <a:lnTo>
                    <a:pt x="4207" y="8451"/>
                  </a:lnTo>
                  <a:lnTo>
                    <a:pt x="4072" y="8865"/>
                  </a:lnTo>
                  <a:lnTo>
                    <a:pt x="3944" y="9279"/>
                  </a:lnTo>
                  <a:lnTo>
                    <a:pt x="3831" y="9692"/>
                  </a:lnTo>
                  <a:lnTo>
                    <a:pt x="3733" y="10099"/>
                  </a:lnTo>
                  <a:lnTo>
                    <a:pt x="3635" y="10513"/>
                  </a:lnTo>
                  <a:lnTo>
                    <a:pt x="3553" y="10919"/>
                  </a:lnTo>
                  <a:lnTo>
                    <a:pt x="3395" y="11732"/>
                  </a:lnTo>
                  <a:lnTo>
                    <a:pt x="3244" y="12522"/>
                  </a:lnTo>
                  <a:lnTo>
                    <a:pt x="3169" y="12913"/>
                  </a:lnTo>
                  <a:lnTo>
                    <a:pt x="3094" y="13297"/>
                  </a:lnTo>
                  <a:lnTo>
                    <a:pt x="3011" y="13673"/>
                  </a:lnTo>
                  <a:lnTo>
                    <a:pt x="2920" y="14042"/>
                  </a:lnTo>
                  <a:lnTo>
                    <a:pt x="2823" y="14403"/>
                  </a:lnTo>
                  <a:lnTo>
                    <a:pt x="2710" y="14756"/>
                  </a:lnTo>
                  <a:lnTo>
                    <a:pt x="2589" y="15095"/>
                  </a:lnTo>
                  <a:lnTo>
                    <a:pt x="2462" y="15434"/>
                  </a:lnTo>
                  <a:lnTo>
                    <a:pt x="2386" y="15592"/>
                  </a:lnTo>
                  <a:lnTo>
                    <a:pt x="2311" y="15750"/>
                  </a:lnTo>
                  <a:lnTo>
                    <a:pt x="2228" y="15908"/>
                  </a:lnTo>
                  <a:lnTo>
                    <a:pt x="2145" y="16066"/>
                  </a:lnTo>
                  <a:lnTo>
                    <a:pt x="2055" y="16216"/>
                  </a:lnTo>
                  <a:lnTo>
                    <a:pt x="1957" y="16359"/>
                  </a:lnTo>
                  <a:lnTo>
                    <a:pt x="1860" y="16510"/>
                  </a:lnTo>
                  <a:lnTo>
                    <a:pt x="1754" y="16645"/>
                  </a:lnTo>
                  <a:lnTo>
                    <a:pt x="1641" y="16788"/>
                  </a:lnTo>
                  <a:lnTo>
                    <a:pt x="1528" y="16924"/>
                  </a:lnTo>
                  <a:lnTo>
                    <a:pt x="1408" y="17051"/>
                  </a:lnTo>
                  <a:lnTo>
                    <a:pt x="1273" y="17179"/>
                  </a:lnTo>
                  <a:lnTo>
                    <a:pt x="1145" y="17300"/>
                  </a:lnTo>
                  <a:lnTo>
                    <a:pt x="1002" y="17420"/>
                  </a:lnTo>
                  <a:lnTo>
                    <a:pt x="851" y="17541"/>
                  </a:lnTo>
                  <a:lnTo>
                    <a:pt x="693" y="17653"/>
                  </a:lnTo>
                  <a:lnTo>
                    <a:pt x="535" y="17759"/>
                  </a:lnTo>
                  <a:lnTo>
                    <a:pt x="362" y="17864"/>
                  </a:lnTo>
                  <a:lnTo>
                    <a:pt x="182" y="17962"/>
                  </a:lnTo>
                  <a:lnTo>
                    <a:pt x="1" y="18060"/>
                  </a:lnTo>
                  <a:lnTo>
                    <a:pt x="264" y="18060"/>
                  </a:lnTo>
                  <a:lnTo>
                    <a:pt x="535" y="18052"/>
                  </a:lnTo>
                  <a:lnTo>
                    <a:pt x="814" y="18022"/>
                  </a:lnTo>
                  <a:lnTo>
                    <a:pt x="1085" y="17977"/>
                  </a:lnTo>
                  <a:lnTo>
                    <a:pt x="1348" y="17917"/>
                  </a:lnTo>
                  <a:lnTo>
                    <a:pt x="1483" y="17879"/>
                  </a:lnTo>
                  <a:lnTo>
                    <a:pt x="1611" y="17834"/>
                  </a:lnTo>
                  <a:lnTo>
                    <a:pt x="1739" y="17789"/>
                  </a:lnTo>
                  <a:lnTo>
                    <a:pt x="1867" y="17744"/>
                  </a:lnTo>
                  <a:lnTo>
                    <a:pt x="1987" y="17683"/>
                  </a:lnTo>
                  <a:lnTo>
                    <a:pt x="2108" y="17623"/>
                  </a:lnTo>
                  <a:lnTo>
                    <a:pt x="2221" y="17563"/>
                  </a:lnTo>
                  <a:lnTo>
                    <a:pt x="2334" y="17495"/>
                  </a:lnTo>
                  <a:lnTo>
                    <a:pt x="2446" y="17420"/>
                  </a:lnTo>
                  <a:lnTo>
                    <a:pt x="2552" y="17345"/>
                  </a:lnTo>
                  <a:lnTo>
                    <a:pt x="2650" y="17262"/>
                  </a:lnTo>
                  <a:lnTo>
                    <a:pt x="2747" y="17172"/>
                  </a:lnTo>
                  <a:lnTo>
                    <a:pt x="2838" y="17074"/>
                  </a:lnTo>
                  <a:lnTo>
                    <a:pt x="2920" y="16976"/>
                  </a:lnTo>
                  <a:lnTo>
                    <a:pt x="3003" y="16878"/>
                  </a:lnTo>
                  <a:lnTo>
                    <a:pt x="3071" y="16765"/>
                  </a:lnTo>
                  <a:lnTo>
                    <a:pt x="3139" y="16653"/>
                  </a:lnTo>
                  <a:lnTo>
                    <a:pt x="3199" y="16532"/>
                  </a:lnTo>
                  <a:lnTo>
                    <a:pt x="3252" y="16412"/>
                  </a:lnTo>
                  <a:lnTo>
                    <a:pt x="3297" y="16284"/>
                  </a:lnTo>
                  <a:lnTo>
                    <a:pt x="3342" y="16148"/>
                  </a:lnTo>
                  <a:lnTo>
                    <a:pt x="3372" y="16006"/>
                  </a:lnTo>
                  <a:lnTo>
                    <a:pt x="3395" y="16051"/>
                  </a:lnTo>
                  <a:lnTo>
                    <a:pt x="3417" y="16103"/>
                  </a:lnTo>
                  <a:lnTo>
                    <a:pt x="3447" y="16224"/>
                  </a:lnTo>
                  <a:lnTo>
                    <a:pt x="3470" y="16359"/>
                  </a:lnTo>
                  <a:lnTo>
                    <a:pt x="3485" y="16517"/>
                  </a:lnTo>
                  <a:lnTo>
                    <a:pt x="3485" y="16683"/>
                  </a:lnTo>
                  <a:lnTo>
                    <a:pt x="3477" y="16871"/>
                  </a:lnTo>
                  <a:lnTo>
                    <a:pt x="3455" y="17066"/>
                  </a:lnTo>
                  <a:lnTo>
                    <a:pt x="3425" y="17277"/>
                  </a:lnTo>
                  <a:lnTo>
                    <a:pt x="3379" y="17488"/>
                  </a:lnTo>
                  <a:lnTo>
                    <a:pt x="3327" y="17714"/>
                  </a:lnTo>
                  <a:lnTo>
                    <a:pt x="3267" y="17932"/>
                  </a:lnTo>
                  <a:lnTo>
                    <a:pt x="3184" y="18158"/>
                  </a:lnTo>
                  <a:lnTo>
                    <a:pt x="3101" y="18383"/>
                  </a:lnTo>
                  <a:lnTo>
                    <a:pt x="2996" y="18609"/>
                  </a:lnTo>
                  <a:lnTo>
                    <a:pt x="2890" y="18827"/>
                  </a:lnTo>
                  <a:lnTo>
                    <a:pt x="2762" y="19045"/>
                  </a:lnTo>
                  <a:lnTo>
                    <a:pt x="2635" y="19249"/>
                  </a:lnTo>
                  <a:lnTo>
                    <a:pt x="2499" y="19444"/>
                  </a:lnTo>
                  <a:lnTo>
                    <a:pt x="2356" y="19632"/>
                  </a:lnTo>
                  <a:lnTo>
                    <a:pt x="2213" y="19813"/>
                  </a:lnTo>
                  <a:lnTo>
                    <a:pt x="1927" y="20167"/>
                  </a:lnTo>
                  <a:lnTo>
                    <a:pt x="1641" y="20513"/>
                  </a:lnTo>
                  <a:lnTo>
                    <a:pt x="1506" y="20686"/>
                  </a:lnTo>
                  <a:lnTo>
                    <a:pt x="1370" y="20866"/>
                  </a:lnTo>
                  <a:lnTo>
                    <a:pt x="1243" y="21047"/>
                  </a:lnTo>
                  <a:lnTo>
                    <a:pt x="1115" y="21235"/>
                  </a:lnTo>
                  <a:lnTo>
                    <a:pt x="1002" y="21431"/>
                  </a:lnTo>
                  <a:lnTo>
                    <a:pt x="896" y="21634"/>
                  </a:lnTo>
                  <a:lnTo>
                    <a:pt x="799" y="21845"/>
                  </a:lnTo>
                  <a:lnTo>
                    <a:pt x="708" y="22070"/>
                  </a:lnTo>
                  <a:lnTo>
                    <a:pt x="633" y="22311"/>
                  </a:lnTo>
                  <a:lnTo>
                    <a:pt x="573" y="22552"/>
                  </a:lnTo>
                  <a:lnTo>
                    <a:pt x="528" y="22800"/>
                  </a:lnTo>
                  <a:lnTo>
                    <a:pt x="490" y="23048"/>
                  </a:lnTo>
                  <a:lnTo>
                    <a:pt x="468" y="23297"/>
                  </a:lnTo>
                  <a:lnTo>
                    <a:pt x="460" y="23545"/>
                  </a:lnTo>
                  <a:lnTo>
                    <a:pt x="468" y="23793"/>
                  </a:lnTo>
                  <a:lnTo>
                    <a:pt x="490" y="24042"/>
                  </a:lnTo>
                  <a:lnTo>
                    <a:pt x="535" y="24282"/>
                  </a:lnTo>
                  <a:lnTo>
                    <a:pt x="558" y="24403"/>
                  </a:lnTo>
                  <a:lnTo>
                    <a:pt x="588" y="24523"/>
                  </a:lnTo>
                  <a:lnTo>
                    <a:pt x="626" y="24636"/>
                  </a:lnTo>
                  <a:lnTo>
                    <a:pt x="663" y="24749"/>
                  </a:lnTo>
                  <a:lnTo>
                    <a:pt x="708" y="24862"/>
                  </a:lnTo>
                  <a:lnTo>
                    <a:pt x="761" y="24975"/>
                  </a:lnTo>
                  <a:lnTo>
                    <a:pt x="814" y="25080"/>
                  </a:lnTo>
                  <a:lnTo>
                    <a:pt x="866" y="25185"/>
                  </a:lnTo>
                  <a:lnTo>
                    <a:pt x="934" y="25291"/>
                  </a:lnTo>
                  <a:lnTo>
                    <a:pt x="1002" y="25389"/>
                  </a:lnTo>
                  <a:lnTo>
                    <a:pt x="1069" y="25486"/>
                  </a:lnTo>
                  <a:lnTo>
                    <a:pt x="1145" y="25577"/>
                  </a:lnTo>
                  <a:lnTo>
                    <a:pt x="1227" y="25667"/>
                  </a:lnTo>
                  <a:lnTo>
                    <a:pt x="1318" y="25757"/>
                  </a:lnTo>
                  <a:lnTo>
                    <a:pt x="1175" y="26006"/>
                  </a:lnTo>
                  <a:lnTo>
                    <a:pt x="1039" y="26261"/>
                  </a:lnTo>
                  <a:lnTo>
                    <a:pt x="911" y="26517"/>
                  </a:lnTo>
                  <a:lnTo>
                    <a:pt x="791" y="26781"/>
                  </a:lnTo>
                  <a:lnTo>
                    <a:pt x="671" y="27051"/>
                  </a:lnTo>
                  <a:lnTo>
                    <a:pt x="565" y="27315"/>
                  </a:lnTo>
                  <a:lnTo>
                    <a:pt x="468" y="27593"/>
                  </a:lnTo>
                  <a:lnTo>
                    <a:pt x="385" y="27864"/>
                  </a:lnTo>
                  <a:lnTo>
                    <a:pt x="309" y="28143"/>
                  </a:lnTo>
                  <a:lnTo>
                    <a:pt x="242" y="28421"/>
                  </a:lnTo>
                  <a:lnTo>
                    <a:pt x="197" y="28699"/>
                  </a:lnTo>
                  <a:lnTo>
                    <a:pt x="159" y="28978"/>
                  </a:lnTo>
                  <a:lnTo>
                    <a:pt x="136" y="29264"/>
                  </a:lnTo>
                  <a:lnTo>
                    <a:pt x="136" y="29542"/>
                  </a:lnTo>
                  <a:lnTo>
                    <a:pt x="151" y="29828"/>
                  </a:lnTo>
                  <a:lnTo>
                    <a:pt x="159" y="29971"/>
                  </a:lnTo>
                  <a:lnTo>
                    <a:pt x="182" y="30114"/>
                  </a:lnTo>
                  <a:lnTo>
                    <a:pt x="204" y="30257"/>
                  </a:lnTo>
                  <a:lnTo>
                    <a:pt x="234" y="30392"/>
                  </a:lnTo>
                  <a:lnTo>
                    <a:pt x="272" y="30535"/>
                  </a:lnTo>
                  <a:lnTo>
                    <a:pt x="309" y="30671"/>
                  </a:lnTo>
                  <a:lnTo>
                    <a:pt x="362" y="30814"/>
                  </a:lnTo>
                  <a:lnTo>
                    <a:pt x="415" y="30949"/>
                  </a:lnTo>
                  <a:lnTo>
                    <a:pt x="475" y="31077"/>
                  </a:lnTo>
                  <a:lnTo>
                    <a:pt x="535" y="31213"/>
                  </a:lnTo>
                  <a:lnTo>
                    <a:pt x="603" y="31340"/>
                  </a:lnTo>
                  <a:lnTo>
                    <a:pt x="678" y="31461"/>
                  </a:lnTo>
                  <a:lnTo>
                    <a:pt x="753" y="31589"/>
                  </a:lnTo>
                  <a:lnTo>
                    <a:pt x="836" y="31709"/>
                  </a:lnTo>
                  <a:lnTo>
                    <a:pt x="927" y="31822"/>
                  </a:lnTo>
                  <a:lnTo>
                    <a:pt x="1017" y="31935"/>
                  </a:lnTo>
                  <a:lnTo>
                    <a:pt x="1115" y="32040"/>
                  </a:lnTo>
                  <a:lnTo>
                    <a:pt x="1212" y="32146"/>
                  </a:lnTo>
                  <a:lnTo>
                    <a:pt x="1318" y="32243"/>
                  </a:lnTo>
                  <a:lnTo>
                    <a:pt x="1423" y="32334"/>
                  </a:lnTo>
                  <a:lnTo>
                    <a:pt x="1536" y="32424"/>
                  </a:lnTo>
                  <a:lnTo>
                    <a:pt x="1649" y="32507"/>
                  </a:lnTo>
                  <a:lnTo>
                    <a:pt x="1769" y="32582"/>
                  </a:lnTo>
                  <a:lnTo>
                    <a:pt x="1890" y="32657"/>
                  </a:lnTo>
                  <a:lnTo>
                    <a:pt x="2010" y="32717"/>
                  </a:lnTo>
                  <a:lnTo>
                    <a:pt x="2138" y="32778"/>
                  </a:lnTo>
                  <a:lnTo>
                    <a:pt x="2266" y="32830"/>
                  </a:lnTo>
                  <a:lnTo>
                    <a:pt x="2394" y="32875"/>
                  </a:lnTo>
                  <a:lnTo>
                    <a:pt x="2529" y="32906"/>
                  </a:lnTo>
                  <a:lnTo>
                    <a:pt x="2665" y="32936"/>
                  </a:lnTo>
                  <a:lnTo>
                    <a:pt x="2800" y="32958"/>
                  </a:lnTo>
                  <a:lnTo>
                    <a:pt x="2943" y="32973"/>
                  </a:lnTo>
                  <a:lnTo>
                    <a:pt x="3229" y="32973"/>
                  </a:lnTo>
                  <a:lnTo>
                    <a:pt x="3094" y="33229"/>
                  </a:lnTo>
                  <a:lnTo>
                    <a:pt x="2973" y="33492"/>
                  </a:lnTo>
                  <a:lnTo>
                    <a:pt x="2868" y="33756"/>
                  </a:lnTo>
                  <a:lnTo>
                    <a:pt x="2778" y="34034"/>
                  </a:lnTo>
                  <a:lnTo>
                    <a:pt x="2702" y="34313"/>
                  </a:lnTo>
                  <a:lnTo>
                    <a:pt x="2642" y="34591"/>
                  </a:lnTo>
                  <a:lnTo>
                    <a:pt x="2597" y="34877"/>
                  </a:lnTo>
                  <a:lnTo>
                    <a:pt x="2574" y="35163"/>
                  </a:lnTo>
                  <a:lnTo>
                    <a:pt x="2559" y="35449"/>
                  </a:lnTo>
                  <a:lnTo>
                    <a:pt x="2567" y="35742"/>
                  </a:lnTo>
                  <a:lnTo>
                    <a:pt x="2582" y="36028"/>
                  </a:lnTo>
                  <a:lnTo>
                    <a:pt x="2620" y="36314"/>
                  </a:lnTo>
                  <a:lnTo>
                    <a:pt x="2672" y="36600"/>
                  </a:lnTo>
                  <a:lnTo>
                    <a:pt x="2740" y="36878"/>
                  </a:lnTo>
                  <a:lnTo>
                    <a:pt x="2823" y="37157"/>
                  </a:lnTo>
                  <a:lnTo>
                    <a:pt x="2920" y="37420"/>
                  </a:lnTo>
                  <a:lnTo>
                    <a:pt x="3033" y="37691"/>
                  </a:lnTo>
                  <a:lnTo>
                    <a:pt x="3161" y="37947"/>
                  </a:lnTo>
                  <a:lnTo>
                    <a:pt x="3312" y="38195"/>
                  </a:lnTo>
                  <a:lnTo>
                    <a:pt x="3470" y="38436"/>
                  </a:lnTo>
                  <a:lnTo>
                    <a:pt x="3635" y="38669"/>
                  </a:lnTo>
                  <a:lnTo>
                    <a:pt x="3823" y="38888"/>
                  </a:lnTo>
                  <a:lnTo>
                    <a:pt x="4019" y="39098"/>
                  </a:lnTo>
                  <a:lnTo>
                    <a:pt x="4230" y="39301"/>
                  </a:lnTo>
                  <a:lnTo>
                    <a:pt x="4448" y="39490"/>
                  </a:lnTo>
                  <a:lnTo>
                    <a:pt x="4674" y="39663"/>
                  </a:lnTo>
                  <a:lnTo>
                    <a:pt x="4907" y="39828"/>
                  </a:lnTo>
                  <a:lnTo>
                    <a:pt x="5155" y="39979"/>
                  </a:lnTo>
                  <a:lnTo>
                    <a:pt x="5411" y="40114"/>
                  </a:lnTo>
                  <a:lnTo>
                    <a:pt x="5667" y="40234"/>
                  </a:lnTo>
                  <a:lnTo>
                    <a:pt x="5938" y="40347"/>
                  </a:lnTo>
                  <a:lnTo>
                    <a:pt x="6209" y="40438"/>
                  </a:lnTo>
                  <a:lnTo>
                    <a:pt x="6495" y="40513"/>
                  </a:lnTo>
                  <a:lnTo>
                    <a:pt x="6781" y="40573"/>
                  </a:lnTo>
                  <a:lnTo>
                    <a:pt x="7074" y="40618"/>
                  </a:lnTo>
                  <a:lnTo>
                    <a:pt x="7360" y="40648"/>
                  </a:lnTo>
                  <a:lnTo>
                    <a:pt x="7653" y="40663"/>
                  </a:lnTo>
                  <a:lnTo>
                    <a:pt x="7947" y="40663"/>
                  </a:lnTo>
                  <a:lnTo>
                    <a:pt x="8240" y="40648"/>
                  </a:lnTo>
                  <a:lnTo>
                    <a:pt x="8534" y="40618"/>
                  </a:lnTo>
                  <a:lnTo>
                    <a:pt x="8827" y="40581"/>
                  </a:lnTo>
                  <a:lnTo>
                    <a:pt x="9121" y="40535"/>
                  </a:lnTo>
                  <a:lnTo>
                    <a:pt x="9414" y="40468"/>
                  </a:lnTo>
                  <a:lnTo>
                    <a:pt x="9700" y="40400"/>
                  </a:lnTo>
                  <a:lnTo>
                    <a:pt x="9986" y="40317"/>
                  </a:lnTo>
                  <a:lnTo>
                    <a:pt x="10264" y="40219"/>
                  </a:lnTo>
                  <a:lnTo>
                    <a:pt x="10543" y="40122"/>
                  </a:lnTo>
                  <a:lnTo>
                    <a:pt x="10821" y="40009"/>
                  </a:lnTo>
                  <a:lnTo>
                    <a:pt x="11092" y="39896"/>
                  </a:lnTo>
                  <a:lnTo>
                    <a:pt x="11355" y="39768"/>
                  </a:lnTo>
                  <a:lnTo>
                    <a:pt x="11619" y="39640"/>
                  </a:lnTo>
                  <a:lnTo>
                    <a:pt x="11882" y="39497"/>
                  </a:lnTo>
                  <a:lnTo>
                    <a:pt x="12138" y="39354"/>
                  </a:lnTo>
                  <a:lnTo>
                    <a:pt x="12394" y="39211"/>
                  </a:lnTo>
                  <a:lnTo>
                    <a:pt x="12642" y="39053"/>
                  </a:lnTo>
                  <a:lnTo>
                    <a:pt x="12898" y="38895"/>
                  </a:lnTo>
                  <a:lnTo>
                    <a:pt x="13387" y="38572"/>
                  </a:lnTo>
                  <a:lnTo>
                    <a:pt x="13876" y="38240"/>
                  </a:lnTo>
                  <a:lnTo>
                    <a:pt x="14358" y="37894"/>
                  </a:lnTo>
                  <a:lnTo>
                    <a:pt x="14839" y="37556"/>
                  </a:lnTo>
                  <a:lnTo>
                    <a:pt x="15012" y="37435"/>
                  </a:lnTo>
                  <a:lnTo>
                    <a:pt x="15095" y="37375"/>
                  </a:lnTo>
                  <a:lnTo>
                    <a:pt x="15193" y="37330"/>
                  </a:lnTo>
                  <a:lnTo>
                    <a:pt x="15283" y="37285"/>
                  </a:lnTo>
                  <a:lnTo>
                    <a:pt x="15381" y="37247"/>
                  </a:lnTo>
                  <a:lnTo>
                    <a:pt x="15479" y="37225"/>
                  </a:lnTo>
                  <a:lnTo>
                    <a:pt x="15577" y="37210"/>
                  </a:lnTo>
                  <a:lnTo>
                    <a:pt x="15652" y="37210"/>
                  </a:lnTo>
                  <a:lnTo>
                    <a:pt x="15720" y="37217"/>
                  </a:lnTo>
                  <a:lnTo>
                    <a:pt x="15795" y="37232"/>
                  </a:lnTo>
                  <a:lnTo>
                    <a:pt x="15863" y="37247"/>
                  </a:lnTo>
                  <a:lnTo>
                    <a:pt x="16006" y="37292"/>
                  </a:lnTo>
                  <a:lnTo>
                    <a:pt x="16141" y="37345"/>
                  </a:lnTo>
                  <a:lnTo>
                    <a:pt x="19535" y="38624"/>
                  </a:lnTo>
                  <a:lnTo>
                    <a:pt x="19504" y="37586"/>
                  </a:lnTo>
                  <a:lnTo>
                    <a:pt x="19497" y="36547"/>
                  </a:lnTo>
                  <a:lnTo>
                    <a:pt x="19497" y="35509"/>
                  </a:lnTo>
                  <a:lnTo>
                    <a:pt x="19520" y="34471"/>
                  </a:lnTo>
                  <a:lnTo>
                    <a:pt x="19557" y="33432"/>
                  </a:lnTo>
                  <a:lnTo>
                    <a:pt x="19610" y="32394"/>
                  </a:lnTo>
                  <a:lnTo>
                    <a:pt x="19678" y="31356"/>
                  </a:lnTo>
                  <a:lnTo>
                    <a:pt x="19760" y="30317"/>
                  </a:lnTo>
                  <a:lnTo>
                    <a:pt x="19790" y="30859"/>
                  </a:lnTo>
                  <a:lnTo>
                    <a:pt x="19821" y="31393"/>
                  </a:lnTo>
                  <a:lnTo>
                    <a:pt x="19858" y="31927"/>
                  </a:lnTo>
                  <a:lnTo>
                    <a:pt x="19911" y="32462"/>
                  </a:lnTo>
                  <a:lnTo>
                    <a:pt x="19948" y="32725"/>
                  </a:lnTo>
                  <a:lnTo>
                    <a:pt x="19986" y="32988"/>
                  </a:lnTo>
                  <a:lnTo>
                    <a:pt x="20024" y="33252"/>
                  </a:lnTo>
                  <a:lnTo>
                    <a:pt x="20069" y="33515"/>
                  </a:lnTo>
                  <a:lnTo>
                    <a:pt x="20121" y="33778"/>
                  </a:lnTo>
                  <a:lnTo>
                    <a:pt x="20182" y="34034"/>
                  </a:lnTo>
                  <a:lnTo>
                    <a:pt x="20249" y="34298"/>
                  </a:lnTo>
                  <a:lnTo>
                    <a:pt x="20325" y="34553"/>
                  </a:lnTo>
                  <a:lnTo>
                    <a:pt x="20407" y="34809"/>
                  </a:lnTo>
                  <a:lnTo>
                    <a:pt x="20505" y="35058"/>
                  </a:lnTo>
                  <a:lnTo>
                    <a:pt x="20603" y="35306"/>
                  </a:lnTo>
                  <a:lnTo>
                    <a:pt x="20716" y="35554"/>
                  </a:lnTo>
                  <a:lnTo>
                    <a:pt x="20836" y="35795"/>
                  </a:lnTo>
                  <a:lnTo>
                    <a:pt x="20964" y="36028"/>
                  </a:lnTo>
                  <a:lnTo>
                    <a:pt x="21100" y="36261"/>
                  </a:lnTo>
                  <a:lnTo>
                    <a:pt x="21250" y="36487"/>
                  </a:lnTo>
                  <a:lnTo>
                    <a:pt x="21408" y="36698"/>
                  </a:lnTo>
                  <a:lnTo>
                    <a:pt x="21574" y="36909"/>
                  </a:lnTo>
                  <a:lnTo>
                    <a:pt x="21754" y="37104"/>
                  </a:lnTo>
                  <a:lnTo>
                    <a:pt x="21935" y="37292"/>
                  </a:lnTo>
                  <a:lnTo>
                    <a:pt x="22138" y="37473"/>
                  </a:lnTo>
                  <a:lnTo>
                    <a:pt x="22341" y="37638"/>
                  </a:lnTo>
                  <a:lnTo>
                    <a:pt x="22559" y="37796"/>
                  </a:lnTo>
                  <a:lnTo>
                    <a:pt x="22785" y="37932"/>
                  </a:lnTo>
                  <a:lnTo>
                    <a:pt x="22921" y="38015"/>
                  </a:lnTo>
                  <a:lnTo>
                    <a:pt x="23064" y="38082"/>
                  </a:lnTo>
                  <a:lnTo>
                    <a:pt x="23207" y="38150"/>
                  </a:lnTo>
                  <a:lnTo>
                    <a:pt x="23350" y="38218"/>
                  </a:lnTo>
                  <a:lnTo>
                    <a:pt x="23492" y="38271"/>
                  </a:lnTo>
                  <a:lnTo>
                    <a:pt x="23643" y="38323"/>
                  </a:lnTo>
                  <a:lnTo>
                    <a:pt x="23793" y="38376"/>
                  </a:lnTo>
                  <a:lnTo>
                    <a:pt x="23944" y="38421"/>
                  </a:lnTo>
                  <a:lnTo>
                    <a:pt x="24252" y="38496"/>
                  </a:lnTo>
                  <a:lnTo>
                    <a:pt x="24568" y="38556"/>
                  </a:lnTo>
                  <a:lnTo>
                    <a:pt x="24885" y="38609"/>
                  </a:lnTo>
                  <a:lnTo>
                    <a:pt x="25193" y="38639"/>
                  </a:lnTo>
                  <a:lnTo>
                    <a:pt x="25524" y="38662"/>
                  </a:lnTo>
                  <a:lnTo>
                    <a:pt x="25855" y="38677"/>
                  </a:lnTo>
                  <a:lnTo>
                    <a:pt x="26186" y="38669"/>
                  </a:lnTo>
                  <a:lnTo>
                    <a:pt x="26510" y="38654"/>
                  </a:lnTo>
                  <a:lnTo>
                    <a:pt x="26841" y="38632"/>
                  </a:lnTo>
                  <a:lnTo>
                    <a:pt x="27164" y="38587"/>
                  </a:lnTo>
                  <a:lnTo>
                    <a:pt x="27496" y="38534"/>
                  </a:lnTo>
                  <a:lnTo>
                    <a:pt x="27819" y="38474"/>
                  </a:lnTo>
                  <a:lnTo>
                    <a:pt x="28135" y="38398"/>
                  </a:lnTo>
                  <a:lnTo>
                    <a:pt x="28451" y="38308"/>
                  </a:lnTo>
                  <a:lnTo>
                    <a:pt x="28767" y="38210"/>
                  </a:lnTo>
                  <a:lnTo>
                    <a:pt x="29076" y="38097"/>
                  </a:lnTo>
                  <a:lnTo>
                    <a:pt x="29384" y="37970"/>
                  </a:lnTo>
                  <a:lnTo>
                    <a:pt x="29685" y="37834"/>
                  </a:lnTo>
                  <a:lnTo>
                    <a:pt x="29979" y="37691"/>
                  </a:lnTo>
                  <a:lnTo>
                    <a:pt x="30265" y="37533"/>
                  </a:lnTo>
                  <a:lnTo>
                    <a:pt x="30325" y="37608"/>
                  </a:lnTo>
                  <a:lnTo>
                    <a:pt x="30400" y="37669"/>
                  </a:lnTo>
                  <a:lnTo>
                    <a:pt x="30475" y="37714"/>
                  </a:lnTo>
                  <a:lnTo>
                    <a:pt x="30558" y="37744"/>
                  </a:lnTo>
                  <a:lnTo>
                    <a:pt x="30648" y="37766"/>
                  </a:lnTo>
                  <a:lnTo>
                    <a:pt x="30739" y="37774"/>
                  </a:lnTo>
                  <a:lnTo>
                    <a:pt x="30836" y="37774"/>
                  </a:lnTo>
                  <a:lnTo>
                    <a:pt x="30934" y="37759"/>
                  </a:lnTo>
                  <a:lnTo>
                    <a:pt x="31040" y="37736"/>
                  </a:lnTo>
                  <a:lnTo>
                    <a:pt x="31137" y="37706"/>
                  </a:lnTo>
                  <a:lnTo>
                    <a:pt x="31243" y="37676"/>
                  </a:lnTo>
                  <a:lnTo>
                    <a:pt x="31341" y="37631"/>
                  </a:lnTo>
                  <a:lnTo>
                    <a:pt x="31446" y="37586"/>
                  </a:lnTo>
                  <a:lnTo>
                    <a:pt x="31536" y="37533"/>
                  </a:lnTo>
                  <a:lnTo>
                    <a:pt x="31626" y="37480"/>
                  </a:lnTo>
                  <a:lnTo>
                    <a:pt x="31717" y="37420"/>
                  </a:lnTo>
                  <a:lnTo>
                    <a:pt x="31958" y="37255"/>
                  </a:lnTo>
                  <a:lnTo>
                    <a:pt x="32198" y="37074"/>
                  </a:lnTo>
                  <a:lnTo>
                    <a:pt x="32432" y="36894"/>
                  </a:lnTo>
                  <a:lnTo>
                    <a:pt x="32665" y="36713"/>
                  </a:lnTo>
                  <a:lnTo>
                    <a:pt x="32891" y="36517"/>
                  </a:lnTo>
                  <a:lnTo>
                    <a:pt x="33109" y="36314"/>
                  </a:lnTo>
                  <a:lnTo>
                    <a:pt x="33319" y="36111"/>
                  </a:lnTo>
                  <a:lnTo>
                    <a:pt x="33515" y="35893"/>
                  </a:lnTo>
                  <a:lnTo>
                    <a:pt x="33711" y="35675"/>
                  </a:lnTo>
                  <a:lnTo>
                    <a:pt x="33884" y="35441"/>
                  </a:lnTo>
                  <a:lnTo>
                    <a:pt x="34049" y="35201"/>
                  </a:lnTo>
                  <a:lnTo>
                    <a:pt x="34200" y="34960"/>
                  </a:lnTo>
                  <a:lnTo>
                    <a:pt x="34268" y="34832"/>
                  </a:lnTo>
                  <a:lnTo>
                    <a:pt x="34328" y="34704"/>
                  </a:lnTo>
                  <a:lnTo>
                    <a:pt x="34388" y="34568"/>
                  </a:lnTo>
                  <a:lnTo>
                    <a:pt x="34441" y="34441"/>
                  </a:lnTo>
                  <a:lnTo>
                    <a:pt x="34493" y="34305"/>
                  </a:lnTo>
                  <a:lnTo>
                    <a:pt x="34538" y="34170"/>
                  </a:lnTo>
                  <a:lnTo>
                    <a:pt x="34576" y="34027"/>
                  </a:lnTo>
                  <a:lnTo>
                    <a:pt x="34614" y="33884"/>
                  </a:lnTo>
                  <a:lnTo>
                    <a:pt x="34644" y="33741"/>
                  </a:lnTo>
                  <a:lnTo>
                    <a:pt x="34659" y="33598"/>
                  </a:lnTo>
                  <a:lnTo>
                    <a:pt x="34674" y="33447"/>
                  </a:lnTo>
                  <a:lnTo>
                    <a:pt x="34681" y="33304"/>
                  </a:lnTo>
                  <a:lnTo>
                    <a:pt x="34674" y="33154"/>
                  </a:lnTo>
                  <a:lnTo>
                    <a:pt x="34666" y="33003"/>
                  </a:lnTo>
                  <a:lnTo>
                    <a:pt x="34644" y="32860"/>
                  </a:lnTo>
                  <a:lnTo>
                    <a:pt x="34621" y="32710"/>
                  </a:lnTo>
                  <a:lnTo>
                    <a:pt x="34591" y="32567"/>
                  </a:lnTo>
                  <a:lnTo>
                    <a:pt x="34553" y="32424"/>
                  </a:lnTo>
                  <a:lnTo>
                    <a:pt x="34508" y="32281"/>
                  </a:lnTo>
                  <a:lnTo>
                    <a:pt x="34456" y="32146"/>
                  </a:lnTo>
                  <a:lnTo>
                    <a:pt x="34395" y="32003"/>
                  </a:lnTo>
                  <a:lnTo>
                    <a:pt x="34328" y="31875"/>
                  </a:lnTo>
                  <a:lnTo>
                    <a:pt x="34260" y="31747"/>
                  </a:lnTo>
                  <a:lnTo>
                    <a:pt x="34185" y="31619"/>
                  </a:lnTo>
                  <a:lnTo>
                    <a:pt x="34102" y="31498"/>
                  </a:lnTo>
                  <a:lnTo>
                    <a:pt x="34019" y="31386"/>
                  </a:lnTo>
                  <a:lnTo>
                    <a:pt x="33921" y="31273"/>
                  </a:lnTo>
                  <a:lnTo>
                    <a:pt x="33824" y="31167"/>
                  </a:lnTo>
                  <a:lnTo>
                    <a:pt x="33726" y="31077"/>
                  </a:lnTo>
                  <a:lnTo>
                    <a:pt x="33620" y="30987"/>
                  </a:lnTo>
                  <a:lnTo>
                    <a:pt x="33508" y="30897"/>
                  </a:lnTo>
                  <a:lnTo>
                    <a:pt x="33395" y="30821"/>
                  </a:lnTo>
                  <a:lnTo>
                    <a:pt x="33274" y="30754"/>
                  </a:lnTo>
                  <a:lnTo>
                    <a:pt x="33146" y="30701"/>
                  </a:lnTo>
                  <a:lnTo>
                    <a:pt x="33018" y="30648"/>
                  </a:lnTo>
                  <a:lnTo>
                    <a:pt x="32891" y="30611"/>
                  </a:lnTo>
                  <a:lnTo>
                    <a:pt x="32755" y="30573"/>
                  </a:lnTo>
                  <a:lnTo>
                    <a:pt x="32612" y="30558"/>
                  </a:lnTo>
                  <a:lnTo>
                    <a:pt x="32469" y="30543"/>
                  </a:lnTo>
                  <a:lnTo>
                    <a:pt x="32326" y="30543"/>
                  </a:lnTo>
                  <a:lnTo>
                    <a:pt x="32537" y="30362"/>
                  </a:lnTo>
                  <a:lnTo>
                    <a:pt x="32733" y="30167"/>
                  </a:lnTo>
                  <a:lnTo>
                    <a:pt x="32913" y="29971"/>
                  </a:lnTo>
                  <a:lnTo>
                    <a:pt x="33086" y="29760"/>
                  </a:lnTo>
                  <a:lnTo>
                    <a:pt x="33244" y="29535"/>
                  </a:lnTo>
                  <a:lnTo>
                    <a:pt x="33395" y="29309"/>
                  </a:lnTo>
                  <a:lnTo>
                    <a:pt x="33530" y="29076"/>
                  </a:lnTo>
                  <a:lnTo>
                    <a:pt x="33651" y="28835"/>
                  </a:lnTo>
                  <a:lnTo>
                    <a:pt x="33763" y="28594"/>
                  </a:lnTo>
                  <a:lnTo>
                    <a:pt x="33869" y="28338"/>
                  </a:lnTo>
                  <a:lnTo>
                    <a:pt x="33959" y="28082"/>
                  </a:lnTo>
                  <a:lnTo>
                    <a:pt x="34034" y="27819"/>
                  </a:lnTo>
                  <a:lnTo>
                    <a:pt x="34102" y="27556"/>
                  </a:lnTo>
                  <a:lnTo>
                    <a:pt x="34162" y="27285"/>
                  </a:lnTo>
                  <a:lnTo>
                    <a:pt x="34207" y="27014"/>
                  </a:lnTo>
                  <a:lnTo>
                    <a:pt x="34245" y="26743"/>
                  </a:lnTo>
                  <a:lnTo>
                    <a:pt x="34268" y="26465"/>
                  </a:lnTo>
                  <a:lnTo>
                    <a:pt x="34283" y="26186"/>
                  </a:lnTo>
                  <a:lnTo>
                    <a:pt x="34283" y="25900"/>
                  </a:lnTo>
                  <a:lnTo>
                    <a:pt x="34283" y="25622"/>
                  </a:lnTo>
                  <a:lnTo>
                    <a:pt x="34260" y="25343"/>
                  </a:lnTo>
                  <a:lnTo>
                    <a:pt x="34237" y="25057"/>
                  </a:lnTo>
                  <a:lnTo>
                    <a:pt x="34200" y="24779"/>
                  </a:lnTo>
                  <a:lnTo>
                    <a:pt x="34155" y="24501"/>
                  </a:lnTo>
                  <a:lnTo>
                    <a:pt x="34094" y="24222"/>
                  </a:lnTo>
                  <a:lnTo>
                    <a:pt x="34027" y="23951"/>
                  </a:lnTo>
                  <a:lnTo>
                    <a:pt x="33952" y="23681"/>
                  </a:lnTo>
                  <a:lnTo>
                    <a:pt x="33869" y="23410"/>
                  </a:lnTo>
                  <a:lnTo>
                    <a:pt x="33771" y="23146"/>
                  </a:lnTo>
                  <a:lnTo>
                    <a:pt x="33666" y="22883"/>
                  </a:lnTo>
                  <a:lnTo>
                    <a:pt x="33553" y="22627"/>
                  </a:lnTo>
                  <a:lnTo>
                    <a:pt x="33432" y="22379"/>
                  </a:lnTo>
                  <a:lnTo>
                    <a:pt x="33267" y="22070"/>
                  </a:lnTo>
                  <a:lnTo>
                    <a:pt x="33094" y="21777"/>
                  </a:lnTo>
                  <a:lnTo>
                    <a:pt x="32913" y="21476"/>
                  </a:lnTo>
                  <a:lnTo>
                    <a:pt x="32725" y="21190"/>
                  </a:lnTo>
                  <a:lnTo>
                    <a:pt x="32529" y="20904"/>
                  </a:lnTo>
                  <a:lnTo>
                    <a:pt x="32326" y="20618"/>
                  </a:lnTo>
                  <a:lnTo>
                    <a:pt x="31912" y="20061"/>
                  </a:lnTo>
                  <a:lnTo>
                    <a:pt x="31499" y="19497"/>
                  </a:lnTo>
                  <a:lnTo>
                    <a:pt x="31092" y="18940"/>
                  </a:lnTo>
                  <a:lnTo>
                    <a:pt x="30889" y="18654"/>
                  </a:lnTo>
                  <a:lnTo>
                    <a:pt x="30693" y="18368"/>
                  </a:lnTo>
                  <a:lnTo>
                    <a:pt x="30505" y="18075"/>
                  </a:lnTo>
                  <a:lnTo>
                    <a:pt x="30332" y="17774"/>
                  </a:lnTo>
                  <a:lnTo>
                    <a:pt x="30122" y="17405"/>
                  </a:lnTo>
                  <a:lnTo>
                    <a:pt x="29926" y="17029"/>
                  </a:lnTo>
                  <a:lnTo>
                    <a:pt x="29738" y="16653"/>
                  </a:lnTo>
                  <a:lnTo>
                    <a:pt x="29565" y="16261"/>
                  </a:lnTo>
                  <a:lnTo>
                    <a:pt x="29399" y="15870"/>
                  </a:lnTo>
                  <a:lnTo>
                    <a:pt x="29241" y="15479"/>
                  </a:lnTo>
                  <a:lnTo>
                    <a:pt x="29091" y="15080"/>
                  </a:lnTo>
                  <a:lnTo>
                    <a:pt x="28940" y="14681"/>
                  </a:lnTo>
                  <a:lnTo>
                    <a:pt x="28647" y="13884"/>
                  </a:lnTo>
                  <a:lnTo>
                    <a:pt x="28353" y="13086"/>
                  </a:lnTo>
                  <a:lnTo>
                    <a:pt x="28203" y="12687"/>
                  </a:lnTo>
                  <a:lnTo>
                    <a:pt x="28045" y="12288"/>
                  </a:lnTo>
                  <a:lnTo>
                    <a:pt x="27879" y="11897"/>
                  </a:lnTo>
                  <a:lnTo>
                    <a:pt x="27714" y="11513"/>
                  </a:lnTo>
                  <a:lnTo>
                    <a:pt x="27533" y="11122"/>
                  </a:lnTo>
                  <a:lnTo>
                    <a:pt x="27337" y="10738"/>
                  </a:lnTo>
                  <a:lnTo>
                    <a:pt x="27127" y="10362"/>
                  </a:lnTo>
                  <a:lnTo>
                    <a:pt x="26901" y="9993"/>
                  </a:lnTo>
                  <a:lnTo>
                    <a:pt x="26668" y="9632"/>
                  </a:lnTo>
                  <a:lnTo>
                    <a:pt x="26540" y="9452"/>
                  </a:lnTo>
                  <a:lnTo>
                    <a:pt x="26412" y="9279"/>
                  </a:lnTo>
                  <a:lnTo>
                    <a:pt x="26284" y="9113"/>
                  </a:lnTo>
                  <a:lnTo>
                    <a:pt x="26149" y="8948"/>
                  </a:lnTo>
                  <a:lnTo>
                    <a:pt x="26013" y="8782"/>
                  </a:lnTo>
                  <a:lnTo>
                    <a:pt x="25870" y="8624"/>
                  </a:lnTo>
                  <a:lnTo>
                    <a:pt x="25727" y="8466"/>
                  </a:lnTo>
                  <a:lnTo>
                    <a:pt x="25577" y="8315"/>
                  </a:lnTo>
                  <a:lnTo>
                    <a:pt x="25419" y="8173"/>
                  </a:lnTo>
                  <a:lnTo>
                    <a:pt x="25268" y="8030"/>
                  </a:lnTo>
                  <a:lnTo>
                    <a:pt x="25103" y="7894"/>
                  </a:lnTo>
                  <a:lnTo>
                    <a:pt x="24937" y="7766"/>
                  </a:lnTo>
                  <a:lnTo>
                    <a:pt x="24772" y="7646"/>
                  </a:lnTo>
                  <a:lnTo>
                    <a:pt x="24599" y="7525"/>
                  </a:lnTo>
                  <a:lnTo>
                    <a:pt x="24426" y="7413"/>
                  </a:lnTo>
                  <a:lnTo>
                    <a:pt x="24245" y="7307"/>
                  </a:lnTo>
                  <a:lnTo>
                    <a:pt x="24064" y="7209"/>
                  </a:lnTo>
                  <a:lnTo>
                    <a:pt x="23876" y="7119"/>
                  </a:lnTo>
                  <a:lnTo>
                    <a:pt x="23688" y="7036"/>
                  </a:lnTo>
                  <a:lnTo>
                    <a:pt x="23492" y="6961"/>
                  </a:lnTo>
                  <a:lnTo>
                    <a:pt x="23289" y="6893"/>
                  </a:lnTo>
                  <a:lnTo>
                    <a:pt x="23086" y="6833"/>
                  </a:lnTo>
                  <a:lnTo>
                    <a:pt x="12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857000" y="3065450"/>
              <a:ext cx="1314750" cy="2342600"/>
            </a:xfrm>
            <a:custGeom>
              <a:avLst/>
              <a:gdLst/>
              <a:ahLst/>
              <a:cxnLst/>
              <a:rect l="l" t="t" r="r" b="b"/>
              <a:pathLst>
                <a:path w="52590" h="93704" extrusionOk="0">
                  <a:moveTo>
                    <a:pt x="21844" y="0"/>
                  </a:moveTo>
                  <a:lnTo>
                    <a:pt x="21603" y="738"/>
                  </a:lnTo>
                  <a:lnTo>
                    <a:pt x="21362" y="1468"/>
                  </a:lnTo>
                  <a:lnTo>
                    <a:pt x="20873" y="2920"/>
                  </a:lnTo>
                  <a:lnTo>
                    <a:pt x="19865" y="5839"/>
                  </a:lnTo>
                  <a:lnTo>
                    <a:pt x="19376" y="7292"/>
                  </a:lnTo>
                  <a:lnTo>
                    <a:pt x="19135" y="8029"/>
                  </a:lnTo>
                  <a:lnTo>
                    <a:pt x="18902" y="8759"/>
                  </a:lnTo>
                  <a:lnTo>
                    <a:pt x="18676" y="9496"/>
                  </a:lnTo>
                  <a:lnTo>
                    <a:pt x="18458" y="10234"/>
                  </a:lnTo>
                  <a:lnTo>
                    <a:pt x="18247" y="10971"/>
                  </a:lnTo>
                  <a:lnTo>
                    <a:pt x="18052" y="11716"/>
                  </a:lnTo>
                  <a:lnTo>
                    <a:pt x="17563" y="13575"/>
                  </a:lnTo>
                  <a:lnTo>
                    <a:pt x="17156" y="15162"/>
                  </a:lnTo>
                  <a:lnTo>
                    <a:pt x="16976" y="15885"/>
                  </a:lnTo>
                  <a:lnTo>
                    <a:pt x="16810" y="16577"/>
                  </a:lnTo>
                  <a:lnTo>
                    <a:pt x="16660" y="17254"/>
                  </a:lnTo>
                  <a:lnTo>
                    <a:pt x="16532" y="17916"/>
                  </a:lnTo>
                  <a:lnTo>
                    <a:pt x="16411" y="18578"/>
                  </a:lnTo>
                  <a:lnTo>
                    <a:pt x="16314" y="19256"/>
                  </a:lnTo>
                  <a:lnTo>
                    <a:pt x="16268" y="19602"/>
                  </a:lnTo>
                  <a:lnTo>
                    <a:pt x="16223" y="19955"/>
                  </a:lnTo>
                  <a:lnTo>
                    <a:pt x="16155" y="20700"/>
                  </a:lnTo>
                  <a:lnTo>
                    <a:pt x="16095" y="21483"/>
                  </a:lnTo>
                  <a:lnTo>
                    <a:pt x="16050" y="22326"/>
                  </a:lnTo>
                  <a:lnTo>
                    <a:pt x="16013" y="23244"/>
                  </a:lnTo>
                  <a:lnTo>
                    <a:pt x="15997" y="24237"/>
                  </a:lnTo>
                  <a:lnTo>
                    <a:pt x="15870" y="33462"/>
                  </a:lnTo>
                  <a:lnTo>
                    <a:pt x="15787" y="40264"/>
                  </a:lnTo>
                  <a:lnTo>
                    <a:pt x="15396" y="41453"/>
                  </a:lnTo>
                  <a:lnTo>
                    <a:pt x="14493" y="44184"/>
                  </a:lnTo>
                  <a:lnTo>
                    <a:pt x="13966" y="45742"/>
                  </a:lnTo>
                  <a:lnTo>
                    <a:pt x="13462" y="47224"/>
                  </a:lnTo>
                  <a:lnTo>
                    <a:pt x="13025" y="48466"/>
                  </a:lnTo>
                  <a:lnTo>
                    <a:pt x="12852" y="48955"/>
                  </a:lnTo>
                  <a:lnTo>
                    <a:pt x="12709" y="49323"/>
                  </a:lnTo>
                  <a:lnTo>
                    <a:pt x="12499" y="49865"/>
                  </a:lnTo>
                  <a:lnTo>
                    <a:pt x="12280" y="50452"/>
                  </a:lnTo>
                  <a:lnTo>
                    <a:pt x="12055" y="51099"/>
                  </a:lnTo>
                  <a:lnTo>
                    <a:pt x="11821" y="51784"/>
                  </a:lnTo>
                  <a:lnTo>
                    <a:pt x="11581" y="52506"/>
                  </a:lnTo>
                  <a:lnTo>
                    <a:pt x="11332" y="53274"/>
                  </a:lnTo>
                  <a:lnTo>
                    <a:pt x="11084" y="54071"/>
                  </a:lnTo>
                  <a:lnTo>
                    <a:pt x="10828" y="54907"/>
                  </a:lnTo>
                  <a:lnTo>
                    <a:pt x="10565" y="55764"/>
                  </a:lnTo>
                  <a:lnTo>
                    <a:pt x="10309" y="56645"/>
                  </a:lnTo>
                  <a:lnTo>
                    <a:pt x="9782" y="58466"/>
                  </a:lnTo>
                  <a:lnTo>
                    <a:pt x="9248" y="60347"/>
                  </a:lnTo>
                  <a:lnTo>
                    <a:pt x="8729" y="62258"/>
                  </a:lnTo>
                  <a:lnTo>
                    <a:pt x="8217" y="64177"/>
                  </a:lnTo>
                  <a:lnTo>
                    <a:pt x="7728" y="66066"/>
                  </a:lnTo>
                  <a:lnTo>
                    <a:pt x="7262" y="67902"/>
                  </a:lnTo>
                  <a:lnTo>
                    <a:pt x="6825" y="69670"/>
                  </a:lnTo>
                  <a:lnTo>
                    <a:pt x="6419" y="71325"/>
                  </a:lnTo>
                  <a:lnTo>
                    <a:pt x="6065" y="72853"/>
                  </a:lnTo>
                  <a:lnTo>
                    <a:pt x="5764" y="74215"/>
                  </a:lnTo>
                  <a:lnTo>
                    <a:pt x="5508" y="75396"/>
                  </a:lnTo>
                  <a:lnTo>
                    <a:pt x="5493" y="75396"/>
                  </a:lnTo>
                  <a:lnTo>
                    <a:pt x="5298" y="76043"/>
                  </a:lnTo>
                  <a:lnTo>
                    <a:pt x="5125" y="76607"/>
                  </a:lnTo>
                  <a:lnTo>
                    <a:pt x="4974" y="77081"/>
                  </a:lnTo>
                  <a:lnTo>
                    <a:pt x="4846" y="77458"/>
                  </a:lnTo>
                  <a:lnTo>
                    <a:pt x="4726" y="77774"/>
                  </a:lnTo>
                  <a:lnTo>
                    <a:pt x="4605" y="78082"/>
                  </a:lnTo>
                  <a:lnTo>
                    <a:pt x="4470" y="78391"/>
                  </a:lnTo>
                  <a:lnTo>
                    <a:pt x="4335" y="78692"/>
                  </a:lnTo>
                  <a:lnTo>
                    <a:pt x="4192" y="78993"/>
                  </a:lnTo>
                  <a:lnTo>
                    <a:pt x="4049" y="79286"/>
                  </a:lnTo>
                  <a:lnTo>
                    <a:pt x="3748" y="79881"/>
                  </a:lnTo>
                  <a:lnTo>
                    <a:pt x="3131" y="81054"/>
                  </a:lnTo>
                  <a:lnTo>
                    <a:pt x="2822" y="81641"/>
                  </a:lnTo>
                  <a:lnTo>
                    <a:pt x="2529" y="82243"/>
                  </a:lnTo>
                  <a:lnTo>
                    <a:pt x="2386" y="82544"/>
                  </a:lnTo>
                  <a:lnTo>
                    <a:pt x="2250" y="82853"/>
                  </a:lnTo>
                  <a:lnTo>
                    <a:pt x="1979" y="83477"/>
                  </a:lnTo>
                  <a:lnTo>
                    <a:pt x="1731" y="84109"/>
                  </a:lnTo>
                  <a:lnTo>
                    <a:pt x="1490" y="84749"/>
                  </a:lnTo>
                  <a:lnTo>
                    <a:pt x="1257" y="85388"/>
                  </a:lnTo>
                  <a:lnTo>
                    <a:pt x="1031" y="86036"/>
                  </a:lnTo>
                  <a:lnTo>
                    <a:pt x="587" y="87322"/>
                  </a:lnTo>
                  <a:lnTo>
                    <a:pt x="256" y="88300"/>
                  </a:lnTo>
                  <a:lnTo>
                    <a:pt x="143" y="88647"/>
                  </a:lnTo>
                  <a:lnTo>
                    <a:pt x="91" y="88820"/>
                  </a:lnTo>
                  <a:lnTo>
                    <a:pt x="53" y="88993"/>
                  </a:lnTo>
                  <a:lnTo>
                    <a:pt x="23" y="89173"/>
                  </a:lnTo>
                  <a:lnTo>
                    <a:pt x="8" y="89354"/>
                  </a:lnTo>
                  <a:lnTo>
                    <a:pt x="0" y="89444"/>
                  </a:lnTo>
                  <a:lnTo>
                    <a:pt x="8" y="89527"/>
                  </a:lnTo>
                  <a:lnTo>
                    <a:pt x="15" y="89617"/>
                  </a:lnTo>
                  <a:lnTo>
                    <a:pt x="23" y="89708"/>
                  </a:lnTo>
                  <a:lnTo>
                    <a:pt x="53" y="89820"/>
                  </a:lnTo>
                  <a:lnTo>
                    <a:pt x="83" y="89941"/>
                  </a:lnTo>
                  <a:lnTo>
                    <a:pt x="128" y="90054"/>
                  </a:lnTo>
                  <a:lnTo>
                    <a:pt x="173" y="90167"/>
                  </a:lnTo>
                  <a:lnTo>
                    <a:pt x="234" y="90287"/>
                  </a:lnTo>
                  <a:lnTo>
                    <a:pt x="301" y="90407"/>
                  </a:lnTo>
                  <a:lnTo>
                    <a:pt x="369" y="90520"/>
                  </a:lnTo>
                  <a:lnTo>
                    <a:pt x="452" y="90641"/>
                  </a:lnTo>
                  <a:lnTo>
                    <a:pt x="535" y="90753"/>
                  </a:lnTo>
                  <a:lnTo>
                    <a:pt x="625" y="90874"/>
                  </a:lnTo>
                  <a:lnTo>
                    <a:pt x="821" y="91107"/>
                  </a:lnTo>
                  <a:lnTo>
                    <a:pt x="1031" y="91333"/>
                  </a:lnTo>
                  <a:lnTo>
                    <a:pt x="1249" y="91551"/>
                  </a:lnTo>
                  <a:lnTo>
                    <a:pt x="1483" y="91769"/>
                  </a:lnTo>
                  <a:lnTo>
                    <a:pt x="1724" y="91972"/>
                  </a:lnTo>
                  <a:lnTo>
                    <a:pt x="1964" y="92168"/>
                  </a:lnTo>
                  <a:lnTo>
                    <a:pt x="2198" y="92356"/>
                  </a:lnTo>
                  <a:lnTo>
                    <a:pt x="2431" y="92529"/>
                  </a:lnTo>
                  <a:lnTo>
                    <a:pt x="2649" y="92687"/>
                  </a:lnTo>
                  <a:lnTo>
                    <a:pt x="2860" y="92830"/>
                  </a:lnTo>
                  <a:lnTo>
                    <a:pt x="3055" y="92951"/>
                  </a:lnTo>
                  <a:lnTo>
                    <a:pt x="3183" y="93033"/>
                  </a:lnTo>
                  <a:lnTo>
                    <a:pt x="3319" y="93109"/>
                  </a:lnTo>
                  <a:lnTo>
                    <a:pt x="3454" y="93184"/>
                  </a:lnTo>
                  <a:lnTo>
                    <a:pt x="3590" y="93252"/>
                  </a:lnTo>
                  <a:lnTo>
                    <a:pt x="3733" y="93312"/>
                  </a:lnTo>
                  <a:lnTo>
                    <a:pt x="3868" y="93372"/>
                  </a:lnTo>
                  <a:lnTo>
                    <a:pt x="4003" y="93425"/>
                  </a:lnTo>
                  <a:lnTo>
                    <a:pt x="4146" y="93477"/>
                  </a:lnTo>
                  <a:lnTo>
                    <a:pt x="4282" y="93522"/>
                  </a:lnTo>
                  <a:lnTo>
                    <a:pt x="4425" y="93560"/>
                  </a:lnTo>
                  <a:lnTo>
                    <a:pt x="4568" y="93590"/>
                  </a:lnTo>
                  <a:lnTo>
                    <a:pt x="4711" y="93620"/>
                  </a:lnTo>
                  <a:lnTo>
                    <a:pt x="4846" y="93650"/>
                  </a:lnTo>
                  <a:lnTo>
                    <a:pt x="4989" y="93673"/>
                  </a:lnTo>
                  <a:lnTo>
                    <a:pt x="5132" y="93688"/>
                  </a:lnTo>
                  <a:lnTo>
                    <a:pt x="5275" y="93696"/>
                  </a:lnTo>
                  <a:lnTo>
                    <a:pt x="5418" y="93703"/>
                  </a:lnTo>
                  <a:lnTo>
                    <a:pt x="5704" y="93703"/>
                  </a:lnTo>
                  <a:lnTo>
                    <a:pt x="5854" y="93696"/>
                  </a:lnTo>
                  <a:lnTo>
                    <a:pt x="5997" y="93680"/>
                  </a:lnTo>
                  <a:lnTo>
                    <a:pt x="6140" y="93665"/>
                  </a:lnTo>
                  <a:lnTo>
                    <a:pt x="6283" y="93643"/>
                  </a:lnTo>
                  <a:lnTo>
                    <a:pt x="6426" y="93620"/>
                  </a:lnTo>
                  <a:lnTo>
                    <a:pt x="6577" y="93590"/>
                  </a:lnTo>
                  <a:lnTo>
                    <a:pt x="6720" y="93553"/>
                  </a:lnTo>
                  <a:lnTo>
                    <a:pt x="7006" y="93470"/>
                  </a:lnTo>
                  <a:lnTo>
                    <a:pt x="7299" y="93364"/>
                  </a:lnTo>
                  <a:lnTo>
                    <a:pt x="7585" y="93237"/>
                  </a:lnTo>
                  <a:lnTo>
                    <a:pt x="7773" y="93146"/>
                  </a:lnTo>
                  <a:lnTo>
                    <a:pt x="7946" y="93048"/>
                  </a:lnTo>
                  <a:lnTo>
                    <a:pt x="8112" y="92943"/>
                  </a:lnTo>
                  <a:lnTo>
                    <a:pt x="8270" y="92838"/>
                  </a:lnTo>
                  <a:lnTo>
                    <a:pt x="8413" y="92717"/>
                  </a:lnTo>
                  <a:lnTo>
                    <a:pt x="8548" y="92597"/>
                  </a:lnTo>
                  <a:lnTo>
                    <a:pt x="8676" y="92469"/>
                  </a:lnTo>
                  <a:lnTo>
                    <a:pt x="8789" y="92334"/>
                  </a:lnTo>
                  <a:lnTo>
                    <a:pt x="8894" y="92198"/>
                  </a:lnTo>
                  <a:lnTo>
                    <a:pt x="8992" y="92055"/>
                  </a:lnTo>
                  <a:lnTo>
                    <a:pt x="9082" y="91905"/>
                  </a:lnTo>
                  <a:lnTo>
                    <a:pt x="9165" y="91754"/>
                  </a:lnTo>
                  <a:lnTo>
                    <a:pt x="9233" y="91604"/>
                  </a:lnTo>
                  <a:lnTo>
                    <a:pt x="9301" y="91446"/>
                  </a:lnTo>
                  <a:lnTo>
                    <a:pt x="9361" y="91280"/>
                  </a:lnTo>
                  <a:lnTo>
                    <a:pt x="9406" y="91115"/>
                  </a:lnTo>
                  <a:lnTo>
                    <a:pt x="9451" y="90942"/>
                  </a:lnTo>
                  <a:lnTo>
                    <a:pt x="9489" y="90768"/>
                  </a:lnTo>
                  <a:lnTo>
                    <a:pt x="9519" y="90595"/>
                  </a:lnTo>
                  <a:lnTo>
                    <a:pt x="9549" y="90415"/>
                  </a:lnTo>
                  <a:lnTo>
                    <a:pt x="9564" y="90234"/>
                  </a:lnTo>
                  <a:lnTo>
                    <a:pt x="9579" y="90054"/>
                  </a:lnTo>
                  <a:lnTo>
                    <a:pt x="9594" y="89873"/>
                  </a:lnTo>
                  <a:lnTo>
                    <a:pt x="9594" y="89685"/>
                  </a:lnTo>
                  <a:lnTo>
                    <a:pt x="9594" y="89309"/>
                  </a:lnTo>
                  <a:lnTo>
                    <a:pt x="9572" y="88933"/>
                  </a:lnTo>
                  <a:lnTo>
                    <a:pt x="9541" y="88549"/>
                  </a:lnTo>
                  <a:lnTo>
                    <a:pt x="9504" y="88165"/>
                  </a:lnTo>
                  <a:lnTo>
                    <a:pt x="9451" y="87774"/>
                  </a:lnTo>
                  <a:lnTo>
                    <a:pt x="9391" y="87382"/>
                  </a:lnTo>
                  <a:lnTo>
                    <a:pt x="9271" y="86607"/>
                  </a:lnTo>
                  <a:lnTo>
                    <a:pt x="9143" y="85847"/>
                  </a:lnTo>
                  <a:lnTo>
                    <a:pt x="9090" y="85471"/>
                  </a:lnTo>
                  <a:lnTo>
                    <a:pt x="9037" y="85095"/>
                  </a:lnTo>
                  <a:lnTo>
                    <a:pt x="9000" y="84719"/>
                  </a:lnTo>
                  <a:lnTo>
                    <a:pt x="8977" y="84343"/>
                  </a:lnTo>
                  <a:lnTo>
                    <a:pt x="8962" y="83966"/>
                  </a:lnTo>
                  <a:lnTo>
                    <a:pt x="8962" y="83590"/>
                  </a:lnTo>
                  <a:lnTo>
                    <a:pt x="8970" y="83402"/>
                  </a:lnTo>
                  <a:lnTo>
                    <a:pt x="8985" y="83214"/>
                  </a:lnTo>
                  <a:lnTo>
                    <a:pt x="9007" y="83026"/>
                  </a:lnTo>
                  <a:lnTo>
                    <a:pt x="9030" y="82830"/>
                  </a:lnTo>
                  <a:lnTo>
                    <a:pt x="9060" y="82642"/>
                  </a:lnTo>
                  <a:lnTo>
                    <a:pt x="9090" y="82454"/>
                  </a:lnTo>
                  <a:lnTo>
                    <a:pt x="9135" y="82266"/>
                  </a:lnTo>
                  <a:lnTo>
                    <a:pt x="9180" y="82070"/>
                  </a:lnTo>
                  <a:lnTo>
                    <a:pt x="9225" y="81957"/>
                  </a:lnTo>
                  <a:lnTo>
                    <a:pt x="9293" y="81754"/>
                  </a:lnTo>
                  <a:lnTo>
                    <a:pt x="9526" y="81160"/>
                  </a:lnTo>
                  <a:lnTo>
                    <a:pt x="10181" y="79504"/>
                  </a:lnTo>
                  <a:lnTo>
                    <a:pt x="10828" y="77909"/>
                  </a:lnTo>
                  <a:lnTo>
                    <a:pt x="11144" y="77157"/>
                  </a:lnTo>
                  <a:lnTo>
                    <a:pt x="11513" y="76434"/>
                  </a:lnTo>
                  <a:lnTo>
                    <a:pt x="11882" y="75712"/>
                  </a:lnTo>
                  <a:lnTo>
                    <a:pt x="12235" y="74982"/>
                  </a:lnTo>
                  <a:lnTo>
                    <a:pt x="12581" y="74252"/>
                  </a:lnTo>
                  <a:lnTo>
                    <a:pt x="12920" y="73522"/>
                  </a:lnTo>
                  <a:lnTo>
                    <a:pt x="13251" y="72792"/>
                  </a:lnTo>
                  <a:lnTo>
                    <a:pt x="13906" y="71318"/>
                  </a:lnTo>
                  <a:lnTo>
                    <a:pt x="15192" y="68368"/>
                  </a:lnTo>
                  <a:lnTo>
                    <a:pt x="15847" y="66893"/>
                  </a:lnTo>
                  <a:lnTo>
                    <a:pt x="16178" y="66156"/>
                  </a:lnTo>
                  <a:lnTo>
                    <a:pt x="16524" y="65418"/>
                  </a:lnTo>
                  <a:lnTo>
                    <a:pt x="16810" y="64779"/>
                  </a:lnTo>
                  <a:lnTo>
                    <a:pt x="17119" y="64079"/>
                  </a:lnTo>
                  <a:lnTo>
                    <a:pt x="17427" y="63319"/>
                  </a:lnTo>
                  <a:lnTo>
                    <a:pt x="17758" y="62514"/>
                  </a:lnTo>
                  <a:lnTo>
                    <a:pt x="18089" y="61664"/>
                  </a:lnTo>
                  <a:lnTo>
                    <a:pt x="18428" y="60776"/>
                  </a:lnTo>
                  <a:lnTo>
                    <a:pt x="18782" y="59843"/>
                  </a:lnTo>
                  <a:lnTo>
                    <a:pt x="19135" y="58872"/>
                  </a:lnTo>
                  <a:lnTo>
                    <a:pt x="19489" y="57871"/>
                  </a:lnTo>
                  <a:lnTo>
                    <a:pt x="19858" y="56840"/>
                  </a:lnTo>
                  <a:lnTo>
                    <a:pt x="20219" y="55795"/>
                  </a:lnTo>
                  <a:lnTo>
                    <a:pt x="20587" y="54719"/>
                  </a:lnTo>
                  <a:lnTo>
                    <a:pt x="20949" y="53635"/>
                  </a:lnTo>
                  <a:lnTo>
                    <a:pt x="21317" y="52529"/>
                  </a:lnTo>
                  <a:lnTo>
                    <a:pt x="21678" y="51423"/>
                  </a:lnTo>
                  <a:lnTo>
                    <a:pt x="22040" y="50302"/>
                  </a:lnTo>
                  <a:lnTo>
                    <a:pt x="22739" y="48074"/>
                  </a:lnTo>
                  <a:lnTo>
                    <a:pt x="23424" y="45870"/>
                  </a:lnTo>
                  <a:lnTo>
                    <a:pt x="24064" y="43710"/>
                  </a:lnTo>
                  <a:lnTo>
                    <a:pt x="24372" y="42664"/>
                  </a:lnTo>
                  <a:lnTo>
                    <a:pt x="24666" y="41641"/>
                  </a:lnTo>
                  <a:lnTo>
                    <a:pt x="24952" y="40648"/>
                  </a:lnTo>
                  <a:lnTo>
                    <a:pt x="25215" y="39692"/>
                  </a:lnTo>
                  <a:lnTo>
                    <a:pt x="25471" y="38767"/>
                  </a:lnTo>
                  <a:lnTo>
                    <a:pt x="25704" y="37879"/>
                  </a:lnTo>
                  <a:lnTo>
                    <a:pt x="25922" y="37036"/>
                  </a:lnTo>
                  <a:lnTo>
                    <a:pt x="26125" y="36246"/>
                  </a:lnTo>
                  <a:lnTo>
                    <a:pt x="26306" y="35501"/>
                  </a:lnTo>
                  <a:lnTo>
                    <a:pt x="26464" y="34816"/>
                  </a:lnTo>
                  <a:lnTo>
                    <a:pt x="27179" y="31596"/>
                  </a:lnTo>
                  <a:lnTo>
                    <a:pt x="27758" y="29037"/>
                  </a:lnTo>
                  <a:lnTo>
                    <a:pt x="28398" y="26246"/>
                  </a:lnTo>
                  <a:lnTo>
                    <a:pt x="28721" y="24869"/>
                  </a:lnTo>
                  <a:lnTo>
                    <a:pt x="29037" y="23545"/>
                  </a:lnTo>
                  <a:lnTo>
                    <a:pt x="29331" y="22326"/>
                  </a:lnTo>
                  <a:lnTo>
                    <a:pt x="29602" y="21242"/>
                  </a:lnTo>
                  <a:lnTo>
                    <a:pt x="29843" y="20332"/>
                  </a:lnTo>
                  <a:lnTo>
                    <a:pt x="29948" y="19963"/>
                  </a:lnTo>
                  <a:lnTo>
                    <a:pt x="30038" y="19647"/>
                  </a:lnTo>
                  <a:lnTo>
                    <a:pt x="30121" y="19391"/>
                  </a:lnTo>
                  <a:lnTo>
                    <a:pt x="30189" y="19203"/>
                  </a:lnTo>
                  <a:lnTo>
                    <a:pt x="30211" y="19143"/>
                  </a:lnTo>
                  <a:lnTo>
                    <a:pt x="30241" y="19090"/>
                  </a:lnTo>
                  <a:lnTo>
                    <a:pt x="30256" y="19067"/>
                  </a:lnTo>
                  <a:lnTo>
                    <a:pt x="30279" y="19060"/>
                  </a:lnTo>
                  <a:lnTo>
                    <a:pt x="30437" y="19098"/>
                  </a:lnTo>
                  <a:lnTo>
                    <a:pt x="30603" y="19128"/>
                  </a:lnTo>
                  <a:lnTo>
                    <a:pt x="30768" y="19150"/>
                  </a:lnTo>
                  <a:lnTo>
                    <a:pt x="30934" y="19173"/>
                  </a:lnTo>
                  <a:lnTo>
                    <a:pt x="31099" y="19188"/>
                  </a:lnTo>
                  <a:lnTo>
                    <a:pt x="31603" y="19188"/>
                  </a:lnTo>
                  <a:lnTo>
                    <a:pt x="31746" y="20166"/>
                  </a:lnTo>
                  <a:lnTo>
                    <a:pt x="31882" y="21152"/>
                  </a:lnTo>
                  <a:lnTo>
                    <a:pt x="32010" y="22137"/>
                  </a:lnTo>
                  <a:lnTo>
                    <a:pt x="32130" y="23131"/>
                  </a:lnTo>
                  <a:lnTo>
                    <a:pt x="32371" y="25110"/>
                  </a:lnTo>
                  <a:lnTo>
                    <a:pt x="32589" y="27089"/>
                  </a:lnTo>
                  <a:lnTo>
                    <a:pt x="32807" y="29068"/>
                  </a:lnTo>
                  <a:lnTo>
                    <a:pt x="33010" y="31054"/>
                  </a:lnTo>
                  <a:lnTo>
                    <a:pt x="33221" y="33025"/>
                  </a:lnTo>
                  <a:lnTo>
                    <a:pt x="33439" y="34997"/>
                  </a:lnTo>
                  <a:lnTo>
                    <a:pt x="33522" y="35757"/>
                  </a:lnTo>
                  <a:lnTo>
                    <a:pt x="33590" y="36517"/>
                  </a:lnTo>
                  <a:lnTo>
                    <a:pt x="33642" y="37277"/>
                  </a:lnTo>
                  <a:lnTo>
                    <a:pt x="33688" y="38037"/>
                  </a:lnTo>
                  <a:lnTo>
                    <a:pt x="33718" y="38797"/>
                  </a:lnTo>
                  <a:lnTo>
                    <a:pt x="33740" y="39557"/>
                  </a:lnTo>
                  <a:lnTo>
                    <a:pt x="33748" y="40324"/>
                  </a:lnTo>
                  <a:lnTo>
                    <a:pt x="33740" y="41084"/>
                  </a:lnTo>
                  <a:lnTo>
                    <a:pt x="33725" y="41844"/>
                  </a:lnTo>
                  <a:lnTo>
                    <a:pt x="33695" y="42604"/>
                  </a:lnTo>
                  <a:lnTo>
                    <a:pt x="33650" y="43372"/>
                  </a:lnTo>
                  <a:lnTo>
                    <a:pt x="33597" y="44132"/>
                  </a:lnTo>
                  <a:lnTo>
                    <a:pt x="33530" y="44892"/>
                  </a:lnTo>
                  <a:lnTo>
                    <a:pt x="33454" y="45644"/>
                  </a:lnTo>
                  <a:lnTo>
                    <a:pt x="33364" y="46404"/>
                  </a:lnTo>
                  <a:lnTo>
                    <a:pt x="33259" y="47156"/>
                  </a:lnTo>
                  <a:lnTo>
                    <a:pt x="33206" y="47555"/>
                  </a:lnTo>
                  <a:lnTo>
                    <a:pt x="33161" y="47992"/>
                  </a:lnTo>
                  <a:lnTo>
                    <a:pt x="33116" y="48481"/>
                  </a:lnTo>
                  <a:lnTo>
                    <a:pt x="33078" y="49015"/>
                  </a:lnTo>
                  <a:lnTo>
                    <a:pt x="33048" y="49579"/>
                  </a:lnTo>
                  <a:lnTo>
                    <a:pt x="33018" y="50181"/>
                  </a:lnTo>
                  <a:lnTo>
                    <a:pt x="32988" y="50813"/>
                  </a:lnTo>
                  <a:lnTo>
                    <a:pt x="32965" y="51476"/>
                  </a:lnTo>
                  <a:lnTo>
                    <a:pt x="32935" y="52883"/>
                  </a:lnTo>
                  <a:lnTo>
                    <a:pt x="32913" y="54357"/>
                  </a:lnTo>
                  <a:lnTo>
                    <a:pt x="32905" y="55885"/>
                  </a:lnTo>
                  <a:lnTo>
                    <a:pt x="32913" y="57442"/>
                  </a:lnTo>
                  <a:lnTo>
                    <a:pt x="32928" y="58992"/>
                  </a:lnTo>
                  <a:lnTo>
                    <a:pt x="32958" y="60527"/>
                  </a:lnTo>
                  <a:lnTo>
                    <a:pt x="32995" y="62010"/>
                  </a:lnTo>
                  <a:lnTo>
                    <a:pt x="33040" y="63409"/>
                  </a:lnTo>
                  <a:lnTo>
                    <a:pt x="33093" y="64719"/>
                  </a:lnTo>
                  <a:lnTo>
                    <a:pt x="33153" y="65892"/>
                  </a:lnTo>
                  <a:lnTo>
                    <a:pt x="33221" y="66923"/>
                  </a:lnTo>
                  <a:lnTo>
                    <a:pt x="33259" y="67367"/>
                  </a:lnTo>
                  <a:lnTo>
                    <a:pt x="33296" y="67766"/>
                  </a:lnTo>
                  <a:lnTo>
                    <a:pt x="33499" y="69903"/>
                  </a:lnTo>
                  <a:lnTo>
                    <a:pt x="33680" y="71747"/>
                  </a:lnTo>
                  <a:lnTo>
                    <a:pt x="33793" y="72777"/>
                  </a:lnTo>
                  <a:lnTo>
                    <a:pt x="33906" y="73846"/>
                  </a:lnTo>
                  <a:lnTo>
                    <a:pt x="34034" y="74929"/>
                  </a:lnTo>
                  <a:lnTo>
                    <a:pt x="34162" y="76005"/>
                  </a:lnTo>
                  <a:lnTo>
                    <a:pt x="34297" y="77051"/>
                  </a:lnTo>
                  <a:lnTo>
                    <a:pt x="34440" y="78029"/>
                  </a:lnTo>
                  <a:lnTo>
                    <a:pt x="34583" y="78932"/>
                  </a:lnTo>
                  <a:lnTo>
                    <a:pt x="34651" y="79339"/>
                  </a:lnTo>
                  <a:lnTo>
                    <a:pt x="34726" y="79723"/>
                  </a:lnTo>
                  <a:lnTo>
                    <a:pt x="34794" y="80069"/>
                  </a:lnTo>
                  <a:lnTo>
                    <a:pt x="34869" y="80385"/>
                  </a:lnTo>
                  <a:lnTo>
                    <a:pt x="34937" y="80656"/>
                  </a:lnTo>
                  <a:lnTo>
                    <a:pt x="35004" y="80889"/>
                  </a:lnTo>
                  <a:lnTo>
                    <a:pt x="35027" y="81054"/>
                  </a:lnTo>
                  <a:lnTo>
                    <a:pt x="35050" y="81242"/>
                  </a:lnTo>
                  <a:lnTo>
                    <a:pt x="35072" y="81461"/>
                  </a:lnTo>
                  <a:lnTo>
                    <a:pt x="35080" y="81701"/>
                  </a:lnTo>
                  <a:lnTo>
                    <a:pt x="35087" y="81957"/>
                  </a:lnTo>
                  <a:lnTo>
                    <a:pt x="35087" y="82522"/>
                  </a:lnTo>
                  <a:lnTo>
                    <a:pt x="35072" y="83146"/>
                  </a:lnTo>
                  <a:lnTo>
                    <a:pt x="35042" y="83808"/>
                  </a:lnTo>
                  <a:lnTo>
                    <a:pt x="34997" y="84501"/>
                  </a:lnTo>
                  <a:lnTo>
                    <a:pt x="34952" y="85208"/>
                  </a:lnTo>
                  <a:lnTo>
                    <a:pt x="34899" y="85908"/>
                  </a:lnTo>
                  <a:lnTo>
                    <a:pt x="34779" y="87255"/>
                  </a:lnTo>
                  <a:lnTo>
                    <a:pt x="34681" y="88406"/>
                  </a:lnTo>
                  <a:lnTo>
                    <a:pt x="34606" y="89264"/>
                  </a:lnTo>
                  <a:lnTo>
                    <a:pt x="34583" y="89542"/>
                  </a:lnTo>
                  <a:lnTo>
                    <a:pt x="34583" y="89708"/>
                  </a:lnTo>
                  <a:lnTo>
                    <a:pt x="34591" y="89790"/>
                  </a:lnTo>
                  <a:lnTo>
                    <a:pt x="34606" y="89881"/>
                  </a:lnTo>
                  <a:lnTo>
                    <a:pt x="34621" y="89963"/>
                  </a:lnTo>
                  <a:lnTo>
                    <a:pt x="34651" y="90039"/>
                  </a:lnTo>
                  <a:lnTo>
                    <a:pt x="34673" y="90121"/>
                  </a:lnTo>
                  <a:lnTo>
                    <a:pt x="34711" y="90189"/>
                  </a:lnTo>
                  <a:lnTo>
                    <a:pt x="34749" y="90264"/>
                  </a:lnTo>
                  <a:lnTo>
                    <a:pt x="34786" y="90332"/>
                  </a:lnTo>
                  <a:lnTo>
                    <a:pt x="34831" y="90392"/>
                  </a:lnTo>
                  <a:lnTo>
                    <a:pt x="34884" y="90452"/>
                  </a:lnTo>
                  <a:lnTo>
                    <a:pt x="34937" y="90513"/>
                  </a:lnTo>
                  <a:lnTo>
                    <a:pt x="34997" y="90573"/>
                  </a:lnTo>
                  <a:lnTo>
                    <a:pt x="35125" y="90678"/>
                  </a:lnTo>
                  <a:lnTo>
                    <a:pt x="35260" y="90768"/>
                  </a:lnTo>
                  <a:lnTo>
                    <a:pt x="35418" y="90859"/>
                  </a:lnTo>
                  <a:lnTo>
                    <a:pt x="35584" y="90934"/>
                  </a:lnTo>
                  <a:lnTo>
                    <a:pt x="35757" y="91002"/>
                  </a:lnTo>
                  <a:lnTo>
                    <a:pt x="35937" y="91062"/>
                  </a:lnTo>
                  <a:lnTo>
                    <a:pt x="36126" y="91115"/>
                  </a:lnTo>
                  <a:lnTo>
                    <a:pt x="36329" y="91160"/>
                  </a:lnTo>
                  <a:lnTo>
                    <a:pt x="36532" y="91205"/>
                  </a:lnTo>
                  <a:lnTo>
                    <a:pt x="36735" y="91235"/>
                  </a:lnTo>
                  <a:lnTo>
                    <a:pt x="36946" y="91265"/>
                  </a:lnTo>
                  <a:lnTo>
                    <a:pt x="37164" y="91288"/>
                  </a:lnTo>
                  <a:lnTo>
                    <a:pt x="37593" y="91325"/>
                  </a:lnTo>
                  <a:lnTo>
                    <a:pt x="38014" y="91348"/>
                  </a:lnTo>
                  <a:lnTo>
                    <a:pt x="38428" y="91363"/>
                  </a:lnTo>
                  <a:lnTo>
                    <a:pt x="39180" y="91378"/>
                  </a:lnTo>
                  <a:lnTo>
                    <a:pt x="39496" y="91385"/>
                  </a:lnTo>
                  <a:lnTo>
                    <a:pt x="39767" y="91408"/>
                  </a:lnTo>
                  <a:lnTo>
                    <a:pt x="40159" y="91453"/>
                  </a:lnTo>
                  <a:lnTo>
                    <a:pt x="40557" y="91498"/>
                  </a:lnTo>
                  <a:lnTo>
                    <a:pt x="40949" y="91559"/>
                  </a:lnTo>
                  <a:lnTo>
                    <a:pt x="41348" y="91626"/>
                  </a:lnTo>
                  <a:lnTo>
                    <a:pt x="42130" y="91777"/>
                  </a:lnTo>
                  <a:lnTo>
                    <a:pt x="42913" y="91927"/>
                  </a:lnTo>
                  <a:lnTo>
                    <a:pt x="43695" y="92093"/>
                  </a:lnTo>
                  <a:lnTo>
                    <a:pt x="44485" y="92243"/>
                  </a:lnTo>
                  <a:lnTo>
                    <a:pt x="44877" y="92311"/>
                  </a:lnTo>
                  <a:lnTo>
                    <a:pt x="45268" y="92371"/>
                  </a:lnTo>
                  <a:lnTo>
                    <a:pt x="45667" y="92431"/>
                  </a:lnTo>
                  <a:lnTo>
                    <a:pt x="46058" y="92484"/>
                  </a:lnTo>
                  <a:lnTo>
                    <a:pt x="46404" y="92514"/>
                  </a:lnTo>
                  <a:lnTo>
                    <a:pt x="46765" y="92544"/>
                  </a:lnTo>
                  <a:lnTo>
                    <a:pt x="47134" y="92567"/>
                  </a:lnTo>
                  <a:lnTo>
                    <a:pt x="47510" y="92582"/>
                  </a:lnTo>
                  <a:lnTo>
                    <a:pt x="48285" y="92582"/>
                  </a:lnTo>
                  <a:lnTo>
                    <a:pt x="48676" y="92559"/>
                  </a:lnTo>
                  <a:lnTo>
                    <a:pt x="49068" y="92529"/>
                  </a:lnTo>
                  <a:lnTo>
                    <a:pt x="49459" y="92484"/>
                  </a:lnTo>
                  <a:lnTo>
                    <a:pt x="49843" y="92431"/>
                  </a:lnTo>
                  <a:lnTo>
                    <a:pt x="50219" y="92356"/>
                  </a:lnTo>
                  <a:lnTo>
                    <a:pt x="50407" y="92319"/>
                  </a:lnTo>
                  <a:lnTo>
                    <a:pt x="50595" y="92266"/>
                  </a:lnTo>
                  <a:lnTo>
                    <a:pt x="50776" y="92221"/>
                  </a:lnTo>
                  <a:lnTo>
                    <a:pt x="50949" y="92161"/>
                  </a:lnTo>
                  <a:lnTo>
                    <a:pt x="51129" y="92100"/>
                  </a:lnTo>
                  <a:lnTo>
                    <a:pt x="51295" y="92040"/>
                  </a:lnTo>
                  <a:lnTo>
                    <a:pt x="51468" y="91972"/>
                  </a:lnTo>
                  <a:lnTo>
                    <a:pt x="51626" y="91897"/>
                  </a:lnTo>
                  <a:lnTo>
                    <a:pt x="51784" y="91822"/>
                  </a:lnTo>
                  <a:lnTo>
                    <a:pt x="51942" y="91732"/>
                  </a:lnTo>
                  <a:lnTo>
                    <a:pt x="52032" y="91679"/>
                  </a:lnTo>
                  <a:lnTo>
                    <a:pt x="52115" y="91619"/>
                  </a:lnTo>
                  <a:lnTo>
                    <a:pt x="52198" y="91559"/>
                  </a:lnTo>
                  <a:lnTo>
                    <a:pt x="52266" y="91491"/>
                  </a:lnTo>
                  <a:lnTo>
                    <a:pt x="52326" y="91423"/>
                  </a:lnTo>
                  <a:lnTo>
                    <a:pt x="52378" y="91348"/>
                  </a:lnTo>
                  <a:lnTo>
                    <a:pt x="52431" y="91280"/>
                  </a:lnTo>
                  <a:lnTo>
                    <a:pt x="52469" y="91205"/>
                  </a:lnTo>
                  <a:lnTo>
                    <a:pt x="52506" y="91122"/>
                  </a:lnTo>
                  <a:lnTo>
                    <a:pt x="52536" y="91047"/>
                  </a:lnTo>
                  <a:lnTo>
                    <a:pt x="52559" y="90964"/>
                  </a:lnTo>
                  <a:lnTo>
                    <a:pt x="52574" y="90881"/>
                  </a:lnTo>
                  <a:lnTo>
                    <a:pt x="52589" y="90799"/>
                  </a:lnTo>
                  <a:lnTo>
                    <a:pt x="52589" y="90716"/>
                  </a:lnTo>
                  <a:lnTo>
                    <a:pt x="52589" y="90626"/>
                  </a:lnTo>
                  <a:lnTo>
                    <a:pt x="52589" y="90543"/>
                  </a:lnTo>
                  <a:lnTo>
                    <a:pt x="52574" y="90452"/>
                  </a:lnTo>
                  <a:lnTo>
                    <a:pt x="52559" y="90362"/>
                  </a:lnTo>
                  <a:lnTo>
                    <a:pt x="52514" y="90189"/>
                  </a:lnTo>
                  <a:lnTo>
                    <a:pt x="52454" y="90016"/>
                  </a:lnTo>
                  <a:lnTo>
                    <a:pt x="52378" y="89843"/>
                  </a:lnTo>
                  <a:lnTo>
                    <a:pt x="52288" y="89677"/>
                  </a:lnTo>
                  <a:lnTo>
                    <a:pt x="52183" y="89519"/>
                  </a:lnTo>
                  <a:lnTo>
                    <a:pt x="52062" y="89361"/>
                  </a:lnTo>
                  <a:lnTo>
                    <a:pt x="51934" y="89218"/>
                  </a:lnTo>
                  <a:lnTo>
                    <a:pt x="51844" y="89128"/>
                  </a:lnTo>
                  <a:lnTo>
                    <a:pt x="51731" y="89038"/>
                  </a:lnTo>
                  <a:lnTo>
                    <a:pt x="51596" y="88940"/>
                  </a:lnTo>
                  <a:lnTo>
                    <a:pt x="51445" y="88835"/>
                  </a:lnTo>
                  <a:lnTo>
                    <a:pt x="51280" y="88737"/>
                  </a:lnTo>
                  <a:lnTo>
                    <a:pt x="51092" y="88624"/>
                  </a:lnTo>
                  <a:lnTo>
                    <a:pt x="50685" y="88406"/>
                  </a:lnTo>
                  <a:lnTo>
                    <a:pt x="50226" y="88173"/>
                  </a:lnTo>
                  <a:lnTo>
                    <a:pt x="49737" y="87932"/>
                  </a:lnTo>
                  <a:lnTo>
                    <a:pt x="49211" y="87683"/>
                  </a:lnTo>
                  <a:lnTo>
                    <a:pt x="48669" y="87435"/>
                  </a:lnTo>
                  <a:lnTo>
                    <a:pt x="47578" y="86923"/>
                  </a:lnTo>
                  <a:lnTo>
                    <a:pt x="47044" y="86675"/>
                  </a:lnTo>
                  <a:lnTo>
                    <a:pt x="46532" y="86427"/>
                  </a:lnTo>
                  <a:lnTo>
                    <a:pt x="46058" y="86186"/>
                  </a:lnTo>
                  <a:lnTo>
                    <a:pt x="45614" y="85945"/>
                  </a:lnTo>
                  <a:lnTo>
                    <a:pt x="45418" y="85832"/>
                  </a:lnTo>
                  <a:lnTo>
                    <a:pt x="45230" y="85720"/>
                  </a:lnTo>
                  <a:lnTo>
                    <a:pt x="45065" y="85614"/>
                  </a:lnTo>
                  <a:lnTo>
                    <a:pt x="44907" y="85509"/>
                  </a:lnTo>
                  <a:lnTo>
                    <a:pt x="44463" y="85193"/>
                  </a:lnTo>
                  <a:lnTo>
                    <a:pt x="44034" y="84877"/>
                  </a:lnTo>
                  <a:lnTo>
                    <a:pt x="43823" y="84719"/>
                  </a:lnTo>
                  <a:lnTo>
                    <a:pt x="43612" y="84561"/>
                  </a:lnTo>
                  <a:lnTo>
                    <a:pt x="43417" y="84395"/>
                  </a:lnTo>
                  <a:lnTo>
                    <a:pt x="43221" y="84230"/>
                  </a:lnTo>
                  <a:lnTo>
                    <a:pt x="43041" y="84049"/>
                  </a:lnTo>
                  <a:lnTo>
                    <a:pt x="42860" y="83869"/>
                  </a:lnTo>
                  <a:lnTo>
                    <a:pt x="42687" y="83673"/>
                  </a:lnTo>
                  <a:lnTo>
                    <a:pt x="42529" y="83462"/>
                  </a:lnTo>
                  <a:lnTo>
                    <a:pt x="42378" y="83251"/>
                  </a:lnTo>
                  <a:lnTo>
                    <a:pt x="42243" y="83018"/>
                  </a:lnTo>
                  <a:lnTo>
                    <a:pt x="42107" y="82777"/>
                  </a:lnTo>
                  <a:lnTo>
                    <a:pt x="42055" y="82650"/>
                  </a:lnTo>
                  <a:lnTo>
                    <a:pt x="41995" y="82514"/>
                  </a:lnTo>
                  <a:lnTo>
                    <a:pt x="41927" y="82341"/>
                  </a:lnTo>
                  <a:lnTo>
                    <a:pt x="41867" y="82168"/>
                  </a:lnTo>
                  <a:lnTo>
                    <a:pt x="41807" y="81987"/>
                  </a:lnTo>
                  <a:lnTo>
                    <a:pt x="41754" y="81814"/>
                  </a:lnTo>
                  <a:lnTo>
                    <a:pt x="41656" y="81453"/>
                  </a:lnTo>
                  <a:lnTo>
                    <a:pt x="41581" y="81092"/>
                  </a:lnTo>
                  <a:lnTo>
                    <a:pt x="41521" y="80723"/>
                  </a:lnTo>
                  <a:lnTo>
                    <a:pt x="41468" y="80355"/>
                  </a:lnTo>
                  <a:lnTo>
                    <a:pt x="41423" y="79986"/>
                  </a:lnTo>
                  <a:lnTo>
                    <a:pt x="41393" y="79610"/>
                  </a:lnTo>
                  <a:lnTo>
                    <a:pt x="41709" y="67194"/>
                  </a:lnTo>
                  <a:lnTo>
                    <a:pt x="41784" y="63861"/>
                  </a:lnTo>
                  <a:lnTo>
                    <a:pt x="41882" y="59549"/>
                  </a:lnTo>
                  <a:lnTo>
                    <a:pt x="41934" y="57330"/>
                  </a:lnTo>
                  <a:lnTo>
                    <a:pt x="42002" y="55238"/>
                  </a:lnTo>
                  <a:lnTo>
                    <a:pt x="42070" y="53387"/>
                  </a:lnTo>
                  <a:lnTo>
                    <a:pt x="42107" y="52597"/>
                  </a:lnTo>
                  <a:lnTo>
                    <a:pt x="42145" y="51904"/>
                  </a:lnTo>
                  <a:lnTo>
                    <a:pt x="42198" y="51084"/>
                  </a:lnTo>
                  <a:lnTo>
                    <a:pt x="42258" y="50257"/>
                  </a:lnTo>
                  <a:lnTo>
                    <a:pt x="42318" y="49436"/>
                  </a:lnTo>
                  <a:lnTo>
                    <a:pt x="42386" y="48609"/>
                  </a:lnTo>
                  <a:lnTo>
                    <a:pt x="42536" y="46961"/>
                  </a:lnTo>
                  <a:lnTo>
                    <a:pt x="42702" y="45320"/>
                  </a:lnTo>
                  <a:lnTo>
                    <a:pt x="42875" y="43680"/>
                  </a:lnTo>
                  <a:lnTo>
                    <a:pt x="43056" y="42040"/>
                  </a:lnTo>
                  <a:lnTo>
                    <a:pt x="43424" y="38759"/>
                  </a:lnTo>
                  <a:lnTo>
                    <a:pt x="43612" y="37126"/>
                  </a:lnTo>
                  <a:lnTo>
                    <a:pt x="43785" y="35486"/>
                  </a:lnTo>
                  <a:lnTo>
                    <a:pt x="43951" y="33846"/>
                  </a:lnTo>
                  <a:lnTo>
                    <a:pt x="44109" y="32205"/>
                  </a:lnTo>
                  <a:lnTo>
                    <a:pt x="44177" y="31385"/>
                  </a:lnTo>
                  <a:lnTo>
                    <a:pt x="44244" y="30565"/>
                  </a:lnTo>
                  <a:lnTo>
                    <a:pt x="44312" y="29737"/>
                  </a:lnTo>
                  <a:lnTo>
                    <a:pt x="44365" y="28917"/>
                  </a:lnTo>
                  <a:lnTo>
                    <a:pt x="44418" y="28097"/>
                  </a:lnTo>
                  <a:lnTo>
                    <a:pt x="44463" y="27269"/>
                  </a:lnTo>
                  <a:lnTo>
                    <a:pt x="44508" y="26449"/>
                  </a:lnTo>
                  <a:lnTo>
                    <a:pt x="44538" y="25621"/>
                  </a:lnTo>
                  <a:lnTo>
                    <a:pt x="44568" y="24711"/>
                  </a:lnTo>
                  <a:lnTo>
                    <a:pt x="44583" y="23830"/>
                  </a:lnTo>
                  <a:lnTo>
                    <a:pt x="44591" y="22965"/>
                  </a:lnTo>
                  <a:lnTo>
                    <a:pt x="44591" y="22122"/>
                  </a:lnTo>
                  <a:lnTo>
                    <a:pt x="44583" y="21295"/>
                  </a:lnTo>
                  <a:lnTo>
                    <a:pt x="44568" y="20490"/>
                  </a:lnTo>
                  <a:lnTo>
                    <a:pt x="44545" y="19700"/>
                  </a:lnTo>
                  <a:lnTo>
                    <a:pt x="44508" y="18917"/>
                  </a:lnTo>
                  <a:lnTo>
                    <a:pt x="44470" y="18157"/>
                  </a:lnTo>
                  <a:lnTo>
                    <a:pt x="44418" y="17405"/>
                  </a:lnTo>
                  <a:lnTo>
                    <a:pt x="44365" y="16660"/>
                  </a:lnTo>
                  <a:lnTo>
                    <a:pt x="44297" y="15922"/>
                  </a:lnTo>
                  <a:lnTo>
                    <a:pt x="44229" y="15200"/>
                  </a:lnTo>
                  <a:lnTo>
                    <a:pt x="44147" y="14478"/>
                  </a:lnTo>
                  <a:lnTo>
                    <a:pt x="44056" y="13755"/>
                  </a:lnTo>
                  <a:lnTo>
                    <a:pt x="43966" y="13040"/>
                  </a:lnTo>
                  <a:lnTo>
                    <a:pt x="43861" y="12325"/>
                  </a:lnTo>
                  <a:lnTo>
                    <a:pt x="43755" y="11603"/>
                  </a:lnTo>
                  <a:lnTo>
                    <a:pt x="43642" y="10888"/>
                  </a:lnTo>
                  <a:lnTo>
                    <a:pt x="43522" y="10166"/>
                  </a:lnTo>
                  <a:lnTo>
                    <a:pt x="43394" y="9436"/>
                  </a:lnTo>
                  <a:lnTo>
                    <a:pt x="43259" y="8699"/>
                  </a:lnTo>
                  <a:lnTo>
                    <a:pt x="42973" y="7209"/>
                  </a:lnTo>
                  <a:lnTo>
                    <a:pt x="42664" y="5666"/>
                  </a:lnTo>
                  <a:lnTo>
                    <a:pt x="42333" y="4064"/>
                  </a:lnTo>
                  <a:lnTo>
                    <a:pt x="41611" y="647"/>
                  </a:lnTo>
                  <a:lnTo>
                    <a:pt x="21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234925" y="1779325"/>
              <a:ext cx="554200" cy="491750"/>
            </a:xfrm>
            <a:custGeom>
              <a:avLst/>
              <a:gdLst/>
              <a:ahLst/>
              <a:cxnLst/>
              <a:rect l="l" t="t" r="r" b="b"/>
              <a:pathLst>
                <a:path w="22168" h="19670" extrusionOk="0">
                  <a:moveTo>
                    <a:pt x="17788" y="0"/>
                  </a:moveTo>
                  <a:lnTo>
                    <a:pt x="113" y="10926"/>
                  </a:lnTo>
                  <a:lnTo>
                    <a:pt x="83" y="11302"/>
                  </a:lnTo>
                  <a:lnTo>
                    <a:pt x="53" y="11739"/>
                  </a:lnTo>
                  <a:lnTo>
                    <a:pt x="23" y="12295"/>
                  </a:lnTo>
                  <a:lnTo>
                    <a:pt x="15" y="12619"/>
                  </a:lnTo>
                  <a:lnTo>
                    <a:pt x="8" y="12965"/>
                  </a:lnTo>
                  <a:lnTo>
                    <a:pt x="0" y="13326"/>
                  </a:lnTo>
                  <a:lnTo>
                    <a:pt x="8" y="13702"/>
                  </a:lnTo>
                  <a:lnTo>
                    <a:pt x="15" y="14094"/>
                  </a:lnTo>
                  <a:lnTo>
                    <a:pt x="38" y="14492"/>
                  </a:lnTo>
                  <a:lnTo>
                    <a:pt x="68" y="14906"/>
                  </a:lnTo>
                  <a:lnTo>
                    <a:pt x="106" y="15313"/>
                  </a:lnTo>
                  <a:lnTo>
                    <a:pt x="151" y="15727"/>
                  </a:lnTo>
                  <a:lnTo>
                    <a:pt x="211" y="16133"/>
                  </a:lnTo>
                  <a:lnTo>
                    <a:pt x="286" y="16532"/>
                  </a:lnTo>
                  <a:lnTo>
                    <a:pt x="377" y="16923"/>
                  </a:lnTo>
                  <a:lnTo>
                    <a:pt x="429" y="17111"/>
                  </a:lnTo>
                  <a:lnTo>
                    <a:pt x="482" y="17299"/>
                  </a:lnTo>
                  <a:lnTo>
                    <a:pt x="535" y="17480"/>
                  </a:lnTo>
                  <a:lnTo>
                    <a:pt x="602" y="17660"/>
                  </a:lnTo>
                  <a:lnTo>
                    <a:pt x="670" y="17833"/>
                  </a:lnTo>
                  <a:lnTo>
                    <a:pt x="738" y="17999"/>
                  </a:lnTo>
                  <a:lnTo>
                    <a:pt x="813" y="18164"/>
                  </a:lnTo>
                  <a:lnTo>
                    <a:pt x="896" y="18322"/>
                  </a:lnTo>
                  <a:lnTo>
                    <a:pt x="979" y="18473"/>
                  </a:lnTo>
                  <a:lnTo>
                    <a:pt x="1069" y="18616"/>
                  </a:lnTo>
                  <a:lnTo>
                    <a:pt x="1167" y="18751"/>
                  </a:lnTo>
                  <a:lnTo>
                    <a:pt x="1264" y="18879"/>
                  </a:lnTo>
                  <a:lnTo>
                    <a:pt x="1370" y="19000"/>
                  </a:lnTo>
                  <a:lnTo>
                    <a:pt x="1483" y="19113"/>
                  </a:lnTo>
                  <a:lnTo>
                    <a:pt x="1603" y="19210"/>
                  </a:lnTo>
                  <a:lnTo>
                    <a:pt x="1723" y="19308"/>
                  </a:lnTo>
                  <a:lnTo>
                    <a:pt x="1851" y="19391"/>
                  </a:lnTo>
                  <a:lnTo>
                    <a:pt x="1987" y="19466"/>
                  </a:lnTo>
                  <a:lnTo>
                    <a:pt x="2130" y="19526"/>
                  </a:lnTo>
                  <a:lnTo>
                    <a:pt x="2280" y="19579"/>
                  </a:lnTo>
                  <a:lnTo>
                    <a:pt x="2431" y="19617"/>
                  </a:lnTo>
                  <a:lnTo>
                    <a:pt x="2589" y="19647"/>
                  </a:lnTo>
                  <a:lnTo>
                    <a:pt x="2762" y="19669"/>
                  </a:lnTo>
                  <a:lnTo>
                    <a:pt x="2935" y="19669"/>
                  </a:lnTo>
                  <a:lnTo>
                    <a:pt x="3108" y="19662"/>
                  </a:lnTo>
                  <a:lnTo>
                    <a:pt x="3289" y="19654"/>
                  </a:lnTo>
                  <a:lnTo>
                    <a:pt x="3469" y="19639"/>
                  </a:lnTo>
                  <a:lnTo>
                    <a:pt x="3650" y="19617"/>
                  </a:lnTo>
                  <a:lnTo>
                    <a:pt x="3830" y="19587"/>
                  </a:lnTo>
                  <a:lnTo>
                    <a:pt x="4018" y="19549"/>
                  </a:lnTo>
                  <a:lnTo>
                    <a:pt x="4207" y="19511"/>
                  </a:lnTo>
                  <a:lnTo>
                    <a:pt x="4387" y="19466"/>
                  </a:lnTo>
                  <a:lnTo>
                    <a:pt x="4575" y="19414"/>
                  </a:lnTo>
                  <a:lnTo>
                    <a:pt x="4763" y="19353"/>
                  </a:lnTo>
                  <a:lnTo>
                    <a:pt x="4959" y="19293"/>
                  </a:lnTo>
                  <a:lnTo>
                    <a:pt x="5147" y="19225"/>
                  </a:lnTo>
                  <a:lnTo>
                    <a:pt x="5531" y="19075"/>
                  </a:lnTo>
                  <a:lnTo>
                    <a:pt x="5922" y="18909"/>
                  </a:lnTo>
                  <a:lnTo>
                    <a:pt x="6313" y="18721"/>
                  </a:lnTo>
                  <a:lnTo>
                    <a:pt x="6705" y="18518"/>
                  </a:lnTo>
                  <a:lnTo>
                    <a:pt x="7103" y="18292"/>
                  </a:lnTo>
                  <a:lnTo>
                    <a:pt x="7502" y="18052"/>
                  </a:lnTo>
                  <a:lnTo>
                    <a:pt x="7909" y="17803"/>
                  </a:lnTo>
                  <a:lnTo>
                    <a:pt x="8307" y="17532"/>
                  </a:lnTo>
                  <a:lnTo>
                    <a:pt x="8714" y="17246"/>
                  </a:lnTo>
                  <a:lnTo>
                    <a:pt x="9113" y="16953"/>
                  </a:lnTo>
                  <a:lnTo>
                    <a:pt x="9519" y="16645"/>
                  </a:lnTo>
                  <a:lnTo>
                    <a:pt x="9925" y="16321"/>
                  </a:lnTo>
                  <a:lnTo>
                    <a:pt x="10331" y="15990"/>
                  </a:lnTo>
                  <a:lnTo>
                    <a:pt x="10730" y="15651"/>
                  </a:lnTo>
                  <a:lnTo>
                    <a:pt x="11129" y="15298"/>
                  </a:lnTo>
                  <a:lnTo>
                    <a:pt x="11535" y="14944"/>
                  </a:lnTo>
                  <a:lnTo>
                    <a:pt x="11934" y="14575"/>
                  </a:lnTo>
                  <a:lnTo>
                    <a:pt x="12325" y="14199"/>
                  </a:lnTo>
                  <a:lnTo>
                    <a:pt x="12724" y="13823"/>
                  </a:lnTo>
                  <a:lnTo>
                    <a:pt x="13116" y="13432"/>
                  </a:lnTo>
                  <a:lnTo>
                    <a:pt x="13499" y="13048"/>
                  </a:lnTo>
                  <a:lnTo>
                    <a:pt x="13883" y="12649"/>
                  </a:lnTo>
                  <a:lnTo>
                    <a:pt x="14259" y="12258"/>
                  </a:lnTo>
                  <a:lnTo>
                    <a:pt x="14635" y="11851"/>
                  </a:lnTo>
                  <a:lnTo>
                    <a:pt x="15373" y="11054"/>
                  </a:lnTo>
                  <a:lnTo>
                    <a:pt x="16088" y="10249"/>
                  </a:lnTo>
                  <a:lnTo>
                    <a:pt x="16772" y="9459"/>
                  </a:lnTo>
                  <a:lnTo>
                    <a:pt x="17435" y="8676"/>
                  </a:lnTo>
                  <a:lnTo>
                    <a:pt x="18067" y="7909"/>
                  </a:lnTo>
                  <a:lnTo>
                    <a:pt x="18661" y="7171"/>
                  </a:lnTo>
                  <a:lnTo>
                    <a:pt x="19218" y="6464"/>
                  </a:lnTo>
                  <a:lnTo>
                    <a:pt x="19745" y="5794"/>
                  </a:lnTo>
                  <a:lnTo>
                    <a:pt x="20219" y="5170"/>
                  </a:lnTo>
                  <a:lnTo>
                    <a:pt x="20655" y="4598"/>
                  </a:lnTo>
                  <a:lnTo>
                    <a:pt x="21039" y="4079"/>
                  </a:lnTo>
                  <a:lnTo>
                    <a:pt x="21648" y="3236"/>
                  </a:lnTo>
                  <a:lnTo>
                    <a:pt x="22032" y="2687"/>
                  </a:lnTo>
                  <a:lnTo>
                    <a:pt x="22168" y="2498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695050" y="2031575"/>
              <a:ext cx="668950" cy="305700"/>
            </a:xfrm>
            <a:custGeom>
              <a:avLst/>
              <a:gdLst/>
              <a:ahLst/>
              <a:cxnLst/>
              <a:rect l="l" t="t" r="r" b="b"/>
              <a:pathLst>
                <a:path w="26758" h="12228" extrusionOk="0">
                  <a:moveTo>
                    <a:pt x="25079" y="1"/>
                  </a:moveTo>
                  <a:lnTo>
                    <a:pt x="24710" y="129"/>
                  </a:lnTo>
                  <a:lnTo>
                    <a:pt x="24327" y="249"/>
                  </a:lnTo>
                  <a:lnTo>
                    <a:pt x="23943" y="362"/>
                  </a:lnTo>
                  <a:lnTo>
                    <a:pt x="23544" y="467"/>
                  </a:lnTo>
                  <a:lnTo>
                    <a:pt x="23145" y="565"/>
                  </a:lnTo>
                  <a:lnTo>
                    <a:pt x="22747" y="648"/>
                  </a:lnTo>
                  <a:lnTo>
                    <a:pt x="22333" y="731"/>
                  </a:lnTo>
                  <a:lnTo>
                    <a:pt x="21926" y="806"/>
                  </a:lnTo>
                  <a:lnTo>
                    <a:pt x="21505" y="866"/>
                  </a:lnTo>
                  <a:lnTo>
                    <a:pt x="21084" y="926"/>
                  </a:lnTo>
                  <a:lnTo>
                    <a:pt x="20662" y="979"/>
                  </a:lnTo>
                  <a:lnTo>
                    <a:pt x="20233" y="1024"/>
                  </a:lnTo>
                  <a:lnTo>
                    <a:pt x="19805" y="1062"/>
                  </a:lnTo>
                  <a:lnTo>
                    <a:pt x="19368" y="1099"/>
                  </a:lnTo>
                  <a:lnTo>
                    <a:pt x="18932" y="1129"/>
                  </a:lnTo>
                  <a:lnTo>
                    <a:pt x="18503" y="1152"/>
                  </a:lnTo>
                  <a:lnTo>
                    <a:pt x="18059" y="1167"/>
                  </a:lnTo>
                  <a:lnTo>
                    <a:pt x="17622" y="1174"/>
                  </a:lnTo>
                  <a:lnTo>
                    <a:pt x="17186" y="1182"/>
                  </a:lnTo>
                  <a:lnTo>
                    <a:pt x="16750" y="1190"/>
                  </a:lnTo>
                  <a:lnTo>
                    <a:pt x="15869" y="1182"/>
                  </a:lnTo>
                  <a:lnTo>
                    <a:pt x="14996" y="1159"/>
                  </a:lnTo>
                  <a:lnTo>
                    <a:pt x="14139" y="1129"/>
                  </a:lnTo>
                  <a:lnTo>
                    <a:pt x="13281" y="1084"/>
                  </a:lnTo>
                  <a:lnTo>
                    <a:pt x="12438" y="1024"/>
                  </a:lnTo>
                  <a:lnTo>
                    <a:pt x="11618" y="964"/>
                  </a:lnTo>
                  <a:lnTo>
                    <a:pt x="10813" y="896"/>
                  </a:lnTo>
                  <a:lnTo>
                    <a:pt x="10023" y="828"/>
                  </a:lnTo>
                  <a:lnTo>
                    <a:pt x="8533" y="685"/>
                  </a:lnTo>
                  <a:lnTo>
                    <a:pt x="7171" y="550"/>
                  </a:lnTo>
                  <a:lnTo>
                    <a:pt x="6539" y="490"/>
                  </a:lnTo>
                  <a:lnTo>
                    <a:pt x="5952" y="437"/>
                  </a:lnTo>
                  <a:lnTo>
                    <a:pt x="5403" y="392"/>
                  </a:lnTo>
                  <a:lnTo>
                    <a:pt x="4898" y="369"/>
                  </a:lnTo>
                  <a:lnTo>
                    <a:pt x="4447" y="354"/>
                  </a:lnTo>
                  <a:lnTo>
                    <a:pt x="4048" y="354"/>
                  </a:lnTo>
                  <a:lnTo>
                    <a:pt x="3868" y="362"/>
                  </a:lnTo>
                  <a:lnTo>
                    <a:pt x="3702" y="369"/>
                  </a:lnTo>
                  <a:lnTo>
                    <a:pt x="3544" y="384"/>
                  </a:lnTo>
                  <a:lnTo>
                    <a:pt x="3409" y="407"/>
                  </a:lnTo>
                  <a:lnTo>
                    <a:pt x="3288" y="437"/>
                  </a:lnTo>
                  <a:lnTo>
                    <a:pt x="3183" y="467"/>
                  </a:lnTo>
                  <a:lnTo>
                    <a:pt x="3093" y="505"/>
                  </a:lnTo>
                  <a:lnTo>
                    <a:pt x="3017" y="550"/>
                  </a:lnTo>
                  <a:lnTo>
                    <a:pt x="2882" y="663"/>
                  </a:lnTo>
                  <a:lnTo>
                    <a:pt x="2746" y="791"/>
                  </a:lnTo>
                  <a:lnTo>
                    <a:pt x="2611" y="941"/>
                  </a:lnTo>
                  <a:lnTo>
                    <a:pt x="2483" y="1107"/>
                  </a:lnTo>
                  <a:lnTo>
                    <a:pt x="2348" y="1295"/>
                  </a:lnTo>
                  <a:lnTo>
                    <a:pt x="2212" y="1498"/>
                  </a:lnTo>
                  <a:lnTo>
                    <a:pt x="2077" y="1716"/>
                  </a:lnTo>
                  <a:lnTo>
                    <a:pt x="1949" y="1942"/>
                  </a:lnTo>
                  <a:lnTo>
                    <a:pt x="1821" y="2183"/>
                  </a:lnTo>
                  <a:lnTo>
                    <a:pt x="1693" y="2431"/>
                  </a:lnTo>
                  <a:lnTo>
                    <a:pt x="1565" y="2687"/>
                  </a:lnTo>
                  <a:lnTo>
                    <a:pt x="1437" y="2950"/>
                  </a:lnTo>
                  <a:lnTo>
                    <a:pt x="1204" y="3477"/>
                  </a:lnTo>
                  <a:lnTo>
                    <a:pt x="978" y="4011"/>
                  </a:lnTo>
                  <a:lnTo>
                    <a:pt x="768" y="4530"/>
                  </a:lnTo>
                  <a:lnTo>
                    <a:pt x="579" y="5027"/>
                  </a:lnTo>
                  <a:lnTo>
                    <a:pt x="414" y="5486"/>
                  </a:lnTo>
                  <a:lnTo>
                    <a:pt x="271" y="5892"/>
                  </a:lnTo>
                  <a:lnTo>
                    <a:pt x="75" y="6487"/>
                  </a:lnTo>
                  <a:lnTo>
                    <a:pt x="0" y="6705"/>
                  </a:lnTo>
                  <a:lnTo>
                    <a:pt x="3108" y="12228"/>
                  </a:lnTo>
                  <a:lnTo>
                    <a:pt x="5922" y="11919"/>
                  </a:lnTo>
                  <a:lnTo>
                    <a:pt x="12431" y="11212"/>
                  </a:lnTo>
                  <a:lnTo>
                    <a:pt x="16163" y="10798"/>
                  </a:lnTo>
                  <a:lnTo>
                    <a:pt x="19722" y="10400"/>
                  </a:lnTo>
                  <a:lnTo>
                    <a:pt x="22739" y="10061"/>
                  </a:lnTo>
                  <a:lnTo>
                    <a:pt x="24861" y="9805"/>
                  </a:lnTo>
                  <a:lnTo>
                    <a:pt x="25049" y="9775"/>
                  </a:lnTo>
                  <a:lnTo>
                    <a:pt x="25230" y="9737"/>
                  </a:lnTo>
                  <a:lnTo>
                    <a:pt x="25388" y="9677"/>
                  </a:lnTo>
                  <a:lnTo>
                    <a:pt x="25546" y="9609"/>
                  </a:lnTo>
                  <a:lnTo>
                    <a:pt x="25689" y="9534"/>
                  </a:lnTo>
                  <a:lnTo>
                    <a:pt x="25824" y="9444"/>
                  </a:lnTo>
                  <a:lnTo>
                    <a:pt x="25945" y="9346"/>
                  </a:lnTo>
                  <a:lnTo>
                    <a:pt x="26057" y="9241"/>
                  </a:lnTo>
                  <a:lnTo>
                    <a:pt x="26163" y="9120"/>
                  </a:lnTo>
                  <a:lnTo>
                    <a:pt x="26253" y="8992"/>
                  </a:lnTo>
                  <a:lnTo>
                    <a:pt x="26343" y="8857"/>
                  </a:lnTo>
                  <a:lnTo>
                    <a:pt x="26419" y="8714"/>
                  </a:lnTo>
                  <a:lnTo>
                    <a:pt x="26486" y="8556"/>
                  </a:lnTo>
                  <a:lnTo>
                    <a:pt x="26546" y="8398"/>
                  </a:lnTo>
                  <a:lnTo>
                    <a:pt x="26599" y="8232"/>
                  </a:lnTo>
                  <a:lnTo>
                    <a:pt x="26644" y="8059"/>
                  </a:lnTo>
                  <a:lnTo>
                    <a:pt x="26674" y="7879"/>
                  </a:lnTo>
                  <a:lnTo>
                    <a:pt x="26704" y="7691"/>
                  </a:lnTo>
                  <a:lnTo>
                    <a:pt x="26727" y="7503"/>
                  </a:lnTo>
                  <a:lnTo>
                    <a:pt x="26742" y="7307"/>
                  </a:lnTo>
                  <a:lnTo>
                    <a:pt x="26757" y="7104"/>
                  </a:lnTo>
                  <a:lnTo>
                    <a:pt x="26757" y="6901"/>
                  </a:lnTo>
                  <a:lnTo>
                    <a:pt x="26757" y="6690"/>
                  </a:lnTo>
                  <a:lnTo>
                    <a:pt x="26750" y="6479"/>
                  </a:lnTo>
                  <a:lnTo>
                    <a:pt x="26735" y="6261"/>
                  </a:lnTo>
                  <a:lnTo>
                    <a:pt x="26720" y="6050"/>
                  </a:lnTo>
                  <a:lnTo>
                    <a:pt x="26667" y="5606"/>
                  </a:lnTo>
                  <a:lnTo>
                    <a:pt x="26599" y="5162"/>
                  </a:lnTo>
                  <a:lnTo>
                    <a:pt x="26524" y="4711"/>
                  </a:lnTo>
                  <a:lnTo>
                    <a:pt x="26434" y="4267"/>
                  </a:lnTo>
                  <a:lnTo>
                    <a:pt x="26328" y="3823"/>
                  </a:lnTo>
                  <a:lnTo>
                    <a:pt x="26215" y="3387"/>
                  </a:lnTo>
                  <a:lnTo>
                    <a:pt x="26103" y="2965"/>
                  </a:lnTo>
                  <a:lnTo>
                    <a:pt x="25982" y="2559"/>
                  </a:lnTo>
                  <a:lnTo>
                    <a:pt x="25862" y="2175"/>
                  </a:lnTo>
                  <a:lnTo>
                    <a:pt x="25741" y="1807"/>
                  </a:lnTo>
                  <a:lnTo>
                    <a:pt x="25628" y="1460"/>
                  </a:lnTo>
                  <a:lnTo>
                    <a:pt x="25418" y="858"/>
                  </a:lnTo>
                  <a:lnTo>
                    <a:pt x="25245" y="399"/>
                  </a:lnTo>
                  <a:lnTo>
                    <a:pt x="25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438450" y="1701825"/>
              <a:ext cx="277675" cy="411975"/>
            </a:xfrm>
            <a:custGeom>
              <a:avLst/>
              <a:gdLst/>
              <a:ahLst/>
              <a:cxnLst/>
              <a:rect l="l" t="t" r="r" b="b"/>
              <a:pathLst>
                <a:path w="11107" h="16479" extrusionOk="0">
                  <a:moveTo>
                    <a:pt x="1" y="0"/>
                  </a:moveTo>
                  <a:lnTo>
                    <a:pt x="68" y="369"/>
                  </a:lnTo>
                  <a:lnTo>
                    <a:pt x="144" y="805"/>
                  </a:lnTo>
                  <a:lnTo>
                    <a:pt x="234" y="1370"/>
                  </a:lnTo>
                  <a:lnTo>
                    <a:pt x="347" y="2054"/>
                  </a:lnTo>
                  <a:lnTo>
                    <a:pt x="460" y="2837"/>
                  </a:lnTo>
                  <a:lnTo>
                    <a:pt x="572" y="3687"/>
                  </a:lnTo>
                  <a:lnTo>
                    <a:pt x="685" y="4590"/>
                  </a:lnTo>
                  <a:lnTo>
                    <a:pt x="783" y="5523"/>
                  </a:lnTo>
                  <a:lnTo>
                    <a:pt x="828" y="5997"/>
                  </a:lnTo>
                  <a:lnTo>
                    <a:pt x="866" y="6471"/>
                  </a:lnTo>
                  <a:lnTo>
                    <a:pt x="896" y="6938"/>
                  </a:lnTo>
                  <a:lnTo>
                    <a:pt x="926" y="7404"/>
                  </a:lnTo>
                  <a:lnTo>
                    <a:pt x="941" y="7863"/>
                  </a:lnTo>
                  <a:lnTo>
                    <a:pt x="949" y="8307"/>
                  </a:lnTo>
                  <a:lnTo>
                    <a:pt x="949" y="8736"/>
                  </a:lnTo>
                  <a:lnTo>
                    <a:pt x="941" y="9158"/>
                  </a:lnTo>
                  <a:lnTo>
                    <a:pt x="926" y="9556"/>
                  </a:lnTo>
                  <a:lnTo>
                    <a:pt x="889" y="9933"/>
                  </a:lnTo>
                  <a:lnTo>
                    <a:pt x="851" y="10286"/>
                  </a:lnTo>
                  <a:lnTo>
                    <a:pt x="791" y="10610"/>
                  </a:lnTo>
                  <a:lnTo>
                    <a:pt x="761" y="10768"/>
                  </a:lnTo>
                  <a:lnTo>
                    <a:pt x="723" y="10911"/>
                  </a:lnTo>
                  <a:lnTo>
                    <a:pt x="678" y="11046"/>
                  </a:lnTo>
                  <a:lnTo>
                    <a:pt x="633" y="11174"/>
                  </a:lnTo>
                  <a:lnTo>
                    <a:pt x="828" y="11407"/>
                  </a:lnTo>
                  <a:lnTo>
                    <a:pt x="1062" y="11663"/>
                  </a:lnTo>
                  <a:lnTo>
                    <a:pt x="1370" y="12002"/>
                  </a:lnTo>
                  <a:lnTo>
                    <a:pt x="1754" y="12408"/>
                  </a:lnTo>
                  <a:lnTo>
                    <a:pt x="2198" y="12852"/>
                  </a:lnTo>
                  <a:lnTo>
                    <a:pt x="2446" y="13093"/>
                  </a:lnTo>
                  <a:lnTo>
                    <a:pt x="2702" y="13334"/>
                  </a:lnTo>
                  <a:lnTo>
                    <a:pt x="2973" y="13582"/>
                  </a:lnTo>
                  <a:lnTo>
                    <a:pt x="3259" y="13830"/>
                  </a:lnTo>
                  <a:lnTo>
                    <a:pt x="3552" y="14079"/>
                  </a:lnTo>
                  <a:lnTo>
                    <a:pt x="3853" y="14327"/>
                  </a:lnTo>
                  <a:lnTo>
                    <a:pt x="4162" y="14568"/>
                  </a:lnTo>
                  <a:lnTo>
                    <a:pt x="4478" y="14801"/>
                  </a:lnTo>
                  <a:lnTo>
                    <a:pt x="4809" y="15034"/>
                  </a:lnTo>
                  <a:lnTo>
                    <a:pt x="5140" y="15252"/>
                  </a:lnTo>
                  <a:lnTo>
                    <a:pt x="5471" y="15456"/>
                  </a:lnTo>
                  <a:lnTo>
                    <a:pt x="5817" y="15651"/>
                  </a:lnTo>
                  <a:lnTo>
                    <a:pt x="6156" y="15832"/>
                  </a:lnTo>
                  <a:lnTo>
                    <a:pt x="6502" y="15990"/>
                  </a:lnTo>
                  <a:lnTo>
                    <a:pt x="6675" y="16065"/>
                  </a:lnTo>
                  <a:lnTo>
                    <a:pt x="6848" y="16133"/>
                  </a:lnTo>
                  <a:lnTo>
                    <a:pt x="7021" y="16193"/>
                  </a:lnTo>
                  <a:lnTo>
                    <a:pt x="7194" y="16253"/>
                  </a:lnTo>
                  <a:lnTo>
                    <a:pt x="7367" y="16306"/>
                  </a:lnTo>
                  <a:lnTo>
                    <a:pt x="7540" y="16351"/>
                  </a:lnTo>
                  <a:lnTo>
                    <a:pt x="7713" y="16389"/>
                  </a:lnTo>
                  <a:lnTo>
                    <a:pt x="7886" y="16419"/>
                  </a:lnTo>
                  <a:lnTo>
                    <a:pt x="8052" y="16449"/>
                  </a:lnTo>
                  <a:lnTo>
                    <a:pt x="8225" y="16464"/>
                  </a:lnTo>
                  <a:lnTo>
                    <a:pt x="8398" y="16479"/>
                  </a:lnTo>
                  <a:lnTo>
                    <a:pt x="8729" y="16479"/>
                  </a:lnTo>
                  <a:lnTo>
                    <a:pt x="8887" y="16471"/>
                  </a:lnTo>
                  <a:lnTo>
                    <a:pt x="9038" y="16456"/>
                  </a:lnTo>
                  <a:lnTo>
                    <a:pt x="9181" y="16441"/>
                  </a:lnTo>
                  <a:lnTo>
                    <a:pt x="9316" y="16419"/>
                  </a:lnTo>
                  <a:lnTo>
                    <a:pt x="9451" y="16389"/>
                  </a:lnTo>
                  <a:lnTo>
                    <a:pt x="9572" y="16358"/>
                  </a:lnTo>
                  <a:lnTo>
                    <a:pt x="9692" y="16321"/>
                  </a:lnTo>
                  <a:lnTo>
                    <a:pt x="9805" y="16276"/>
                  </a:lnTo>
                  <a:lnTo>
                    <a:pt x="9910" y="16238"/>
                  </a:lnTo>
                  <a:lnTo>
                    <a:pt x="10016" y="16185"/>
                  </a:lnTo>
                  <a:lnTo>
                    <a:pt x="10114" y="16133"/>
                  </a:lnTo>
                  <a:lnTo>
                    <a:pt x="10204" y="16080"/>
                  </a:lnTo>
                  <a:lnTo>
                    <a:pt x="10287" y="16020"/>
                  </a:lnTo>
                  <a:lnTo>
                    <a:pt x="10362" y="15960"/>
                  </a:lnTo>
                  <a:lnTo>
                    <a:pt x="10437" y="15892"/>
                  </a:lnTo>
                  <a:lnTo>
                    <a:pt x="10512" y="15824"/>
                  </a:lnTo>
                  <a:lnTo>
                    <a:pt x="10573" y="15757"/>
                  </a:lnTo>
                  <a:lnTo>
                    <a:pt x="10640" y="15681"/>
                  </a:lnTo>
                  <a:lnTo>
                    <a:pt x="10693" y="15606"/>
                  </a:lnTo>
                  <a:lnTo>
                    <a:pt x="10746" y="15531"/>
                  </a:lnTo>
                  <a:lnTo>
                    <a:pt x="10791" y="15456"/>
                  </a:lnTo>
                  <a:lnTo>
                    <a:pt x="10874" y="15290"/>
                  </a:lnTo>
                  <a:lnTo>
                    <a:pt x="10949" y="15124"/>
                  </a:lnTo>
                  <a:lnTo>
                    <a:pt x="11001" y="14951"/>
                  </a:lnTo>
                  <a:lnTo>
                    <a:pt x="11047" y="14778"/>
                  </a:lnTo>
                  <a:lnTo>
                    <a:pt x="11077" y="14605"/>
                  </a:lnTo>
                  <a:lnTo>
                    <a:pt x="11092" y="14425"/>
                  </a:lnTo>
                  <a:lnTo>
                    <a:pt x="11107" y="14252"/>
                  </a:lnTo>
                  <a:lnTo>
                    <a:pt x="11107" y="14079"/>
                  </a:lnTo>
                  <a:lnTo>
                    <a:pt x="11107" y="13913"/>
                  </a:lnTo>
                  <a:lnTo>
                    <a:pt x="11092" y="13747"/>
                  </a:lnTo>
                  <a:lnTo>
                    <a:pt x="11077" y="13597"/>
                  </a:lnTo>
                  <a:lnTo>
                    <a:pt x="11039" y="13311"/>
                  </a:lnTo>
                  <a:lnTo>
                    <a:pt x="10986" y="13070"/>
                  </a:lnTo>
                  <a:lnTo>
                    <a:pt x="10941" y="12882"/>
                  </a:lnTo>
                  <a:lnTo>
                    <a:pt x="10896" y="12724"/>
                  </a:lnTo>
                  <a:lnTo>
                    <a:pt x="10648" y="12581"/>
                  </a:lnTo>
                  <a:lnTo>
                    <a:pt x="10399" y="12438"/>
                  </a:lnTo>
                  <a:lnTo>
                    <a:pt x="10159" y="12280"/>
                  </a:lnTo>
                  <a:lnTo>
                    <a:pt x="9918" y="12115"/>
                  </a:lnTo>
                  <a:lnTo>
                    <a:pt x="9685" y="11942"/>
                  </a:lnTo>
                  <a:lnTo>
                    <a:pt x="9451" y="11761"/>
                  </a:lnTo>
                  <a:lnTo>
                    <a:pt x="9226" y="11565"/>
                  </a:lnTo>
                  <a:lnTo>
                    <a:pt x="9007" y="11362"/>
                  </a:lnTo>
                  <a:lnTo>
                    <a:pt x="8804" y="11152"/>
                  </a:lnTo>
                  <a:lnTo>
                    <a:pt x="8601" y="10918"/>
                  </a:lnTo>
                  <a:lnTo>
                    <a:pt x="8413" y="10685"/>
                  </a:lnTo>
                  <a:lnTo>
                    <a:pt x="8232" y="10429"/>
                  </a:lnTo>
                  <a:lnTo>
                    <a:pt x="8067" y="10158"/>
                  </a:lnTo>
                  <a:lnTo>
                    <a:pt x="7984" y="10023"/>
                  </a:lnTo>
                  <a:lnTo>
                    <a:pt x="7909" y="9880"/>
                  </a:lnTo>
                  <a:lnTo>
                    <a:pt x="7841" y="9729"/>
                  </a:lnTo>
                  <a:lnTo>
                    <a:pt x="7766" y="9579"/>
                  </a:lnTo>
                  <a:lnTo>
                    <a:pt x="7706" y="9421"/>
                  </a:lnTo>
                  <a:lnTo>
                    <a:pt x="7646" y="9263"/>
                  </a:lnTo>
                  <a:lnTo>
                    <a:pt x="7548" y="8992"/>
                  </a:lnTo>
                  <a:lnTo>
                    <a:pt x="7457" y="8721"/>
                  </a:lnTo>
                  <a:lnTo>
                    <a:pt x="7390" y="8450"/>
                  </a:lnTo>
                  <a:lnTo>
                    <a:pt x="7322" y="8187"/>
                  </a:lnTo>
                  <a:lnTo>
                    <a:pt x="7269" y="7931"/>
                  </a:lnTo>
                  <a:lnTo>
                    <a:pt x="7232" y="7675"/>
                  </a:lnTo>
                  <a:lnTo>
                    <a:pt x="7194" y="7427"/>
                  </a:lnTo>
                  <a:lnTo>
                    <a:pt x="7171" y="7186"/>
                  </a:lnTo>
                  <a:lnTo>
                    <a:pt x="7149" y="6953"/>
                  </a:lnTo>
                  <a:lnTo>
                    <a:pt x="7141" y="6720"/>
                  </a:lnTo>
                  <a:lnTo>
                    <a:pt x="7134" y="6501"/>
                  </a:lnTo>
                  <a:lnTo>
                    <a:pt x="7141" y="6283"/>
                  </a:lnTo>
                  <a:lnTo>
                    <a:pt x="7149" y="6072"/>
                  </a:lnTo>
                  <a:lnTo>
                    <a:pt x="7164" y="5869"/>
                  </a:lnTo>
                  <a:lnTo>
                    <a:pt x="7179" y="5681"/>
                  </a:lnTo>
                  <a:lnTo>
                    <a:pt x="7202" y="5493"/>
                  </a:lnTo>
                  <a:lnTo>
                    <a:pt x="7254" y="5154"/>
                  </a:lnTo>
                  <a:lnTo>
                    <a:pt x="7314" y="4846"/>
                  </a:lnTo>
                  <a:lnTo>
                    <a:pt x="7375" y="4583"/>
                  </a:lnTo>
                  <a:lnTo>
                    <a:pt x="7435" y="4357"/>
                  </a:lnTo>
                  <a:lnTo>
                    <a:pt x="7495" y="4176"/>
                  </a:lnTo>
                  <a:lnTo>
                    <a:pt x="7540" y="4048"/>
                  </a:lnTo>
                  <a:lnTo>
                    <a:pt x="7585" y="3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438450" y="1701825"/>
              <a:ext cx="277675" cy="411975"/>
            </a:xfrm>
            <a:custGeom>
              <a:avLst/>
              <a:gdLst/>
              <a:ahLst/>
              <a:cxnLst/>
              <a:rect l="l" t="t" r="r" b="b"/>
              <a:pathLst>
                <a:path w="11107" h="16479" fill="none" extrusionOk="0">
                  <a:moveTo>
                    <a:pt x="8564" y="16479"/>
                  </a:moveTo>
                  <a:lnTo>
                    <a:pt x="8564" y="16479"/>
                  </a:lnTo>
                  <a:lnTo>
                    <a:pt x="8729" y="16479"/>
                  </a:lnTo>
                  <a:lnTo>
                    <a:pt x="8887" y="16471"/>
                  </a:lnTo>
                  <a:lnTo>
                    <a:pt x="9038" y="16456"/>
                  </a:lnTo>
                  <a:lnTo>
                    <a:pt x="9181" y="16441"/>
                  </a:lnTo>
                  <a:lnTo>
                    <a:pt x="9316" y="16419"/>
                  </a:lnTo>
                  <a:lnTo>
                    <a:pt x="9451" y="16389"/>
                  </a:lnTo>
                  <a:lnTo>
                    <a:pt x="9572" y="16358"/>
                  </a:lnTo>
                  <a:lnTo>
                    <a:pt x="9692" y="16321"/>
                  </a:lnTo>
                  <a:lnTo>
                    <a:pt x="9805" y="16276"/>
                  </a:lnTo>
                  <a:lnTo>
                    <a:pt x="9910" y="16238"/>
                  </a:lnTo>
                  <a:lnTo>
                    <a:pt x="10016" y="16185"/>
                  </a:lnTo>
                  <a:lnTo>
                    <a:pt x="10114" y="16133"/>
                  </a:lnTo>
                  <a:lnTo>
                    <a:pt x="10204" y="16080"/>
                  </a:lnTo>
                  <a:lnTo>
                    <a:pt x="10287" y="16020"/>
                  </a:lnTo>
                  <a:lnTo>
                    <a:pt x="10362" y="15960"/>
                  </a:lnTo>
                  <a:lnTo>
                    <a:pt x="10437" y="15892"/>
                  </a:lnTo>
                  <a:lnTo>
                    <a:pt x="10512" y="15824"/>
                  </a:lnTo>
                  <a:lnTo>
                    <a:pt x="10573" y="15757"/>
                  </a:lnTo>
                  <a:lnTo>
                    <a:pt x="10640" y="15681"/>
                  </a:lnTo>
                  <a:lnTo>
                    <a:pt x="10693" y="15606"/>
                  </a:lnTo>
                  <a:lnTo>
                    <a:pt x="10746" y="15531"/>
                  </a:lnTo>
                  <a:lnTo>
                    <a:pt x="10791" y="15456"/>
                  </a:lnTo>
                  <a:lnTo>
                    <a:pt x="10874" y="15290"/>
                  </a:lnTo>
                  <a:lnTo>
                    <a:pt x="10949" y="15124"/>
                  </a:lnTo>
                  <a:lnTo>
                    <a:pt x="11001" y="14951"/>
                  </a:lnTo>
                  <a:lnTo>
                    <a:pt x="11047" y="14778"/>
                  </a:lnTo>
                  <a:lnTo>
                    <a:pt x="11077" y="14605"/>
                  </a:lnTo>
                  <a:lnTo>
                    <a:pt x="11092" y="14425"/>
                  </a:lnTo>
                  <a:lnTo>
                    <a:pt x="11107" y="14252"/>
                  </a:lnTo>
                  <a:lnTo>
                    <a:pt x="11107" y="14079"/>
                  </a:lnTo>
                  <a:lnTo>
                    <a:pt x="11107" y="13913"/>
                  </a:lnTo>
                  <a:lnTo>
                    <a:pt x="11092" y="13747"/>
                  </a:lnTo>
                  <a:lnTo>
                    <a:pt x="11077" y="13597"/>
                  </a:lnTo>
                  <a:lnTo>
                    <a:pt x="11039" y="13311"/>
                  </a:lnTo>
                  <a:lnTo>
                    <a:pt x="10986" y="13070"/>
                  </a:lnTo>
                  <a:lnTo>
                    <a:pt x="10941" y="12882"/>
                  </a:lnTo>
                  <a:lnTo>
                    <a:pt x="10896" y="12724"/>
                  </a:lnTo>
                  <a:lnTo>
                    <a:pt x="10896" y="12724"/>
                  </a:lnTo>
                  <a:lnTo>
                    <a:pt x="10648" y="12581"/>
                  </a:lnTo>
                  <a:lnTo>
                    <a:pt x="10399" y="12438"/>
                  </a:lnTo>
                  <a:lnTo>
                    <a:pt x="10159" y="12280"/>
                  </a:lnTo>
                  <a:lnTo>
                    <a:pt x="9918" y="12115"/>
                  </a:lnTo>
                  <a:lnTo>
                    <a:pt x="9685" y="11942"/>
                  </a:lnTo>
                  <a:lnTo>
                    <a:pt x="9451" y="11761"/>
                  </a:lnTo>
                  <a:lnTo>
                    <a:pt x="9226" y="11565"/>
                  </a:lnTo>
                  <a:lnTo>
                    <a:pt x="9007" y="11362"/>
                  </a:lnTo>
                  <a:lnTo>
                    <a:pt x="8804" y="11152"/>
                  </a:lnTo>
                  <a:lnTo>
                    <a:pt x="8601" y="10918"/>
                  </a:lnTo>
                  <a:lnTo>
                    <a:pt x="8413" y="10685"/>
                  </a:lnTo>
                  <a:lnTo>
                    <a:pt x="8232" y="10429"/>
                  </a:lnTo>
                  <a:lnTo>
                    <a:pt x="8067" y="10158"/>
                  </a:lnTo>
                  <a:lnTo>
                    <a:pt x="7984" y="10023"/>
                  </a:lnTo>
                  <a:lnTo>
                    <a:pt x="7909" y="9880"/>
                  </a:lnTo>
                  <a:lnTo>
                    <a:pt x="7841" y="9729"/>
                  </a:lnTo>
                  <a:lnTo>
                    <a:pt x="7766" y="9579"/>
                  </a:lnTo>
                  <a:lnTo>
                    <a:pt x="7706" y="9421"/>
                  </a:lnTo>
                  <a:lnTo>
                    <a:pt x="7646" y="9263"/>
                  </a:lnTo>
                  <a:lnTo>
                    <a:pt x="7646" y="9263"/>
                  </a:lnTo>
                  <a:lnTo>
                    <a:pt x="7548" y="8992"/>
                  </a:lnTo>
                  <a:lnTo>
                    <a:pt x="7457" y="8721"/>
                  </a:lnTo>
                  <a:lnTo>
                    <a:pt x="7390" y="8450"/>
                  </a:lnTo>
                  <a:lnTo>
                    <a:pt x="7322" y="8187"/>
                  </a:lnTo>
                  <a:lnTo>
                    <a:pt x="7269" y="7931"/>
                  </a:lnTo>
                  <a:lnTo>
                    <a:pt x="7232" y="7675"/>
                  </a:lnTo>
                  <a:lnTo>
                    <a:pt x="7194" y="7427"/>
                  </a:lnTo>
                  <a:lnTo>
                    <a:pt x="7171" y="7186"/>
                  </a:lnTo>
                  <a:lnTo>
                    <a:pt x="7149" y="6953"/>
                  </a:lnTo>
                  <a:lnTo>
                    <a:pt x="7141" y="6720"/>
                  </a:lnTo>
                  <a:lnTo>
                    <a:pt x="7134" y="6501"/>
                  </a:lnTo>
                  <a:lnTo>
                    <a:pt x="7141" y="6283"/>
                  </a:lnTo>
                  <a:lnTo>
                    <a:pt x="7149" y="6072"/>
                  </a:lnTo>
                  <a:lnTo>
                    <a:pt x="7164" y="5869"/>
                  </a:lnTo>
                  <a:lnTo>
                    <a:pt x="7179" y="5681"/>
                  </a:lnTo>
                  <a:lnTo>
                    <a:pt x="7202" y="5493"/>
                  </a:lnTo>
                  <a:lnTo>
                    <a:pt x="7254" y="5154"/>
                  </a:lnTo>
                  <a:lnTo>
                    <a:pt x="7314" y="4846"/>
                  </a:lnTo>
                  <a:lnTo>
                    <a:pt x="7375" y="4583"/>
                  </a:lnTo>
                  <a:lnTo>
                    <a:pt x="7435" y="4357"/>
                  </a:lnTo>
                  <a:lnTo>
                    <a:pt x="7495" y="4176"/>
                  </a:lnTo>
                  <a:lnTo>
                    <a:pt x="7540" y="4048"/>
                  </a:lnTo>
                  <a:lnTo>
                    <a:pt x="7585" y="3936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369"/>
                  </a:lnTo>
                  <a:lnTo>
                    <a:pt x="144" y="805"/>
                  </a:lnTo>
                  <a:lnTo>
                    <a:pt x="234" y="1370"/>
                  </a:lnTo>
                  <a:lnTo>
                    <a:pt x="347" y="2054"/>
                  </a:lnTo>
                  <a:lnTo>
                    <a:pt x="460" y="2837"/>
                  </a:lnTo>
                  <a:lnTo>
                    <a:pt x="572" y="3687"/>
                  </a:lnTo>
                  <a:lnTo>
                    <a:pt x="685" y="4590"/>
                  </a:lnTo>
                  <a:lnTo>
                    <a:pt x="783" y="5523"/>
                  </a:lnTo>
                  <a:lnTo>
                    <a:pt x="828" y="5997"/>
                  </a:lnTo>
                  <a:lnTo>
                    <a:pt x="866" y="6471"/>
                  </a:lnTo>
                  <a:lnTo>
                    <a:pt x="896" y="6938"/>
                  </a:lnTo>
                  <a:lnTo>
                    <a:pt x="926" y="7404"/>
                  </a:lnTo>
                  <a:lnTo>
                    <a:pt x="941" y="7863"/>
                  </a:lnTo>
                  <a:lnTo>
                    <a:pt x="949" y="8307"/>
                  </a:lnTo>
                  <a:lnTo>
                    <a:pt x="949" y="8736"/>
                  </a:lnTo>
                  <a:lnTo>
                    <a:pt x="941" y="9158"/>
                  </a:lnTo>
                  <a:lnTo>
                    <a:pt x="926" y="9556"/>
                  </a:lnTo>
                  <a:lnTo>
                    <a:pt x="889" y="9933"/>
                  </a:lnTo>
                  <a:lnTo>
                    <a:pt x="851" y="10286"/>
                  </a:lnTo>
                  <a:lnTo>
                    <a:pt x="791" y="10610"/>
                  </a:lnTo>
                  <a:lnTo>
                    <a:pt x="761" y="10768"/>
                  </a:lnTo>
                  <a:lnTo>
                    <a:pt x="723" y="10911"/>
                  </a:lnTo>
                  <a:lnTo>
                    <a:pt x="678" y="11046"/>
                  </a:lnTo>
                  <a:lnTo>
                    <a:pt x="633" y="11174"/>
                  </a:lnTo>
                  <a:lnTo>
                    <a:pt x="633" y="11174"/>
                  </a:lnTo>
                  <a:lnTo>
                    <a:pt x="828" y="11407"/>
                  </a:lnTo>
                  <a:lnTo>
                    <a:pt x="1062" y="11663"/>
                  </a:lnTo>
                  <a:lnTo>
                    <a:pt x="1370" y="12002"/>
                  </a:lnTo>
                  <a:lnTo>
                    <a:pt x="1754" y="12408"/>
                  </a:lnTo>
                  <a:lnTo>
                    <a:pt x="2198" y="12852"/>
                  </a:lnTo>
                  <a:lnTo>
                    <a:pt x="2446" y="13093"/>
                  </a:lnTo>
                  <a:lnTo>
                    <a:pt x="2702" y="13334"/>
                  </a:lnTo>
                  <a:lnTo>
                    <a:pt x="2973" y="13582"/>
                  </a:lnTo>
                  <a:lnTo>
                    <a:pt x="3259" y="13830"/>
                  </a:lnTo>
                  <a:lnTo>
                    <a:pt x="3552" y="14079"/>
                  </a:lnTo>
                  <a:lnTo>
                    <a:pt x="3853" y="14327"/>
                  </a:lnTo>
                  <a:lnTo>
                    <a:pt x="4162" y="14568"/>
                  </a:lnTo>
                  <a:lnTo>
                    <a:pt x="4478" y="14801"/>
                  </a:lnTo>
                  <a:lnTo>
                    <a:pt x="4809" y="15034"/>
                  </a:lnTo>
                  <a:lnTo>
                    <a:pt x="5140" y="15252"/>
                  </a:lnTo>
                  <a:lnTo>
                    <a:pt x="5471" y="15456"/>
                  </a:lnTo>
                  <a:lnTo>
                    <a:pt x="5817" y="15651"/>
                  </a:lnTo>
                  <a:lnTo>
                    <a:pt x="6156" y="15832"/>
                  </a:lnTo>
                  <a:lnTo>
                    <a:pt x="6502" y="15990"/>
                  </a:lnTo>
                  <a:lnTo>
                    <a:pt x="6675" y="16065"/>
                  </a:lnTo>
                  <a:lnTo>
                    <a:pt x="6848" y="16133"/>
                  </a:lnTo>
                  <a:lnTo>
                    <a:pt x="7021" y="16193"/>
                  </a:lnTo>
                  <a:lnTo>
                    <a:pt x="7194" y="16253"/>
                  </a:lnTo>
                  <a:lnTo>
                    <a:pt x="7367" y="16306"/>
                  </a:lnTo>
                  <a:lnTo>
                    <a:pt x="7540" y="16351"/>
                  </a:lnTo>
                  <a:lnTo>
                    <a:pt x="7713" y="16389"/>
                  </a:lnTo>
                  <a:lnTo>
                    <a:pt x="7886" y="16419"/>
                  </a:lnTo>
                  <a:lnTo>
                    <a:pt x="8052" y="16449"/>
                  </a:lnTo>
                  <a:lnTo>
                    <a:pt x="8225" y="16464"/>
                  </a:lnTo>
                  <a:lnTo>
                    <a:pt x="8398" y="16479"/>
                  </a:lnTo>
                  <a:lnTo>
                    <a:pt x="8564" y="164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259550" y="1981175"/>
              <a:ext cx="680425" cy="1239500"/>
            </a:xfrm>
            <a:custGeom>
              <a:avLst/>
              <a:gdLst/>
              <a:ahLst/>
              <a:cxnLst/>
              <a:rect l="l" t="t" r="r" b="b"/>
              <a:pathLst>
                <a:path w="27217" h="49580" extrusionOk="0">
                  <a:moveTo>
                    <a:pt x="7789" y="0"/>
                  </a:moveTo>
                  <a:lnTo>
                    <a:pt x="7736" y="143"/>
                  </a:lnTo>
                  <a:lnTo>
                    <a:pt x="7668" y="278"/>
                  </a:lnTo>
                  <a:lnTo>
                    <a:pt x="7593" y="406"/>
                  </a:lnTo>
                  <a:lnTo>
                    <a:pt x="7510" y="534"/>
                  </a:lnTo>
                  <a:lnTo>
                    <a:pt x="7420" y="655"/>
                  </a:lnTo>
                  <a:lnTo>
                    <a:pt x="7322" y="775"/>
                  </a:lnTo>
                  <a:lnTo>
                    <a:pt x="7217" y="888"/>
                  </a:lnTo>
                  <a:lnTo>
                    <a:pt x="7104" y="1001"/>
                  </a:lnTo>
                  <a:lnTo>
                    <a:pt x="6984" y="1106"/>
                  </a:lnTo>
                  <a:lnTo>
                    <a:pt x="6856" y="1212"/>
                  </a:lnTo>
                  <a:lnTo>
                    <a:pt x="6728" y="1309"/>
                  </a:lnTo>
                  <a:lnTo>
                    <a:pt x="6585" y="1407"/>
                  </a:lnTo>
                  <a:lnTo>
                    <a:pt x="6442" y="1505"/>
                  </a:lnTo>
                  <a:lnTo>
                    <a:pt x="6299" y="1595"/>
                  </a:lnTo>
                  <a:lnTo>
                    <a:pt x="6148" y="1678"/>
                  </a:lnTo>
                  <a:lnTo>
                    <a:pt x="5990" y="1761"/>
                  </a:lnTo>
                  <a:lnTo>
                    <a:pt x="5817" y="1851"/>
                  </a:lnTo>
                  <a:lnTo>
                    <a:pt x="5629" y="1941"/>
                  </a:lnTo>
                  <a:lnTo>
                    <a:pt x="5260" y="2107"/>
                  </a:lnTo>
                  <a:lnTo>
                    <a:pt x="4877" y="2257"/>
                  </a:lnTo>
                  <a:lnTo>
                    <a:pt x="4485" y="2400"/>
                  </a:lnTo>
                  <a:lnTo>
                    <a:pt x="4087" y="2536"/>
                  </a:lnTo>
                  <a:lnTo>
                    <a:pt x="3695" y="2664"/>
                  </a:lnTo>
                  <a:lnTo>
                    <a:pt x="2920" y="2897"/>
                  </a:lnTo>
                  <a:lnTo>
                    <a:pt x="2446" y="3040"/>
                  </a:lnTo>
                  <a:lnTo>
                    <a:pt x="2002" y="3175"/>
                  </a:lnTo>
                  <a:lnTo>
                    <a:pt x="1588" y="3311"/>
                  </a:lnTo>
                  <a:lnTo>
                    <a:pt x="1400" y="3379"/>
                  </a:lnTo>
                  <a:lnTo>
                    <a:pt x="1220" y="3446"/>
                  </a:lnTo>
                  <a:lnTo>
                    <a:pt x="1054" y="3514"/>
                  </a:lnTo>
                  <a:lnTo>
                    <a:pt x="896" y="3589"/>
                  </a:lnTo>
                  <a:lnTo>
                    <a:pt x="761" y="3657"/>
                  </a:lnTo>
                  <a:lnTo>
                    <a:pt x="633" y="3732"/>
                  </a:lnTo>
                  <a:lnTo>
                    <a:pt x="520" y="3807"/>
                  </a:lnTo>
                  <a:lnTo>
                    <a:pt x="430" y="3890"/>
                  </a:lnTo>
                  <a:lnTo>
                    <a:pt x="354" y="3973"/>
                  </a:lnTo>
                  <a:lnTo>
                    <a:pt x="324" y="4011"/>
                  </a:lnTo>
                  <a:lnTo>
                    <a:pt x="302" y="4056"/>
                  </a:lnTo>
                  <a:lnTo>
                    <a:pt x="242" y="4176"/>
                  </a:lnTo>
                  <a:lnTo>
                    <a:pt x="196" y="4334"/>
                  </a:lnTo>
                  <a:lnTo>
                    <a:pt x="151" y="4522"/>
                  </a:lnTo>
                  <a:lnTo>
                    <a:pt x="106" y="4733"/>
                  </a:lnTo>
                  <a:lnTo>
                    <a:pt x="76" y="4981"/>
                  </a:lnTo>
                  <a:lnTo>
                    <a:pt x="46" y="5252"/>
                  </a:lnTo>
                  <a:lnTo>
                    <a:pt x="23" y="5546"/>
                  </a:lnTo>
                  <a:lnTo>
                    <a:pt x="8" y="5869"/>
                  </a:lnTo>
                  <a:lnTo>
                    <a:pt x="1" y="6215"/>
                  </a:lnTo>
                  <a:lnTo>
                    <a:pt x="1" y="6592"/>
                  </a:lnTo>
                  <a:lnTo>
                    <a:pt x="16" y="6990"/>
                  </a:lnTo>
                  <a:lnTo>
                    <a:pt x="31" y="7404"/>
                  </a:lnTo>
                  <a:lnTo>
                    <a:pt x="61" y="7848"/>
                  </a:lnTo>
                  <a:lnTo>
                    <a:pt x="99" y="8307"/>
                  </a:lnTo>
                  <a:lnTo>
                    <a:pt x="151" y="8789"/>
                  </a:lnTo>
                  <a:lnTo>
                    <a:pt x="212" y="9293"/>
                  </a:lnTo>
                  <a:lnTo>
                    <a:pt x="287" y="9812"/>
                  </a:lnTo>
                  <a:lnTo>
                    <a:pt x="370" y="10354"/>
                  </a:lnTo>
                  <a:lnTo>
                    <a:pt x="460" y="10903"/>
                  </a:lnTo>
                  <a:lnTo>
                    <a:pt x="573" y="11475"/>
                  </a:lnTo>
                  <a:lnTo>
                    <a:pt x="693" y="12062"/>
                  </a:lnTo>
                  <a:lnTo>
                    <a:pt x="829" y="12664"/>
                  </a:lnTo>
                  <a:lnTo>
                    <a:pt x="979" y="13273"/>
                  </a:lnTo>
                  <a:lnTo>
                    <a:pt x="1145" y="13905"/>
                  </a:lnTo>
                  <a:lnTo>
                    <a:pt x="1325" y="14537"/>
                  </a:lnTo>
                  <a:lnTo>
                    <a:pt x="1521" y="15192"/>
                  </a:lnTo>
                  <a:lnTo>
                    <a:pt x="1731" y="15847"/>
                  </a:lnTo>
                  <a:lnTo>
                    <a:pt x="1957" y="16516"/>
                  </a:lnTo>
                  <a:lnTo>
                    <a:pt x="2198" y="17194"/>
                  </a:lnTo>
                  <a:lnTo>
                    <a:pt x="2461" y="17878"/>
                  </a:lnTo>
                  <a:lnTo>
                    <a:pt x="2740" y="18578"/>
                  </a:lnTo>
                  <a:lnTo>
                    <a:pt x="3033" y="19270"/>
                  </a:lnTo>
                  <a:lnTo>
                    <a:pt x="4132" y="21799"/>
                  </a:lnTo>
                  <a:lnTo>
                    <a:pt x="4613" y="22912"/>
                  </a:lnTo>
                  <a:lnTo>
                    <a:pt x="5042" y="23936"/>
                  </a:lnTo>
                  <a:lnTo>
                    <a:pt x="5434" y="24869"/>
                  </a:lnTo>
                  <a:lnTo>
                    <a:pt x="5772" y="25734"/>
                  </a:lnTo>
                  <a:lnTo>
                    <a:pt x="6081" y="26524"/>
                  </a:lnTo>
                  <a:lnTo>
                    <a:pt x="6344" y="27254"/>
                  </a:lnTo>
                  <a:lnTo>
                    <a:pt x="6577" y="27924"/>
                  </a:lnTo>
                  <a:lnTo>
                    <a:pt x="6675" y="28240"/>
                  </a:lnTo>
                  <a:lnTo>
                    <a:pt x="6765" y="28548"/>
                  </a:lnTo>
                  <a:lnTo>
                    <a:pt x="6848" y="28842"/>
                  </a:lnTo>
                  <a:lnTo>
                    <a:pt x="6923" y="29127"/>
                  </a:lnTo>
                  <a:lnTo>
                    <a:pt x="6991" y="29406"/>
                  </a:lnTo>
                  <a:lnTo>
                    <a:pt x="7051" y="29677"/>
                  </a:lnTo>
                  <a:lnTo>
                    <a:pt x="7104" y="29940"/>
                  </a:lnTo>
                  <a:lnTo>
                    <a:pt x="7149" y="30196"/>
                  </a:lnTo>
                  <a:lnTo>
                    <a:pt x="7187" y="30444"/>
                  </a:lnTo>
                  <a:lnTo>
                    <a:pt x="7217" y="30693"/>
                  </a:lnTo>
                  <a:lnTo>
                    <a:pt x="7239" y="30933"/>
                  </a:lnTo>
                  <a:lnTo>
                    <a:pt x="7262" y="31174"/>
                  </a:lnTo>
                  <a:lnTo>
                    <a:pt x="7269" y="31415"/>
                  </a:lnTo>
                  <a:lnTo>
                    <a:pt x="7277" y="31656"/>
                  </a:lnTo>
                  <a:lnTo>
                    <a:pt x="7277" y="31889"/>
                  </a:lnTo>
                  <a:lnTo>
                    <a:pt x="7269" y="32130"/>
                  </a:lnTo>
                  <a:lnTo>
                    <a:pt x="7254" y="32371"/>
                  </a:lnTo>
                  <a:lnTo>
                    <a:pt x="7239" y="32619"/>
                  </a:lnTo>
                  <a:lnTo>
                    <a:pt x="7187" y="33115"/>
                  </a:lnTo>
                  <a:lnTo>
                    <a:pt x="7119" y="33635"/>
                  </a:lnTo>
                  <a:lnTo>
                    <a:pt x="7029" y="34184"/>
                  </a:lnTo>
                  <a:lnTo>
                    <a:pt x="6931" y="34763"/>
                  </a:lnTo>
                  <a:lnTo>
                    <a:pt x="6683" y="36065"/>
                  </a:lnTo>
                  <a:lnTo>
                    <a:pt x="6404" y="37585"/>
                  </a:lnTo>
                  <a:lnTo>
                    <a:pt x="6246" y="38450"/>
                  </a:lnTo>
                  <a:lnTo>
                    <a:pt x="6088" y="39391"/>
                  </a:lnTo>
                  <a:lnTo>
                    <a:pt x="5930" y="40414"/>
                  </a:lnTo>
                  <a:lnTo>
                    <a:pt x="5765" y="41528"/>
                  </a:lnTo>
                  <a:lnTo>
                    <a:pt x="5599" y="42747"/>
                  </a:lnTo>
                  <a:lnTo>
                    <a:pt x="5441" y="44064"/>
                  </a:lnTo>
                  <a:lnTo>
                    <a:pt x="5599" y="44094"/>
                  </a:lnTo>
                  <a:lnTo>
                    <a:pt x="5765" y="44124"/>
                  </a:lnTo>
                  <a:lnTo>
                    <a:pt x="5930" y="44169"/>
                  </a:lnTo>
                  <a:lnTo>
                    <a:pt x="6096" y="44214"/>
                  </a:lnTo>
                  <a:lnTo>
                    <a:pt x="6261" y="44267"/>
                  </a:lnTo>
                  <a:lnTo>
                    <a:pt x="6427" y="44334"/>
                  </a:lnTo>
                  <a:lnTo>
                    <a:pt x="6592" y="44402"/>
                  </a:lnTo>
                  <a:lnTo>
                    <a:pt x="6758" y="44477"/>
                  </a:lnTo>
                  <a:lnTo>
                    <a:pt x="7096" y="44643"/>
                  </a:lnTo>
                  <a:lnTo>
                    <a:pt x="7443" y="44831"/>
                  </a:lnTo>
                  <a:lnTo>
                    <a:pt x="7796" y="45034"/>
                  </a:lnTo>
                  <a:lnTo>
                    <a:pt x="8150" y="45252"/>
                  </a:lnTo>
                  <a:lnTo>
                    <a:pt x="8519" y="45493"/>
                  </a:lnTo>
                  <a:lnTo>
                    <a:pt x="8895" y="45742"/>
                  </a:lnTo>
                  <a:lnTo>
                    <a:pt x="9670" y="46261"/>
                  </a:lnTo>
                  <a:lnTo>
                    <a:pt x="10084" y="46532"/>
                  </a:lnTo>
                  <a:lnTo>
                    <a:pt x="10498" y="46803"/>
                  </a:lnTo>
                  <a:lnTo>
                    <a:pt x="10934" y="47073"/>
                  </a:lnTo>
                  <a:lnTo>
                    <a:pt x="11378" y="47337"/>
                  </a:lnTo>
                  <a:lnTo>
                    <a:pt x="11837" y="47600"/>
                  </a:lnTo>
                  <a:lnTo>
                    <a:pt x="12311" y="47863"/>
                  </a:lnTo>
                  <a:lnTo>
                    <a:pt x="12808" y="48112"/>
                  </a:lnTo>
                  <a:lnTo>
                    <a:pt x="13063" y="48232"/>
                  </a:lnTo>
                  <a:lnTo>
                    <a:pt x="13319" y="48345"/>
                  </a:lnTo>
                  <a:lnTo>
                    <a:pt x="13583" y="48458"/>
                  </a:lnTo>
                  <a:lnTo>
                    <a:pt x="13846" y="48571"/>
                  </a:lnTo>
                  <a:lnTo>
                    <a:pt x="14117" y="48676"/>
                  </a:lnTo>
                  <a:lnTo>
                    <a:pt x="14395" y="48774"/>
                  </a:lnTo>
                  <a:lnTo>
                    <a:pt x="14674" y="48872"/>
                  </a:lnTo>
                  <a:lnTo>
                    <a:pt x="14960" y="48962"/>
                  </a:lnTo>
                  <a:lnTo>
                    <a:pt x="15253" y="49052"/>
                  </a:lnTo>
                  <a:lnTo>
                    <a:pt x="15546" y="49135"/>
                  </a:lnTo>
                  <a:lnTo>
                    <a:pt x="15847" y="49210"/>
                  </a:lnTo>
                  <a:lnTo>
                    <a:pt x="16156" y="49278"/>
                  </a:lnTo>
                  <a:lnTo>
                    <a:pt x="16472" y="49338"/>
                  </a:lnTo>
                  <a:lnTo>
                    <a:pt x="16788" y="49398"/>
                  </a:lnTo>
                  <a:lnTo>
                    <a:pt x="17112" y="49444"/>
                  </a:lnTo>
                  <a:lnTo>
                    <a:pt x="17443" y="49489"/>
                  </a:lnTo>
                  <a:lnTo>
                    <a:pt x="17781" y="49526"/>
                  </a:lnTo>
                  <a:lnTo>
                    <a:pt x="18120" y="49549"/>
                  </a:lnTo>
                  <a:lnTo>
                    <a:pt x="18473" y="49572"/>
                  </a:lnTo>
                  <a:lnTo>
                    <a:pt x="18827" y="49579"/>
                  </a:lnTo>
                  <a:lnTo>
                    <a:pt x="19557" y="49579"/>
                  </a:lnTo>
                  <a:lnTo>
                    <a:pt x="19933" y="49556"/>
                  </a:lnTo>
                  <a:lnTo>
                    <a:pt x="20309" y="49534"/>
                  </a:lnTo>
                  <a:lnTo>
                    <a:pt x="20701" y="49496"/>
                  </a:lnTo>
                  <a:lnTo>
                    <a:pt x="21092" y="49451"/>
                  </a:lnTo>
                  <a:lnTo>
                    <a:pt x="21348" y="49421"/>
                  </a:lnTo>
                  <a:lnTo>
                    <a:pt x="21581" y="49383"/>
                  </a:lnTo>
                  <a:lnTo>
                    <a:pt x="21814" y="49338"/>
                  </a:lnTo>
                  <a:lnTo>
                    <a:pt x="22033" y="49301"/>
                  </a:lnTo>
                  <a:lnTo>
                    <a:pt x="22251" y="49248"/>
                  </a:lnTo>
                  <a:lnTo>
                    <a:pt x="22454" y="49203"/>
                  </a:lnTo>
                  <a:lnTo>
                    <a:pt x="22650" y="49150"/>
                  </a:lnTo>
                  <a:lnTo>
                    <a:pt x="22838" y="49097"/>
                  </a:lnTo>
                  <a:lnTo>
                    <a:pt x="23011" y="49037"/>
                  </a:lnTo>
                  <a:lnTo>
                    <a:pt x="23184" y="48977"/>
                  </a:lnTo>
                  <a:lnTo>
                    <a:pt x="23349" y="48909"/>
                  </a:lnTo>
                  <a:lnTo>
                    <a:pt x="23507" y="48849"/>
                  </a:lnTo>
                  <a:lnTo>
                    <a:pt x="23650" y="48781"/>
                  </a:lnTo>
                  <a:lnTo>
                    <a:pt x="23793" y="48706"/>
                  </a:lnTo>
                  <a:lnTo>
                    <a:pt x="23929" y="48631"/>
                  </a:lnTo>
                  <a:lnTo>
                    <a:pt x="24057" y="48563"/>
                  </a:lnTo>
                  <a:lnTo>
                    <a:pt x="24177" y="48480"/>
                  </a:lnTo>
                  <a:lnTo>
                    <a:pt x="24290" y="48405"/>
                  </a:lnTo>
                  <a:lnTo>
                    <a:pt x="24395" y="48322"/>
                  </a:lnTo>
                  <a:lnTo>
                    <a:pt x="24501" y="48240"/>
                  </a:lnTo>
                  <a:lnTo>
                    <a:pt x="24598" y="48157"/>
                  </a:lnTo>
                  <a:lnTo>
                    <a:pt x="24689" y="48067"/>
                  </a:lnTo>
                  <a:lnTo>
                    <a:pt x="24771" y="47984"/>
                  </a:lnTo>
                  <a:lnTo>
                    <a:pt x="24847" y="47894"/>
                  </a:lnTo>
                  <a:lnTo>
                    <a:pt x="24922" y="47803"/>
                  </a:lnTo>
                  <a:lnTo>
                    <a:pt x="24990" y="47713"/>
                  </a:lnTo>
                  <a:lnTo>
                    <a:pt x="25050" y="47615"/>
                  </a:lnTo>
                  <a:lnTo>
                    <a:pt x="25110" y="47525"/>
                  </a:lnTo>
                  <a:lnTo>
                    <a:pt x="25215" y="47329"/>
                  </a:lnTo>
                  <a:lnTo>
                    <a:pt x="25298" y="47134"/>
                  </a:lnTo>
                  <a:lnTo>
                    <a:pt x="25373" y="46930"/>
                  </a:lnTo>
                  <a:lnTo>
                    <a:pt x="25426" y="46735"/>
                  </a:lnTo>
                  <a:lnTo>
                    <a:pt x="25471" y="46532"/>
                  </a:lnTo>
                  <a:lnTo>
                    <a:pt x="25501" y="46321"/>
                  </a:lnTo>
                  <a:lnTo>
                    <a:pt x="25524" y="46118"/>
                  </a:lnTo>
                  <a:lnTo>
                    <a:pt x="25539" y="45915"/>
                  </a:lnTo>
                  <a:lnTo>
                    <a:pt x="25546" y="45711"/>
                  </a:lnTo>
                  <a:lnTo>
                    <a:pt x="25546" y="45508"/>
                  </a:lnTo>
                  <a:lnTo>
                    <a:pt x="25531" y="45110"/>
                  </a:lnTo>
                  <a:lnTo>
                    <a:pt x="25516" y="44726"/>
                  </a:lnTo>
                  <a:lnTo>
                    <a:pt x="25501" y="44357"/>
                  </a:lnTo>
                  <a:lnTo>
                    <a:pt x="25501" y="44184"/>
                  </a:lnTo>
                  <a:lnTo>
                    <a:pt x="25509" y="44018"/>
                  </a:lnTo>
                  <a:lnTo>
                    <a:pt x="25689" y="40294"/>
                  </a:lnTo>
                  <a:lnTo>
                    <a:pt x="25878" y="36960"/>
                  </a:lnTo>
                  <a:lnTo>
                    <a:pt x="26051" y="33973"/>
                  </a:lnTo>
                  <a:lnTo>
                    <a:pt x="26216" y="31317"/>
                  </a:lnTo>
                  <a:lnTo>
                    <a:pt x="26382" y="28954"/>
                  </a:lnTo>
                  <a:lnTo>
                    <a:pt x="26532" y="26848"/>
                  </a:lnTo>
                  <a:lnTo>
                    <a:pt x="26796" y="23281"/>
                  </a:lnTo>
                  <a:lnTo>
                    <a:pt x="26908" y="21761"/>
                  </a:lnTo>
                  <a:lnTo>
                    <a:pt x="27006" y="20376"/>
                  </a:lnTo>
                  <a:lnTo>
                    <a:pt x="27089" y="19082"/>
                  </a:lnTo>
                  <a:lnTo>
                    <a:pt x="27149" y="17863"/>
                  </a:lnTo>
                  <a:lnTo>
                    <a:pt x="27172" y="17261"/>
                  </a:lnTo>
                  <a:lnTo>
                    <a:pt x="27194" y="16674"/>
                  </a:lnTo>
                  <a:lnTo>
                    <a:pt x="27209" y="16080"/>
                  </a:lnTo>
                  <a:lnTo>
                    <a:pt x="27217" y="15486"/>
                  </a:lnTo>
                  <a:lnTo>
                    <a:pt x="27217" y="14891"/>
                  </a:lnTo>
                  <a:lnTo>
                    <a:pt x="27217" y="14274"/>
                  </a:lnTo>
                  <a:lnTo>
                    <a:pt x="27209" y="13650"/>
                  </a:lnTo>
                  <a:lnTo>
                    <a:pt x="27194" y="13002"/>
                  </a:lnTo>
                  <a:lnTo>
                    <a:pt x="27179" y="12566"/>
                  </a:lnTo>
                  <a:lnTo>
                    <a:pt x="27157" y="12137"/>
                  </a:lnTo>
                  <a:lnTo>
                    <a:pt x="27127" y="11723"/>
                  </a:lnTo>
                  <a:lnTo>
                    <a:pt x="27097" y="11332"/>
                  </a:lnTo>
                  <a:lnTo>
                    <a:pt x="27059" y="10941"/>
                  </a:lnTo>
                  <a:lnTo>
                    <a:pt x="27021" y="10572"/>
                  </a:lnTo>
                  <a:lnTo>
                    <a:pt x="26969" y="10211"/>
                  </a:lnTo>
                  <a:lnTo>
                    <a:pt x="26916" y="9872"/>
                  </a:lnTo>
                  <a:lnTo>
                    <a:pt x="26863" y="9534"/>
                  </a:lnTo>
                  <a:lnTo>
                    <a:pt x="26796" y="9210"/>
                  </a:lnTo>
                  <a:lnTo>
                    <a:pt x="26735" y="8902"/>
                  </a:lnTo>
                  <a:lnTo>
                    <a:pt x="26660" y="8608"/>
                  </a:lnTo>
                  <a:lnTo>
                    <a:pt x="26585" y="8322"/>
                  </a:lnTo>
                  <a:lnTo>
                    <a:pt x="26510" y="8044"/>
                  </a:lnTo>
                  <a:lnTo>
                    <a:pt x="26427" y="7780"/>
                  </a:lnTo>
                  <a:lnTo>
                    <a:pt x="26337" y="7525"/>
                  </a:lnTo>
                  <a:lnTo>
                    <a:pt x="26246" y="7284"/>
                  </a:lnTo>
                  <a:lnTo>
                    <a:pt x="26156" y="7051"/>
                  </a:lnTo>
                  <a:lnTo>
                    <a:pt x="26058" y="6825"/>
                  </a:lnTo>
                  <a:lnTo>
                    <a:pt x="25960" y="6614"/>
                  </a:lnTo>
                  <a:lnTo>
                    <a:pt x="25855" y="6403"/>
                  </a:lnTo>
                  <a:lnTo>
                    <a:pt x="25750" y="6208"/>
                  </a:lnTo>
                  <a:lnTo>
                    <a:pt x="25644" y="6020"/>
                  </a:lnTo>
                  <a:lnTo>
                    <a:pt x="25531" y="5847"/>
                  </a:lnTo>
                  <a:lnTo>
                    <a:pt x="25419" y="5674"/>
                  </a:lnTo>
                  <a:lnTo>
                    <a:pt x="25306" y="5516"/>
                  </a:lnTo>
                  <a:lnTo>
                    <a:pt x="25185" y="5358"/>
                  </a:lnTo>
                  <a:lnTo>
                    <a:pt x="25072" y="5215"/>
                  </a:lnTo>
                  <a:lnTo>
                    <a:pt x="24945" y="5072"/>
                  </a:lnTo>
                  <a:lnTo>
                    <a:pt x="24824" y="4944"/>
                  </a:lnTo>
                  <a:lnTo>
                    <a:pt x="24704" y="4816"/>
                  </a:lnTo>
                  <a:lnTo>
                    <a:pt x="24576" y="4695"/>
                  </a:lnTo>
                  <a:lnTo>
                    <a:pt x="24448" y="4583"/>
                  </a:lnTo>
                  <a:lnTo>
                    <a:pt x="24320" y="4477"/>
                  </a:lnTo>
                  <a:lnTo>
                    <a:pt x="24192" y="4379"/>
                  </a:lnTo>
                  <a:lnTo>
                    <a:pt x="24064" y="4282"/>
                  </a:lnTo>
                  <a:lnTo>
                    <a:pt x="23801" y="4108"/>
                  </a:lnTo>
                  <a:lnTo>
                    <a:pt x="23545" y="3950"/>
                  </a:lnTo>
                  <a:lnTo>
                    <a:pt x="23282" y="3815"/>
                  </a:lnTo>
                  <a:lnTo>
                    <a:pt x="23026" y="3687"/>
                  </a:lnTo>
                  <a:lnTo>
                    <a:pt x="22762" y="3582"/>
                  </a:lnTo>
                  <a:lnTo>
                    <a:pt x="22514" y="3476"/>
                  </a:lnTo>
                  <a:lnTo>
                    <a:pt x="22266" y="3386"/>
                  </a:lnTo>
                  <a:lnTo>
                    <a:pt x="22025" y="3303"/>
                  </a:lnTo>
                  <a:lnTo>
                    <a:pt x="21559" y="3153"/>
                  </a:lnTo>
                  <a:lnTo>
                    <a:pt x="21340" y="3078"/>
                  </a:lnTo>
                  <a:lnTo>
                    <a:pt x="21137" y="3002"/>
                  </a:lnTo>
                  <a:lnTo>
                    <a:pt x="20942" y="2920"/>
                  </a:lnTo>
                  <a:lnTo>
                    <a:pt x="20761" y="2837"/>
                  </a:lnTo>
                  <a:lnTo>
                    <a:pt x="20460" y="2694"/>
                  </a:lnTo>
                  <a:lnTo>
                    <a:pt x="20144" y="2551"/>
                  </a:lnTo>
                  <a:lnTo>
                    <a:pt x="19474" y="2242"/>
                  </a:lnTo>
                  <a:lnTo>
                    <a:pt x="19128" y="2084"/>
                  </a:lnTo>
                  <a:lnTo>
                    <a:pt x="18767" y="1919"/>
                  </a:lnTo>
                  <a:lnTo>
                    <a:pt x="18413" y="1738"/>
                  </a:lnTo>
                  <a:lnTo>
                    <a:pt x="18052" y="1550"/>
                  </a:lnTo>
                  <a:lnTo>
                    <a:pt x="18097" y="1708"/>
                  </a:lnTo>
                  <a:lnTo>
                    <a:pt x="18142" y="1896"/>
                  </a:lnTo>
                  <a:lnTo>
                    <a:pt x="18195" y="2137"/>
                  </a:lnTo>
                  <a:lnTo>
                    <a:pt x="18233" y="2423"/>
                  </a:lnTo>
                  <a:lnTo>
                    <a:pt x="18248" y="2573"/>
                  </a:lnTo>
                  <a:lnTo>
                    <a:pt x="18263" y="2739"/>
                  </a:lnTo>
                  <a:lnTo>
                    <a:pt x="18263" y="2905"/>
                  </a:lnTo>
                  <a:lnTo>
                    <a:pt x="18263" y="3078"/>
                  </a:lnTo>
                  <a:lnTo>
                    <a:pt x="18248" y="3251"/>
                  </a:lnTo>
                  <a:lnTo>
                    <a:pt x="18233" y="3431"/>
                  </a:lnTo>
                  <a:lnTo>
                    <a:pt x="18203" y="3604"/>
                  </a:lnTo>
                  <a:lnTo>
                    <a:pt x="18157" y="3777"/>
                  </a:lnTo>
                  <a:lnTo>
                    <a:pt x="18105" y="3950"/>
                  </a:lnTo>
                  <a:lnTo>
                    <a:pt x="18030" y="4116"/>
                  </a:lnTo>
                  <a:lnTo>
                    <a:pt x="17947" y="4282"/>
                  </a:lnTo>
                  <a:lnTo>
                    <a:pt x="17902" y="4357"/>
                  </a:lnTo>
                  <a:lnTo>
                    <a:pt x="17849" y="4432"/>
                  </a:lnTo>
                  <a:lnTo>
                    <a:pt x="17796" y="4507"/>
                  </a:lnTo>
                  <a:lnTo>
                    <a:pt x="17729" y="4583"/>
                  </a:lnTo>
                  <a:lnTo>
                    <a:pt x="17668" y="4650"/>
                  </a:lnTo>
                  <a:lnTo>
                    <a:pt x="17593" y="4718"/>
                  </a:lnTo>
                  <a:lnTo>
                    <a:pt x="17518" y="4786"/>
                  </a:lnTo>
                  <a:lnTo>
                    <a:pt x="17443" y="4846"/>
                  </a:lnTo>
                  <a:lnTo>
                    <a:pt x="17360" y="4906"/>
                  </a:lnTo>
                  <a:lnTo>
                    <a:pt x="17270" y="4959"/>
                  </a:lnTo>
                  <a:lnTo>
                    <a:pt x="17172" y="5011"/>
                  </a:lnTo>
                  <a:lnTo>
                    <a:pt x="17066" y="5064"/>
                  </a:lnTo>
                  <a:lnTo>
                    <a:pt x="16961" y="5102"/>
                  </a:lnTo>
                  <a:lnTo>
                    <a:pt x="16848" y="5147"/>
                  </a:lnTo>
                  <a:lnTo>
                    <a:pt x="16728" y="5184"/>
                  </a:lnTo>
                  <a:lnTo>
                    <a:pt x="16607" y="5215"/>
                  </a:lnTo>
                  <a:lnTo>
                    <a:pt x="16472" y="5245"/>
                  </a:lnTo>
                  <a:lnTo>
                    <a:pt x="16337" y="5267"/>
                  </a:lnTo>
                  <a:lnTo>
                    <a:pt x="16194" y="5282"/>
                  </a:lnTo>
                  <a:lnTo>
                    <a:pt x="16043" y="5297"/>
                  </a:lnTo>
                  <a:lnTo>
                    <a:pt x="15885" y="5305"/>
                  </a:lnTo>
                  <a:lnTo>
                    <a:pt x="15554" y="5305"/>
                  </a:lnTo>
                  <a:lnTo>
                    <a:pt x="15381" y="5290"/>
                  </a:lnTo>
                  <a:lnTo>
                    <a:pt x="15208" y="5275"/>
                  </a:lnTo>
                  <a:lnTo>
                    <a:pt x="15042" y="5245"/>
                  </a:lnTo>
                  <a:lnTo>
                    <a:pt x="14869" y="5215"/>
                  </a:lnTo>
                  <a:lnTo>
                    <a:pt x="14696" y="5177"/>
                  </a:lnTo>
                  <a:lnTo>
                    <a:pt x="14523" y="5132"/>
                  </a:lnTo>
                  <a:lnTo>
                    <a:pt x="14350" y="5079"/>
                  </a:lnTo>
                  <a:lnTo>
                    <a:pt x="14177" y="5019"/>
                  </a:lnTo>
                  <a:lnTo>
                    <a:pt x="14004" y="4959"/>
                  </a:lnTo>
                  <a:lnTo>
                    <a:pt x="13831" y="4891"/>
                  </a:lnTo>
                  <a:lnTo>
                    <a:pt x="13658" y="4816"/>
                  </a:lnTo>
                  <a:lnTo>
                    <a:pt x="13312" y="4658"/>
                  </a:lnTo>
                  <a:lnTo>
                    <a:pt x="12973" y="4477"/>
                  </a:lnTo>
                  <a:lnTo>
                    <a:pt x="12627" y="4282"/>
                  </a:lnTo>
                  <a:lnTo>
                    <a:pt x="12296" y="4078"/>
                  </a:lnTo>
                  <a:lnTo>
                    <a:pt x="11965" y="3860"/>
                  </a:lnTo>
                  <a:lnTo>
                    <a:pt x="11634" y="3627"/>
                  </a:lnTo>
                  <a:lnTo>
                    <a:pt x="11318" y="3394"/>
                  </a:lnTo>
                  <a:lnTo>
                    <a:pt x="11009" y="3153"/>
                  </a:lnTo>
                  <a:lnTo>
                    <a:pt x="10708" y="2905"/>
                  </a:lnTo>
                  <a:lnTo>
                    <a:pt x="10415" y="2656"/>
                  </a:lnTo>
                  <a:lnTo>
                    <a:pt x="10129" y="2408"/>
                  </a:lnTo>
                  <a:lnTo>
                    <a:pt x="9858" y="2160"/>
                  </a:lnTo>
                  <a:lnTo>
                    <a:pt x="9602" y="1919"/>
                  </a:lnTo>
                  <a:lnTo>
                    <a:pt x="9354" y="1678"/>
                  </a:lnTo>
                  <a:lnTo>
                    <a:pt x="8910" y="1234"/>
                  </a:lnTo>
                  <a:lnTo>
                    <a:pt x="8526" y="828"/>
                  </a:lnTo>
                  <a:lnTo>
                    <a:pt x="8218" y="489"/>
                  </a:lnTo>
                  <a:lnTo>
                    <a:pt x="7984" y="233"/>
                  </a:lnTo>
                  <a:lnTo>
                    <a:pt x="7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259550" y="1981175"/>
              <a:ext cx="680425" cy="1239500"/>
            </a:xfrm>
            <a:custGeom>
              <a:avLst/>
              <a:gdLst/>
              <a:ahLst/>
              <a:cxnLst/>
              <a:rect l="l" t="t" r="r" b="b"/>
              <a:pathLst>
                <a:path w="27217" h="49580" fill="none" extrusionOk="0">
                  <a:moveTo>
                    <a:pt x="27194" y="13002"/>
                  </a:moveTo>
                  <a:lnTo>
                    <a:pt x="27194" y="13002"/>
                  </a:lnTo>
                  <a:lnTo>
                    <a:pt x="27179" y="12566"/>
                  </a:lnTo>
                  <a:lnTo>
                    <a:pt x="27157" y="12137"/>
                  </a:lnTo>
                  <a:lnTo>
                    <a:pt x="27127" y="11723"/>
                  </a:lnTo>
                  <a:lnTo>
                    <a:pt x="27097" y="11332"/>
                  </a:lnTo>
                  <a:lnTo>
                    <a:pt x="27059" y="10941"/>
                  </a:lnTo>
                  <a:lnTo>
                    <a:pt x="27021" y="10572"/>
                  </a:lnTo>
                  <a:lnTo>
                    <a:pt x="26969" y="10211"/>
                  </a:lnTo>
                  <a:lnTo>
                    <a:pt x="26916" y="9872"/>
                  </a:lnTo>
                  <a:lnTo>
                    <a:pt x="26863" y="9534"/>
                  </a:lnTo>
                  <a:lnTo>
                    <a:pt x="26796" y="9210"/>
                  </a:lnTo>
                  <a:lnTo>
                    <a:pt x="26735" y="8902"/>
                  </a:lnTo>
                  <a:lnTo>
                    <a:pt x="26660" y="8608"/>
                  </a:lnTo>
                  <a:lnTo>
                    <a:pt x="26585" y="8322"/>
                  </a:lnTo>
                  <a:lnTo>
                    <a:pt x="26510" y="8044"/>
                  </a:lnTo>
                  <a:lnTo>
                    <a:pt x="26427" y="7780"/>
                  </a:lnTo>
                  <a:lnTo>
                    <a:pt x="26337" y="7525"/>
                  </a:lnTo>
                  <a:lnTo>
                    <a:pt x="26246" y="7284"/>
                  </a:lnTo>
                  <a:lnTo>
                    <a:pt x="26156" y="7051"/>
                  </a:lnTo>
                  <a:lnTo>
                    <a:pt x="26058" y="6825"/>
                  </a:lnTo>
                  <a:lnTo>
                    <a:pt x="25960" y="6614"/>
                  </a:lnTo>
                  <a:lnTo>
                    <a:pt x="25855" y="6403"/>
                  </a:lnTo>
                  <a:lnTo>
                    <a:pt x="25750" y="6208"/>
                  </a:lnTo>
                  <a:lnTo>
                    <a:pt x="25644" y="6020"/>
                  </a:lnTo>
                  <a:lnTo>
                    <a:pt x="25531" y="5847"/>
                  </a:lnTo>
                  <a:lnTo>
                    <a:pt x="25419" y="5674"/>
                  </a:lnTo>
                  <a:lnTo>
                    <a:pt x="25306" y="5516"/>
                  </a:lnTo>
                  <a:lnTo>
                    <a:pt x="25185" y="5358"/>
                  </a:lnTo>
                  <a:lnTo>
                    <a:pt x="25072" y="5215"/>
                  </a:lnTo>
                  <a:lnTo>
                    <a:pt x="24945" y="5072"/>
                  </a:lnTo>
                  <a:lnTo>
                    <a:pt x="24824" y="4944"/>
                  </a:lnTo>
                  <a:lnTo>
                    <a:pt x="24704" y="4816"/>
                  </a:lnTo>
                  <a:lnTo>
                    <a:pt x="24576" y="4695"/>
                  </a:lnTo>
                  <a:lnTo>
                    <a:pt x="24448" y="4583"/>
                  </a:lnTo>
                  <a:lnTo>
                    <a:pt x="24320" y="4477"/>
                  </a:lnTo>
                  <a:lnTo>
                    <a:pt x="24192" y="4379"/>
                  </a:lnTo>
                  <a:lnTo>
                    <a:pt x="24064" y="4282"/>
                  </a:lnTo>
                  <a:lnTo>
                    <a:pt x="23801" y="4108"/>
                  </a:lnTo>
                  <a:lnTo>
                    <a:pt x="23545" y="3950"/>
                  </a:lnTo>
                  <a:lnTo>
                    <a:pt x="23282" y="3815"/>
                  </a:lnTo>
                  <a:lnTo>
                    <a:pt x="23026" y="3687"/>
                  </a:lnTo>
                  <a:lnTo>
                    <a:pt x="22762" y="3582"/>
                  </a:lnTo>
                  <a:lnTo>
                    <a:pt x="22514" y="3476"/>
                  </a:lnTo>
                  <a:lnTo>
                    <a:pt x="22266" y="3386"/>
                  </a:lnTo>
                  <a:lnTo>
                    <a:pt x="22025" y="3303"/>
                  </a:lnTo>
                  <a:lnTo>
                    <a:pt x="21559" y="3153"/>
                  </a:lnTo>
                  <a:lnTo>
                    <a:pt x="21340" y="3078"/>
                  </a:lnTo>
                  <a:lnTo>
                    <a:pt x="21137" y="3002"/>
                  </a:lnTo>
                  <a:lnTo>
                    <a:pt x="20942" y="2920"/>
                  </a:lnTo>
                  <a:lnTo>
                    <a:pt x="20761" y="2837"/>
                  </a:lnTo>
                  <a:lnTo>
                    <a:pt x="20761" y="2837"/>
                  </a:lnTo>
                  <a:lnTo>
                    <a:pt x="20460" y="2694"/>
                  </a:lnTo>
                  <a:lnTo>
                    <a:pt x="20144" y="2551"/>
                  </a:lnTo>
                  <a:lnTo>
                    <a:pt x="19474" y="2242"/>
                  </a:lnTo>
                  <a:lnTo>
                    <a:pt x="19128" y="2084"/>
                  </a:lnTo>
                  <a:lnTo>
                    <a:pt x="18767" y="1919"/>
                  </a:lnTo>
                  <a:lnTo>
                    <a:pt x="18413" y="1738"/>
                  </a:lnTo>
                  <a:lnTo>
                    <a:pt x="18052" y="1550"/>
                  </a:lnTo>
                  <a:lnTo>
                    <a:pt x="18052" y="1550"/>
                  </a:lnTo>
                  <a:lnTo>
                    <a:pt x="18097" y="1708"/>
                  </a:lnTo>
                  <a:lnTo>
                    <a:pt x="18142" y="1896"/>
                  </a:lnTo>
                  <a:lnTo>
                    <a:pt x="18195" y="2137"/>
                  </a:lnTo>
                  <a:lnTo>
                    <a:pt x="18233" y="2423"/>
                  </a:lnTo>
                  <a:lnTo>
                    <a:pt x="18248" y="2573"/>
                  </a:lnTo>
                  <a:lnTo>
                    <a:pt x="18263" y="2739"/>
                  </a:lnTo>
                  <a:lnTo>
                    <a:pt x="18263" y="2905"/>
                  </a:lnTo>
                  <a:lnTo>
                    <a:pt x="18263" y="3078"/>
                  </a:lnTo>
                  <a:lnTo>
                    <a:pt x="18248" y="3251"/>
                  </a:lnTo>
                  <a:lnTo>
                    <a:pt x="18233" y="3431"/>
                  </a:lnTo>
                  <a:lnTo>
                    <a:pt x="18203" y="3604"/>
                  </a:lnTo>
                  <a:lnTo>
                    <a:pt x="18157" y="3777"/>
                  </a:lnTo>
                  <a:lnTo>
                    <a:pt x="18105" y="3950"/>
                  </a:lnTo>
                  <a:lnTo>
                    <a:pt x="18030" y="4116"/>
                  </a:lnTo>
                  <a:lnTo>
                    <a:pt x="17947" y="4282"/>
                  </a:lnTo>
                  <a:lnTo>
                    <a:pt x="17902" y="4357"/>
                  </a:lnTo>
                  <a:lnTo>
                    <a:pt x="17849" y="4432"/>
                  </a:lnTo>
                  <a:lnTo>
                    <a:pt x="17796" y="4507"/>
                  </a:lnTo>
                  <a:lnTo>
                    <a:pt x="17729" y="4583"/>
                  </a:lnTo>
                  <a:lnTo>
                    <a:pt x="17668" y="4650"/>
                  </a:lnTo>
                  <a:lnTo>
                    <a:pt x="17593" y="4718"/>
                  </a:lnTo>
                  <a:lnTo>
                    <a:pt x="17518" y="4786"/>
                  </a:lnTo>
                  <a:lnTo>
                    <a:pt x="17443" y="4846"/>
                  </a:lnTo>
                  <a:lnTo>
                    <a:pt x="17360" y="4906"/>
                  </a:lnTo>
                  <a:lnTo>
                    <a:pt x="17270" y="4959"/>
                  </a:lnTo>
                  <a:lnTo>
                    <a:pt x="17172" y="5011"/>
                  </a:lnTo>
                  <a:lnTo>
                    <a:pt x="17066" y="5064"/>
                  </a:lnTo>
                  <a:lnTo>
                    <a:pt x="16961" y="5102"/>
                  </a:lnTo>
                  <a:lnTo>
                    <a:pt x="16848" y="5147"/>
                  </a:lnTo>
                  <a:lnTo>
                    <a:pt x="16728" y="5184"/>
                  </a:lnTo>
                  <a:lnTo>
                    <a:pt x="16607" y="5215"/>
                  </a:lnTo>
                  <a:lnTo>
                    <a:pt x="16472" y="5245"/>
                  </a:lnTo>
                  <a:lnTo>
                    <a:pt x="16337" y="5267"/>
                  </a:lnTo>
                  <a:lnTo>
                    <a:pt x="16194" y="5282"/>
                  </a:lnTo>
                  <a:lnTo>
                    <a:pt x="16043" y="5297"/>
                  </a:lnTo>
                  <a:lnTo>
                    <a:pt x="15885" y="5305"/>
                  </a:lnTo>
                  <a:lnTo>
                    <a:pt x="15720" y="5305"/>
                  </a:lnTo>
                  <a:lnTo>
                    <a:pt x="15720" y="5305"/>
                  </a:lnTo>
                  <a:lnTo>
                    <a:pt x="15554" y="5305"/>
                  </a:lnTo>
                  <a:lnTo>
                    <a:pt x="15381" y="5290"/>
                  </a:lnTo>
                  <a:lnTo>
                    <a:pt x="15208" y="5275"/>
                  </a:lnTo>
                  <a:lnTo>
                    <a:pt x="15042" y="5245"/>
                  </a:lnTo>
                  <a:lnTo>
                    <a:pt x="14869" y="5215"/>
                  </a:lnTo>
                  <a:lnTo>
                    <a:pt x="14696" y="5177"/>
                  </a:lnTo>
                  <a:lnTo>
                    <a:pt x="14523" y="5132"/>
                  </a:lnTo>
                  <a:lnTo>
                    <a:pt x="14350" y="5079"/>
                  </a:lnTo>
                  <a:lnTo>
                    <a:pt x="14177" y="5019"/>
                  </a:lnTo>
                  <a:lnTo>
                    <a:pt x="14004" y="4959"/>
                  </a:lnTo>
                  <a:lnTo>
                    <a:pt x="13831" y="4891"/>
                  </a:lnTo>
                  <a:lnTo>
                    <a:pt x="13658" y="4816"/>
                  </a:lnTo>
                  <a:lnTo>
                    <a:pt x="13312" y="4658"/>
                  </a:lnTo>
                  <a:lnTo>
                    <a:pt x="12973" y="4477"/>
                  </a:lnTo>
                  <a:lnTo>
                    <a:pt x="12627" y="4282"/>
                  </a:lnTo>
                  <a:lnTo>
                    <a:pt x="12296" y="4078"/>
                  </a:lnTo>
                  <a:lnTo>
                    <a:pt x="11965" y="3860"/>
                  </a:lnTo>
                  <a:lnTo>
                    <a:pt x="11634" y="3627"/>
                  </a:lnTo>
                  <a:lnTo>
                    <a:pt x="11318" y="3394"/>
                  </a:lnTo>
                  <a:lnTo>
                    <a:pt x="11009" y="3153"/>
                  </a:lnTo>
                  <a:lnTo>
                    <a:pt x="10708" y="2905"/>
                  </a:lnTo>
                  <a:lnTo>
                    <a:pt x="10415" y="2656"/>
                  </a:lnTo>
                  <a:lnTo>
                    <a:pt x="10129" y="2408"/>
                  </a:lnTo>
                  <a:lnTo>
                    <a:pt x="9858" y="2160"/>
                  </a:lnTo>
                  <a:lnTo>
                    <a:pt x="9602" y="1919"/>
                  </a:lnTo>
                  <a:lnTo>
                    <a:pt x="9354" y="1678"/>
                  </a:lnTo>
                  <a:lnTo>
                    <a:pt x="8910" y="1234"/>
                  </a:lnTo>
                  <a:lnTo>
                    <a:pt x="8526" y="828"/>
                  </a:lnTo>
                  <a:lnTo>
                    <a:pt x="8218" y="489"/>
                  </a:lnTo>
                  <a:lnTo>
                    <a:pt x="7984" y="233"/>
                  </a:lnTo>
                  <a:lnTo>
                    <a:pt x="7789" y="0"/>
                  </a:lnTo>
                  <a:lnTo>
                    <a:pt x="7789" y="0"/>
                  </a:lnTo>
                  <a:lnTo>
                    <a:pt x="7736" y="143"/>
                  </a:lnTo>
                  <a:lnTo>
                    <a:pt x="7668" y="278"/>
                  </a:lnTo>
                  <a:lnTo>
                    <a:pt x="7593" y="406"/>
                  </a:lnTo>
                  <a:lnTo>
                    <a:pt x="7510" y="534"/>
                  </a:lnTo>
                  <a:lnTo>
                    <a:pt x="7420" y="655"/>
                  </a:lnTo>
                  <a:lnTo>
                    <a:pt x="7322" y="775"/>
                  </a:lnTo>
                  <a:lnTo>
                    <a:pt x="7217" y="888"/>
                  </a:lnTo>
                  <a:lnTo>
                    <a:pt x="7104" y="1001"/>
                  </a:lnTo>
                  <a:lnTo>
                    <a:pt x="6984" y="1106"/>
                  </a:lnTo>
                  <a:lnTo>
                    <a:pt x="6856" y="1212"/>
                  </a:lnTo>
                  <a:lnTo>
                    <a:pt x="6728" y="1309"/>
                  </a:lnTo>
                  <a:lnTo>
                    <a:pt x="6585" y="1407"/>
                  </a:lnTo>
                  <a:lnTo>
                    <a:pt x="6442" y="1505"/>
                  </a:lnTo>
                  <a:lnTo>
                    <a:pt x="6299" y="1595"/>
                  </a:lnTo>
                  <a:lnTo>
                    <a:pt x="6148" y="1678"/>
                  </a:lnTo>
                  <a:lnTo>
                    <a:pt x="5990" y="1761"/>
                  </a:lnTo>
                  <a:lnTo>
                    <a:pt x="5990" y="1761"/>
                  </a:lnTo>
                  <a:lnTo>
                    <a:pt x="5817" y="1851"/>
                  </a:lnTo>
                  <a:lnTo>
                    <a:pt x="5629" y="1941"/>
                  </a:lnTo>
                  <a:lnTo>
                    <a:pt x="5260" y="2107"/>
                  </a:lnTo>
                  <a:lnTo>
                    <a:pt x="4877" y="2257"/>
                  </a:lnTo>
                  <a:lnTo>
                    <a:pt x="4485" y="2400"/>
                  </a:lnTo>
                  <a:lnTo>
                    <a:pt x="4087" y="2536"/>
                  </a:lnTo>
                  <a:lnTo>
                    <a:pt x="3695" y="2664"/>
                  </a:lnTo>
                  <a:lnTo>
                    <a:pt x="2920" y="2897"/>
                  </a:lnTo>
                  <a:lnTo>
                    <a:pt x="2920" y="2897"/>
                  </a:lnTo>
                  <a:lnTo>
                    <a:pt x="2446" y="3040"/>
                  </a:lnTo>
                  <a:lnTo>
                    <a:pt x="2002" y="3175"/>
                  </a:lnTo>
                  <a:lnTo>
                    <a:pt x="1588" y="3311"/>
                  </a:lnTo>
                  <a:lnTo>
                    <a:pt x="1400" y="3379"/>
                  </a:lnTo>
                  <a:lnTo>
                    <a:pt x="1220" y="3446"/>
                  </a:lnTo>
                  <a:lnTo>
                    <a:pt x="1054" y="3514"/>
                  </a:lnTo>
                  <a:lnTo>
                    <a:pt x="896" y="3589"/>
                  </a:lnTo>
                  <a:lnTo>
                    <a:pt x="761" y="3657"/>
                  </a:lnTo>
                  <a:lnTo>
                    <a:pt x="633" y="3732"/>
                  </a:lnTo>
                  <a:lnTo>
                    <a:pt x="520" y="3807"/>
                  </a:lnTo>
                  <a:lnTo>
                    <a:pt x="430" y="3890"/>
                  </a:lnTo>
                  <a:lnTo>
                    <a:pt x="354" y="3973"/>
                  </a:lnTo>
                  <a:lnTo>
                    <a:pt x="324" y="4011"/>
                  </a:lnTo>
                  <a:lnTo>
                    <a:pt x="302" y="4056"/>
                  </a:lnTo>
                  <a:lnTo>
                    <a:pt x="302" y="4056"/>
                  </a:lnTo>
                  <a:lnTo>
                    <a:pt x="242" y="4176"/>
                  </a:lnTo>
                  <a:lnTo>
                    <a:pt x="196" y="4334"/>
                  </a:lnTo>
                  <a:lnTo>
                    <a:pt x="151" y="4522"/>
                  </a:lnTo>
                  <a:lnTo>
                    <a:pt x="106" y="4733"/>
                  </a:lnTo>
                  <a:lnTo>
                    <a:pt x="76" y="4981"/>
                  </a:lnTo>
                  <a:lnTo>
                    <a:pt x="46" y="5252"/>
                  </a:lnTo>
                  <a:lnTo>
                    <a:pt x="23" y="5546"/>
                  </a:lnTo>
                  <a:lnTo>
                    <a:pt x="8" y="5869"/>
                  </a:lnTo>
                  <a:lnTo>
                    <a:pt x="1" y="6215"/>
                  </a:lnTo>
                  <a:lnTo>
                    <a:pt x="1" y="6592"/>
                  </a:lnTo>
                  <a:lnTo>
                    <a:pt x="16" y="6990"/>
                  </a:lnTo>
                  <a:lnTo>
                    <a:pt x="31" y="7404"/>
                  </a:lnTo>
                  <a:lnTo>
                    <a:pt x="61" y="7848"/>
                  </a:lnTo>
                  <a:lnTo>
                    <a:pt x="99" y="8307"/>
                  </a:lnTo>
                  <a:lnTo>
                    <a:pt x="151" y="8789"/>
                  </a:lnTo>
                  <a:lnTo>
                    <a:pt x="212" y="9293"/>
                  </a:lnTo>
                  <a:lnTo>
                    <a:pt x="287" y="9812"/>
                  </a:lnTo>
                  <a:lnTo>
                    <a:pt x="370" y="10354"/>
                  </a:lnTo>
                  <a:lnTo>
                    <a:pt x="460" y="10903"/>
                  </a:lnTo>
                  <a:lnTo>
                    <a:pt x="573" y="11475"/>
                  </a:lnTo>
                  <a:lnTo>
                    <a:pt x="693" y="12062"/>
                  </a:lnTo>
                  <a:lnTo>
                    <a:pt x="829" y="12664"/>
                  </a:lnTo>
                  <a:lnTo>
                    <a:pt x="979" y="13273"/>
                  </a:lnTo>
                  <a:lnTo>
                    <a:pt x="1145" y="13905"/>
                  </a:lnTo>
                  <a:lnTo>
                    <a:pt x="1325" y="14537"/>
                  </a:lnTo>
                  <a:lnTo>
                    <a:pt x="1521" y="15192"/>
                  </a:lnTo>
                  <a:lnTo>
                    <a:pt x="1731" y="15847"/>
                  </a:lnTo>
                  <a:lnTo>
                    <a:pt x="1957" y="16516"/>
                  </a:lnTo>
                  <a:lnTo>
                    <a:pt x="2198" y="17194"/>
                  </a:lnTo>
                  <a:lnTo>
                    <a:pt x="2461" y="17878"/>
                  </a:lnTo>
                  <a:lnTo>
                    <a:pt x="2740" y="18578"/>
                  </a:lnTo>
                  <a:lnTo>
                    <a:pt x="3033" y="19270"/>
                  </a:lnTo>
                  <a:lnTo>
                    <a:pt x="3033" y="19270"/>
                  </a:lnTo>
                  <a:lnTo>
                    <a:pt x="4132" y="21799"/>
                  </a:lnTo>
                  <a:lnTo>
                    <a:pt x="4613" y="22912"/>
                  </a:lnTo>
                  <a:lnTo>
                    <a:pt x="5042" y="23936"/>
                  </a:lnTo>
                  <a:lnTo>
                    <a:pt x="5434" y="24869"/>
                  </a:lnTo>
                  <a:lnTo>
                    <a:pt x="5772" y="25734"/>
                  </a:lnTo>
                  <a:lnTo>
                    <a:pt x="6081" y="26524"/>
                  </a:lnTo>
                  <a:lnTo>
                    <a:pt x="6344" y="27254"/>
                  </a:lnTo>
                  <a:lnTo>
                    <a:pt x="6577" y="27924"/>
                  </a:lnTo>
                  <a:lnTo>
                    <a:pt x="6675" y="28240"/>
                  </a:lnTo>
                  <a:lnTo>
                    <a:pt x="6765" y="28548"/>
                  </a:lnTo>
                  <a:lnTo>
                    <a:pt x="6848" y="28842"/>
                  </a:lnTo>
                  <a:lnTo>
                    <a:pt x="6923" y="29127"/>
                  </a:lnTo>
                  <a:lnTo>
                    <a:pt x="6991" y="29406"/>
                  </a:lnTo>
                  <a:lnTo>
                    <a:pt x="7051" y="29677"/>
                  </a:lnTo>
                  <a:lnTo>
                    <a:pt x="7104" y="29940"/>
                  </a:lnTo>
                  <a:lnTo>
                    <a:pt x="7149" y="30196"/>
                  </a:lnTo>
                  <a:lnTo>
                    <a:pt x="7187" y="30444"/>
                  </a:lnTo>
                  <a:lnTo>
                    <a:pt x="7217" y="30693"/>
                  </a:lnTo>
                  <a:lnTo>
                    <a:pt x="7239" y="30933"/>
                  </a:lnTo>
                  <a:lnTo>
                    <a:pt x="7262" y="31174"/>
                  </a:lnTo>
                  <a:lnTo>
                    <a:pt x="7269" y="31415"/>
                  </a:lnTo>
                  <a:lnTo>
                    <a:pt x="7277" y="31656"/>
                  </a:lnTo>
                  <a:lnTo>
                    <a:pt x="7277" y="31889"/>
                  </a:lnTo>
                  <a:lnTo>
                    <a:pt x="7269" y="32130"/>
                  </a:lnTo>
                  <a:lnTo>
                    <a:pt x="7254" y="32371"/>
                  </a:lnTo>
                  <a:lnTo>
                    <a:pt x="7239" y="32619"/>
                  </a:lnTo>
                  <a:lnTo>
                    <a:pt x="7187" y="33115"/>
                  </a:lnTo>
                  <a:lnTo>
                    <a:pt x="7119" y="33635"/>
                  </a:lnTo>
                  <a:lnTo>
                    <a:pt x="7029" y="34184"/>
                  </a:lnTo>
                  <a:lnTo>
                    <a:pt x="6931" y="34763"/>
                  </a:lnTo>
                  <a:lnTo>
                    <a:pt x="6683" y="36065"/>
                  </a:lnTo>
                  <a:lnTo>
                    <a:pt x="6404" y="37585"/>
                  </a:lnTo>
                  <a:lnTo>
                    <a:pt x="6246" y="38450"/>
                  </a:lnTo>
                  <a:lnTo>
                    <a:pt x="6088" y="39391"/>
                  </a:lnTo>
                  <a:lnTo>
                    <a:pt x="5930" y="40414"/>
                  </a:lnTo>
                  <a:lnTo>
                    <a:pt x="5765" y="41528"/>
                  </a:lnTo>
                  <a:lnTo>
                    <a:pt x="5599" y="42747"/>
                  </a:lnTo>
                  <a:lnTo>
                    <a:pt x="5441" y="44064"/>
                  </a:lnTo>
                  <a:lnTo>
                    <a:pt x="5441" y="44064"/>
                  </a:lnTo>
                  <a:lnTo>
                    <a:pt x="5599" y="44094"/>
                  </a:lnTo>
                  <a:lnTo>
                    <a:pt x="5765" y="44124"/>
                  </a:lnTo>
                  <a:lnTo>
                    <a:pt x="5930" y="44169"/>
                  </a:lnTo>
                  <a:lnTo>
                    <a:pt x="6096" y="44214"/>
                  </a:lnTo>
                  <a:lnTo>
                    <a:pt x="6261" y="44267"/>
                  </a:lnTo>
                  <a:lnTo>
                    <a:pt x="6427" y="44334"/>
                  </a:lnTo>
                  <a:lnTo>
                    <a:pt x="6592" y="44402"/>
                  </a:lnTo>
                  <a:lnTo>
                    <a:pt x="6758" y="44477"/>
                  </a:lnTo>
                  <a:lnTo>
                    <a:pt x="7096" y="44643"/>
                  </a:lnTo>
                  <a:lnTo>
                    <a:pt x="7443" y="44831"/>
                  </a:lnTo>
                  <a:lnTo>
                    <a:pt x="7796" y="45034"/>
                  </a:lnTo>
                  <a:lnTo>
                    <a:pt x="8150" y="45252"/>
                  </a:lnTo>
                  <a:lnTo>
                    <a:pt x="8519" y="45493"/>
                  </a:lnTo>
                  <a:lnTo>
                    <a:pt x="8895" y="45742"/>
                  </a:lnTo>
                  <a:lnTo>
                    <a:pt x="9670" y="46261"/>
                  </a:lnTo>
                  <a:lnTo>
                    <a:pt x="10084" y="46532"/>
                  </a:lnTo>
                  <a:lnTo>
                    <a:pt x="10498" y="46803"/>
                  </a:lnTo>
                  <a:lnTo>
                    <a:pt x="10934" y="47073"/>
                  </a:lnTo>
                  <a:lnTo>
                    <a:pt x="11378" y="47337"/>
                  </a:lnTo>
                  <a:lnTo>
                    <a:pt x="11837" y="47600"/>
                  </a:lnTo>
                  <a:lnTo>
                    <a:pt x="12311" y="47863"/>
                  </a:lnTo>
                  <a:lnTo>
                    <a:pt x="12808" y="48112"/>
                  </a:lnTo>
                  <a:lnTo>
                    <a:pt x="13063" y="48232"/>
                  </a:lnTo>
                  <a:lnTo>
                    <a:pt x="13319" y="48345"/>
                  </a:lnTo>
                  <a:lnTo>
                    <a:pt x="13583" y="48458"/>
                  </a:lnTo>
                  <a:lnTo>
                    <a:pt x="13846" y="48571"/>
                  </a:lnTo>
                  <a:lnTo>
                    <a:pt x="14117" y="48676"/>
                  </a:lnTo>
                  <a:lnTo>
                    <a:pt x="14395" y="48774"/>
                  </a:lnTo>
                  <a:lnTo>
                    <a:pt x="14674" y="48872"/>
                  </a:lnTo>
                  <a:lnTo>
                    <a:pt x="14960" y="48962"/>
                  </a:lnTo>
                  <a:lnTo>
                    <a:pt x="15253" y="49052"/>
                  </a:lnTo>
                  <a:lnTo>
                    <a:pt x="15546" y="49135"/>
                  </a:lnTo>
                  <a:lnTo>
                    <a:pt x="15847" y="49210"/>
                  </a:lnTo>
                  <a:lnTo>
                    <a:pt x="16156" y="49278"/>
                  </a:lnTo>
                  <a:lnTo>
                    <a:pt x="16472" y="49338"/>
                  </a:lnTo>
                  <a:lnTo>
                    <a:pt x="16788" y="49398"/>
                  </a:lnTo>
                  <a:lnTo>
                    <a:pt x="17112" y="49444"/>
                  </a:lnTo>
                  <a:lnTo>
                    <a:pt x="17443" y="49489"/>
                  </a:lnTo>
                  <a:lnTo>
                    <a:pt x="17781" y="49526"/>
                  </a:lnTo>
                  <a:lnTo>
                    <a:pt x="18120" y="49549"/>
                  </a:lnTo>
                  <a:lnTo>
                    <a:pt x="18473" y="49572"/>
                  </a:lnTo>
                  <a:lnTo>
                    <a:pt x="18827" y="49579"/>
                  </a:lnTo>
                  <a:lnTo>
                    <a:pt x="19188" y="49579"/>
                  </a:lnTo>
                  <a:lnTo>
                    <a:pt x="19557" y="49579"/>
                  </a:lnTo>
                  <a:lnTo>
                    <a:pt x="19933" y="49556"/>
                  </a:lnTo>
                  <a:lnTo>
                    <a:pt x="20309" y="49534"/>
                  </a:lnTo>
                  <a:lnTo>
                    <a:pt x="20701" y="49496"/>
                  </a:lnTo>
                  <a:lnTo>
                    <a:pt x="21092" y="49451"/>
                  </a:lnTo>
                  <a:lnTo>
                    <a:pt x="21092" y="49451"/>
                  </a:lnTo>
                  <a:lnTo>
                    <a:pt x="21348" y="49421"/>
                  </a:lnTo>
                  <a:lnTo>
                    <a:pt x="21581" y="49383"/>
                  </a:lnTo>
                  <a:lnTo>
                    <a:pt x="21814" y="49338"/>
                  </a:lnTo>
                  <a:lnTo>
                    <a:pt x="22033" y="49301"/>
                  </a:lnTo>
                  <a:lnTo>
                    <a:pt x="22251" y="49248"/>
                  </a:lnTo>
                  <a:lnTo>
                    <a:pt x="22454" y="49203"/>
                  </a:lnTo>
                  <a:lnTo>
                    <a:pt x="22650" y="49150"/>
                  </a:lnTo>
                  <a:lnTo>
                    <a:pt x="22838" y="49097"/>
                  </a:lnTo>
                  <a:lnTo>
                    <a:pt x="23011" y="49037"/>
                  </a:lnTo>
                  <a:lnTo>
                    <a:pt x="23184" y="48977"/>
                  </a:lnTo>
                  <a:lnTo>
                    <a:pt x="23349" y="48909"/>
                  </a:lnTo>
                  <a:lnTo>
                    <a:pt x="23507" y="48849"/>
                  </a:lnTo>
                  <a:lnTo>
                    <a:pt x="23650" y="48781"/>
                  </a:lnTo>
                  <a:lnTo>
                    <a:pt x="23793" y="48706"/>
                  </a:lnTo>
                  <a:lnTo>
                    <a:pt x="23929" y="48631"/>
                  </a:lnTo>
                  <a:lnTo>
                    <a:pt x="24057" y="48563"/>
                  </a:lnTo>
                  <a:lnTo>
                    <a:pt x="24177" y="48480"/>
                  </a:lnTo>
                  <a:lnTo>
                    <a:pt x="24290" y="48405"/>
                  </a:lnTo>
                  <a:lnTo>
                    <a:pt x="24395" y="48322"/>
                  </a:lnTo>
                  <a:lnTo>
                    <a:pt x="24501" y="48240"/>
                  </a:lnTo>
                  <a:lnTo>
                    <a:pt x="24598" y="48157"/>
                  </a:lnTo>
                  <a:lnTo>
                    <a:pt x="24689" y="48067"/>
                  </a:lnTo>
                  <a:lnTo>
                    <a:pt x="24771" y="47984"/>
                  </a:lnTo>
                  <a:lnTo>
                    <a:pt x="24847" y="47894"/>
                  </a:lnTo>
                  <a:lnTo>
                    <a:pt x="24922" y="47803"/>
                  </a:lnTo>
                  <a:lnTo>
                    <a:pt x="24990" y="47713"/>
                  </a:lnTo>
                  <a:lnTo>
                    <a:pt x="25050" y="47615"/>
                  </a:lnTo>
                  <a:lnTo>
                    <a:pt x="25110" y="47525"/>
                  </a:lnTo>
                  <a:lnTo>
                    <a:pt x="25215" y="47329"/>
                  </a:lnTo>
                  <a:lnTo>
                    <a:pt x="25298" y="47134"/>
                  </a:lnTo>
                  <a:lnTo>
                    <a:pt x="25373" y="46930"/>
                  </a:lnTo>
                  <a:lnTo>
                    <a:pt x="25426" y="46735"/>
                  </a:lnTo>
                  <a:lnTo>
                    <a:pt x="25471" y="46532"/>
                  </a:lnTo>
                  <a:lnTo>
                    <a:pt x="25501" y="46321"/>
                  </a:lnTo>
                  <a:lnTo>
                    <a:pt x="25524" y="46118"/>
                  </a:lnTo>
                  <a:lnTo>
                    <a:pt x="25539" y="45915"/>
                  </a:lnTo>
                  <a:lnTo>
                    <a:pt x="25546" y="45711"/>
                  </a:lnTo>
                  <a:lnTo>
                    <a:pt x="25546" y="45508"/>
                  </a:lnTo>
                  <a:lnTo>
                    <a:pt x="25531" y="45110"/>
                  </a:lnTo>
                  <a:lnTo>
                    <a:pt x="25516" y="44726"/>
                  </a:lnTo>
                  <a:lnTo>
                    <a:pt x="25501" y="44357"/>
                  </a:lnTo>
                  <a:lnTo>
                    <a:pt x="25501" y="44184"/>
                  </a:lnTo>
                  <a:lnTo>
                    <a:pt x="25509" y="44018"/>
                  </a:lnTo>
                  <a:lnTo>
                    <a:pt x="25509" y="44018"/>
                  </a:lnTo>
                  <a:lnTo>
                    <a:pt x="25689" y="40294"/>
                  </a:lnTo>
                  <a:lnTo>
                    <a:pt x="25878" y="36960"/>
                  </a:lnTo>
                  <a:lnTo>
                    <a:pt x="26051" y="33973"/>
                  </a:lnTo>
                  <a:lnTo>
                    <a:pt x="26216" y="31317"/>
                  </a:lnTo>
                  <a:lnTo>
                    <a:pt x="26382" y="28954"/>
                  </a:lnTo>
                  <a:lnTo>
                    <a:pt x="26532" y="26848"/>
                  </a:lnTo>
                  <a:lnTo>
                    <a:pt x="26796" y="23281"/>
                  </a:lnTo>
                  <a:lnTo>
                    <a:pt x="26908" y="21761"/>
                  </a:lnTo>
                  <a:lnTo>
                    <a:pt x="27006" y="20376"/>
                  </a:lnTo>
                  <a:lnTo>
                    <a:pt x="27089" y="19082"/>
                  </a:lnTo>
                  <a:lnTo>
                    <a:pt x="27149" y="17863"/>
                  </a:lnTo>
                  <a:lnTo>
                    <a:pt x="27172" y="17261"/>
                  </a:lnTo>
                  <a:lnTo>
                    <a:pt x="27194" y="16674"/>
                  </a:lnTo>
                  <a:lnTo>
                    <a:pt x="27209" y="16080"/>
                  </a:lnTo>
                  <a:lnTo>
                    <a:pt x="27217" y="15486"/>
                  </a:lnTo>
                  <a:lnTo>
                    <a:pt x="27217" y="14891"/>
                  </a:lnTo>
                  <a:lnTo>
                    <a:pt x="27217" y="14274"/>
                  </a:lnTo>
                  <a:lnTo>
                    <a:pt x="27209" y="13650"/>
                  </a:lnTo>
                  <a:lnTo>
                    <a:pt x="27194" y="130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629575" y="1933575"/>
              <a:ext cx="1350" cy="3225"/>
            </a:xfrm>
            <a:custGeom>
              <a:avLst/>
              <a:gdLst/>
              <a:ahLst/>
              <a:cxnLst/>
              <a:rect l="l" t="t" r="r" b="b"/>
              <a:pathLst>
                <a:path w="54" h="129" extrusionOk="0">
                  <a:moveTo>
                    <a:pt x="1" y="0"/>
                  </a:moveTo>
                  <a:lnTo>
                    <a:pt x="46" y="128"/>
                  </a:lnTo>
                  <a:lnTo>
                    <a:pt x="53" y="1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629575" y="1933575"/>
              <a:ext cx="1350" cy="3225"/>
            </a:xfrm>
            <a:custGeom>
              <a:avLst/>
              <a:gdLst/>
              <a:ahLst/>
              <a:cxnLst/>
              <a:rect l="l" t="t" r="r" b="b"/>
              <a:pathLst>
                <a:path w="54" h="1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53" y="121"/>
                  </a:lnTo>
                  <a:lnTo>
                    <a:pt x="53" y="1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38450" y="1701825"/>
              <a:ext cx="16775" cy="111750"/>
            </a:xfrm>
            <a:custGeom>
              <a:avLst/>
              <a:gdLst/>
              <a:ahLst/>
              <a:cxnLst/>
              <a:rect l="l" t="t" r="r" b="b"/>
              <a:pathLst>
                <a:path w="671" h="447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" y="369"/>
                  </a:lnTo>
                  <a:lnTo>
                    <a:pt x="234" y="1340"/>
                  </a:lnTo>
                  <a:lnTo>
                    <a:pt x="339" y="2009"/>
                  </a:lnTo>
                  <a:lnTo>
                    <a:pt x="452" y="2762"/>
                  </a:lnTo>
                  <a:lnTo>
                    <a:pt x="565" y="3589"/>
                  </a:lnTo>
                  <a:lnTo>
                    <a:pt x="670" y="4470"/>
                  </a:lnTo>
                  <a:lnTo>
                    <a:pt x="670" y="4470"/>
                  </a:lnTo>
                  <a:lnTo>
                    <a:pt x="670" y="4470"/>
                  </a:lnTo>
                  <a:lnTo>
                    <a:pt x="670" y="4470"/>
                  </a:lnTo>
                  <a:lnTo>
                    <a:pt x="565" y="3589"/>
                  </a:lnTo>
                  <a:lnTo>
                    <a:pt x="452" y="2762"/>
                  </a:lnTo>
                  <a:lnTo>
                    <a:pt x="339" y="2009"/>
                  </a:lnTo>
                  <a:lnTo>
                    <a:pt x="234" y="1340"/>
                  </a:lnTo>
                  <a:lnTo>
                    <a:pt x="68" y="36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438450" y="1701825"/>
              <a:ext cx="192275" cy="242300"/>
            </a:xfrm>
            <a:custGeom>
              <a:avLst/>
              <a:gdLst/>
              <a:ahLst/>
              <a:cxnLst/>
              <a:rect l="l" t="t" r="r" b="b"/>
              <a:pathLst>
                <a:path w="7691" h="9692" extrusionOk="0">
                  <a:moveTo>
                    <a:pt x="1" y="0"/>
                  </a:moveTo>
                  <a:lnTo>
                    <a:pt x="68" y="369"/>
                  </a:lnTo>
                  <a:lnTo>
                    <a:pt x="234" y="1340"/>
                  </a:lnTo>
                  <a:lnTo>
                    <a:pt x="339" y="2009"/>
                  </a:lnTo>
                  <a:lnTo>
                    <a:pt x="452" y="2762"/>
                  </a:lnTo>
                  <a:lnTo>
                    <a:pt x="565" y="3589"/>
                  </a:lnTo>
                  <a:lnTo>
                    <a:pt x="670" y="4470"/>
                  </a:lnTo>
                  <a:lnTo>
                    <a:pt x="873" y="4801"/>
                  </a:lnTo>
                  <a:lnTo>
                    <a:pt x="1107" y="5162"/>
                  </a:lnTo>
                  <a:lnTo>
                    <a:pt x="1370" y="5561"/>
                  </a:lnTo>
                  <a:lnTo>
                    <a:pt x="1664" y="5982"/>
                  </a:lnTo>
                  <a:lnTo>
                    <a:pt x="1987" y="6411"/>
                  </a:lnTo>
                  <a:lnTo>
                    <a:pt x="2326" y="6847"/>
                  </a:lnTo>
                  <a:lnTo>
                    <a:pt x="2506" y="7058"/>
                  </a:lnTo>
                  <a:lnTo>
                    <a:pt x="2687" y="7276"/>
                  </a:lnTo>
                  <a:lnTo>
                    <a:pt x="2875" y="7487"/>
                  </a:lnTo>
                  <a:lnTo>
                    <a:pt x="3071" y="7698"/>
                  </a:lnTo>
                  <a:lnTo>
                    <a:pt x="3266" y="7901"/>
                  </a:lnTo>
                  <a:lnTo>
                    <a:pt x="3469" y="8097"/>
                  </a:lnTo>
                  <a:lnTo>
                    <a:pt x="3680" y="8292"/>
                  </a:lnTo>
                  <a:lnTo>
                    <a:pt x="3891" y="8473"/>
                  </a:lnTo>
                  <a:lnTo>
                    <a:pt x="4101" y="8646"/>
                  </a:lnTo>
                  <a:lnTo>
                    <a:pt x="4320" y="8811"/>
                  </a:lnTo>
                  <a:lnTo>
                    <a:pt x="4538" y="8962"/>
                  </a:lnTo>
                  <a:lnTo>
                    <a:pt x="4756" y="9105"/>
                  </a:lnTo>
                  <a:lnTo>
                    <a:pt x="4982" y="9233"/>
                  </a:lnTo>
                  <a:lnTo>
                    <a:pt x="5208" y="9353"/>
                  </a:lnTo>
                  <a:lnTo>
                    <a:pt x="5433" y="9451"/>
                  </a:lnTo>
                  <a:lnTo>
                    <a:pt x="5667" y="9534"/>
                  </a:lnTo>
                  <a:lnTo>
                    <a:pt x="5900" y="9601"/>
                  </a:lnTo>
                  <a:lnTo>
                    <a:pt x="6013" y="9632"/>
                  </a:lnTo>
                  <a:lnTo>
                    <a:pt x="6133" y="9654"/>
                  </a:lnTo>
                  <a:lnTo>
                    <a:pt x="6246" y="9669"/>
                  </a:lnTo>
                  <a:lnTo>
                    <a:pt x="6359" y="9684"/>
                  </a:lnTo>
                  <a:lnTo>
                    <a:pt x="6479" y="9692"/>
                  </a:lnTo>
                  <a:lnTo>
                    <a:pt x="6652" y="9692"/>
                  </a:lnTo>
                  <a:lnTo>
                    <a:pt x="6803" y="9684"/>
                  </a:lnTo>
                  <a:lnTo>
                    <a:pt x="6953" y="9669"/>
                  </a:lnTo>
                  <a:lnTo>
                    <a:pt x="7089" y="9639"/>
                  </a:lnTo>
                  <a:lnTo>
                    <a:pt x="7224" y="9609"/>
                  </a:lnTo>
                  <a:lnTo>
                    <a:pt x="7352" y="9564"/>
                  </a:lnTo>
                  <a:lnTo>
                    <a:pt x="7472" y="9519"/>
                  </a:lnTo>
                  <a:lnTo>
                    <a:pt x="7585" y="9458"/>
                  </a:lnTo>
                  <a:lnTo>
                    <a:pt x="7691" y="9398"/>
                  </a:lnTo>
                  <a:lnTo>
                    <a:pt x="7646" y="9270"/>
                  </a:lnTo>
                  <a:lnTo>
                    <a:pt x="7646" y="9263"/>
                  </a:lnTo>
                  <a:lnTo>
                    <a:pt x="7548" y="8992"/>
                  </a:lnTo>
                  <a:lnTo>
                    <a:pt x="7457" y="8721"/>
                  </a:lnTo>
                  <a:lnTo>
                    <a:pt x="7390" y="8450"/>
                  </a:lnTo>
                  <a:lnTo>
                    <a:pt x="7322" y="8187"/>
                  </a:lnTo>
                  <a:lnTo>
                    <a:pt x="7269" y="7931"/>
                  </a:lnTo>
                  <a:lnTo>
                    <a:pt x="7232" y="7675"/>
                  </a:lnTo>
                  <a:lnTo>
                    <a:pt x="7194" y="7427"/>
                  </a:lnTo>
                  <a:lnTo>
                    <a:pt x="7171" y="7186"/>
                  </a:lnTo>
                  <a:lnTo>
                    <a:pt x="7149" y="6953"/>
                  </a:lnTo>
                  <a:lnTo>
                    <a:pt x="7141" y="6720"/>
                  </a:lnTo>
                  <a:lnTo>
                    <a:pt x="7134" y="6501"/>
                  </a:lnTo>
                  <a:lnTo>
                    <a:pt x="7141" y="6283"/>
                  </a:lnTo>
                  <a:lnTo>
                    <a:pt x="7149" y="6072"/>
                  </a:lnTo>
                  <a:lnTo>
                    <a:pt x="7164" y="5869"/>
                  </a:lnTo>
                  <a:lnTo>
                    <a:pt x="7179" y="5681"/>
                  </a:lnTo>
                  <a:lnTo>
                    <a:pt x="7202" y="5493"/>
                  </a:lnTo>
                  <a:lnTo>
                    <a:pt x="7254" y="5154"/>
                  </a:lnTo>
                  <a:lnTo>
                    <a:pt x="7314" y="4846"/>
                  </a:lnTo>
                  <a:lnTo>
                    <a:pt x="7375" y="4583"/>
                  </a:lnTo>
                  <a:lnTo>
                    <a:pt x="7435" y="4357"/>
                  </a:lnTo>
                  <a:lnTo>
                    <a:pt x="7495" y="4176"/>
                  </a:lnTo>
                  <a:lnTo>
                    <a:pt x="7540" y="4048"/>
                  </a:lnTo>
                  <a:lnTo>
                    <a:pt x="7585" y="3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438450" y="1701825"/>
              <a:ext cx="192275" cy="242300"/>
            </a:xfrm>
            <a:custGeom>
              <a:avLst/>
              <a:gdLst/>
              <a:ahLst/>
              <a:cxnLst/>
              <a:rect l="l" t="t" r="r" b="b"/>
              <a:pathLst>
                <a:path w="7691" h="96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8" y="369"/>
                  </a:lnTo>
                  <a:lnTo>
                    <a:pt x="234" y="1340"/>
                  </a:lnTo>
                  <a:lnTo>
                    <a:pt x="339" y="2009"/>
                  </a:lnTo>
                  <a:lnTo>
                    <a:pt x="452" y="2762"/>
                  </a:lnTo>
                  <a:lnTo>
                    <a:pt x="565" y="3589"/>
                  </a:lnTo>
                  <a:lnTo>
                    <a:pt x="670" y="4470"/>
                  </a:lnTo>
                  <a:lnTo>
                    <a:pt x="670" y="4470"/>
                  </a:lnTo>
                  <a:lnTo>
                    <a:pt x="873" y="4801"/>
                  </a:lnTo>
                  <a:lnTo>
                    <a:pt x="1107" y="5162"/>
                  </a:lnTo>
                  <a:lnTo>
                    <a:pt x="1370" y="5561"/>
                  </a:lnTo>
                  <a:lnTo>
                    <a:pt x="1664" y="5982"/>
                  </a:lnTo>
                  <a:lnTo>
                    <a:pt x="1987" y="6411"/>
                  </a:lnTo>
                  <a:lnTo>
                    <a:pt x="2326" y="6847"/>
                  </a:lnTo>
                  <a:lnTo>
                    <a:pt x="2506" y="7058"/>
                  </a:lnTo>
                  <a:lnTo>
                    <a:pt x="2687" y="7276"/>
                  </a:lnTo>
                  <a:lnTo>
                    <a:pt x="2875" y="7487"/>
                  </a:lnTo>
                  <a:lnTo>
                    <a:pt x="3071" y="7698"/>
                  </a:lnTo>
                  <a:lnTo>
                    <a:pt x="3266" y="7901"/>
                  </a:lnTo>
                  <a:lnTo>
                    <a:pt x="3469" y="8097"/>
                  </a:lnTo>
                  <a:lnTo>
                    <a:pt x="3680" y="8292"/>
                  </a:lnTo>
                  <a:lnTo>
                    <a:pt x="3891" y="8473"/>
                  </a:lnTo>
                  <a:lnTo>
                    <a:pt x="4101" y="8646"/>
                  </a:lnTo>
                  <a:lnTo>
                    <a:pt x="4320" y="8811"/>
                  </a:lnTo>
                  <a:lnTo>
                    <a:pt x="4538" y="8962"/>
                  </a:lnTo>
                  <a:lnTo>
                    <a:pt x="4756" y="9105"/>
                  </a:lnTo>
                  <a:lnTo>
                    <a:pt x="4982" y="9233"/>
                  </a:lnTo>
                  <a:lnTo>
                    <a:pt x="5208" y="9353"/>
                  </a:lnTo>
                  <a:lnTo>
                    <a:pt x="5433" y="9451"/>
                  </a:lnTo>
                  <a:lnTo>
                    <a:pt x="5667" y="9534"/>
                  </a:lnTo>
                  <a:lnTo>
                    <a:pt x="5900" y="9601"/>
                  </a:lnTo>
                  <a:lnTo>
                    <a:pt x="6013" y="9632"/>
                  </a:lnTo>
                  <a:lnTo>
                    <a:pt x="6133" y="9654"/>
                  </a:lnTo>
                  <a:lnTo>
                    <a:pt x="6246" y="9669"/>
                  </a:lnTo>
                  <a:lnTo>
                    <a:pt x="6359" y="9684"/>
                  </a:lnTo>
                  <a:lnTo>
                    <a:pt x="6479" y="9692"/>
                  </a:lnTo>
                  <a:lnTo>
                    <a:pt x="6592" y="9692"/>
                  </a:lnTo>
                  <a:lnTo>
                    <a:pt x="6592" y="9692"/>
                  </a:lnTo>
                  <a:lnTo>
                    <a:pt x="6652" y="9692"/>
                  </a:lnTo>
                  <a:lnTo>
                    <a:pt x="6652" y="9692"/>
                  </a:lnTo>
                  <a:lnTo>
                    <a:pt x="6803" y="9684"/>
                  </a:lnTo>
                  <a:lnTo>
                    <a:pt x="6953" y="9669"/>
                  </a:lnTo>
                  <a:lnTo>
                    <a:pt x="7089" y="9639"/>
                  </a:lnTo>
                  <a:lnTo>
                    <a:pt x="7224" y="9609"/>
                  </a:lnTo>
                  <a:lnTo>
                    <a:pt x="7352" y="9564"/>
                  </a:lnTo>
                  <a:lnTo>
                    <a:pt x="7472" y="9519"/>
                  </a:lnTo>
                  <a:lnTo>
                    <a:pt x="7585" y="9458"/>
                  </a:lnTo>
                  <a:lnTo>
                    <a:pt x="7691" y="9398"/>
                  </a:lnTo>
                  <a:lnTo>
                    <a:pt x="7691" y="9398"/>
                  </a:lnTo>
                  <a:lnTo>
                    <a:pt x="7646" y="9270"/>
                  </a:lnTo>
                  <a:lnTo>
                    <a:pt x="7646" y="9270"/>
                  </a:lnTo>
                  <a:lnTo>
                    <a:pt x="7646" y="9263"/>
                  </a:lnTo>
                  <a:lnTo>
                    <a:pt x="7646" y="9263"/>
                  </a:lnTo>
                  <a:lnTo>
                    <a:pt x="7548" y="8992"/>
                  </a:lnTo>
                  <a:lnTo>
                    <a:pt x="7457" y="8721"/>
                  </a:lnTo>
                  <a:lnTo>
                    <a:pt x="7390" y="8450"/>
                  </a:lnTo>
                  <a:lnTo>
                    <a:pt x="7322" y="8187"/>
                  </a:lnTo>
                  <a:lnTo>
                    <a:pt x="7269" y="7931"/>
                  </a:lnTo>
                  <a:lnTo>
                    <a:pt x="7232" y="7675"/>
                  </a:lnTo>
                  <a:lnTo>
                    <a:pt x="7194" y="7427"/>
                  </a:lnTo>
                  <a:lnTo>
                    <a:pt x="7171" y="7186"/>
                  </a:lnTo>
                  <a:lnTo>
                    <a:pt x="7149" y="6953"/>
                  </a:lnTo>
                  <a:lnTo>
                    <a:pt x="7141" y="6720"/>
                  </a:lnTo>
                  <a:lnTo>
                    <a:pt x="7134" y="6501"/>
                  </a:lnTo>
                  <a:lnTo>
                    <a:pt x="7141" y="6283"/>
                  </a:lnTo>
                  <a:lnTo>
                    <a:pt x="7149" y="6072"/>
                  </a:lnTo>
                  <a:lnTo>
                    <a:pt x="7164" y="5869"/>
                  </a:lnTo>
                  <a:lnTo>
                    <a:pt x="7179" y="5681"/>
                  </a:lnTo>
                  <a:lnTo>
                    <a:pt x="7202" y="5493"/>
                  </a:lnTo>
                  <a:lnTo>
                    <a:pt x="7254" y="5154"/>
                  </a:lnTo>
                  <a:lnTo>
                    <a:pt x="7314" y="4846"/>
                  </a:lnTo>
                  <a:lnTo>
                    <a:pt x="7375" y="4583"/>
                  </a:lnTo>
                  <a:lnTo>
                    <a:pt x="7435" y="4357"/>
                  </a:lnTo>
                  <a:lnTo>
                    <a:pt x="7495" y="4176"/>
                  </a:lnTo>
                  <a:lnTo>
                    <a:pt x="7540" y="4048"/>
                  </a:lnTo>
                  <a:lnTo>
                    <a:pt x="7585" y="39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644425" y="2022583"/>
              <a:ext cx="361950" cy="539726"/>
            </a:xfrm>
            <a:custGeom>
              <a:avLst/>
              <a:gdLst/>
              <a:ahLst/>
              <a:cxnLst/>
              <a:rect l="l" t="t" r="r" b="b"/>
              <a:pathLst>
                <a:path w="14478" h="21589" extrusionOk="0">
                  <a:moveTo>
                    <a:pt x="11024" y="1"/>
                  </a:moveTo>
                  <a:lnTo>
                    <a:pt x="10889" y="143"/>
                  </a:lnTo>
                  <a:lnTo>
                    <a:pt x="10490" y="550"/>
                  </a:lnTo>
                  <a:lnTo>
                    <a:pt x="9880" y="1197"/>
                  </a:lnTo>
                  <a:lnTo>
                    <a:pt x="9504" y="1603"/>
                  </a:lnTo>
                  <a:lnTo>
                    <a:pt x="9090" y="2055"/>
                  </a:lnTo>
                  <a:lnTo>
                    <a:pt x="8646" y="2559"/>
                  </a:lnTo>
                  <a:lnTo>
                    <a:pt x="8165" y="3108"/>
                  </a:lnTo>
                  <a:lnTo>
                    <a:pt x="7668" y="3695"/>
                  </a:lnTo>
                  <a:lnTo>
                    <a:pt x="7141" y="4320"/>
                  </a:lnTo>
                  <a:lnTo>
                    <a:pt x="6607" y="4974"/>
                  </a:lnTo>
                  <a:lnTo>
                    <a:pt x="6058" y="5666"/>
                  </a:lnTo>
                  <a:lnTo>
                    <a:pt x="5509" y="6381"/>
                  </a:lnTo>
                  <a:lnTo>
                    <a:pt x="4959" y="7126"/>
                  </a:lnTo>
                  <a:lnTo>
                    <a:pt x="4418" y="7894"/>
                  </a:lnTo>
                  <a:lnTo>
                    <a:pt x="4147" y="8277"/>
                  </a:lnTo>
                  <a:lnTo>
                    <a:pt x="3876" y="8676"/>
                  </a:lnTo>
                  <a:lnTo>
                    <a:pt x="3612" y="9068"/>
                  </a:lnTo>
                  <a:lnTo>
                    <a:pt x="3357" y="9474"/>
                  </a:lnTo>
                  <a:lnTo>
                    <a:pt x="3101" y="9873"/>
                  </a:lnTo>
                  <a:lnTo>
                    <a:pt x="2852" y="10279"/>
                  </a:lnTo>
                  <a:lnTo>
                    <a:pt x="2612" y="10685"/>
                  </a:lnTo>
                  <a:lnTo>
                    <a:pt x="2378" y="11099"/>
                  </a:lnTo>
                  <a:lnTo>
                    <a:pt x="2153" y="11513"/>
                  </a:lnTo>
                  <a:lnTo>
                    <a:pt x="1935" y="11919"/>
                  </a:lnTo>
                  <a:lnTo>
                    <a:pt x="1724" y="12333"/>
                  </a:lnTo>
                  <a:lnTo>
                    <a:pt x="1521" y="12747"/>
                  </a:lnTo>
                  <a:lnTo>
                    <a:pt x="1325" y="13161"/>
                  </a:lnTo>
                  <a:lnTo>
                    <a:pt x="1144" y="13575"/>
                  </a:lnTo>
                  <a:lnTo>
                    <a:pt x="971" y="13989"/>
                  </a:lnTo>
                  <a:lnTo>
                    <a:pt x="813" y="14395"/>
                  </a:lnTo>
                  <a:lnTo>
                    <a:pt x="670" y="14801"/>
                  </a:lnTo>
                  <a:lnTo>
                    <a:pt x="535" y="15208"/>
                  </a:lnTo>
                  <a:lnTo>
                    <a:pt x="415" y="15614"/>
                  </a:lnTo>
                  <a:lnTo>
                    <a:pt x="309" y="16013"/>
                  </a:lnTo>
                  <a:lnTo>
                    <a:pt x="219" y="16411"/>
                  </a:lnTo>
                  <a:lnTo>
                    <a:pt x="144" y="16803"/>
                  </a:lnTo>
                  <a:lnTo>
                    <a:pt x="83" y="17186"/>
                  </a:lnTo>
                  <a:lnTo>
                    <a:pt x="38" y="17570"/>
                  </a:lnTo>
                  <a:lnTo>
                    <a:pt x="8" y="17954"/>
                  </a:lnTo>
                  <a:lnTo>
                    <a:pt x="1" y="18323"/>
                  </a:lnTo>
                  <a:lnTo>
                    <a:pt x="1" y="18511"/>
                  </a:lnTo>
                  <a:lnTo>
                    <a:pt x="8" y="18691"/>
                  </a:lnTo>
                  <a:lnTo>
                    <a:pt x="23" y="18872"/>
                  </a:lnTo>
                  <a:lnTo>
                    <a:pt x="38" y="19053"/>
                  </a:lnTo>
                  <a:lnTo>
                    <a:pt x="61" y="19233"/>
                  </a:lnTo>
                  <a:lnTo>
                    <a:pt x="91" y="19406"/>
                  </a:lnTo>
                  <a:lnTo>
                    <a:pt x="121" y="19587"/>
                  </a:lnTo>
                  <a:lnTo>
                    <a:pt x="159" y="19760"/>
                  </a:lnTo>
                  <a:lnTo>
                    <a:pt x="204" y="19925"/>
                  </a:lnTo>
                  <a:lnTo>
                    <a:pt x="257" y="20083"/>
                  </a:lnTo>
                  <a:lnTo>
                    <a:pt x="324" y="20234"/>
                  </a:lnTo>
                  <a:lnTo>
                    <a:pt x="400" y="20377"/>
                  </a:lnTo>
                  <a:lnTo>
                    <a:pt x="490" y="20505"/>
                  </a:lnTo>
                  <a:lnTo>
                    <a:pt x="580" y="20625"/>
                  </a:lnTo>
                  <a:lnTo>
                    <a:pt x="685" y="20738"/>
                  </a:lnTo>
                  <a:lnTo>
                    <a:pt x="798" y="20843"/>
                  </a:lnTo>
                  <a:lnTo>
                    <a:pt x="919" y="20941"/>
                  </a:lnTo>
                  <a:lnTo>
                    <a:pt x="1047" y="21032"/>
                  </a:lnTo>
                  <a:lnTo>
                    <a:pt x="1182" y="21114"/>
                  </a:lnTo>
                  <a:lnTo>
                    <a:pt x="1325" y="21190"/>
                  </a:lnTo>
                  <a:lnTo>
                    <a:pt x="1476" y="21257"/>
                  </a:lnTo>
                  <a:lnTo>
                    <a:pt x="1634" y="21317"/>
                  </a:lnTo>
                  <a:lnTo>
                    <a:pt x="1792" y="21370"/>
                  </a:lnTo>
                  <a:lnTo>
                    <a:pt x="1957" y="21415"/>
                  </a:lnTo>
                  <a:lnTo>
                    <a:pt x="2130" y="21460"/>
                  </a:lnTo>
                  <a:lnTo>
                    <a:pt x="2311" y="21498"/>
                  </a:lnTo>
                  <a:lnTo>
                    <a:pt x="2491" y="21521"/>
                  </a:lnTo>
                  <a:lnTo>
                    <a:pt x="2679" y="21543"/>
                  </a:lnTo>
                  <a:lnTo>
                    <a:pt x="2868" y="21566"/>
                  </a:lnTo>
                  <a:lnTo>
                    <a:pt x="3063" y="21581"/>
                  </a:lnTo>
                  <a:lnTo>
                    <a:pt x="3259" y="21588"/>
                  </a:lnTo>
                  <a:lnTo>
                    <a:pt x="3454" y="21588"/>
                  </a:lnTo>
                  <a:lnTo>
                    <a:pt x="3861" y="21581"/>
                  </a:lnTo>
                  <a:lnTo>
                    <a:pt x="4267" y="21558"/>
                  </a:lnTo>
                  <a:lnTo>
                    <a:pt x="4681" y="21521"/>
                  </a:lnTo>
                  <a:lnTo>
                    <a:pt x="5095" y="21468"/>
                  </a:lnTo>
                  <a:lnTo>
                    <a:pt x="5509" y="21408"/>
                  </a:lnTo>
                  <a:lnTo>
                    <a:pt x="5915" y="21340"/>
                  </a:lnTo>
                  <a:lnTo>
                    <a:pt x="6314" y="21265"/>
                  </a:lnTo>
                  <a:lnTo>
                    <a:pt x="6698" y="21182"/>
                  </a:lnTo>
                  <a:lnTo>
                    <a:pt x="7074" y="21092"/>
                  </a:lnTo>
                  <a:lnTo>
                    <a:pt x="7427" y="21009"/>
                  </a:lnTo>
                  <a:lnTo>
                    <a:pt x="7766" y="20919"/>
                  </a:lnTo>
                  <a:lnTo>
                    <a:pt x="8074" y="20828"/>
                  </a:lnTo>
                  <a:lnTo>
                    <a:pt x="8624" y="20670"/>
                  </a:lnTo>
                  <a:lnTo>
                    <a:pt x="9038" y="20535"/>
                  </a:lnTo>
                  <a:lnTo>
                    <a:pt x="9399" y="20414"/>
                  </a:lnTo>
                  <a:lnTo>
                    <a:pt x="14478" y="3672"/>
                  </a:lnTo>
                  <a:lnTo>
                    <a:pt x="11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780834" y="2063374"/>
              <a:ext cx="630750" cy="442475"/>
            </a:xfrm>
            <a:custGeom>
              <a:avLst/>
              <a:gdLst/>
              <a:ahLst/>
              <a:cxnLst/>
              <a:rect l="l" t="t" r="r" b="b"/>
              <a:pathLst>
                <a:path w="25230" h="17699" extrusionOk="0">
                  <a:moveTo>
                    <a:pt x="21362" y="1"/>
                  </a:moveTo>
                  <a:lnTo>
                    <a:pt x="21242" y="16"/>
                  </a:lnTo>
                  <a:lnTo>
                    <a:pt x="21099" y="38"/>
                  </a:lnTo>
                  <a:lnTo>
                    <a:pt x="20926" y="76"/>
                  </a:lnTo>
                  <a:lnTo>
                    <a:pt x="20738" y="129"/>
                  </a:lnTo>
                  <a:lnTo>
                    <a:pt x="20520" y="189"/>
                  </a:lnTo>
                  <a:lnTo>
                    <a:pt x="20030" y="347"/>
                  </a:lnTo>
                  <a:lnTo>
                    <a:pt x="19466" y="543"/>
                  </a:lnTo>
                  <a:lnTo>
                    <a:pt x="18826" y="776"/>
                  </a:lnTo>
                  <a:lnTo>
                    <a:pt x="18127" y="1047"/>
                  </a:lnTo>
                  <a:lnTo>
                    <a:pt x="17367" y="1348"/>
                  </a:lnTo>
                  <a:lnTo>
                    <a:pt x="16562" y="1671"/>
                  </a:lnTo>
                  <a:lnTo>
                    <a:pt x="15711" y="2025"/>
                  </a:lnTo>
                  <a:lnTo>
                    <a:pt x="14823" y="2401"/>
                  </a:lnTo>
                  <a:lnTo>
                    <a:pt x="13905" y="2792"/>
                  </a:lnTo>
                  <a:lnTo>
                    <a:pt x="12009" y="3613"/>
                  </a:lnTo>
                  <a:lnTo>
                    <a:pt x="10075" y="4463"/>
                  </a:lnTo>
                  <a:lnTo>
                    <a:pt x="8164" y="5313"/>
                  </a:lnTo>
                  <a:lnTo>
                    <a:pt x="6328" y="6141"/>
                  </a:lnTo>
                  <a:lnTo>
                    <a:pt x="4628" y="6916"/>
                  </a:lnTo>
                  <a:lnTo>
                    <a:pt x="3108" y="7608"/>
                  </a:lnTo>
                  <a:lnTo>
                    <a:pt x="850" y="8646"/>
                  </a:lnTo>
                  <a:lnTo>
                    <a:pt x="0" y="9045"/>
                  </a:lnTo>
                  <a:lnTo>
                    <a:pt x="53" y="9467"/>
                  </a:lnTo>
                  <a:lnTo>
                    <a:pt x="121" y="9956"/>
                  </a:lnTo>
                  <a:lnTo>
                    <a:pt x="218" y="10588"/>
                  </a:lnTo>
                  <a:lnTo>
                    <a:pt x="286" y="10941"/>
                  </a:lnTo>
                  <a:lnTo>
                    <a:pt x="354" y="11325"/>
                  </a:lnTo>
                  <a:lnTo>
                    <a:pt x="437" y="11724"/>
                  </a:lnTo>
                  <a:lnTo>
                    <a:pt x="527" y="12138"/>
                  </a:lnTo>
                  <a:lnTo>
                    <a:pt x="632" y="12559"/>
                  </a:lnTo>
                  <a:lnTo>
                    <a:pt x="738" y="12996"/>
                  </a:lnTo>
                  <a:lnTo>
                    <a:pt x="866" y="13432"/>
                  </a:lnTo>
                  <a:lnTo>
                    <a:pt x="993" y="13868"/>
                  </a:lnTo>
                  <a:lnTo>
                    <a:pt x="1136" y="14297"/>
                  </a:lnTo>
                  <a:lnTo>
                    <a:pt x="1294" y="14719"/>
                  </a:lnTo>
                  <a:lnTo>
                    <a:pt x="1460" y="15133"/>
                  </a:lnTo>
                  <a:lnTo>
                    <a:pt x="1550" y="15336"/>
                  </a:lnTo>
                  <a:lnTo>
                    <a:pt x="1641" y="15524"/>
                  </a:lnTo>
                  <a:lnTo>
                    <a:pt x="1738" y="15720"/>
                  </a:lnTo>
                  <a:lnTo>
                    <a:pt x="1836" y="15900"/>
                  </a:lnTo>
                  <a:lnTo>
                    <a:pt x="1934" y="16081"/>
                  </a:lnTo>
                  <a:lnTo>
                    <a:pt x="2039" y="16254"/>
                  </a:lnTo>
                  <a:lnTo>
                    <a:pt x="2152" y="16419"/>
                  </a:lnTo>
                  <a:lnTo>
                    <a:pt x="2265" y="16570"/>
                  </a:lnTo>
                  <a:lnTo>
                    <a:pt x="2378" y="16720"/>
                  </a:lnTo>
                  <a:lnTo>
                    <a:pt x="2498" y="16863"/>
                  </a:lnTo>
                  <a:lnTo>
                    <a:pt x="2619" y="16991"/>
                  </a:lnTo>
                  <a:lnTo>
                    <a:pt x="2739" y="17112"/>
                  </a:lnTo>
                  <a:lnTo>
                    <a:pt x="2875" y="17224"/>
                  </a:lnTo>
                  <a:lnTo>
                    <a:pt x="3002" y="17330"/>
                  </a:lnTo>
                  <a:lnTo>
                    <a:pt x="3138" y="17420"/>
                  </a:lnTo>
                  <a:lnTo>
                    <a:pt x="3281" y="17495"/>
                  </a:lnTo>
                  <a:lnTo>
                    <a:pt x="3424" y="17563"/>
                  </a:lnTo>
                  <a:lnTo>
                    <a:pt x="3574" y="17616"/>
                  </a:lnTo>
                  <a:lnTo>
                    <a:pt x="3725" y="17661"/>
                  </a:lnTo>
                  <a:lnTo>
                    <a:pt x="3875" y="17691"/>
                  </a:lnTo>
                  <a:lnTo>
                    <a:pt x="4041" y="17698"/>
                  </a:lnTo>
                  <a:lnTo>
                    <a:pt x="4199" y="17698"/>
                  </a:lnTo>
                  <a:lnTo>
                    <a:pt x="4364" y="17683"/>
                  </a:lnTo>
                  <a:lnTo>
                    <a:pt x="4537" y="17653"/>
                  </a:lnTo>
                  <a:lnTo>
                    <a:pt x="4718" y="17608"/>
                  </a:lnTo>
                  <a:lnTo>
                    <a:pt x="4891" y="17540"/>
                  </a:lnTo>
                  <a:lnTo>
                    <a:pt x="6878" y="16750"/>
                  </a:lnTo>
                  <a:lnTo>
                    <a:pt x="9692" y="15599"/>
                  </a:lnTo>
                  <a:lnTo>
                    <a:pt x="13003" y="14245"/>
                  </a:lnTo>
                  <a:lnTo>
                    <a:pt x="16471" y="12823"/>
                  </a:lnTo>
                  <a:lnTo>
                    <a:pt x="22529" y="10324"/>
                  </a:lnTo>
                  <a:lnTo>
                    <a:pt x="25147" y="9248"/>
                  </a:lnTo>
                  <a:lnTo>
                    <a:pt x="25230" y="2913"/>
                  </a:lnTo>
                  <a:lnTo>
                    <a:pt x="25140" y="2792"/>
                  </a:lnTo>
                  <a:lnTo>
                    <a:pt x="24884" y="2484"/>
                  </a:lnTo>
                  <a:lnTo>
                    <a:pt x="24703" y="2273"/>
                  </a:lnTo>
                  <a:lnTo>
                    <a:pt x="24500" y="2032"/>
                  </a:lnTo>
                  <a:lnTo>
                    <a:pt x="24259" y="1784"/>
                  </a:lnTo>
                  <a:lnTo>
                    <a:pt x="23996" y="1521"/>
                  </a:lnTo>
                  <a:lnTo>
                    <a:pt x="23717" y="1257"/>
                  </a:lnTo>
                  <a:lnTo>
                    <a:pt x="23567" y="1129"/>
                  </a:lnTo>
                  <a:lnTo>
                    <a:pt x="23416" y="1002"/>
                  </a:lnTo>
                  <a:lnTo>
                    <a:pt x="23266" y="874"/>
                  </a:lnTo>
                  <a:lnTo>
                    <a:pt x="23108" y="753"/>
                  </a:lnTo>
                  <a:lnTo>
                    <a:pt x="22942" y="640"/>
                  </a:lnTo>
                  <a:lnTo>
                    <a:pt x="22784" y="528"/>
                  </a:lnTo>
                  <a:lnTo>
                    <a:pt x="22619" y="430"/>
                  </a:lnTo>
                  <a:lnTo>
                    <a:pt x="22453" y="332"/>
                  </a:lnTo>
                  <a:lnTo>
                    <a:pt x="22288" y="249"/>
                  </a:lnTo>
                  <a:lnTo>
                    <a:pt x="22122" y="181"/>
                  </a:lnTo>
                  <a:lnTo>
                    <a:pt x="21949" y="114"/>
                  </a:lnTo>
                  <a:lnTo>
                    <a:pt x="21784" y="69"/>
                  </a:lnTo>
                  <a:lnTo>
                    <a:pt x="21618" y="31"/>
                  </a:lnTo>
                  <a:lnTo>
                    <a:pt x="21453" y="8"/>
                  </a:lnTo>
                  <a:lnTo>
                    <a:pt x="2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269525" y="1101550"/>
              <a:ext cx="652600" cy="787275"/>
            </a:xfrm>
            <a:custGeom>
              <a:avLst/>
              <a:gdLst/>
              <a:ahLst/>
              <a:cxnLst/>
              <a:rect l="l" t="t" r="r" b="b"/>
              <a:pathLst>
                <a:path w="26104" h="31491" extrusionOk="0">
                  <a:moveTo>
                    <a:pt x="11024" y="0"/>
                  </a:moveTo>
                  <a:lnTo>
                    <a:pt x="10693" y="8"/>
                  </a:lnTo>
                  <a:lnTo>
                    <a:pt x="10362" y="23"/>
                  </a:lnTo>
                  <a:lnTo>
                    <a:pt x="10038" y="53"/>
                  </a:lnTo>
                  <a:lnTo>
                    <a:pt x="9715" y="91"/>
                  </a:lnTo>
                  <a:lnTo>
                    <a:pt x="9384" y="136"/>
                  </a:lnTo>
                  <a:lnTo>
                    <a:pt x="9060" y="196"/>
                  </a:lnTo>
                  <a:lnTo>
                    <a:pt x="8744" y="256"/>
                  </a:lnTo>
                  <a:lnTo>
                    <a:pt x="8421" y="339"/>
                  </a:lnTo>
                  <a:lnTo>
                    <a:pt x="8105" y="422"/>
                  </a:lnTo>
                  <a:lnTo>
                    <a:pt x="7788" y="520"/>
                  </a:lnTo>
                  <a:lnTo>
                    <a:pt x="7480" y="625"/>
                  </a:lnTo>
                  <a:lnTo>
                    <a:pt x="7171" y="738"/>
                  </a:lnTo>
                  <a:lnTo>
                    <a:pt x="6878" y="866"/>
                  </a:lnTo>
                  <a:lnTo>
                    <a:pt x="6585" y="1001"/>
                  </a:lnTo>
                  <a:lnTo>
                    <a:pt x="6299" y="1144"/>
                  </a:lnTo>
                  <a:lnTo>
                    <a:pt x="6020" y="1302"/>
                  </a:lnTo>
                  <a:lnTo>
                    <a:pt x="5742" y="1460"/>
                  </a:lnTo>
                  <a:lnTo>
                    <a:pt x="5478" y="1633"/>
                  </a:lnTo>
                  <a:lnTo>
                    <a:pt x="5215" y="1814"/>
                  </a:lnTo>
                  <a:lnTo>
                    <a:pt x="4959" y="2002"/>
                  </a:lnTo>
                  <a:lnTo>
                    <a:pt x="4711" y="2198"/>
                  </a:lnTo>
                  <a:lnTo>
                    <a:pt x="4463" y="2401"/>
                  </a:lnTo>
                  <a:lnTo>
                    <a:pt x="4229" y="2611"/>
                  </a:lnTo>
                  <a:lnTo>
                    <a:pt x="3996" y="2830"/>
                  </a:lnTo>
                  <a:lnTo>
                    <a:pt x="3770" y="3063"/>
                  </a:lnTo>
                  <a:lnTo>
                    <a:pt x="3552" y="3296"/>
                  </a:lnTo>
                  <a:lnTo>
                    <a:pt x="3334" y="3537"/>
                  </a:lnTo>
                  <a:lnTo>
                    <a:pt x="3131" y="3785"/>
                  </a:lnTo>
                  <a:lnTo>
                    <a:pt x="2928" y="4041"/>
                  </a:lnTo>
                  <a:lnTo>
                    <a:pt x="2740" y="4305"/>
                  </a:lnTo>
                  <a:lnTo>
                    <a:pt x="2551" y="4575"/>
                  </a:lnTo>
                  <a:lnTo>
                    <a:pt x="2371" y="4846"/>
                  </a:lnTo>
                  <a:lnTo>
                    <a:pt x="2190" y="5132"/>
                  </a:lnTo>
                  <a:lnTo>
                    <a:pt x="2025" y="5418"/>
                  </a:lnTo>
                  <a:lnTo>
                    <a:pt x="1867" y="5712"/>
                  </a:lnTo>
                  <a:lnTo>
                    <a:pt x="1709" y="6013"/>
                  </a:lnTo>
                  <a:lnTo>
                    <a:pt x="1558" y="6314"/>
                  </a:lnTo>
                  <a:lnTo>
                    <a:pt x="1415" y="6622"/>
                  </a:lnTo>
                  <a:lnTo>
                    <a:pt x="1280" y="6938"/>
                  </a:lnTo>
                  <a:lnTo>
                    <a:pt x="1152" y="7262"/>
                  </a:lnTo>
                  <a:lnTo>
                    <a:pt x="1031" y="7585"/>
                  </a:lnTo>
                  <a:lnTo>
                    <a:pt x="919" y="7916"/>
                  </a:lnTo>
                  <a:lnTo>
                    <a:pt x="806" y="8247"/>
                  </a:lnTo>
                  <a:lnTo>
                    <a:pt x="708" y="8586"/>
                  </a:lnTo>
                  <a:lnTo>
                    <a:pt x="610" y="8925"/>
                  </a:lnTo>
                  <a:lnTo>
                    <a:pt x="520" y="9271"/>
                  </a:lnTo>
                  <a:lnTo>
                    <a:pt x="437" y="9624"/>
                  </a:lnTo>
                  <a:lnTo>
                    <a:pt x="362" y="9978"/>
                  </a:lnTo>
                  <a:lnTo>
                    <a:pt x="294" y="10332"/>
                  </a:lnTo>
                  <a:lnTo>
                    <a:pt x="234" y="10693"/>
                  </a:lnTo>
                  <a:lnTo>
                    <a:pt x="181" y="11054"/>
                  </a:lnTo>
                  <a:lnTo>
                    <a:pt x="136" y="11423"/>
                  </a:lnTo>
                  <a:lnTo>
                    <a:pt x="98" y="11791"/>
                  </a:lnTo>
                  <a:lnTo>
                    <a:pt x="61" y="12160"/>
                  </a:lnTo>
                  <a:lnTo>
                    <a:pt x="38" y="12536"/>
                  </a:lnTo>
                  <a:lnTo>
                    <a:pt x="16" y="12913"/>
                  </a:lnTo>
                  <a:lnTo>
                    <a:pt x="8" y="13289"/>
                  </a:lnTo>
                  <a:lnTo>
                    <a:pt x="1" y="13673"/>
                  </a:lnTo>
                  <a:lnTo>
                    <a:pt x="8" y="14049"/>
                  </a:lnTo>
                  <a:lnTo>
                    <a:pt x="16" y="14432"/>
                  </a:lnTo>
                  <a:lnTo>
                    <a:pt x="31" y="14816"/>
                  </a:lnTo>
                  <a:lnTo>
                    <a:pt x="61" y="15200"/>
                  </a:lnTo>
                  <a:lnTo>
                    <a:pt x="91" y="15591"/>
                  </a:lnTo>
                  <a:lnTo>
                    <a:pt x="129" y="15975"/>
                  </a:lnTo>
                  <a:lnTo>
                    <a:pt x="174" y="16366"/>
                  </a:lnTo>
                  <a:lnTo>
                    <a:pt x="226" y="16750"/>
                  </a:lnTo>
                  <a:lnTo>
                    <a:pt x="294" y="17141"/>
                  </a:lnTo>
                  <a:lnTo>
                    <a:pt x="362" y="17525"/>
                  </a:lnTo>
                  <a:lnTo>
                    <a:pt x="437" y="17916"/>
                  </a:lnTo>
                  <a:lnTo>
                    <a:pt x="520" y="18308"/>
                  </a:lnTo>
                  <a:lnTo>
                    <a:pt x="610" y="18691"/>
                  </a:lnTo>
                  <a:lnTo>
                    <a:pt x="715" y="19083"/>
                  </a:lnTo>
                  <a:lnTo>
                    <a:pt x="821" y="19466"/>
                  </a:lnTo>
                  <a:lnTo>
                    <a:pt x="934" y="19850"/>
                  </a:lnTo>
                  <a:lnTo>
                    <a:pt x="1062" y="20226"/>
                  </a:lnTo>
                  <a:lnTo>
                    <a:pt x="1197" y="20603"/>
                  </a:lnTo>
                  <a:lnTo>
                    <a:pt x="1340" y="20971"/>
                  </a:lnTo>
                  <a:lnTo>
                    <a:pt x="1498" y="21340"/>
                  </a:lnTo>
                  <a:lnTo>
                    <a:pt x="1664" y="21701"/>
                  </a:lnTo>
                  <a:lnTo>
                    <a:pt x="1837" y="22055"/>
                  </a:lnTo>
                  <a:lnTo>
                    <a:pt x="2017" y="22408"/>
                  </a:lnTo>
                  <a:lnTo>
                    <a:pt x="2205" y="22755"/>
                  </a:lnTo>
                  <a:lnTo>
                    <a:pt x="2408" y="23093"/>
                  </a:lnTo>
                  <a:lnTo>
                    <a:pt x="2612" y="23432"/>
                  </a:lnTo>
                  <a:lnTo>
                    <a:pt x="2830" y="23763"/>
                  </a:lnTo>
                  <a:lnTo>
                    <a:pt x="3056" y="24086"/>
                  </a:lnTo>
                  <a:lnTo>
                    <a:pt x="3281" y="24410"/>
                  </a:lnTo>
                  <a:lnTo>
                    <a:pt x="3522" y="24718"/>
                  </a:lnTo>
                  <a:lnTo>
                    <a:pt x="3763" y="25027"/>
                  </a:lnTo>
                  <a:lnTo>
                    <a:pt x="4019" y="25336"/>
                  </a:lnTo>
                  <a:lnTo>
                    <a:pt x="4275" y="25629"/>
                  </a:lnTo>
                  <a:lnTo>
                    <a:pt x="4538" y="25915"/>
                  </a:lnTo>
                  <a:lnTo>
                    <a:pt x="4809" y="26201"/>
                  </a:lnTo>
                  <a:lnTo>
                    <a:pt x="5087" y="26479"/>
                  </a:lnTo>
                  <a:lnTo>
                    <a:pt x="5366" y="26750"/>
                  </a:lnTo>
                  <a:lnTo>
                    <a:pt x="5659" y="27013"/>
                  </a:lnTo>
                  <a:lnTo>
                    <a:pt x="5953" y="27277"/>
                  </a:lnTo>
                  <a:lnTo>
                    <a:pt x="6246" y="27525"/>
                  </a:lnTo>
                  <a:lnTo>
                    <a:pt x="6547" y="27773"/>
                  </a:lnTo>
                  <a:lnTo>
                    <a:pt x="6855" y="28014"/>
                  </a:lnTo>
                  <a:lnTo>
                    <a:pt x="7171" y="28240"/>
                  </a:lnTo>
                  <a:lnTo>
                    <a:pt x="7488" y="28466"/>
                  </a:lnTo>
                  <a:lnTo>
                    <a:pt x="7804" y="28684"/>
                  </a:lnTo>
                  <a:lnTo>
                    <a:pt x="8127" y="28895"/>
                  </a:lnTo>
                  <a:lnTo>
                    <a:pt x="8451" y="29098"/>
                  </a:lnTo>
                  <a:lnTo>
                    <a:pt x="8782" y="29293"/>
                  </a:lnTo>
                  <a:lnTo>
                    <a:pt x="9120" y="29482"/>
                  </a:lnTo>
                  <a:lnTo>
                    <a:pt x="9451" y="29655"/>
                  </a:lnTo>
                  <a:lnTo>
                    <a:pt x="9790" y="29828"/>
                  </a:lnTo>
                  <a:lnTo>
                    <a:pt x="10136" y="29993"/>
                  </a:lnTo>
                  <a:lnTo>
                    <a:pt x="10475" y="30151"/>
                  </a:lnTo>
                  <a:lnTo>
                    <a:pt x="10821" y="30302"/>
                  </a:lnTo>
                  <a:lnTo>
                    <a:pt x="11167" y="30437"/>
                  </a:lnTo>
                  <a:lnTo>
                    <a:pt x="11513" y="30573"/>
                  </a:lnTo>
                  <a:lnTo>
                    <a:pt x="11867" y="30693"/>
                  </a:lnTo>
                  <a:lnTo>
                    <a:pt x="12213" y="30806"/>
                  </a:lnTo>
                  <a:lnTo>
                    <a:pt x="12567" y="30919"/>
                  </a:lnTo>
                  <a:lnTo>
                    <a:pt x="12920" y="31017"/>
                  </a:lnTo>
                  <a:lnTo>
                    <a:pt x="13266" y="31099"/>
                  </a:lnTo>
                  <a:lnTo>
                    <a:pt x="13620" y="31182"/>
                  </a:lnTo>
                  <a:lnTo>
                    <a:pt x="13974" y="31250"/>
                  </a:lnTo>
                  <a:lnTo>
                    <a:pt x="14327" y="31317"/>
                  </a:lnTo>
                  <a:lnTo>
                    <a:pt x="14673" y="31370"/>
                  </a:lnTo>
                  <a:lnTo>
                    <a:pt x="15027" y="31415"/>
                  </a:lnTo>
                  <a:lnTo>
                    <a:pt x="15373" y="31445"/>
                  </a:lnTo>
                  <a:lnTo>
                    <a:pt x="15719" y="31468"/>
                  </a:lnTo>
                  <a:lnTo>
                    <a:pt x="16073" y="31483"/>
                  </a:lnTo>
                  <a:lnTo>
                    <a:pt x="16412" y="31491"/>
                  </a:lnTo>
                  <a:lnTo>
                    <a:pt x="16758" y="31491"/>
                  </a:lnTo>
                  <a:lnTo>
                    <a:pt x="17096" y="31476"/>
                  </a:lnTo>
                  <a:lnTo>
                    <a:pt x="17435" y="31453"/>
                  </a:lnTo>
                  <a:lnTo>
                    <a:pt x="17773" y="31415"/>
                  </a:lnTo>
                  <a:lnTo>
                    <a:pt x="18105" y="31370"/>
                  </a:lnTo>
                  <a:lnTo>
                    <a:pt x="18436" y="31317"/>
                  </a:lnTo>
                  <a:lnTo>
                    <a:pt x="18767" y="31250"/>
                  </a:lnTo>
                  <a:lnTo>
                    <a:pt x="19090" y="31175"/>
                  </a:lnTo>
                  <a:lnTo>
                    <a:pt x="19406" y="31092"/>
                  </a:lnTo>
                  <a:lnTo>
                    <a:pt x="19632" y="31017"/>
                  </a:lnTo>
                  <a:lnTo>
                    <a:pt x="19858" y="30934"/>
                  </a:lnTo>
                  <a:lnTo>
                    <a:pt x="20076" y="30843"/>
                  </a:lnTo>
                  <a:lnTo>
                    <a:pt x="20294" y="30731"/>
                  </a:lnTo>
                  <a:lnTo>
                    <a:pt x="20512" y="30618"/>
                  </a:lnTo>
                  <a:lnTo>
                    <a:pt x="20731" y="30490"/>
                  </a:lnTo>
                  <a:lnTo>
                    <a:pt x="20941" y="30347"/>
                  </a:lnTo>
                  <a:lnTo>
                    <a:pt x="21144" y="30196"/>
                  </a:lnTo>
                  <a:lnTo>
                    <a:pt x="21355" y="30031"/>
                  </a:lnTo>
                  <a:lnTo>
                    <a:pt x="21558" y="29858"/>
                  </a:lnTo>
                  <a:lnTo>
                    <a:pt x="21754" y="29677"/>
                  </a:lnTo>
                  <a:lnTo>
                    <a:pt x="21950" y="29489"/>
                  </a:lnTo>
                  <a:lnTo>
                    <a:pt x="22145" y="29286"/>
                  </a:lnTo>
                  <a:lnTo>
                    <a:pt x="22341" y="29075"/>
                  </a:lnTo>
                  <a:lnTo>
                    <a:pt x="22521" y="28857"/>
                  </a:lnTo>
                  <a:lnTo>
                    <a:pt x="22710" y="28624"/>
                  </a:lnTo>
                  <a:lnTo>
                    <a:pt x="22890" y="28390"/>
                  </a:lnTo>
                  <a:lnTo>
                    <a:pt x="23063" y="28142"/>
                  </a:lnTo>
                  <a:lnTo>
                    <a:pt x="23236" y="27886"/>
                  </a:lnTo>
                  <a:lnTo>
                    <a:pt x="23402" y="27623"/>
                  </a:lnTo>
                  <a:lnTo>
                    <a:pt x="23567" y="27352"/>
                  </a:lnTo>
                  <a:lnTo>
                    <a:pt x="23725" y="27074"/>
                  </a:lnTo>
                  <a:lnTo>
                    <a:pt x="23883" y="26788"/>
                  </a:lnTo>
                  <a:lnTo>
                    <a:pt x="24034" y="26502"/>
                  </a:lnTo>
                  <a:lnTo>
                    <a:pt x="24184" y="26201"/>
                  </a:lnTo>
                  <a:lnTo>
                    <a:pt x="24320" y="25892"/>
                  </a:lnTo>
                  <a:lnTo>
                    <a:pt x="24463" y="25584"/>
                  </a:lnTo>
                  <a:lnTo>
                    <a:pt x="24591" y="25260"/>
                  </a:lnTo>
                  <a:lnTo>
                    <a:pt x="24719" y="24937"/>
                  </a:lnTo>
                  <a:lnTo>
                    <a:pt x="24847" y="24613"/>
                  </a:lnTo>
                  <a:lnTo>
                    <a:pt x="24959" y="24275"/>
                  </a:lnTo>
                  <a:lnTo>
                    <a:pt x="25072" y="23936"/>
                  </a:lnTo>
                  <a:lnTo>
                    <a:pt x="25185" y="23590"/>
                  </a:lnTo>
                  <a:lnTo>
                    <a:pt x="25283" y="23236"/>
                  </a:lnTo>
                  <a:lnTo>
                    <a:pt x="25381" y="22883"/>
                  </a:lnTo>
                  <a:lnTo>
                    <a:pt x="25471" y="22521"/>
                  </a:lnTo>
                  <a:lnTo>
                    <a:pt x="25561" y="22160"/>
                  </a:lnTo>
                  <a:lnTo>
                    <a:pt x="25637" y="21791"/>
                  </a:lnTo>
                  <a:lnTo>
                    <a:pt x="25712" y="21423"/>
                  </a:lnTo>
                  <a:lnTo>
                    <a:pt x="25780" y="21047"/>
                  </a:lnTo>
                  <a:lnTo>
                    <a:pt x="25840" y="20670"/>
                  </a:lnTo>
                  <a:lnTo>
                    <a:pt x="25900" y="20294"/>
                  </a:lnTo>
                  <a:lnTo>
                    <a:pt x="25945" y="19910"/>
                  </a:lnTo>
                  <a:lnTo>
                    <a:pt x="25990" y="19519"/>
                  </a:lnTo>
                  <a:lnTo>
                    <a:pt x="26028" y="19135"/>
                  </a:lnTo>
                  <a:lnTo>
                    <a:pt x="26058" y="18744"/>
                  </a:lnTo>
                  <a:lnTo>
                    <a:pt x="26081" y="18353"/>
                  </a:lnTo>
                  <a:lnTo>
                    <a:pt x="26096" y="17961"/>
                  </a:lnTo>
                  <a:lnTo>
                    <a:pt x="26103" y="17563"/>
                  </a:lnTo>
                  <a:lnTo>
                    <a:pt x="26103" y="17171"/>
                  </a:lnTo>
                  <a:lnTo>
                    <a:pt x="26103" y="16773"/>
                  </a:lnTo>
                  <a:lnTo>
                    <a:pt x="26088" y="16374"/>
                  </a:lnTo>
                  <a:lnTo>
                    <a:pt x="26073" y="15975"/>
                  </a:lnTo>
                  <a:lnTo>
                    <a:pt x="26043" y="15576"/>
                  </a:lnTo>
                  <a:lnTo>
                    <a:pt x="26005" y="15185"/>
                  </a:lnTo>
                  <a:lnTo>
                    <a:pt x="25968" y="14786"/>
                  </a:lnTo>
                  <a:lnTo>
                    <a:pt x="25915" y="14387"/>
                  </a:lnTo>
                  <a:lnTo>
                    <a:pt x="25862" y="13989"/>
                  </a:lnTo>
                  <a:lnTo>
                    <a:pt x="25795" y="13597"/>
                  </a:lnTo>
                  <a:lnTo>
                    <a:pt x="25719" y="13198"/>
                  </a:lnTo>
                  <a:lnTo>
                    <a:pt x="25637" y="12807"/>
                  </a:lnTo>
                  <a:lnTo>
                    <a:pt x="25546" y="12416"/>
                  </a:lnTo>
                  <a:lnTo>
                    <a:pt x="25448" y="12025"/>
                  </a:lnTo>
                  <a:lnTo>
                    <a:pt x="25343" y="11641"/>
                  </a:lnTo>
                  <a:lnTo>
                    <a:pt x="25230" y="11257"/>
                  </a:lnTo>
                  <a:lnTo>
                    <a:pt x="25110" y="10881"/>
                  </a:lnTo>
                  <a:lnTo>
                    <a:pt x="24974" y="10505"/>
                  </a:lnTo>
                  <a:lnTo>
                    <a:pt x="24839" y="10136"/>
                  </a:lnTo>
                  <a:lnTo>
                    <a:pt x="24689" y="9775"/>
                  </a:lnTo>
                  <a:lnTo>
                    <a:pt x="24538" y="9414"/>
                  </a:lnTo>
                  <a:lnTo>
                    <a:pt x="24372" y="9060"/>
                  </a:lnTo>
                  <a:lnTo>
                    <a:pt x="24207" y="8714"/>
                  </a:lnTo>
                  <a:lnTo>
                    <a:pt x="24026" y="8375"/>
                  </a:lnTo>
                  <a:lnTo>
                    <a:pt x="23846" y="8037"/>
                  </a:lnTo>
                  <a:lnTo>
                    <a:pt x="23658" y="7706"/>
                  </a:lnTo>
                  <a:lnTo>
                    <a:pt x="23462" y="7382"/>
                  </a:lnTo>
                  <a:lnTo>
                    <a:pt x="23259" y="7058"/>
                  </a:lnTo>
                  <a:lnTo>
                    <a:pt x="23048" y="6750"/>
                  </a:lnTo>
                  <a:lnTo>
                    <a:pt x="22830" y="6441"/>
                  </a:lnTo>
                  <a:lnTo>
                    <a:pt x="22612" y="6140"/>
                  </a:lnTo>
                  <a:lnTo>
                    <a:pt x="22378" y="5847"/>
                  </a:lnTo>
                  <a:lnTo>
                    <a:pt x="22145" y="5554"/>
                  </a:lnTo>
                  <a:lnTo>
                    <a:pt x="21912" y="5275"/>
                  </a:lnTo>
                  <a:lnTo>
                    <a:pt x="21664" y="4997"/>
                  </a:lnTo>
                  <a:lnTo>
                    <a:pt x="21415" y="4726"/>
                  </a:lnTo>
                  <a:lnTo>
                    <a:pt x="21160" y="4463"/>
                  </a:lnTo>
                  <a:lnTo>
                    <a:pt x="20904" y="4207"/>
                  </a:lnTo>
                  <a:lnTo>
                    <a:pt x="20640" y="3958"/>
                  </a:lnTo>
                  <a:lnTo>
                    <a:pt x="20369" y="3718"/>
                  </a:lnTo>
                  <a:lnTo>
                    <a:pt x="20099" y="3484"/>
                  </a:lnTo>
                  <a:lnTo>
                    <a:pt x="19820" y="3251"/>
                  </a:lnTo>
                  <a:lnTo>
                    <a:pt x="19542" y="3033"/>
                  </a:lnTo>
                  <a:lnTo>
                    <a:pt x="19256" y="2815"/>
                  </a:lnTo>
                  <a:lnTo>
                    <a:pt x="18970" y="2604"/>
                  </a:lnTo>
                  <a:lnTo>
                    <a:pt x="18676" y="2408"/>
                  </a:lnTo>
                  <a:lnTo>
                    <a:pt x="18383" y="2213"/>
                  </a:lnTo>
                  <a:lnTo>
                    <a:pt x="18082" y="2032"/>
                  </a:lnTo>
                  <a:lnTo>
                    <a:pt x="17781" y="1852"/>
                  </a:lnTo>
                  <a:lnTo>
                    <a:pt x="17480" y="1678"/>
                  </a:lnTo>
                  <a:lnTo>
                    <a:pt x="17172" y="1520"/>
                  </a:lnTo>
                  <a:lnTo>
                    <a:pt x="16856" y="1362"/>
                  </a:lnTo>
                  <a:lnTo>
                    <a:pt x="16547" y="1219"/>
                  </a:lnTo>
                  <a:lnTo>
                    <a:pt x="16231" y="1076"/>
                  </a:lnTo>
                  <a:lnTo>
                    <a:pt x="15915" y="949"/>
                  </a:lnTo>
                  <a:lnTo>
                    <a:pt x="15599" y="821"/>
                  </a:lnTo>
                  <a:lnTo>
                    <a:pt x="15275" y="708"/>
                  </a:lnTo>
                  <a:lnTo>
                    <a:pt x="14952" y="602"/>
                  </a:lnTo>
                  <a:lnTo>
                    <a:pt x="14628" y="505"/>
                  </a:lnTo>
                  <a:lnTo>
                    <a:pt x="14305" y="414"/>
                  </a:lnTo>
                  <a:lnTo>
                    <a:pt x="13981" y="332"/>
                  </a:lnTo>
                  <a:lnTo>
                    <a:pt x="13650" y="264"/>
                  </a:lnTo>
                  <a:lnTo>
                    <a:pt x="13327" y="196"/>
                  </a:lnTo>
                  <a:lnTo>
                    <a:pt x="12995" y="143"/>
                  </a:lnTo>
                  <a:lnTo>
                    <a:pt x="12664" y="98"/>
                  </a:lnTo>
                  <a:lnTo>
                    <a:pt x="12341" y="61"/>
                  </a:lnTo>
                  <a:lnTo>
                    <a:pt x="12010" y="31"/>
                  </a:lnTo>
                  <a:lnTo>
                    <a:pt x="11679" y="8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654775" y="1719300"/>
              <a:ext cx="129650" cy="43300"/>
            </a:xfrm>
            <a:custGeom>
              <a:avLst/>
              <a:gdLst/>
              <a:ahLst/>
              <a:cxnLst/>
              <a:rect l="l" t="t" r="r" b="b"/>
              <a:pathLst>
                <a:path w="5186" h="1732" extrusionOk="0">
                  <a:moveTo>
                    <a:pt x="91" y="1"/>
                  </a:moveTo>
                  <a:lnTo>
                    <a:pt x="69" y="8"/>
                  </a:lnTo>
                  <a:lnTo>
                    <a:pt x="53" y="16"/>
                  </a:lnTo>
                  <a:lnTo>
                    <a:pt x="31" y="31"/>
                  </a:lnTo>
                  <a:lnTo>
                    <a:pt x="16" y="46"/>
                  </a:lnTo>
                  <a:lnTo>
                    <a:pt x="1" y="91"/>
                  </a:lnTo>
                  <a:lnTo>
                    <a:pt x="1" y="129"/>
                  </a:lnTo>
                  <a:lnTo>
                    <a:pt x="1" y="151"/>
                  </a:lnTo>
                  <a:lnTo>
                    <a:pt x="16" y="174"/>
                  </a:lnTo>
                  <a:lnTo>
                    <a:pt x="69" y="257"/>
                  </a:lnTo>
                  <a:lnTo>
                    <a:pt x="129" y="340"/>
                  </a:lnTo>
                  <a:lnTo>
                    <a:pt x="211" y="445"/>
                  </a:lnTo>
                  <a:lnTo>
                    <a:pt x="309" y="565"/>
                  </a:lnTo>
                  <a:lnTo>
                    <a:pt x="430" y="693"/>
                  </a:lnTo>
                  <a:lnTo>
                    <a:pt x="573" y="836"/>
                  </a:lnTo>
                  <a:lnTo>
                    <a:pt x="738" y="979"/>
                  </a:lnTo>
                  <a:lnTo>
                    <a:pt x="911" y="1122"/>
                  </a:lnTo>
                  <a:lnTo>
                    <a:pt x="1114" y="1258"/>
                  </a:lnTo>
                  <a:lnTo>
                    <a:pt x="1220" y="1325"/>
                  </a:lnTo>
                  <a:lnTo>
                    <a:pt x="1333" y="1385"/>
                  </a:lnTo>
                  <a:lnTo>
                    <a:pt x="1446" y="1446"/>
                  </a:lnTo>
                  <a:lnTo>
                    <a:pt x="1566" y="1498"/>
                  </a:lnTo>
                  <a:lnTo>
                    <a:pt x="1694" y="1551"/>
                  </a:lnTo>
                  <a:lnTo>
                    <a:pt x="1822" y="1596"/>
                  </a:lnTo>
                  <a:lnTo>
                    <a:pt x="1957" y="1634"/>
                  </a:lnTo>
                  <a:lnTo>
                    <a:pt x="2100" y="1671"/>
                  </a:lnTo>
                  <a:lnTo>
                    <a:pt x="2243" y="1694"/>
                  </a:lnTo>
                  <a:lnTo>
                    <a:pt x="2386" y="1717"/>
                  </a:lnTo>
                  <a:lnTo>
                    <a:pt x="2537" y="1732"/>
                  </a:lnTo>
                  <a:lnTo>
                    <a:pt x="2853" y="1732"/>
                  </a:lnTo>
                  <a:lnTo>
                    <a:pt x="3003" y="1717"/>
                  </a:lnTo>
                  <a:lnTo>
                    <a:pt x="3154" y="1702"/>
                  </a:lnTo>
                  <a:lnTo>
                    <a:pt x="3289" y="1679"/>
                  </a:lnTo>
                  <a:lnTo>
                    <a:pt x="3424" y="1649"/>
                  </a:lnTo>
                  <a:lnTo>
                    <a:pt x="3552" y="1619"/>
                  </a:lnTo>
                  <a:lnTo>
                    <a:pt x="3680" y="1574"/>
                  </a:lnTo>
                  <a:lnTo>
                    <a:pt x="3801" y="1528"/>
                  </a:lnTo>
                  <a:lnTo>
                    <a:pt x="3914" y="1483"/>
                  </a:lnTo>
                  <a:lnTo>
                    <a:pt x="4019" y="1431"/>
                  </a:lnTo>
                  <a:lnTo>
                    <a:pt x="4124" y="1378"/>
                  </a:lnTo>
                  <a:lnTo>
                    <a:pt x="4222" y="1325"/>
                  </a:lnTo>
                  <a:lnTo>
                    <a:pt x="4403" y="1205"/>
                  </a:lnTo>
                  <a:lnTo>
                    <a:pt x="4561" y="1085"/>
                  </a:lnTo>
                  <a:lnTo>
                    <a:pt x="4704" y="964"/>
                  </a:lnTo>
                  <a:lnTo>
                    <a:pt x="4824" y="844"/>
                  </a:lnTo>
                  <a:lnTo>
                    <a:pt x="4929" y="731"/>
                  </a:lnTo>
                  <a:lnTo>
                    <a:pt x="5012" y="626"/>
                  </a:lnTo>
                  <a:lnTo>
                    <a:pt x="5080" y="535"/>
                  </a:lnTo>
                  <a:lnTo>
                    <a:pt x="5133" y="467"/>
                  </a:lnTo>
                  <a:lnTo>
                    <a:pt x="5178" y="392"/>
                  </a:lnTo>
                  <a:lnTo>
                    <a:pt x="5185" y="370"/>
                  </a:lnTo>
                  <a:lnTo>
                    <a:pt x="5185" y="355"/>
                  </a:lnTo>
                  <a:lnTo>
                    <a:pt x="5185" y="309"/>
                  </a:lnTo>
                  <a:lnTo>
                    <a:pt x="5163" y="272"/>
                  </a:lnTo>
                  <a:lnTo>
                    <a:pt x="5148" y="257"/>
                  </a:lnTo>
                  <a:lnTo>
                    <a:pt x="5133" y="242"/>
                  </a:lnTo>
                  <a:lnTo>
                    <a:pt x="5110" y="227"/>
                  </a:lnTo>
                  <a:lnTo>
                    <a:pt x="5042" y="227"/>
                  </a:lnTo>
                  <a:lnTo>
                    <a:pt x="5005" y="249"/>
                  </a:lnTo>
                  <a:lnTo>
                    <a:pt x="4990" y="264"/>
                  </a:lnTo>
                  <a:lnTo>
                    <a:pt x="4974" y="279"/>
                  </a:lnTo>
                  <a:lnTo>
                    <a:pt x="4944" y="340"/>
                  </a:lnTo>
                  <a:lnTo>
                    <a:pt x="4839" y="483"/>
                  </a:lnTo>
                  <a:lnTo>
                    <a:pt x="4764" y="573"/>
                  </a:lnTo>
                  <a:lnTo>
                    <a:pt x="4666" y="678"/>
                  </a:lnTo>
                  <a:lnTo>
                    <a:pt x="4553" y="784"/>
                  </a:lnTo>
                  <a:lnTo>
                    <a:pt x="4425" y="896"/>
                  </a:lnTo>
                  <a:lnTo>
                    <a:pt x="4275" y="1009"/>
                  </a:lnTo>
                  <a:lnTo>
                    <a:pt x="4102" y="1122"/>
                  </a:lnTo>
                  <a:lnTo>
                    <a:pt x="3921" y="1227"/>
                  </a:lnTo>
                  <a:lnTo>
                    <a:pt x="3816" y="1273"/>
                  </a:lnTo>
                  <a:lnTo>
                    <a:pt x="3710" y="1318"/>
                  </a:lnTo>
                  <a:lnTo>
                    <a:pt x="3605" y="1355"/>
                  </a:lnTo>
                  <a:lnTo>
                    <a:pt x="3492" y="1393"/>
                  </a:lnTo>
                  <a:lnTo>
                    <a:pt x="3372" y="1431"/>
                  </a:lnTo>
                  <a:lnTo>
                    <a:pt x="3244" y="1453"/>
                  </a:lnTo>
                  <a:lnTo>
                    <a:pt x="3116" y="1476"/>
                  </a:lnTo>
                  <a:lnTo>
                    <a:pt x="2980" y="1491"/>
                  </a:lnTo>
                  <a:lnTo>
                    <a:pt x="2845" y="1506"/>
                  </a:lnTo>
                  <a:lnTo>
                    <a:pt x="2552" y="1506"/>
                  </a:lnTo>
                  <a:lnTo>
                    <a:pt x="2409" y="1491"/>
                  </a:lnTo>
                  <a:lnTo>
                    <a:pt x="2273" y="1476"/>
                  </a:lnTo>
                  <a:lnTo>
                    <a:pt x="2138" y="1446"/>
                  </a:lnTo>
                  <a:lnTo>
                    <a:pt x="2010" y="1416"/>
                  </a:lnTo>
                  <a:lnTo>
                    <a:pt x="1889" y="1378"/>
                  </a:lnTo>
                  <a:lnTo>
                    <a:pt x="1762" y="1333"/>
                  </a:lnTo>
                  <a:lnTo>
                    <a:pt x="1649" y="1280"/>
                  </a:lnTo>
                  <a:lnTo>
                    <a:pt x="1536" y="1227"/>
                  </a:lnTo>
                  <a:lnTo>
                    <a:pt x="1430" y="1175"/>
                  </a:lnTo>
                  <a:lnTo>
                    <a:pt x="1325" y="1115"/>
                  </a:lnTo>
                  <a:lnTo>
                    <a:pt x="1220" y="1054"/>
                  </a:lnTo>
                  <a:lnTo>
                    <a:pt x="1039" y="919"/>
                  </a:lnTo>
                  <a:lnTo>
                    <a:pt x="866" y="784"/>
                  </a:lnTo>
                  <a:lnTo>
                    <a:pt x="716" y="648"/>
                  </a:lnTo>
                  <a:lnTo>
                    <a:pt x="588" y="520"/>
                  </a:lnTo>
                  <a:lnTo>
                    <a:pt x="475" y="400"/>
                  </a:lnTo>
                  <a:lnTo>
                    <a:pt x="377" y="287"/>
                  </a:lnTo>
                  <a:lnTo>
                    <a:pt x="249" y="121"/>
                  </a:lnTo>
                  <a:lnTo>
                    <a:pt x="204" y="54"/>
                  </a:lnTo>
                  <a:lnTo>
                    <a:pt x="189" y="39"/>
                  </a:lnTo>
                  <a:lnTo>
                    <a:pt x="174" y="2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607950" y="1523475"/>
              <a:ext cx="71125" cy="71150"/>
            </a:xfrm>
            <a:custGeom>
              <a:avLst/>
              <a:gdLst/>
              <a:ahLst/>
              <a:cxnLst/>
              <a:rect l="l" t="t" r="r" b="b"/>
              <a:pathLst>
                <a:path w="2845" h="2846" extrusionOk="0">
                  <a:moveTo>
                    <a:pt x="1309" y="1"/>
                  </a:moveTo>
                  <a:lnTo>
                    <a:pt x="1174" y="24"/>
                  </a:lnTo>
                  <a:lnTo>
                    <a:pt x="1031" y="54"/>
                  </a:lnTo>
                  <a:lnTo>
                    <a:pt x="888" y="99"/>
                  </a:lnTo>
                  <a:lnTo>
                    <a:pt x="760" y="159"/>
                  </a:lnTo>
                  <a:lnTo>
                    <a:pt x="640" y="234"/>
                  </a:lnTo>
                  <a:lnTo>
                    <a:pt x="527" y="317"/>
                  </a:lnTo>
                  <a:lnTo>
                    <a:pt x="422" y="407"/>
                  </a:lnTo>
                  <a:lnTo>
                    <a:pt x="331" y="505"/>
                  </a:lnTo>
                  <a:lnTo>
                    <a:pt x="249" y="618"/>
                  </a:lnTo>
                  <a:lnTo>
                    <a:pt x="173" y="731"/>
                  </a:lnTo>
                  <a:lnTo>
                    <a:pt x="113" y="851"/>
                  </a:lnTo>
                  <a:lnTo>
                    <a:pt x="68" y="979"/>
                  </a:lnTo>
                  <a:lnTo>
                    <a:pt x="30" y="1115"/>
                  </a:lnTo>
                  <a:lnTo>
                    <a:pt x="8" y="1250"/>
                  </a:lnTo>
                  <a:lnTo>
                    <a:pt x="0" y="1385"/>
                  </a:lnTo>
                  <a:lnTo>
                    <a:pt x="0" y="1528"/>
                  </a:lnTo>
                  <a:lnTo>
                    <a:pt x="23" y="1671"/>
                  </a:lnTo>
                  <a:lnTo>
                    <a:pt x="53" y="1814"/>
                  </a:lnTo>
                  <a:lnTo>
                    <a:pt x="98" y="1950"/>
                  </a:lnTo>
                  <a:lnTo>
                    <a:pt x="158" y="2078"/>
                  </a:lnTo>
                  <a:lnTo>
                    <a:pt x="233" y="2206"/>
                  </a:lnTo>
                  <a:lnTo>
                    <a:pt x="316" y="2311"/>
                  </a:lnTo>
                  <a:lnTo>
                    <a:pt x="407" y="2416"/>
                  </a:lnTo>
                  <a:lnTo>
                    <a:pt x="504" y="2514"/>
                  </a:lnTo>
                  <a:lnTo>
                    <a:pt x="617" y="2597"/>
                  </a:lnTo>
                  <a:lnTo>
                    <a:pt x="730" y="2665"/>
                  </a:lnTo>
                  <a:lnTo>
                    <a:pt x="850" y="2725"/>
                  </a:lnTo>
                  <a:lnTo>
                    <a:pt x="978" y="2778"/>
                  </a:lnTo>
                  <a:lnTo>
                    <a:pt x="1114" y="2808"/>
                  </a:lnTo>
                  <a:lnTo>
                    <a:pt x="1249" y="2830"/>
                  </a:lnTo>
                  <a:lnTo>
                    <a:pt x="1385" y="2845"/>
                  </a:lnTo>
                  <a:lnTo>
                    <a:pt x="1528" y="2838"/>
                  </a:lnTo>
                  <a:lnTo>
                    <a:pt x="1671" y="2823"/>
                  </a:lnTo>
                  <a:lnTo>
                    <a:pt x="1814" y="2785"/>
                  </a:lnTo>
                  <a:lnTo>
                    <a:pt x="1949" y="2740"/>
                  </a:lnTo>
                  <a:lnTo>
                    <a:pt x="2077" y="2680"/>
                  </a:lnTo>
                  <a:lnTo>
                    <a:pt x="2205" y="2612"/>
                  </a:lnTo>
                  <a:lnTo>
                    <a:pt x="2318" y="2529"/>
                  </a:lnTo>
                  <a:lnTo>
                    <a:pt x="2416" y="2439"/>
                  </a:lnTo>
                  <a:lnTo>
                    <a:pt x="2513" y="2334"/>
                  </a:lnTo>
                  <a:lnTo>
                    <a:pt x="2596" y="2228"/>
                  </a:lnTo>
                  <a:lnTo>
                    <a:pt x="2664" y="2108"/>
                  </a:lnTo>
                  <a:lnTo>
                    <a:pt x="2724" y="1987"/>
                  </a:lnTo>
                  <a:lnTo>
                    <a:pt x="2777" y="1860"/>
                  </a:lnTo>
                  <a:lnTo>
                    <a:pt x="2807" y="1732"/>
                  </a:lnTo>
                  <a:lnTo>
                    <a:pt x="2837" y="1589"/>
                  </a:lnTo>
                  <a:lnTo>
                    <a:pt x="2844" y="1453"/>
                  </a:lnTo>
                  <a:lnTo>
                    <a:pt x="2837" y="1310"/>
                  </a:lnTo>
                  <a:lnTo>
                    <a:pt x="2822" y="1167"/>
                  </a:lnTo>
                  <a:lnTo>
                    <a:pt x="2792" y="1032"/>
                  </a:lnTo>
                  <a:lnTo>
                    <a:pt x="2739" y="889"/>
                  </a:lnTo>
                  <a:lnTo>
                    <a:pt x="2679" y="761"/>
                  </a:lnTo>
                  <a:lnTo>
                    <a:pt x="2611" y="641"/>
                  </a:lnTo>
                  <a:lnTo>
                    <a:pt x="2528" y="528"/>
                  </a:lnTo>
                  <a:lnTo>
                    <a:pt x="2438" y="422"/>
                  </a:lnTo>
                  <a:lnTo>
                    <a:pt x="2333" y="332"/>
                  </a:lnTo>
                  <a:lnTo>
                    <a:pt x="2227" y="249"/>
                  </a:lnTo>
                  <a:lnTo>
                    <a:pt x="2107" y="174"/>
                  </a:lnTo>
                  <a:lnTo>
                    <a:pt x="1987" y="114"/>
                  </a:lnTo>
                  <a:lnTo>
                    <a:pt x="1859" y="69"/>
                  </a:lnTo>
                  <a:lnTo>
                    <a:pt x="1731" y="31"/>
                  </a:lnTo>
                  <a:lnTo>
                    <a:pt x="1588" y="8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803950" y="1521050"/>
              <a:ext cx="71125" cy="71300"/>
            </a:xfrm>
            <a:custGeom>
              <a:avLst/>
              <a:gdLst/>
              <a:ahLst/>
              <a:cxnLst/>
              <a:rect l="l" t="t" r="r" b="b"/>
              <a:pathLst>
                <a:path w="2845" h="2852" extrusionOk="0">
                  <a:moveTo>
                    <a:pt x="1460" y="0"/>
                  </a:moveTo>
                  <a:lnTo>
                    <a:pt x="1318" y="8"/>
                  </a:lnTo>
                  <a:lnTo>
                    <a:pt x="1175" y="23"/>
                  </a:lnTo>
                  <a:lnTo>
                    <a:pt x="1032" y="60"/>
                  </a:lnTo>
                  <a:lnTo>
                    <a:pt x="896" y="105"/>
                  </a:lnTo>
                  <a:lnTo>
                    <a:pt x="768" y="166"/>
                  </a:lnTo>
                  <a:lnTo>
                    <a:pt x="648" y="233"/>
                  </a:lnTo>
                  <a:lnTo>
                    <a:pt x="535" y="316"/>
                  </a:lnTo>
                  <a:lnTo>
                    <a:pt x="430" y="414"/>
                  </a:lnTo>
                  <a:lnTo>
                    <a:pt x="339" y="512"/>
                  </a:lnTo>
                  <a:lnTo>
                    <a:pt x="257" y="617"/>
                  </a:lnTo>
                  <a:lnTo>
                    <a:pt x="181" y="738"/>
                  </a:lnTo>
                  <a:lnTo>
                    <a:pt x="121" y="858"/>
                  </a:lnTo>
                  <a:lnTo>
                    <a:pt x="68" y="986"/>
                  </a:lnTo>
                  <a:lnTo>
                    <a:pt x="38" y="1121"/>
                  </a:lnTo>
                  <a:lnTo>
                    <a:pt x="16" y="1257"/>
                  </a:lnTo>
                  <a:lnTo>
                    <a:pt x="1" y="1392"/>
                  </a:lnTo>
                  <a:lnTo>
                    <a:pt x="8" y="1535"/>
                  </a:lnTo>
                  <a:lnTo>
                    <a:pt x="23" y="1678"/>
                  </a:lnTo>
                  <a:lnTo>
                    <a:pt x="61" y="1821"/>
                  </a:lnTo>
                  <a:lnTo>
                    <a:pt x="106" y="1957"/>
                  </a:lnTo>
                  <a:lnTo>
                    <a:pt x="166" y="2084"/>
                  </a:lnTo>
                  <a:lnTo>
                    <a:pt x="234" y="2205"/>
                  </a:lnTo>
                  <a:lnTo>
                    <a:pt x="317" y="2318"/>
                  </a:lnTo>
                  <a:lnTo>
                    <a:pt x="407" y="2423"/>
                  </a:lnTo>
                  <a:lnTo>
                    <a:pt x="512" y="2513"/>
                  </a:lnTo>
                  <a:lnTo>
                    <a:pt x="618" y="2596"/>
                  </a:lnTo>
                  <a:lnTo>
                    <a:pt x="738" y="2671"/>
                  </a:lnTo>
                  <a:lnTo>
                    <a:pt x="859" y="2732"/>
                  </a:lnTo>
                  <a:lnTo>
                    <a:pt x="986" y="2777"/>
                  </a:lnTo>
                  <a:lnTo>
                    <a:pt x="1122" y="2814"/>
                  </a:lnTo>
                  <a:lnTo>
                    <a:pt x="1257" y="2837"/>
                  </a:lnTo>
                  <a:lnTo>
                    <a:pt x="1393" y="2852"/>
                  </a:lnTo>
                  <a:lnTo>
                    <a:pt x="1536" y="2844"/>
                  </a:lnTo>
                  <a:lnTo>
                    <a:pt x="1679" y="2829"/>
                  </a:lnTo>
                  <a:lnTo>
                    <a:pt x="1814" y="2792"/>
                  </a:lnTo>
                  <a:lnTo>
                    <a:pt x="1957" y="2747"/>
                  </a:lnTo>
                  <a:lnTo>
                    <a:pt x="2085" y="2686"/>
                  </a:lnTo>
                  <a:lnTo>
                    <a:pt x="2205" y="2619"/>
                  </a:lnTo>
                  <a:lnTo>
                    <a:pt x="2318" y="2536"/>
                  </a:lnTo>
                  <a:lnTo>
                    <a:pt x="2424" y="2446"/>
                  </a:lnTo>
                  <a:lnTo>
                    <a:pt x="2514" y="2340"/>
                  </a:lnTo>
                  <a:lnTo>
                    <a:pt x="2597" y="2235"/>
                  </a:lnTo>
                  <a:lnTo>
                    <a:pt x="2672" y="2115"/>
                  </a:lnTo>
                  <a:lnTo>
                    <a:pt x="2732" y="1994"/>
                  </a:lnTo>
                  <a:lnTo>
                    <a:pt x="2777" y="1866"/>
                  </a:lnTo>
                  <a:lnTo>
                    <a:pt x="2815" y="1731"/>
                  </a:lnTo>
                  <a:lnTo>
                    <a:pt x="2837" y="1595"/>
                  </a:lnTo>
                  <a:lnTo>
                    <a:pt x="2845" y="1460"/>
                  </a:lnTo>
                  <a:lnTo>
                    <a:pt x="2845" y="1317"/>
                  </a:lnTo>
                  <a:lnTo>
                    <a:pt x="2830" y="1174"/>
                  </a:lnTo>
                  <a:lnTo>
                    <a:pt x="2792" y="1031"/>
                  </a:lnTo>
                  <a:lnTo>
                    <a:pt x="2747" y="896"/>
                  </a:lnTo>
                  <a:lnTo>
                    <a:pt x="2687" y="768"/>
                  </a:lnTo>
                  <a:lnTo>
                    <a:pt x="2612" y="647"/>
                  </a:lnTo>
                  <a:lnTo>
                    <a:pt x="2536" y="534"/>
                  </a:lnTo>
                  <a:lnTo>
                    <a:pt x="2439" y="429"/>
                  </a:lnTo>
                  <a:lnTo>
                    <a:pt x="2341" y="339"/>
                  </a:lnTo>
                  <a:lnTo>
                    <a:pt x="2228" y="256"/>
                  </a:lnTo>
                  <a:lnTo>
                    <a:pt x="2115" y="181"/>
                  </a:lnTo>
                  <a:lnTo>
                    <a:pt x="1995" y="121"/>
                  </a:lnTo>
                  <a:lnTo>
                    <a:pt x="1867" y="75"/>
                  </a:lnTo>
                  <a:lnTo>
                    <a:pt x="1731" y="38"/>
                  </a:lnTo>
                  <a:lnTo>
                    <a:pt x="1596" y="15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528375" y="1423225"/>
              <a:ext cx="170450" cy="54575"/>
            </a:xfrm>
            <a:custGeom>
              <a:avLst/>
              <a:gdLst/>
              <a:ahLst/>
              <a:cxnLst/>
              <a:rect l="l" t="t" r="r" b="b"/>
              <a:pathLst>
                <a:path w="6818" h="2183" extrusionOk="0">
                  <a:moveTo>
                    <a:pt x="3469" y="0"/>
                  </a:moveTo>
                  <a:lnTo>
                    <a:pt x="3334" y="8"/>
                  </a:lnTo>
                  <a:lnTo>
                    <a:pt x="3198" y="15"/>
                  </a:lnTo>
                  <a:lnTo>
                    <a:pt x="3063" y="38"/>
                  </a:lnTo>
                  <a:lnTo>
                    <a:pt x="2927" y="61"/>
                  </a:lnTo>
                  <a:lnTo>
                    <a:pt x="2664" y="113"/>
                  </a:lnTo>
                  <a:lnTo>
                    <a:pt x="2408" y="189"/>
                  </a:lnTo>
                  <a:lnTo>
                    <a:pt x="2160" y="286"/>
                  </a:lnTo>
                  <a:lnTo>
                    <a:pt x="1919" y="392"/>
                  </a:lnTo>
                  <a:lnTo>
                    <a:pt x="1799" y="452"/>
                  </a:lnTo>
                  <a:lnTo>
                    <a:pt x="1686" y="512"/>
                  </a:lnTo>
                  <a:lnTo>
                    <a:pt x="1573" y="580"/>
                  </a:lnTo>
                  <a:lnTo>
                    <a:pt x="1460" y="648"/>
                  </a:lnTo>
                  <a:lnTo>
                    <a:pt x="1249" y="798"/>
                  </a:lnTo>
                  <a:lnTo>
                    <a:pt x="1039" y="956"/>
                  </a:lnTo>
                  <a:lnTo>
                    <a:pt x="843" y="1122"/>
                  </a:lnTo>
                  <a:lnTo>
                    <a:pt x="655" y="1295"/>
                  </a:lnTo>
                  <a:lnTo>
                    <a:pt x="474" y="1475"/>
                  </a:lnTo>
                  <a:lnTo>
                    <a:pt x="309" y="1663"/>
                  </a:lnTo>
                  <a:lnTo>
                    <a:pt x="151" y="1866"/>
                  </a:lnTo>
                  <a:lnTo>
                    <a:pt x="0" y="2070"/>
                  </a:lnTo>
                  <a:lnTo>
                    <a:pt x="422" y="1791"/>
                  </a:lnTo>
                  <a:lnTo>
                    <a:pt x="836" y="1528"/>
                  </a:lnTo>
                  <a:lnTo>
                    <a:pt x="1054" y="1407"/>
                  </a:lnTo>
                  <a:lnTo>
                    <a:pt x="1264" y="1287"/>
                  </a:lnTo>
                  <a:lnTo>
                    <a:pt x="1475" y="1174"/>
                  </a:lnTo>
                  <a:lnTo>
                    <a:pt x="1693" y="1069"/>
                  </a:lnTo>
                  <a:lnTo>
                    <a:pt x="1912" y="971"/>
                  </a:lnTo>
                  <a:lnTo>
                    <a:pt x="2130" y="881"/>
                  </a:lnTo>
                  <a:lnTo>
                    <a:pt x="2356" y="806"/>
                  </a:lnTo>
                  <a:lnTo>
                    <a:pt x="2574" y="738"/>
                  </a:lnTo>
                  <a:lnTo>
                    <a:pt x="2799" y="685"/>
                  </a:lnTo>
                  <a:lnTo>
                    <a:pt x="3025" y="648"/>
                  </a:lnTo>
                  <a:lnTo>
                    <a:pt x="3251" y="617"/>
                  </a:lnTo>
                  <a:lnTo>
                    <a:pt x="3477" y="610"/>
                  </a:lnTo>
                  <a:lnTo>
                    <a:pt x="3710" y="610"/>
                  </a:lnTo>
                  <a:lnTo>
                    <a:pt x="3936" y="625"/>
                  </a:lnTo>
                  <a:lnTo>
                    <a:pt x="4161" y="655"/>
                  </a:lnTo>
                  <a:lnTo>
                    <a:pt x="4380" y="708"/>
                  </a:lnTo>
                  <a:lnTo>
                    <a:pt x="4605" y="768"/>
                  </a:lnTo>
                  <a:lnTo>
                    <a:pt x="4824" y="843"/>
                  </a:lnTo>
                  <a:lnTo>
                    <a:pt x="5034" y="933"/>
                  </a:lnTo>
                  <a:lnTo>
                    <a:pt x="5252" y="1031"/>
                  </a:lnTo>
                  <a:lnTo>
                    <a:pt x="5456" y="1144"/>
                  </a:lnTo>
                  <a:lnTo>
                    <a:pt x="5666" y="1265"/>
                  </a:lnTo>
                  <a:lnTo>
                    <a:pt x="5862" y="1400"/>
                  </a:lnTo>
                  <a:lnTo>
                    <a:pt x="6065" y="1543"/>
                  </a:lnTo>
                  <a:lnTo>
                    <a:pt x="6261" y="1686"/>
                  </a:lnTo>
                  <a:lnTo>
                    <a:pt x="6449" y="1844"/>
                  </a:lnTo>
                  <a:lnTo>
                    <a:pt x="6637" y="2009"/>
                  </a:lnTo>
                  <a:lnTo>
                    <a:pt x="6818" y="2183"/>
                  </a:lnTo>
                  <a:lnTo>
                    <a:pt x="6765" y="2070"/>
                  </a:lnTo>
                  <a:lnTo>
                    <a:pt x="6705" y="1957"/>
                  </a:lnTo>
                  <a:lnTo>
                    <a:pt x="6644" y="1844"/>
                  </a:lnTo>
                  <a:lnTo>
                    <a:pt x="6577" y="1739"/>
                  </a:lnTo>
                  <a:lnTo>
                    <a:pt x="6426" y="1528"/>
                  </a:lnTo>
                  <a:lnTo>
                    <a:pt x="6268" y="1325"/>
                  </a:lnTo>
                  <a:lnTo>
                    <a:pt x="6095" y="1129"/>
                  </a:lnTo>
                  <a:lnTo>
                    <a:pt x="5907" y="948"/>
                  </a:lnTo>
                  <a:lnTo>
                    <a:pt x="5704" y="783"/>
                  </a:lnTo>
                  <a:lnTo>
                    <a:pt x="5493" y="625"/>
                  </a:lnTo>
                  <a:lnTo>
                    <a:pt x="5388" y="550"/>
                  </a:lnTo>
                  <a:lnTo>
                    <a:pt x="5275" y="482"/>
                  </a:lnTo>
                  <a:lnTo>
                    <a:pt x="5155" y="414"/>
                  </a:lnTo>
                  <a:lnTo>
                    <a:pt x="5034" y="354"/>
                  </a:lnTo>
                  <a:lnTo>
                    <a:pt x="4914" y="294"/>
                  </a:lnTo>
                  <a:lnTo>
                    <a:pt x="4793" y="241"/>
                  </a:lnTo>
                  <a:lnTo>
                    <a:pt x="4666" y="196"/>
                  </a:lnTo>
                  <a:lnTo>
                    <a:pt x="4538" y="151"/>
                  </a:lnTo>
                  <a:lnTo>
                    <a:pt x="4410" y="113"/>
                  </a:lnTo>
                  <a:lnTo>
                    <a:pt x="4274" y="83"/>
                  </a:lnTo>
                  <a:lnTo>
                    <a:pt x="4146" y="53"/>
                  </a:lnTo>
                  <a:lnTo>
                    <a:pt x="4011" y="30"/>
                  </a:lnTo>
                  <a:lnTo>
                    <a:pt x="3875" y="15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800000" y="1414750"/>
              <a:ext cx="116850" cy="51950"/>
            </a:xfrm>
            <a:custGeom>
              <a:avLst/>
              <a:gdLst/>
              <a:ahLst/>
              <a:cxnLst/>
              <a:rect l="l" t="t" r="r" b="b"/>
              <a:pathLst>
                <a:path w="4674" h="2078" extrusionOk="0">
                  <a:moveTo>
                    <a:pt x="2898" y="1"/>
                  </a:moveTo>
                  <a:lnTo>
                    <a:pt x="2792" y="8"/>
                  </a:lnTo>
                  <a:lnTo>
                    <a:pt x="2679" y="16"/>
                  </a:lnTo>
                  <a:lnTo>
                    <a:pt x="2574" y="23"/>
                  </a:lnTo>
                  <a:lnTo>
                    <a:pt x="2476" y="38"/>
                  </a:lnTo>
                  <a:lnTo>
                    <a:pt x="2273" y="91"/>
                  </a:lnTo>
                  <a:lnTo>
                    <a:pt x="2085" y="144"/>
                  </a:lnTo>
                  <a:lnTo>
                    <a:pt x="1889" y="219"/>
                  </a:lnTo>
                  <a:lnTo>
                    <a:pt x="1709" y="302"/>
                  </a:lnTo>
                  <a:lnTo>
                    <a:pt x="1536" y="392"/>
                  </a:lnTo>
                  <a:lnTo>
                    <a:pt x="1363" y="497"/>
                  </a:lnTo>
                  <a:lnTo>
                    <a:pt x="1205" y="610"/>
                  </a:lnTo>
                  <a:lnTo>
                    <a:pt x="1047" y="731"/>
                  </a:lnTo>
                  <a:lnTo>
                    <a:pt x="904" y="851"/>
                  </a:lnTo>
                  <a:lnTo>
                    <a:pt x="761" y="987"/>
                  </a:lnTo>
                  <a:lnTo>
                    <a:pt x="625" y="1129"/>
                  </a:lnTo>
                  <a:lnTo>
                    <a:pt x="497" y="1272"/>
                  </a:lnTo>
                  <a:lnTo>
                    <a:pt x="384" y="1423"/>
                  </a:lnTo>
                  <a:lnTo>
                    <a:pt x="272" y="1581"/>
                  </a:lnTo>
                  <a:lnTo>
                    <a:pt x="174" y="1739"/>
                  </a:lnTo>
                  <a:lnTo>
                    <a:pt x="76" y="1904"/>
                  </a:lnTo>
                  <a:lnTo>
                    <a:pt x="1" y="2078"/>
                  </a:lnTo>
                  <a:lnTo>
                    <a:pt x="294" y="1844"/>
                  </a:lnTo>
                  <a:lnTo>
                    <a:pt x="588" y="1626"/>
                  </a:lnTo>
                  <a:lnTo>
                    <a:pt x="881" y="1415"/>
                  </a:lnTo>
                  <a:lnTo>
                    <a:pt x="1182" y="1227"/>
                  </a:lnTo>
                  <a:lnTo>
                    <a:pt x="1333" y="1137"/>
                  </a:lnTo>
                  <a:lnTo>
                    <a:pt x="1483" y="1054"/>
                  </a:lnTo>
                  <a:lnTo>
                    <a:pt x="1641" y="971"/>
                  </a:lnTo>
                  <a:lnTo>
                    <a:pt x="1792" y="896"/>
                  </a:lnTo>
                  <a:lnTo>
                    <a:pt x="1950" y="828"/>
                  </a:lnTo>
                  <a:lnTo>
                    <a:pt x="2108" y="776"/>
                  </a:lnTo>
                  <a:lnTo>
                    <a:pt x="2266" y="723"/>
                  </a:lnTo>
                  <a:lnTo>
                    <a:pt x="2424" y="678"/>
                  </a:lnTo>
                  <a:lnTo>
                    <a:pt x="2589" y="640"/>
                  </a:lnTo>
                  <a:lnTo>
                    <a:pt x="2747" y="618"/>
                  </a:lnTo>
                  <a:lnTo>
                    <a:pt x="2898" y="603"/>
                  </a:lnTo>
                  <a:lnTo>
                    <a:pt x="3048" y="603"/>
                  </a:lnTo>
                  <a:lnTo>
                    <a:pt x="3199" y="625"/>
                  </a:lnTo>
                  <a:lnTo>
                    <a:pt x="3349" y="655"/>
                  </a:lnTo>
                  <a:lnTo>
                    <a:pt x="3500" y="701"/>
                  </a:lnTo>
                  <a:lnTo>
                    <a:pt x="3643" y="761"/>
                  </a:lnTo>
                  <a:lnTo>
                    <a:pt x="3786" y="844"/>
                  </a:lnTo>
                  <a:lnTo>
                    <a:pt x="3921" y="934"/>
                  </a:lnTo>
                  <a:lnTo>
                    <a:pt x="4056" y="1032"/>
                  </a:lnTo>
                  <a:lnTo>
                    <a:pt x="4184" y="1152"/>
                  </a:lnTo>
                  <a:lnTo>
                    <a:pt x="4312" y="1272"/>
                  </a:lnTo>
                  <a:lnTo>
                    <a:pt x="4440" y="1408"/>
                  </a:lnTo>
                  <a:lnTo>
                    <a:pt x="4561" y="1543"/>
                  </a:lnTo>
                  <a:lnTo>
                    <a:pt x="4673" y="1694"/>
                  </a:lnTo>
                  <a:lnTo>
                    <a:pt x="4658" y="1596"/>
                  </a:lnTo>
                  <a:lnTo>
                    <a:pt x="4643" y="1506"/>
                  </a:lnTo>
                  <a:lnTo>
                    <a:pt x="4621" y="1408"/>
                  </a:lnTo>
                  <a:lnTo>
                    <a:pt x="4591" y="1318"/>
                  </a:lnTo>
                  <a:lnTo>
                    <a:pt x="4561" y="1227"/>
                  </a:lnTo>
                  <a:lnTo>
                    <a:pt x="4523" y="1137"/>
                  </a:lnTo>
                  <a:lnTo>
                    <a:pt x="4478" y="1047"/>
                  </a:lnTo>
                  <a:lnTo>
                    <a:pt x="4433" y="956"/>
                  </a:lnTo>
                  <a:lnTo>
                    <a:pt x="4387" y="874"/>
                  </a:lnTo>
                  <a:lnTo>
                    <a:pt x="4327" y="791"/>
                  </a:lnTo>
                  <a:lnTo>
                    <a:pt x="4267" y="708"/>
                  </a:lnTo>
                  <a:lnTo>
                    <a:pt x="4207" y="633"/>
                  </a:lnTo>
                  <a:lnTo>
                    <a:pt x="4139" y="550"/>
                  </a:lnTo>
                  <a:lnTo>
                    <a:pt x="4064" y="482"/>
                  </a:lnTo>
                  <a:lnTo>
                    <a:pt x="3989" y="415"/>
                  </a:lnTo>
                  <a:lnTo>
                    <a:pt x="3906" y="347"/>
                  </a:lnTo>
                  <a:lnTo>
                    <a:pt x="3816" y="287"/>
                  </a:lnTo>
                  <a:lnTo>
                    <a:pt x="3725" y="227"/>
                  </a:lnTo>
                  <a:lnTo>
                    <a:pt x="3628" y="181"/>
                  </a:lnTo>
                  <a:lnTo>
                    <a:pt x="3530" y="136"/>
                  </a:lnTo>
                  <a:lnTo>
                    <a:pt x="3432" y="99"/>
                  </a:lnTo>
                  <a:lnTo>
                    <a:pt x="3327" y="69"/>
                  </a:lnTo>
                  <a:lnTo>
                    <a:pt x="3221" y="38"/>
                  </a:lnTo>
                  <a:lnTo>
                    <a:pt x="3116" y="23"/>
                  </a:lnTo>
                  <a:lnTo>
                    <a:pt x="3003" y="8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595350" y="1520475"/>
              <a:ext cx="86550" cy="25425"/>
            </a:xfrm>
            <a:custGeom>
              <a:avLst/>
              <a:gdLst/>
              <a:ahLst/>
              <a:cxnLst/>
              <a:rect l="l" t="t" r="r" b="b"/>
              <a:pathLst>
                <a:path w="3462" h="1017" extrusionOk="0">
                  <a:moveTo>
                    <a:pt x="1512" y="1"/>
                  </a:moveTo>
                  <a:lnTo>
                    <a:pt x="1377" y="8"/>
                  </a:lnTo>
                  <a:lnTo>
                    <a:pt x="1249" y="16"/>
                  </a:lnTo>
                  <a:lnTo>
                    <a:pt x="1129" y="31"/>
                  </a:lnTo>
                  <a:lnTo>
                    <a:pt x="1016" y="53"/>
                  </a:lnTo>
                  <a:lnTo>
                    <a:pt x="903" y="83"/>
                  </a:lnTo>
                  <a:lnTo>
                    <a:pt x="692" y="144"/>
                  </a:lnTo>
                  <a:lnTo>
                    <a:pt x="512" y="204"/>
                  </a:lnTo>
                  <a:lnTo>
                    <a:pt x="354" y="271"/>
                  </a:lnTo>
                  <a:lnTo>
                    <a:pt x="226" y="339"/>
                  </a:lnTo>
                  <a:lnTo>
                    <a:pt x="128" y="392"/>
                  </a:lnTo>
                  <a:lnTo>
                    <a:pt x="45" y="445"/>
                  </a:lnTo>
                  <a:lnTo>
                    <a:pt x="30" y="460"/>
                  </a:lnTo>
                  <a:lnTo>
                    <a:pt x="15" y="475"/>
                  </a:lnTo>
                  <a:lnTo>
                    <a:pt x="0" y="520"/>
                  </a:lnTo>
                  <a:lnTo>
                    <a:pt x="0" y="557"/>
                  </a:lnTo>
                  <a:lnTo>
                    <a:pt x="8" y="580"/>
                  </a:lnTo>
                  <a:lnTo>
                    <a:pt x="23" y="603"/>
                  </a:lnTo>
                  <a:lnTo>
                    <a:pt x="38" y="618"/>
                  </a:lnTo>
                  <a:lnTo>
                    <a:pt x="53" y="633"/>
                  </a:lnTo>
                  <a:lnTo>
                    <a:pt x="98" y="648"/>
                  </a:lnTo>
                  <a:lnTo>
                    <a:pt x="135" y="648"/>
                  </a:lnTo>
                  <a:lnTo>
                    <a:pt x="158" y="640"/>
                  </a:lnTo>
                  <a:lnTo>
                    <a:pt x="181" y="625"/>
                  </a:lnTo>
                  <a:lnTo>
                    <a:pt x="256" y="580"/>
                  </a:lnTo>
                  <a:lnTo>
                    <a:pt x="339" y="535"/>
                  </a:lnTo>
                  <a:lnTo>
                    <a:pt x="459" y="475"/>
                  </a:lnTo>
                  <a:lnTo>
                    <a:pt x="602" y="414"/>
                  </a:lnTo>
                  <a:lnTo>
                    <a:pt x="768" y="354"/>
                  </a:lnTo>
                  <a:lnTo>
                    <a:pt x="956" y="302"/>
                  </a:lnTo>
                  <a:lnTo>
                    <a:pt x="1061" y="279"/>
                  </a:lnTo>
                  <a:lnTo>
                    <a:pt x="1166" y="256"/>
                  </a:lnTo>
                  <a:lnTo>
                    <a:pt x="1279" y="241"/>
                  </a:lnTo>
                  <a:lnTo>
                    <a:pt x="1392" y="234"/>
                  </a:lnTo>
                  <a:lnTo>
                    <a:pt x="1512" y="226"/>
                  </a:lnTo>
                  <a:lnTo>
                    <a:pt x="1633" y="226"/>
                  </a:lnTo>
                  <a:lnTo>
                    <a:pt x="1761" y="241"/>
                  </a:lnTo>
                  <a:lnTo>
                    <a:pt x="1889" y="256"/>
                  </a:lnTo>
                  <a:lnTo>
                    <a:pt x="2024" y="279"/>
                  </a:lnTo>
                  <a:lnTo>
                    <a:pt x="2152" y="317"/>
                  </a:lnTo>
                  <a:lnTo>
                    <a:pt x="2288" y="354"/>
                  </a:lnTo>
                  <a:lnTo>
                    <a:pt x="2430" y="407"/>
                  </a:lnTo>
                  <a:lnTo>
                    <a:pt x="2566" y="475"/>
                  </a:lnTo>
                  <a:lnTo>
                    <a:pt x="2709" y="550"/>
                  </a:lnTo>
                  <a:lnTo>
                    <a:pt x="2844" y="640"/>
                  </a:lnTo>
                  <a:lnTo>
                    <a:pt x="2987" y="738"/>
                  </a:lnTo>
                  <a:lnTo>
                    <a:pt x="3130" y="858"/>
                  </a:lnTo>
                  <a:lnTo>
                    <a:pt x="3266" y="986"/>
                  </a:lnTo>
                  <a:lnTo>
                    <a:pt x="3303" y="1009"/>
                  </a:lnTo>
                  <a:lnTo>
                    <a:pt x="3348" y="1016"/>
                  </a:lnTo>
                  <a:lnTo>
                    <a:pt x="3394" y="1009"/>
                  </a:lnTo>
                  <a:lnTo>
                    <a:pt x="3409" y="994"/>
                  </a:lnTo>
                  <a:lnTo>
                    <a:pt x="3431" y="979"/>
                  </a:lnTo>
                  <a:lnTo>
                    <a:pt x="3446" y="964"/>
                  </a:lnTo>
                  <a:lnTo>
                    <a:pt x="3454" y="941"/>
                  </a:lnTo>
                  <a:lnTo>
                    <a:pt x="3461" y="904"/>
                  </a:lnTo>
                  <a:lnTo>
                    <a:pt x="3454" y="858"/>
                  </a:lnTo>
                  <a:lnTo>
                    <a:pt x="3439" y="836"/>
                  </a:lnTo>
                  <a:lnTo>
                    <a:pt x="3424" y="821"/>
                  </a:lnTo>
                  <a:lnTo>
                    <a:pt x="3273" y="678"/>
                  </a:lnTo>
                  <a:lnTo>
                    <a:pt x="3123" y="557"/>
                  </a:lnTo>
                  <a:lnTo>
                    <a:pt x="2965" y="445"/>
                  </a:lnTo>
                  <a:lnTo>
                    <a:pt x="2814" y="347"/>
                  </a:lnTo>
                  <a:lnTo>
                    <a:pt x="2664" y="264"/>
                  </a:lnTo>
                  <a:lnTo>
                    <a:pt x="2506" y="196"/>
                  </a:lnTo>
                  <a:lnTo>
                    <a:pt x="2363" y="136"/>
                  </a:lnTo>
                  <a:lnTo>
                    <a:pt x="2212" y="91"/>
                  </a:lnTo>
                  <a:lnTo>
                    <a:pt x="2062" y="53"/>
                  </a:lnTo>
                  <a:lnTo>
                    <a:pt x="1919" y="31"/>
                  </a:lnTo>
                  <a:lnTo>
                    <a:pt x="1783" y="8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798875" y="1515575"/>
              <a:ext cx="77350" cy="22975"/>
            </a:xfrm>
            <a:custGeom>
              <a:avLst/>
              <a:gdLst/>
              <a:ahLst/>
              <a:cxnLst/>
              <a:rect l="l" t="t" r="r" b="b"/>
              <a:pathLst>
                <a:path w="3094" h="919" extrusionOk="0">
                  <a:moveTo>
                    <a:pt x="1438" y="1"/>
                  </a:moveTo>
                  <a:lnTo>
                    <a:pt x="1317" y="8"/>
                  </a:lnTo>
                  <a:lnTo>
                    <a:pt x="1197" y="16"/>
                  </a:lnTo>
                  <a:lnTo>
                    <a:pt x="1092" y="39"/>
                  </a:lnTo>
                  <a:lnTo>
                    <a:pt x="979" y="61"/>
                  </a:lnTo>
                  <a:lnTo>
                    <a:pt x="881" y="84"/>
                  </a:lnTo>
                  <a:lnTo>
                    <a:pt x="776" y="114"/>
                  </a:lnTo>
                  <a:lnTo>
                    <a:pt x="595" y="182"/>
                  </a:lnTo>
                  <a:lnTo>
                    <a:pt x="437" y="257"/>
                  </a:lnTo>
                  <a:lnTo>
                    <a:pt x="302" y="332"/>
                  </a:lnTo>
                  <a:lnTo>
                    <a:pt x="189" y="400"/>
                  </a:lnTo>
                  <a:lnTo>
                    <a:pt x="106" y="460"/>
                  </a:lnTo>
                  <a:lnTo>
                    <a:pt x="38" y="513"/>
                  </a:lnTo>
                  <a:lnTo>
                    <a:pt x="23" y="528"/>
                  </a:lnTo>
                  <a:lnTo>
                    <a:pt x="8" y="550"/>
                  </a:lnTo>
                  <a:lnTo>
                    <a:pt x="1" y="595"/>
                  </a:lnTo>
                  <a:lnTo>
                    <a:pt x="1" y="633"/>
                  </a:lnTo>
                  <a:lnTo>
                    <a:pt x="16" y="656"/>
                  </a:lnTo>
                  <a:lnTo>
                    <a:pt x="23" y="671"/>
                  </a:lnTo>
                  <a:lnTo>
                    <a:pt x="46" y="693"/>
                  </a:lnTo>
                  <a:lnTo>
                    <a:pt x="61" y="701"/>
                  </a:lnTo>
                  <a:lnTo>
                    <a:pt x="106" y="716"/>
                  </a:lnTo>
                  <a:lnTo>
                    <a:pt x="151" y="708"/>
                  </a:lnTo>
                  <a:lnTo>
                    <a:pt x="166" y="701"/>
                  </a:lnTo>
                  <a:lnTo>
                    <a:pt x="189" y="686"/>
                  </a:lnTo>
                  <a:lnTo>
                    <a:pt x="264" y="625"/>
                  </a:lnTo>
                  <a:lnTo>
                    <a:pt x="339" y="573"/>
                  </a:lnTo>
                  <a:lnTo>
                    <a:pt x="437" y="505"/>
                  </a:lnTo>
                  <a:lnTo>
                    <a:pt x="565" y="445"/>
                  </a:lnTo>
                  <a:lnTo>
                    <a:pt x="708" y="377"/>
                  </a:lnTo>
                  <a:lnTo>
                    <a:pt x="866" y="317"/>
                  </a:lnTo>
                  <a:lnTo>
                    <a:pt x="956" y="287"/>
                  </a:lnTo>
                  <a:lnTo>
                    <a:pt x="1046" y="264"/>
                  </a:lnTo>
                  <a:lnTo>
                    <a:pt x="1144" y="249"/>
                  </a:lnTo>
                  <a:lnTo>
                    <a:pt x="1242" y="234"/>
                  </a:lnTo>
                  <a:lnTo>
                    <a:pt x="1347" y="227"/>
                  </a:lnTo>
                  <a:lnTo>
                    <a:pt x="1453" y="219"/>
                  </a:lnTo>
                  <a:lnTo>
                    <a:pt x="1558" y="227"/>
                  </a:lnTo>
                  <a:lnTo>
                    <a:pt x="1671" y="234"/>
                  </a:lnTo>
                  <a:lnTo>
                    <a:pt x="1784" y="257"/>
                  </a:lnTo>
                  <a:lnTo>
                    <a:pt x="1904" y="287"/>
                  </a:lnTo>
                  <a:lnTo>
                    <a:pt x="2025" y="324"/>
                  </a:lnTo>
                  <a:lnTo>
                    <a:pt x="2145" y="370"/>
                  </a:lnTo>
                  <a:lnTo>
                    <a:pt x="2265" y="422"/>
                  </a:lnTo>
                  <a:lnTo>
                    <a:pt x="2386" y="490"/>
                  </a:lnTo>
                  <a:lnTo>
                    <a:pt x="2514" y="573"/>
                  </a:lnTo>
                  <a:lnTo>
                    <a:pt x="2642" y="663"/>
                  </a:lnTo>
                  <a:lnTo>
                    <a:pt x="2770" y="768"/>
                  </a:lnTo>
                  <a:lnTo>
                    <a:pt x="2897" y="889"/>
                  </a:lnTo>
                  <a:lnTo>
                    <a:pt x="2913" y="904"/>
                  </a:lnTo>
                  <a:lnTo>
                    <a:pt x="2935" y="911"/>
                  </a:lnTo>
                  <a:lnTo>
                    <a:pt x="2980" y="919"/>
                  </a:lnTo>
                  <a:lnTo>
                    <a:pt x="3018" y="911"/>
                  </a:lnTo>
                  <a:lnTo>
                    <a:pt x="3040" y="904"/>
                  </a:lnTo>
                  <a:lnTo>
                    <a:pt x="3056" y="889"/>
                  </a:lnTo>
                  <a:lnTo>
                    <a:pt x="3071" y="866"/>
                  </a:lnTo>
                  <a:lnTo>
                    <a:pt x="3086" y="851"/>
                  </a:lnTo>
                  <a:lnTo>
                    <a:pt x="3093" y="806"/>
                  </a:lnTo>
                  <a:lnTo>
                    <a:pt x="3078" y="761"/>
                  </a:lnTo>
                  <a:lnTo>
                    <a:pt x="3071" y="746"/>
                  </a:lnTo>
                  <a:lnTo>
                    <a:pt x="3056" y="723"/>
                  </a:lnTo>
                  <a:lnTo>
                    <a:pt x="2913" y="595"/>
                  </a:lnTo>
                  <a:lnTo>
                    <a:pt x="2770" y="475"/>
                  </a:lnTo>
                  <a:lnTo>
                    <a:pt x="2627" y="377"/>
                  </a:lnTo>
                  <a:lnTo>
                    <a:pt x="2491" y="287"/>
                  </a:lnTo>
                  <a:lnTo>
                    <a:pt x="2348" y="219"/>
                  </a:lnTo>
                  <a:lnTo>
                    <a:pt x="2213" y="151"/>
                  </a:lnTo>
                  <a:lnTo>
                    <a:pt x="2077" y="106"/>
                  </a:lnTo>
                  <a:lnTo>
                    <a:pt x="1942" y="61"/>
                  </a:lnTo>
                  <a:lnTo>
                    <a:pt x="1814" y="39"/>
                  </a:lnTo>
                  <a:lnTo>
                    <a:pt x="1686" y="16"/>
                  </a:lnTo>
                  <a:lnTo>
                    <a:pt x="1558" y="8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769525" y="1547375"/>
              <a:ext cx="51950" cy="145825"/>
            </a:xfrm>
            <a:custGeom>
              <a:avLst/>
              <a:gdLst/>
              <a:ahLst/>
              <a:cxnLst/>
              <a:rect l="l" t="t" r="r" b="b"/>
              <a:pathLst>
                <a:path w="2078" h="5833" extrusionOk="0">
                  <a:moveTo>
                    <a:pt x="219" y="1"/>
                  </a:moveTo>
                  <a:lnTo>
                    <a:pt x="174" y="16"/>
                  </a:lnTo>
                  <a:lnTo>
                    <a:pt x="136" y="38"/>
                  </a:lnTo>
                  <a:lnTo>
                    <a:pt x="129" y="61"/>
                  </a:lnTo>
                  <a:lnTo>
                    <a:pt x="114" y="76"/>
                  </a:lnTo>
                  <a:lnTo>
                    <a:pt x="68" y="241"/>
                  </a:lnTo>
                  <a:lnTo>
                    <a:pt x="38" y="399"/>
                  </a:lnTo>
                  <a:lnTo>
                    <a:pt x="16" y="565"/>
                  </a:lnTo>
                  <a:lnTo>
                    <a:pt x="1" y="730"/>
                  </a:lnTo>
                  <a:lnTo>
                    <a:pt x="1" y="896"/>
                  </a:lnTo>
                  <a:lnTo>
                    <a:pt x="16" y="1062"/>
                  </a:lnTo>
                  <a:lnTo>
                    <a:pt x="38" y="1227"/>
                  </a:lnTo>
                  <a:lnTo>
                    <a:pt x="68" y="1385"/>
                  </a:lnTo>
                  <a:lnTo>
                    <a:pt x="114" y="1551"/>
                  </a:lnTo>
                  <a:lnTo>
                    <a:pt x="166" y="1709"/>
                  </a:lnTo>
                  <a:lnTo>
                    <a:pt x="234" y="1859"/>
                  </a:lnTo>
                  <a:lnTo>
                    <a:pt x="309" y="2002"/>
                  </a:lnTo>
                  <a:lnTo>
                    <a:pt x="392" y="2145"/>
                  </a:lnTo>
                  <a:lnTo>
                    <a:pt x="490" y="2280"/>
                  </a:lnTo>
                  <a:lnTo>
                    <a:pt x="595" y="2416"/>
                  </a:lnTo>
                  <a:lnTo>
                    <a:pt x="708" y="2536"/>
                  </a:lnTo>
                  <a:lnTo>
                    <a:pt x="798" y="2627"/>
                  </a:lnTo>
                  <a:lnTo>
                    <a:pt x="896" y="2709"/>
                  </a:lnTo>
                  <a:lnTo>
                    <a:pt x="1099" y="2867"/>
                  </a:lnTo>
                  <a:lnTo>
                    <a:pt x="1287" y="3025"/>
                  </a:lnTo>
                  <a:lnTo>
                    <a:pt x="1378" y="3101"/>
                  </a:lnTo>
                  <a:lnTo>
                    <a:pt x="1460" y="3176"/>
                  </a:lnTo>
                  <a:lnTo>
                    <a:pt x="1543" y="3259"/>
                  </a:lnTo>
                  <a:lnTo>
                    <a:pt x="1611" y="3349"/>
                  </a:lnTo>
                  <a:lnTo>
                    <a:pt x="1679" y="3439"/>
                  </a:lnTo>
                  <a:lnTo>
                    <a:pt x="1731" y="3537"/>
                  </a:lnTo>
                  <a:lnTo>
                    <a:pt x="1761" y="3597"/>
                  </a:lnTo>
                  <a:lnTo>
                    <a:pt x="1792" y="3665"/>
                  </a:lnTo>
                  <a:lnTo>
                    <a:pt x="1814" y="3740"/>
                  </a:lnTo>
                  <a:lnTo>
                    <a:pt x="1829" y="3808"/>
                  </a:lnTo>
                  <a:lnTo>
                    <a:pt x="1844" y="3883"/>
                  </a:lnTo>
                  <a:lnTo>
                    <a:pt x="1852" y="3958"/>
                  </a:lnTo>
                  <a:lnTo>
                    <a:pt x="1852" y="4109"/>
                  </a:lnTo>
                  <a:lnTo>
                    <a:pt x="1837" y="4267"/>
                  </a:lnTo>
                  <a:lnTo>
                    <a:pt x="1807" y="4417"/>
                  </a:lnTo>
                  <a:lnTo>
                    <a:pt x="1754" y="4575"/>
                  </a:lnTo>
                  <a:lnTo>
                    <a:pt x="1686" y="4726"/>
                  </a:lnTo>
                  <a:lnTo>
                    <a:pt x="1611" y="4846"/>
                  </a:lnTo>
                  <a:lnTo>
                    <a:pt x="1528" y="4967"/>
                  </a:lnTo>
                  <a:lnTo>
                    <a:pt x="1430" y="5087"/>
                  </a:lnTo>
                  <a:lnTo>
                    <a:pt x="1325" y="5200"/>
                  </a:lnTo>
                  <a:lnTo>
                    <a:pt x="1212" y="5313"/>
                  </a:lnTo>
                  <a:lnTo>
                    <a:pt x="1077" y="5418"/>
                  </a:lnTo>
                  <a:lnTo>
                    <a:pt x="941" y="5524"/>
                  </a:lnTo>
                  <a:lnTo>
                    <a:pt x="783" y="5621"/>
                  </a:lnTo>
                  <a:lnTo>
                    <a:pt x="768" y="5636"/>
                  </a:lnTo>
                  <a:lnTo>
                    <a:pt x="753" y="5651"/>
                  </a:lnTo>
                  <a:lnTo>
                    <a:pt x="738" y="5689"/>
                  </a:lnTo>
                  <a:lnTo>
                    <a:pt x="731" y="5734"/>
                  </a:lnTo>
                  <a:lnTo>
                    <a:pt x="738" y="5757"/>
                  </a:lnTo>
                  <a:lnTo>
                    <a:pt x="746" y="5772"/>
                  </a:lnTo>
                  <a:lnTo>
                    <a:pt x="768" y="5802"/>
                  </a:lnTo>
                  <a:lnTo>
                    <a:pt x="791" y="5817"/>
                  </a:lnTo>
                  <a:lnTo>
                    <a:pt x="821" y="5825"/>
                  </a:lnTo>
                  <a:lnTo>
                    <a:pt x="843" y="5832"/>
                  </a:lnTo>
                  <a:lnTo>
                    <a:pt x="874" y="5825"/>
                  </a:lnTo>
                  <a:lnTo>
                    <a:pt x="904" y="5809"/>
                  </a:lnTo>
                  <a:lnTo>
                    <a:pt x="1069" y="5704"/>
                  </a:lnTo>
                  <a:lnTo>
                    <a:pt x="1220" y="5591"/>
                  </a:lnTo>
                  <a:lnTo>
                    <a:pt x="1363" y="5478"/>
                  </a:lnTo>
                  <a:lnTo>
                    <a:pt x="1491" y="5350"/>
                  </a:lnTo>
                  <a:lnTo>
                    <a:pt x="1611" y="5230"/>
                  </a:lnTo>
                  <a:lnTo>
                    <a:pt x="1716" y="5102"/>
                  </a:lnTo>
                  <a:lnTo>
                    <a:pt x="1807" y="4967"/>
                  </a:lnTo>
                  <a:lnTo>
                    <a:pt x="1882" y="4831"/>
                  </a:lnTo>
                  <a:lnTo>
                    <a:pt x="1927" y="4741"/>
                  </a:lnTo>
                  <a:lnTo>
                    <a:pt x="1965" y="4651"/>
                  </a:lnTo>
                  <a:lnTo>
                    <a:pt x="1995" y="4568"/>
                  </a:lnTo>
                  <a:lnTo>
                    <a:pt x="2025" y="4478"/>
                  </a:lnTo>
                  <a:lnTo>
                    <a:pt x="2047" y="4380"/>
                  </a:lnTo>
                  <a:lnTo>
                    <a:pt x="2062" y="4290"/>
                  </a:lnTo>
                  <a:lnTo>
                    <a:pt x="2070" y="4199"/>
                  </a:lnTo>
                  <a:lnTo>
                    <a:pt x="2078" y="4109"/>
                  </a:lnTo>
                  <a:lnTo>
                    <a:pt x="2078" y="4019"/>
                  </a:lnTo>
                  <a:lnTo>
                    <a:pt x="2078" y="3928"/>
                  </a:lnTo>
                  <a:lnTo>
                    <a:pt x="2062" y="3846"/>
                  </a:lnTo>
                  <a:lnTo>
                    <a:pt x="2047" y="3755"/>
                  </a:lnTo>
                  <a:lnTo>
                    <a:pt x="2025" y="3673"/>
                  </a:lnTo>
                  <a:lnTo>
                    <a:pt x="2002" y="3590"/>
                  </a:lnTo>
                  <a:lnTo>
                    <a:pt x="1972" y="3507"/>
                  </a:lnTo>
                  <a:lnTo>
                    <a:pt x="1935" y="3432"/>
                  </a:lnTo>
                  <a:lnTo>
                    <a:pt x="1867" y="3319"/>
                  </a:lnTo>
                  <a:lnTo>
                    <a:pt x="1799" y="3214"/>
                  </a:lnTo>
                  <a:lnTo>
                    <a:pt x="1716" y="3116"/>
                  </a:lnTo>
                  <a:lnTo>
                    <a:pt x="1626" y="3025"/>
                  </a:lnTo>
                  <a:lnTo>
                    <a:pt x="1536" y="2935"/>
                  </a:lnTo>
                  <a:lnTo>
                    <a:pt x="1438" y="2852"/>
                  </a:lnTo>
                  <a:lnTo>
                    <a:pt x="1242" y="2694"/>
                  </a:lnTo>
                  <a:lnTo>
                    <a:pt x="1047" y="2536"/>
                  </a:lnTo>
                  <a:lnTo>
                    <a:pt x="956" y="2454"/>
                  </a:lnTo>
                  <a:lnTo>
                    <a:pt x="866" y="2371"/>
                  </a:lnTo>
                  <a:lnTo>
                    <a:pt x="761" y="2265"/>
                  </a:lnTo>
                  <a:lnTo>
                    <a:pt x="670" y="2145"/>
                  </a:lnTo>
                  <a:lnTo>
                    <a:pt x="580" y="2025"/>
                  </a:lnTo>
                  <a:lnTo>
                    <a:pt x="505" y="1897"/>
                  </a:lnTo>
                  <a:lnTo>
                    <a:pt x="437" y="1761"/>
                  </a:lnTo>
                  <a:lnTo>
                    <a:pt x="377" y="1626"/>
                  </a:lnTo>
                  <a:lnTo>
                    <a:pt x="332" y="1483"/>
                  </a:lnTo>
                  <a:lnTo>
                    <a:pt x="287" y="1340"/>
                  </a:lnTo>
                  <a:lnTo>
                    <a:pt x="257" y="1189"/>
                  </a:lnTo>
                  <a:lnTo>
                    <a:pt x="242" y="1039"/>
                  </a:lnTo>
                  <a:lnTo>
                    <a:pt x="226" y="888"/>
                  </a:lnTo>
                  <a:lnTo>
                    <a:pt x="226" y="738"/>
                  </a:lnTo>
                  <a:lnTo>
                    <a:pt x="242" y="587"/>
                  </a:lnTo>
                  <a:lnTo>
                    <a:pt x="257" y="445"/>
                  </a:lnTo>
                  <a:lnTo>
                    <a:pt x="287" y="294"/>
                  </a:lnTo>
                  <a:lnTo>
                    <a:pt x="332" y="151"/>
                  </a:lnTo>
                  <a:lnTo>
                    <a:pt x="339" y="128"/>
                  </a:lnTo>
                  <a:lnTo>
                    <a:pt x="339" y="106"/>
                  </a:lnTo>
                  <a:lnTo>
                    <a:pt x="324" y="61"/>
                  </a:lnTo>
                  <a:lnTo>
                    <a:pt x="302" y="31"/>
                  </a:lnTo>
                  <a:lnTo>
                    <a:pt x="279" y="16"/>
                  </a:lnTo>
                  <a:lnTo>
                    <a:pt x="257" y="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174725" y="1500725"/>
              <a:ext cx="199225" cy="213725"/>
            </a:xfrm>
            <a:custGeom>
              <a:avLst/>
              <a:gdLst/>
              <a:ahLst/>
              <a:cxnLst/>
              <a:rect l="l" t="t" r="r" b="b"/>
              <a:pathLst>
                <a:path w="7969" h="8549" extrusionOk="0">
                  <a:moveTo>
                    <a:pt x="2589" y="0"/>
                  </a:moveTo>
                  <a:lnTo>
                    <a:pt x="2408" y="16"/>
                  </a:lnTo>
                  <a:lnTo>
                    <a:pt x="2235" y="38"/>
                  </a:lnTo>
                  <a:lnTo>
                    <a:pt x="2062" y="68"/>
                  </a:lnTo>
                  <a:lnTo>
                    <a:pt x="1896" y="113"/>
                  </a:lnTo>
                  <a:lnTo>
                    <a:pt x="1731" y="166"/>
                  </a:lnTo>
                  <a:lnTo>
                    <a:pt x="1573" y="234"/>
                  </a:lnTo>
                  <a:lnTo>
                    <a:pt x="1422" y="309"/>
                  </a:lnTo>
                  <a:lnTo>
                    <a:pt x="1264" y="399"/>
                  </a:lnTo>
                  <a:lnTo>
                    <a:pt x="1121" y="497"/>
                  </a:lnTo>
                  <a:lnTo>
                    <a:pt x="986" y="610"/>
                  </a:lnTo>
                  <a:lnTo>
                    <a:pt x="866" y="730"/>
                  </a:lnTo>
                  <a:lnTo>
                    <a:pt x="745" y="851"/>
                  </a:lnTo>
                  <a:lnTo>
                    <a:pt x="632" y="986"/>
                  </a:lnTo>
                  <a:lnTo>
                    <a:pt x="535" y="1129"/>
                  </a:lnTo>
                  <a:lnTo>
                    <a:pt x="444" y="1280"/>
                  </a:lnTo>
                  <a:lnTo>
                    <a:pt x="361" y="1438"/>
                  </a:lnTo>
                  <a:lnTo>
                    <a:pt x="286" y="1596"/>
                  </a:lnTo>
                  <a:lnTo>
                    <a:pt x="218" y="1769"/>
                  </a:lnTo>
                  <a:lnTo>
                    <a:pt x="158" y="1942"/>
                  </a:lnTo>
                  <a:lnTo>
                    <a:pt x="113" y="2122"/>
                  </a:lnTo>
                  <a:lnTo>
                    <a:pt x="68" y="2303"/>
                  </a:lnTo>
                  <a:lnTo>
                    <a:pt x="38" y="2491"/>
                  </a:lnTo>
                  <a:lnTo>
                    <a:pt x="15" y="2687"/>
                  </a:lnTo>
                  <a:lnTo>
                    <a:pt x="0" y="2882"/>
                  </a:lnTo>
                  <a:lnTo>
                    <a:pt x="0" y="3086"/>
                  </a:lnTo>
                  <a:lnTo>
                    <a:pt x="0" y="3289"/>
                  </a:lnTo>
                  <a:lnTo>
                    <a:pt x="15" y="3499"/>
                  </a:lnTo>
                  <a:lnTo>
                    <a:pt x="38" y="3703"/>
                  </a:lnTo>
                  <a:lnTo>
                    <a:pt x="68" y="3921"/>
                  </a:lnTo>
                  <a:lnTo>
                    <a:pt x="106" y="4131"/>
                  </a:lnTo>
                  <a:lnTo>
                    <a:pt x="158" y="4342"/>
                  </a:lnTo>
                  <a:lnTo>
                    <a:pt x="218" y="4560"/>
                  </a:lnTo>
                  <a:lnTo>
                    <a:pt x="279" y="4779"/>
                  </a:lnTo>
                  <a:lnTo>
                    <a:pt x="354" y="4997"/>
                  </a:lnTo>
                  <a:lnTo>
                    <a:pt x="444" y="5207"/>
                  </a:lnTo>
                  <a:lnTo>
                    <a:pt x="535" y="5426"/>
                  </a:lnTo>
                  <a:lnTo>
                    <a:pt x="640" y="5644"/>
                  </a:lnTo>
                  <a:lnTo>
                    <a:pt x="753" y="5855"/>
                  </a:lnTo>
                  <a:lnTo>
                    <a:pt x="873" y="6065"/>
                  </a:lnTo>
                  <a:lnTo>
                    <a:pt x="1001" y="6276"/>
                  </a:lnTo>
                  <a:lnTo>
                    <a:pt x="1136" y="6479"/>
                  </a:lnTo>
                  <a:lnTo>
                    <a:pt x="1287" y="6675"/>
                  </a:lnTo>
                  <a:lnTo>
                    <a:pt x="1437" y="6863"/>
                  </a:lnTo>
                  <a:lnTo>
                    <a:pt x="1603" y="7036"/>
                  </a:lnTo>
                  <a:lnTo>
                    <a:pt x="1769" y="7201"/>
                  </a:lnTo>
                  <a:lnTo>
                    <a:pt x="1942" y="7359"/>
                  </a:lnTo>
                  <a:lnTo>
                    <a:pt x="2122" y="7502"/>
                  </a:lnTo>
                  <a:lnTo>
                    <a:pt x="2310" y="7638"/>
                  </a:lnTo>
                  <a:lnTo>
                    <a:pt x="2498" y="7766"/>
                  </a:lnTo>
                  <a:lnTo>
                    <a:pt x="2694" y="7886"/>
                  </a:lnTo>
                  <a:lnTo>
                    <a:pt x="2890" y="7992"/>
                  </a:lnTo>
                  <a:lnTo>
                    <a:pt x="3093" y="8089"/>
                  </a:lnTo>
                  <a:lnTo>
                    <a:pt x="3296" y="8180"/>
                  </a:lnTo>
                  <a:lnTo>
                    <a:pt x="3499" y="8255"/>
                  </a:lnTo>
                  <a:lnTo>
                    <a:pt x="3710" y="8323"/>
                  </a:lnTo>
                  <a:lnTo>
                    <a:pt x="3913" y="8383"/>
                  </a:lnTo>
                  <a:lnTo>
                    <a:pt x="4124" y="8435"/>
                  </a:lnTo>
                  <a:lnTo>
                    <a:pt x="4327" y="8481"/>
                  </a:lnTo>
                  <a:lnTo>
                    <a:pt x="4538" y="8511"/>
                  </a:lnTo>
                  <a:lnTo>
                    <a:pt x="4741" y="8533"/>
                  </a:lnTo>
                  <a:lnTo>
                    <a:pt x="4951" y="8541"/>
                  </a:lnTo>
                  <a:lnTo>
                    <a:pt x="5155" y="8548"/>
                  </a:lnTo>
                  <a:lnTo>
                    <a:pt x="5350" y="8541"/>
                  </a:lnTo>
                  <a:lnTo>
                    <a:pt x="5546" y="8526"/>
                  </a:lnTo>
                  <a:lnTo>
                    <a:pt x="5741" y="8503"/>
                  </a:lnTo>
                  <a:lnTo>
                    <a:pt x="5930" y="8466"/>
                  </a:lnTo>
                  <a:lnTo>
                    <a:pt x="6110" y="8420"/>
                  </a:lnTo>
                  <a:lnTo>
                    <a:pt x="6291" y="8368"/>
                  </a:lnTo>
                  <a:lnTo>
                    <a:pt x="6464" y="8308"/>
                  </a:lnTo>
                  <a:lnTo>
                    <a:pt x="6629" y="8232"/>
                  </a:lnTo>
                  <a:lnTo>
                    <a:pt x="6787" y="8157"/>
                  </a:lnTo>
                  <a:lnTo>
                    <a:pt x="6938" y="8059"/>
                  </a:lnTo>
                  <a:lnTo>
                    <a:pt x="7081" y="7961"/>
                  </a:lnTo>
                  <a:lnTo>
                    <a:pt x="7216" y="7856"/>
                  </a:lnTo>
                  <a:lnTo>
                    <a:pt x="7337" y="7743"/>
                  </a:lnTo>
                  <a:lnTo>
                    <a:pt x="7442" y="7630"/>
                  </a:lnTo>
                  <a:lnTo>
                    <a:pt x="7540" y="7502"/>
                  </a:lnTo>
                  <a:lnTo>
                    <a:pt x="7630" y="7375"/>
                  </a:lnTo>
                  <a:lnTo>
                    <a:pt x="7705" y="7232"/>
                  </a:lnTo>
                  <a:lnTo>
                    <a:pt x="7773" y="7096"/>
                  </a:lnTo>
                  <a:lnTo>
                    <a:pt x="7833" y="6946"/>
                  </a:lnTo>
                  <a:lnTo>
                    <a:pt x="7878" y="6795"/>
                  </a:lnTo>
                  <a:lnTo>
                    <a:pt x="7916" y="6637"/>
                  </a:lnTo>
                  <a:lnTo>
                    <a:pt x="7946" y="6472"/>
                  </a:lnTo>
                  <a:lnTo>
                    <a:pt x="7961" y="6306"/>
                  </a:lnTo>
                  <a:lnTo>
                    <a:pt x="7969" y="6140"/>
                  </a:lnTo>
                  <a:lnTo>
                    <a:pt x="7969" y="5960"/>
                  </a:lnTo>
                  <a:lnTo>
                    <a:pt x="7961" y="5787"/>
                  </a:lnTo>
                  <a:lnTo>
                    <a:pt x="7946" y="5599"/>
                  </a:lnTo>
                  <a:lnTo>
                    <a:pt x="7916" y="5418"/>
                  </a:lnTo>
                  <a:lnTo>
                    <a:pt x="7886" y="5230"/>
                  </a:lnTo>
                  <a:lnTo>
                    <a:pt x="7841" y="5034"/>
                  </a:lnTo>
                  <a:lnTo>
                    <a:pt x="7788" y="4846"/>
                  </a:lnTo>
                  <a:lnTo>
                    <a:pt x="7728" y="4643"/>
                  </a:lnTo>
                  <a:lnTo>
                    <a:pt x="7660" y="4447"/>
                  </a:lnTo>
                  <a:lnTo>
                    <a:pt x="7585" y="4244"/>
                  </a:lnTo>
                  <a:lnTo>
                    <a:pt x="7502" y="4041"/>
                  </a:lnTo>
                  <a:lnTo>
                    <a:pt x="7412" y="3838"/>
                  </a:lnTo>
                  <a:lnTo>
                    <a:pt x="7314" y="3635"/>
                  </a:lnTo>
                  <a:lnTo>
                    <a:pt x="7209" y="3432"/>
                  </a:lnTo>
                  <a:lnTo>
                    <a:pt x="7096" y="3221"/>
                  </a:lnTo>
                  <a:lnTo>
                    <a:pt x="6983" y="3010"/>
                  </a:lnTo>
                  <a:lnTo>
                    <a:pt x="6855" y="2807"/>
                  </a:lnTo>
                  <a:lnTo>
                    <a:pt x="6727" y="2596"/>
                  </a:lnTo>
                  <a:lnTo>
                    <a:pt x="6584" y="2393"/>
                  </a:lnTo>
                  <a:lnTo>
                    <a:pt x="6441" y="2190"/>
                  </a:lnTo>
                  <a:lnTo>
                    <a:pt x="6298" y="2002"/>
                  </a:lnTo>
                  <a:lnTo>
                    <a:pt x="6140" y="1821"/>
                  </a:lnTo>
                  <a:lnTo>
                    <a:pt x="5990" y="1648"/>
                  </a:lnTo>
                  <a:lnTo>
                    <a:pt x="5824" y="1475"/>
                  </a:lnTo>
                  <a:lnTo>
                    <a:pt x="5659" y="1317"/>
                  </a:lnTo>
                  <a:lnTo>
                    <a:pt x="5493" y="1167"/>
                  </a:lnTo>
                  <a:lnTo>
                    <a:pt x="5320" y="1031"/>
                  </a:lnTo>
                  <a:lnTo>
                    <a:pt x="5140" y="896"/>
                  </a:lnTo>
                  <a:lnTo>
                    <a:pt x="4966" y="768"/>
                  </a:lnTo>
                  <a:lnTo>
                    <a:pt x="4786" y="655"/>
                  </a:lnTo>
                  <a:lnTo>
                    <a:pt x="4605" y="550"/>
                  </a:lnTo>
                  <a:lnTo>
                    <a:pt x="4425" y="452"/>
                  </a:lnTo>
                  <a:lnTo>
                    <a:pt x="4237" y="362"/>
                  </a:lnTo>
                  <a:lnTo>
                    <a:pt x="4048" y="279"/>
                  </a:lnTo>
                  <a:lnTo>
                    <a:pt x="3868" y="211"/>
                  </a:lnTo>
                  <a:lnTo>
                    <a:pt x="3680" y="151"/>
                  </a:lnTo>
                  <a:lnTo>
                    <a:pt x="3499" y="98"/>
                  </a:lnTo>
                  <a:lnTo>
                    <a:pt x="3311" y="61"/>
                  </a:lnTo>
                  <a:lnTo>
                    <a:pt x="3130" y="31"/>
                  </a:lnTo>
                  <a:lnTo>
                    <a:pt x="2942" y="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9675" y="1304150"/>
              <a:ext cx="71325" cy="112700"/>
            </a:xfrm>
            <a:custGeom>
              <a:avLst/>
              <a:gdLst/>
              <a:ahLst/>
              <a:cxnLst/>
              <a:rect l="l" t="t" r="r" b="b"/>
              <a:pathLst>
                <a:path w="2853" h="4508" extrusionOk="0">
                  <a:moveTo>
                    <a:pt x="1746" y="0"/>
                  </a:moveTo>
                  <a:lnTo>
                    <a:pt x="1626" y="196"/>
                  </a:lnTo>
                  <a:lnTo>
                    <a:pt x="1709" y="249"/>
                  </a:lnTo>
                  <a:lnTo>
                    <a:pt x="1784" y="309"/>
                  </a:lnTo>
                  <a:lnTo>
                    <a:pt x="1852" y="377"/>
                  </a:lnTo>
                  <a:lnTo>
                    <a:pt x="1919" y="452"/>
                  </a:lnTo>
                  <a:lnTo>
                    <a:pt x="1987" y="535"/>
                  </a:lnTo>
                  <a:lnTo>
                    <a:pt x="2047" y="617"/>
                  </a:lnTo>
                  <a:lnTo>
                    <a:pt x="2100" y="715"/>
                  </a:lnTo>
                  <a:lnTo>
                    <a:pt x="2153" y="806"/>
                  </a:lnTo>
                  <a:lnTo>
                    <a:pt x="2198" y="911"/>
                  </a:lnTo>
                  <a:lnTo>
                    <a:pt x="2243" y="1016"/>
                  </a:lnTo>
                  <a:lnTo>
                    <a:pt x="2326" y="1234"/>
                  </a:lnTo>
                  <a:lnTo>
                    <a:pt x="2394" y="1468"/>
                  </a:lnTo>
                  <a:lnTo>
                    <a:pt x="2446" y="1708"/>
                  </a:lnTo>
                  <a:lnTo>
                    <a:pt x="2491" y="1957"/>
                  </a:lnTo>
                  <a:lnTo>
                    <a:pt x="2529" y="2213"/>
                  </a:lnTo>
                  <a:lnTo>
                    <a:pt x="2559" y="2468"/>
                  </a:lnTo>
                  <a:lnTo>
                    <a:pt x="2582" y="2724"/>
                  </a:lnTo>
                  <a:lnTo>
                    <a:pt x="2604" y="3213"/>
                  </a:lnTo>
                  <a:lnTo>
                    <a:pt x="2627" y="3665"/>
                  </a:lnTo>
                  <a:lnTo>
                    <a:pt x="2521" y="3680"/>
                  </a:lnTo>
                  <a:lnTo>
                    <a:pt x="2424" y="3710"/>
                  </a:lnTo>
                  <a:lnTo>
                    <a:pt x="2318" y="3740"/>
                  </a:lnTo>
                  <a:lnTo>
                    <a:pt x="2228" y="3778"/>
                  </a:lnTo>
                  <a:lnTo>
                    <a:pt x="2130" y="3830"/>
                  </a:lnTo>
                  <a:lnTo>
                    <a:pt x="2047" y="3891"/>
                  </a:lnTo>
                  <a:lnTo>
                    <a:pt x="1965" y="3966"/>
                  </a:lnTo>
                  <a:lnTo>
                    <a:pt x="1889" y="4056"/>
                  </a:lnTo>
                  <a:lnTo>
                    <a:pt x="1814" y="3966"/>
                  </a:lnTo>
                  <a:lnTo>
                    <a:pt x="1731" y="3891"/>
                  </a:lnTo>
                  <a:lnTo>
                    <a:pt x="1641" y="3815"/>
                  </a:lnTo>
                  <a:lnTo>
                    <a:pt x="1536" y="3755"/>
                  </a:lnTo>
                  <a:lnTo>
                    <a:pt x="1430" y="3702"/>
                  </a:lnTo>
                  <a:lnTo>
                    <a:pt x="1310" y="3657"/>
                  </a:lnTo>
                  <a:lnTo>
                    <a:pt x="1182" y="3612"/>
                  </a:lnTo>
                  <a:lnTo>
                    <a:pt x="1047" y="3582"/>
                  </a:lnTo>
                  <a:lnTo>
                    <a:pt x="1032" y="3417"/>
                  </a:lnTo>
                  <a:lnTo>
                    <a:pt x="986" y="2927"/>
                  </a:lnTo>
                  <a:lnTo>
                    <a:pt x="934" y="2483"/>
                  </a:lnTo>
                  <a:lnTo>
                    <a:pt x="911" y="2280"/>
                  </a:lnTo>
                  <a:lnTo>
                    <a:pt x="881" y="2077"/>
                  </a:lnTo>
                  <a:lnTo>
                    <a:pt x="843" y="1889"/>
                  </a:lnTo>
                  <a:lnTo>
                    <a:pt x="806" y="1701"/>
                  </a:lnTo>
                  <a:lnTo>
                    <a:pt x="761" y="1520"/>
                  </a:lnTo>
                  <a:lnTo>
                    <a:pt x="701" y="1347"/>
                  </a:lnTo>
                  <a:lnTo>
                    <a:pt x="640" y="1174"/>
                  </a:lnTo>
                  <a:lnTo>
                    <a:pt x="573" y="1009"/>
                  </a:lnTo>
                  <a:lnTo>
                    <a:pt x="490" y="843"/>
                  </a:lnTo>
                  <a:lnTo>
                    <a:pt x="400" y="678"/>
                  </a:lnTo>
                  <a:lnTo>
                    <a:pt x="294" y="512"/>
                  </a:lnTo>
                  <a:lnTo>
                    <a:pt x="181" y="354"/>
                  </a:lnTo>
                  <a:lnTo>
                    <a:pt x="1" y="489"/>
                  </a:lnTo>
                  <a:lnTo>
                    <a:pt x="106" y="640"/>
                  </a:lnTo>
                  <a:lnTo>
                    <a:pt x="204" y="798"/>
                  </a:lnTo>
                  <a:lnTo>
                    <a:pt x="294" y="956"/>
                  </a:lnTo>
                  <a:lnTo>
                    <a:pt x="369" y="1114"/>
                  </a:lnTo>
                  <a:lnTo>
                    <a:pt x="437" y="1272"/>
                  </a:lnTo>
                  <a:lnTo>
                    <a:pt x="490" y="1438"/>
                  </a:lnTo>
                  <a:lnTo>
                    <a:pt x="543" y="1603"/>
                  </a:lnTo>
                  <a:lnTo>
                    <a:pt x="588" y="1776"/>
                  </a:lnTo>
                  <a:lnTo>
                    <a:pt x="625" y="1957"/>
                  </a:lnTo>
                  <a:lnTo>
                    <a:pt x="655" y="2137"/>
                  </a:lnTo>
                  <a:lnTo>
                    <a:pt x="685" y="2333"/>
                  </a:lnTo>
                  <a:lnTo>
                    <a:pt x="716" y="2536"/>
                  </a:lnTo>
                  <a:lnTo>
                    <a:pt x="761" y="2965"/>
                  </a:lnTo>
                  <a:lnTo>
                    <a:pt x="806" y="3439"/>
                  </a:lnTo>
                  <a:lnTo>
                    <a:pt x="836" y="3770"/>
                  </a:lnTo>
                  <a:lnTo>
                    <a:pt x="919" y="3785"/>
                  </a:lnTo>
                  <a:lnTo>
                    <a:pt x="1077" y="3823"/>
                  </a:lnTo>
                  <a:lnTo>
                    <a:pt x="1220" y="3860"/>
                  </a:lnTo>
                  <a:lnTo>
                    <a:pt x="1348" y="3913"/>
                  </a:lnTo>
                  <a:lnTo>
                    <a:pt x="1461" y="3973"/>
                  </a:lnTo>
                  <a:lnTo>
                    <a:pt x="1558" y="4041"/>
                  </a:lnTo>
                  <a:lnTo>
                    <a:pt x="1649" y="4124"/>
                  </a:lnTo>
                  <a:lnTo>
                    <a:pt x="1731" y="4222"/>
                  </a:lnTo>
                  <a:lnTo>
                    <a:pt x="1807" y="4327"/>
                  </a:lnTo>
                  <a:lnTo>
                    <a:pt x="1927" y="4508"/>
                  </a:lnTo>
                  <a:lnTo>
                    <a:pt x="2010" y="4312"/>
                  </a:lnTo>
                  <a:lnTo>
                    <a:pt x="2032" y="4259"/>
                  </a:lnTo>
                  <a:lnTo>
                    <a:pt x="2062" y="4214"/>
                  </a:lnTo>
                  <a:lnTo>
                    <a:pt x="2093" y="4169"/>
                  </a:lnTo>
                  <a:lnTo>
                    <a:pt x="2123" y="4124"/>
                  </a:lnTo>
                  <a:lnTo>
                    <a:pt x="2160" y="4094"/>
                  </a:lnTo>
                  <a:lnTo>
                    <a:pt x="2198" y="4056"/>
                  </a:lnTo>
                  <a:lnTo>
                    <a:pt x="2288" y="4003"/>
                  </a:lnTo>
                  <a:lnTo>
                    <a:pt x="2386" y="3958"/>
                  </a:lnTo>
                  <a:lnTo>
                    <a:pt x="2499" y="3921"/>
                  </a:lnTo>
                  <a:lnTo>
                    <a:pt x="2619" y="3898"/>
                  </a:lnTo>
                  <a:lnTo>
                    <a:pt x="2755" y="3876"/>
                  </a:lnTo>
                  <a:lnTo>
                    <a:pt x="2853" y="3860"/>
                  </a:lnTo>
                  <a:lnTo>
                    <a:pt x="2853" y="3755"/>
                  </a:lnTo>
                  <a:lnTo>
                    <a:pt x="2830" y="3168"/>
                  </a:lnTo>
                  <a:lnTo>
                    <a:pt x="2815" y="2875"/>
                  </a:lnTo>
                  <a:lnTo>
                    <a:pt x="2792" y="2581"/>
                  </a:lnTo>
                  <a:lnTo>
                    <a:pt x="2762" y="2303"/>
                  </a:lnTo>
                  <a:lnTo>
                    <a:pt x="2732" y="2024"/>
                  </a:lnTo>
                  <a:lnTo>
                    <a:pt x="2687" y="1761"/>
                  </a:lnTo>
                  <a:lnTo>
                    <a:pt x="2634" y="1505"/>
                  </a:lnTo>
                  <a:lnTo>
                    <a:pt x="2574" y="1257"/>
                  </a:lnTo>
                  <a:lnTo>
                    <a:pt x="2499" y="1024"/>
                  </a:lnTo>
                  <a:lnTo>
                    <a:pt x="2454" y="918"/>
                  </a:lnTo>
                  <a:lnTo>
                    <a:pt x="2409" y="813"/>
                  </a:lnTo>
                  <a:lnTo>
                    <a:pt x="2363" y="708"/>
                  </a:lnTo>
                  <a:lnTo>
                    <a:pt x="2311" y="610"/>
                  </a:lnTo>
                  <a:lnTo>
                    <a:pt x="2251" y="520"/>
                  </a:lnTo>
                  <a:lnTo>
                    <a:pt x="2190" y="429"/>
                  </a:lnTo>
                  <a:lnTo>
                    <a:pt x="2130" y="347"/>
                  </a:lnTo>
                  <a:lnTo>
                    <a:pt x="2062" y="264"/>
                  </a:lnTo>
                  <a:lnTo>
                    <a:pt x="1987" y="188"/>
                  </a:lnTo>
                  <a:lnTo>
                    <a:pt x="1912" y="121"/>
                  </a:lnTo>
                  <a:lnTo>
                    <a:pt x="1829" y="6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218550" y="1090075"/>
              <a:ext cx="691725" cy="619475"/>
            </a:xfrm>
            <a:custGeom>
              <a:avLst/>
              <a:gdLst/>
              <a:ahLst/>
              <a:cxnLst/>
              <a:rect l="l" t="t" r="r" b="b"/>
              <a:pathLst>
                <a:path w="27669" h="24779" extrusionOk="0">
                  <a:moveTo>
                    <a:pt x="15809" y="0"/>
                  </a:moveTo>
                  <a:lnTo>
                    <a:pt x="15275" y="8"/>
                  </a:lnTo>
                  <a:lnTo>
                    <a:pt x="14726" y="23"/>
                  </a:lnTo>
                  <a:lnTo>
                    <a:pt x="14162" y="53"/>
                  </a:lnTo>
                  <a:lnTo>
                    <a:pt x="13582" y="98"/>
                  </a:lnTo>
                  <a:lnTo>
                    <a:pt x="12995" y="159"/>
                  </a:lnTo>
                  <a:lnTo>
                    <a:pt x="12393" y="226"/>
                  </a:lnTo>
                  <a:lnTo>
                    <a:pt x="11972" y="286"/>
                  </a:lnTo>
                  <a:lnTo>
                    <a:pt x="11566" y="354"/>
                  </a:lnTo>
                  <a:lnTo>
                    <a:pt x="11167" y="414"/>
                  </a:lnTo>
                  <a:lnTo>
                    <a:pt x="10776" y="490"/>
                  </a:lnTo>
                  <a:lnTo>
                    <a:pt x="10392" y="565"/>
                  </a:lnTo>
                  <a:lnTo>
                    <a:pt x="10016" y="640"/>
                  </a:lnTo>
                  <a:lnTo>
                    <a:pt x="9654" y="723"/>
                  </a:lnTo>
                  <a:lnTo>
                    <a:pt x="9301" y="813"/>
                  </a:lnTo>
                  <a:lnTo>
                    <a:pt x="8947" y="896"/>
                  </a:lnTo>
                  <a:lnTo>
                    <a:pt x="8609" y="994"/>
                  </a:lnTo>
                  <a:lnTo>
                    <a:pt x="8277" y="1092"/>
                  </a:lnTo>
                  <a:lnTo>
                    <a:pt x="7954" y="1189"/>
                  </a:lnTo>
                  <a:lnTo>
                    <a:pt x="7638" y="1295"/>
                  </a:lnTo>
                  <a:lnTo>
                    <a:pt x="7329" y="1400"/>
                  </a:lnTo>
                  <a:lnTo>
                    <a:pt x="7036" y="1505"/>
                  </a:lnTo>
                  <a:lnTo>
                    <a:pt x="6742" y="1618"/>
                  </a:lnTo>
                  <a:lnTo>
                    <a:pt x="6457" y="1739"/>
                  </a:lnTo>
                  <a:lnTo>
                    <a:pt x="6186" y="1852"/>
                  </a:lnTo>
                  <a:lnTo>
                    <a:pt x="5915" y="1972"/>
                  </a:lnTo>
                  <a:lnTo>
                    <a:pt x="5651" y="2100"/>
                  </a:lnTo>
                  <a:lnTo>
                    <a:pt x="5396" y="2228"/>
                  </a:lnTo>
                  <a:lnTo>
                    <a:pt x="5147" y="2356"/>
                  </a:lnTo>
                  <a:lnTo>
                    <a:pt x="4914" y="2491"/>
                  </a:lnTo>
                  <a:lnTo>
                    <a:pt x="4681" y="2627"/>
                  </a:lnTo>
                  <a:lnTo>
                    <a:pt x="4455" y="2762"/>
                  </a:lnTo>
                  <a:lnTo>
                    <a:pt x="4237" y="2897"/>
                  </a:lnTo>
                  <a:lnTo>
                    <a:pt x="4019" y="3040"/>
                  </a:lnTo>
                  <a:lnTo>
                    <a:pt x="3815" y="3183"/>
                  </a:lnTo>
                  <a:lnTo>
                    <a:pt x="3620" y="3334"/>
                  </a:lnTo>
                  <a:lnTo>
                    <a:pt x="3424" y="3477"/>
                  </a:lnTo>
                  <a:lnTo>
                    <a:pt x="3236" y="3627"/>
                  </a:lnTo>
                  <a:lnTo>
                    <a:pt x="3063" y="3785"/>
                  </a:lnTo>
                  <a:lnTo>
                    <a:pt x="2882" y="3936"/>
                  </a:lnTo>
                  <a:lnTo>
                    <a:pt x="2717" y="4094"/>
                  </a:lnTo>
                  <a:lnTo>
                    <a:pt x="2559" y="4252"/>
                  </a:lnTo>
                  <a:lnTo>
                    <a:pt x="2401" y="4410"/>
                  </a:lnTo>
                  <a:lnTo>
                    <a:pt x="2250" y="4568"/>
                  </a:lnTo>
                  <a:lnTo>
                    <a:pt x="2107" y="4733"/>
                  </a:lnTo>
                  <a:lnTo>
                    <a:pt x="1972" y="4899"/>
                  </a:lnTo>
                  <a:lnTo>
                    <a:pt x="1836" y="5064"/>
                  </a:lnTo>
                  <a:lnTo>
                    <a:pt x="1709" y="5230"/>
                  </a:lnTo>
                  <a:lnTo>
                    <a:pt x="1588" y="5396"/>
                  </a:lnTo>
                  <a:lnTo>
                    <a:pt x="1475" y="5561"/>
                  </a:lnTo>
                  <a:lnTo>
                    <a:pt x="1362" y="5734"/>
                  </a:lnTo>
                  <a:lnTo>
                    <a:pt x="1257" y="5907"/>
                  </a:lnTo>
                  <a:lnTo>
                    <a:pt x="1152" y="6080"/>
                  </a:lnTo>
                  <a:lnTo>
                    <a:pt x="1061" y="6246"/>
                  </a:lnTo>
                  <a:lnTo>
                    <a:pt x="971" y="6426"/>
                  </a:lnTo>
                  <a:lnTo>
                    <a:pt x="881" y="6599"/>
                  </a:lnTo>
                  <a:lnTo>
                    <a:pt x="798" y="6773"/>
                  </a:lnTo>
                  <a:lnTo>
                    <a:pt x="648" y="7126"/>
                  </a:lnTo>
                  <a:lnTo>
                    <a:pt x="520" y="7472"/>
                  </a:lnTo>
                  <a:lnTo>
                    <a:pt x="399" y="7834"/>
                  </a:lnTo>
                  <a:lnTo>
                    <a:pt x="301" y="8187"/>
                  </a:lnTo>
                  <a:lnTo>
                    <a:pt x="219" y="8541"/>
                  </a:lnTo>
                  <a:lnTo>
                    <a:pt x="151" y="8894"/>
                  </a:lnTo>
                  <a:lnTo>
                    <a:pt x="98" y="9248"/>
                  </a:lnTo>
                  <a:lnTo>
                    <a:pt x="53" y="9594"/>
                  </a:lnTo>
                  <a:lnTo>
                    <a:pt x="23" y="9948"/>
                  </a:lnTo>
                  <a:lnTo>
                    <a:pt x="8" y="10286"/>
                  </a:lnTo>
                  <a:lnTo>
                    <a:pt x="0" y="10633"/>
                  </a:lnTo>
                  <a:lnTo>
                    <a:pt x="0" y="10971"/>
                  </a:lnTo>
                  <a:lnTo>
                    <a:pt x="16" y="11302"/>
                  </a:lnTo>
                  <a:lnTo>
                    <a:pt x="38" y="11633"/>
                  </a:lnTo>
                  <a:lnTo>
                    <a:pt x="68" y="11957"/>
                  </a:lnTo>
                  <a:lnTo>
                    <a:pt x="106" y="12273"/>
                  </a:lnTo>
                  <a:lnTo>
                    <a:pt x="143" y="12581"/>
                  </a:lnTo>
                  <a:lnTo>
                    <a:pt x="196" y="12882"/>
                  </a:lnTo>
                  <a:lnTo>
                    <a:pt x="249" y="13176"/>
                  </a:lnTo>
                  <a:lnTo>
                    <a:pt x="309" y="13462"/>
                  </a:lnTo>
                  <a:lnTo>
                    <a:pt x="377" y="13733"/>
                  </a:lnTo>
                  <a:lnTo>
                    <a:pt x="437" y="13996"/>
                  </a:lnTo>
                  <a:lnTo>
                    <a:pt x="505" y="14252"/>
                  </a:lnTo>
                  <a:lnTo>
                    <a:pt x="648" y="14733"/>
                  </a:lnTo>
                  <a:lnTo>
                    <a:pt x="791" y="15162"/>
                  </a:lnTo>
                  <a:lnTo>
                    <a:pt x="926" y="15531"/>
                  </a:lnTo>
                  <a:lnTo>
                    <a:pt x="1046" y="15855"/>
                  </a:lnTo>
                  <a:lnTo>
                    <a:pt x="1152" y="16103"/>
                  </a:lnTo>
                  <a:lnTo>
                    <a:pt x="1235" y="16291"/>
                  </a:lnTo>
                  <a:lnTo>
                    <a:pt x="1310" y="16449"/>
                  </a:lnTo>
                  <a:lnTo>
                    <a:pt x="1551" y="16494"/>
                  </a:lnTo>
                  <a:lnTo>
                    <a:pt x="1784" y="16554"/>
                  </a:lnTo>
                  <a:lnTo>
                    <a:pt x="2002" y="16615"/>
                  </a:lnTo>
                  <a:lnTo>
                    <a:pt x="2213" y="16682"/>
                  </a:lnTo>
                  <a:lnTo>
                    <a:pt x="2416" y="16758"/>
                  </a:lnTo>
                  <a:lnTo>
                    <a:pt x="2604" y="16833"/>
                  </a:lnTo>
                  <a:lnTo>
                    <a:pt x="2792" y="16923"/>
                  </a:lnTo>
                  <a:lnTo>
                    <a:pt x="2965" y="17021"/>
                  </a:lnTo>
                  <a:lnTo>
                    <a:pt x="3131" y="17119"/>
                  </a:lnTo>
                  <a:lnTo>
                    <a:pt x="3289" y="17224"/>
                  </a:lnTo>
                  <a:lnTo>
                    <a:pt x="3439" y="17329"/>
                  </a:lnTo>
                  <a:lnTo>
                    <a:pt x="3582" y="17442"/>
                  </a:lnTo>
                  <a:lnTo>
                    <a:pt x="3725" y="17563"/>
                  </a:lnTo>
                  <a:lnTo>
                    <a:pt x="3853" y="17691"/>
                  </a:lnTo>
                  <a:lnTo>
                    <a:pt x="3973" y="17819"/>
                  </a:lnTo>
                  <a:lnTo>
                    <a:pt x="4094" y="17946"/>
                  </a:lnTo>
                  <a:lnTo>
                    <a:pt x="4207" y="18082"/>
                  </a:lnTo>
                  <a:lnTo>
                    <a:pt x="4312" y="18225"/>
                  </a:lnTo>
                  <a:lnTo>
                    <a:pt x="4410" y="18368"/>
                  </a:lnTo>
                  <a:lnTo>
                    <a:pt x="4508" y="18511"/>
                  </a:lnTo>
                  <a:lnTo>
                    <a:pt x="4598" y="18661"/>
                  </a:lnTo>
                  <a:lnTo>
                    <a:pt x="4681" y="18812"/>
                  </a:lnTo>
                  <a:lnTo>
                    <a:pt x="4763" y="18970"/>
                  </a:lnTo>
                  <a:lnTo>
                    <a:pt x="4839" y="19120"/>
                  </a:lnTo>
                  <a:lnTo>
                    <a:pt x="4989" y="19444"/>
                  </a:lnTo>
                  <a:lnTo>
                    <a:pt x="5125" y="19767"/>
                  </a:lnTo>
                  <a:lnTo>
                    <a:pt x="5245" y="20091"/>
                  </a:lnTo>
                  <a:lnTo>
                    <a:pt x="5365" y="20422"/>
                  </a:lnTo>
                  <a:lnTo>
                    <a:pt x="5433" y="20640"/>
                  </a:lnTo>
                  <a:lnTo>
                    <a:pt x="5478" y="20836"/>
                  </a:lnTo>
                  <a:lnTo>
                    <a:pt x="5508" y="21024"/>
                  </a:lnTo>
                  <a:lnTo>
                    <a:pt x="5523" y="21197"/>
                  </a:lnTo>
                  <a:lnTo>
                    <a:pt x="5523" y="21363"/>
                  </a:lnTo>
                  <a:lnTo>
                    <a:pt x="5516" y="21521"/>
                  </a:lnTo>
                  <a:lnTo>
                    <a:pt x="5493" y="21679"/>
                  </a:lnTo>
                  <a:lnTo>
                    <a:pt x="5463" y="21837"/>
                  </a:lnTo>
                  <a:lnTo>
                    <a:pt x="5388" y="22160"/>
                  </a:lnTo>
                  <a:lnTo>
                    <a:pt x="5298" y="22514"/>
                  </a:lnTo>
                  <a:lnTo>
                    <a:pt x="5253" y="22717"/>
                  </a:lnTo>
                  <a:lnTo>
                    <a:pt x="5215" y="22928"/>
                  </a:lnTo>
                  <a:lnTo>
                    <a:pt x="5177" y="23168"/>
                  </a:lnTo>
                  <a:lnTo>
                    <a:pt x="5155" y="23432"/>
                  </a:lnTo>
                  <a:lnTo>
                    <a:pt x="5147" y="23515"/>
                  </a:lnTo>
                  <a:lnTo>
                    <a:pt x="5155" y="23597"/>
                  </a:lnTo>
                  <a:lnTo>
                    <a:pt x="5162" y="23688"/>
                  </a:lnTo>
                  <a:lnTo>
                    <a:pt x="5177" y="23770"/>
                  </a:lnTo>
                  <a:lnTo>
                    <a:pt x="5207" y="23861"/>
                  </a:lnTo>
                  <a:lnTo>
                    <a:pt x="5238" y="23943"/>
                  </a:lnTo>
                  <a:lnTo>
                    <a:pt x="5275" y="24026"/>
                  </a:lnTo>
                  <a:lnTo>
                    <a:pt x="5320" y="24109"/>
                  </a:lnTo>
                  <a:lnTo>
                    <a:pt x="5365" y="24184"/>
                  </a:lnTo>
                  <a:lnTo>
                    <a:pt x="5426" y="24260"/>
                  </a:lnTo>
                  <a:lnTo>
                    <a:pt x="5486" y="24335"/>
                  </a:lnTo>
                  <a:lnTo>
                    <a:pt x="5546" y="24402"/>
                  </a:lnTo>
                  <a:lnTo>
                    <a:pt x="5614" y="24463"/>
                  </a:lnTo>
                  <a:lnTo>
                    <a:pt x="5689" y="24523"/>
                  </a:lnTo>
                  <a:lnTo>
                    <a:pt x="5772" y="24576"/>
                  </a:lnTo>
                  <a:lnTo>
                    <a:pt x="5847" y="24628"/>
                  </a:lnTo>
                  <a:lnTo>
                    <a:pt x="5937" y="24666"/>
                  </a:lnTo>
                  <a:lnTo>
                    <a:pt x="6020" y="24703"/>
                  </a:lnTo>
                  <a:lnTo>
                    <a:pt x="6110" y="24734"/>
                  </a:lnTo>
                  <a:lnTo>
                    <a:pt x="6208" y="24756"/>
                  </a:lnTo>
                  <a:lnTo>
                    <a:pt x="6298" y="24771"/>
                  </a:lnTo>
                  <a:lnTo>
                    <a:pt x="6396" y="24779"/>
                  </a:lnTo>
                  <a:lnTo>
                    <a:pt x="6494" y="24771"/>
                  </a:lnTo>
                  <a:lnTo>
                    <a:pt x="6599" y="24756"/>
                  </a:lnTo>
                  <a:lnTo>
                    <a:pt x="6697" y="24734"/>
                  </a:lnTo>
                  <a:lnTo>
                    <a:pt x="6803" y="24703"/>
                  </a:lnTo>
                  <a:lnTo>
                    <a:pt x="6908" y="24666"/>
                  </a:lnTo>
                  <a:lnTo>
                    <a:pt x="7006" y="24606"/>
                  </a:lnTo>
                  <a:lnTo>
                    <a:pt x="7111" y="24545"/>
                  </a:lnTo>
                  <a:lnTo>
                    <a:pt x="7216" y="24463"/>
                  </a:lnTo>
                  <a:lnTo>
                    <a:pt x="7322" y="24380"/>
                  </a:lnTo>
                  <a:lnTo>
                    <a:pt x="7420" y="24275"/>
                  </a:lnTo>
                  <a:lnTo>
                    <a:pt x="7254" y="24335"/>
                  </a:lnTo>
                  <a:lnTo>
                    <a:pt x="7081" y="24380"/>
                  </a:lnTo>
                  <a:lnTo>
                    <a:pt x="6923" y="24402"/>
                  </a:lnTo>
                  <a:lnTo>
                    <a:pt x="6757" y="24410"/>
                  </a:lnTo>
                  <a:lnTo>
                    <a:pt x="6682" y="24402"/>
                  </a:lnTo>
                  <a:lnTo>
                    <a:pt x="6607" y="24395"/>
                  </a:lnTo>
                  <a:lnTo>
                    <a:pt x="6539" y="24380"/>
                  </a:lnTo>
                  <a:lnTo>
                    <a:pt x="6472" y="24365"/>
                  </a:lnTo>
                  <a:lnTo>
                    <a:pt x="6404" y="24342"/>
                  </a:lnTo>
                  <a:lnTo>
                    <a:pt x="6344" y="24312"/>
                  </a:lnTo>
                  <a:lnTo>
                    <a:pt x="6283" y="24282"/>
                  </a:lnTo>
                  <a:lnTo>
                    <a:pt x="6231" y="24252"/>
                  </a:lnTo>
                  <a:lnTo>
                    <a:pt x="6178" y="24207"/>
                  </a:lnTo>
                  <a:lnTo>
                    <a:pt x="6133" y="24162"/>
                  </a:lnTo>
                  <a:lnTo>
                    <a:pt x="6095" y="24117"/>
                  </a:lnTo>
                  <a:lnTo>
                    <a:pt x="6058" y="24064"/>
                  </a:lnTo>
                  <a:lnTo>
                    <a:pt x="6028" y="24004"/>
                  </a:lnTo>
                  <a:lnTo>
                    <a:pt x="6005" y="23943"/>
                  </a:lnTo>
                  <a:lnTo>
                    <a:pt x="5990" y="23876"/>
                  </a:lnTo>
                  <a:lnTo>
                    <a:pt x="5975" y="23808"/>
                  </a:lnTo>
                  <a:lnTo>
                    <a:pt x="5975" y="23733"/>
                  </a:lnTo>
                  <a:lnTo>
                    <a:pt x="5975" y="23650"/>
                  </a:lnTo>
                  <a:lnTo>
                    <a:pt x="5982" y="23567"/>
                  </a:lnTo>
                  <a:lnTo>
                    <a:pt x="6005" y="23477"/>
                  </a:lnTo>
                  <a:lnTo>
                    <a:pt x="6028" y="23387"/>
                  </a:lnTo>
                  <a:lnTo>
                    <a:pt x="6065" y="23289"/>
                  </a:lnTo>
                  <a:lnTo>
                    <a:pt x="6110" y="23184"/>
                  </a:lnTo>
                  <a:lnTo>
                    <a:pt x="6156" y="23078"/>
                  </a:lnTo>
                  <a:lnTo>
                    <a:pt x="6268" y="22867"/>
                  </a:lnTo>
                  <a:lnTo>
                    <a:pt x="6366" y="22657"/>
                  </a:lnTo>
                  <a:lnTo>
                    <a:pt x="6457" y="22469"/>
                  </a:lnTo>
                  <a:lnTo>
                    <a:pt x="6532" y="22281"/>
                  </a:lnTo>
                  <a:lnTo>
                    <a:pt x="6607" y="22100"/>
                  </a:lnTo>
                  <a:lnTo>
                    <a:pt x="6667" y="21934"/>
                  </a:lnTo>
                  <a:lnTo>
                    <a:pt x="6720" y="21776"/>
                  </a:lnTo>
                  <a:lnTo>
                    <a:pt x="6773" y="21618"/>
                  </a:lnTo>
                  <a:lnTo>
                    <a:pt x="6810" y="21475"/>
                  </a:lnTo>
                  <a:lnTo>
                    <a:pt x="6840" y="21332"/>
                  </a:lnTo>
                  <a:lnTo>
                    <a:pt x="6870" y="21205"/>
                  </a:lnTo>
                  <a:lnTo>
                    <a:pt x="6893" y="21077"/>
                  </a:lnTo>
                  <a:lnTo>
                    <a:pt x="6908" y="20949"/>
                  </a:lnTo>
                  <a:lnTo>
                    <a:pt x="6916" y="20836"/>
                  </a:lnTo>
                  <a:lnTo>
                    <a:pt x="6931" y="20618"/>
                  </a:lnTo>
                  <a:lnTo>
                    <a:pt x="6923" y="20414"/>
                  </a:lnTo>
                  <a:lnTo>
                    <a:pt x="6900" y="20226"/>
                  </a:lnTo>
                  <a:lnTo>
                    <a:pt x="6878" y="20046"/>
                  </a:lnTo>
                  <a:lnTo>
                    <a:pt x="6848" y="19865"/>
                  </a:lnTo>
                  <a:lnTo>
                    <a:pt x="6780" y="19527"/>
                  </a:lnTo>
                  <a:lnTo>
                    <a:pt x="6750" y="19361"/>
                  </a:lnTo>
                  <a:lnTo>
                    <a:pt x="6735" y="19180"/>
                  </a:lnTo>
                  <a:lnTo>
                    <a:pt x="6727" y="19075"/>
                  </a:lnTo>
                  <a:lnTo>
                    <a:pt x="6727" y="18970"/>
                  </a:lnTo>
                  <a:lnTo>
                    <a:pt x="6742" y="18759"/>
                  </a:lnTo>
                  <a:lnTo>
                    <a:pt x="6773" y="18548"/>
                  </a:lnTo>
                  <a:lnTo>
                    <a:pt x="6818" y="18330"/>
                  </a:lnTo>
                  <a:lnTo>
                    <a:pt x="6878" y="18104"/>
                  </a:lnTo>
                  <a:lnTo>
                    <a:pt x="6961" y="17879"/>
                  </a:lnTo>
                  <a:lnTo>
                    <a:pt x="7058" y="17653"/>
                  </a:lnTo>
                  <a:lnTo>
                    <a:pt x="7171" y="17420"/>
                  </a:lnTo>
                  <a:lnTo>
                    <a:pt x="7299" y="17186"/>
                  </a:lnTo>
                  <a:lnTo>
                    <a:pt x="7435" y="16953"/>
                  </a:lnTo>
                  <a:lnTo>
                    <a:pt x="7593" y="16720"/>
                  </a:lnTo>
                  <a:lnTo>
                    <a:pt x="7766" y="16479"/>
                  </a:lnTo>
                  <a:lnTo>
                    <a:pt x="7946" y="16238"/>
                  </a:lnTo>
                  <a:lnTo>
                    <a:pt x="8150" y="15998"/>
                  </a:lnTo>
                  <a:lnTo>
                    <a:pt x="8360" y="15757"/>
                  </a:lnTo>
                  <a:lnTo>
                    <a:pt x="8586" y="15509"/>
                  </a:lnTo>
                  <a:lnTo>
                    <a:pt x="8864" y="15192"/>
                  </a:lnTo>
                  <a:lnTo>
                    <a:pt x="9120" y="14884"/>
                  </a:lnTo>
                  <a:lnTo>
                    <a:pt x="9353" y="14591"/>
                  </a:lnTo>
                  <a:lnTo>
                    <a:pt x="9557" y="14297"/>
                  </a:lnTo>
                  <a:lnTo>
                    <a:pt x="9737" y="14011"/>
                  </a:lnTo>
                  <a:lnTo>
                    <a:pt x="9895" y="13733"/>
                  </a:lnTo>
                  <a:lnTo>
                    <a:pt x="10031" y="13454"/>
                  </a:lnTo>
                  <a:lnTo>
                    <a:pt x="10151" y="13191"/>
                  </a:lnTo>
                  <a:lnTo>
                    <a:pt x="10256" y="12935"/>
                  </a:lnTo>
                  <a:lnTo>
                    <a:pt x="10339" y="12679"/>
                  </a:lnTo>
                  <a:lnTo>
                    <a:pt x="10407" y="12439"/>
                  </a:lnTo>
                  <a:lnTo>
                    <a:pt x="10467" y="12198"/>
                  </a:lnTo>
                  <a:lnTo>
                    <a:pt x="10512" y="11972"/>
                  </a:lnTo>
                  <a:lnTo>
                    <a:pt x="10542" y="11746"/>
                  </a:lnTo>
                  <a:lnTo>
                    <a:pt x="10572" y="11528"/>
                  </a:lnTo>
                  <a:lnTo>
                    <a:pt x="10595" y="11317"/>
                  </a:lnTo>
                  <a:lnTo>
                    <a:pt x="10618" y="10911"/>
                  </a:lnTo>
                  <a:lnTo>
                    <a:pt x="10633" y="10535"/>
                  </a:lnTo>
                  <a:lnTo>
                    <a:pt x="10655" y="10174"/>
                  </a:lnTo>
                  <a:lnTo>
                    <a:pt x="10670" y="10008"/>
                  </a:lnTo>
                  <a:lnTo>
                    <a:pt x="10693" y="9850"/>
                  </a:lnTo>
                  <a:lnTo>
                    <a:pt x="10723" y="9692"/>
                  </a:lnTo>
                  <a:lnTo>
                    <a:pt x="10761" y="9542"/>
                  </a:lnTo>
                  <a:lnTo>
                    <a:pt x="10806" y="9391"/>
                  </a:lnTo>
                  <a:lnTo>
                    <a:pt x="10866" y="9256"/>
                  </a:lnTo>
                  <a:lnTo>
                    <a:pt x="10934" y="9120"/>
                  </a:lnTo>
                  <a:lnTo>
                    <a:pt x="11024" y="8992"/>
                  </a:lnTo>
                  <a:lnTo>
                    <a:pt x="11129" y="8872"/>
                  </a:lnTo>
                  <a:lnTo>
                    <a:pt x="11250" y="8751"/>
                  </a:lnTo>
                  <a:lnTo>
                    <a:pt x="11408" y="8624"/>
                  </a:lnTo>
                  <a:lnTo>
                    <a:pt x="11566" y="8503"/>
                  </a:lnTo>
                  <a:lnTo>
                    <a:pt x="11724" y="8390"/>
                  </a:lnTo>
                  <a:lnTo>
                    <a:pt x="11874" y="8285"/>
                  </a:lnTo>
                  <a:lnTo>
                    <a:pt x="12032" y="8195"/>
                  </a:lnTo>
                  <a:lnTo>
                    <a:pt x="12190" y="8119"/>
                  </a:lnTo>
                  <a:lnTo>
                    <a:pt x="12341" y="8044"/>
                  </a:lnTo>
                  <a:lnTo>
                    <a:pt x="12499" y="7984"/>
                  </a:lnTo>
                  <a:lnTo>
                    <a:pt x="12657" y="7931"/>
                  </a:lnTo>
                  <a:lnTo>
                    <a:pt x="12807" y="7886"/>
                  </a:lnTo>
                  <a:lnTo>
                    <a:pt x="12965" y="7849"/>
                  </a:lnTo>
                  <a:lnTo>
                    <a:pt x="13116" y="7818"/>
                  </a:lnTo>
                  <a:lnTo>
                    <a:pt x="13274" y="7796"/>
                  </a:lnTo>
                  <a:lnTo>
                    <a:pt x="13424" y="7788"/>
                  </a:lnTo>
                  <a:lnTo>
                    <a:pt x="13582" y="7781"/>
                  </a:lnTo>
                  <a:lnTo>
                    <a:pt x="13740" y="7773"/>
                  </a:lnTo>
                  <a:lnTo>
                    <a:pt x="13891" y="7781"/>
                  </a:lnTo>
                  <a:lnTo>
                    <a:pt x="14049" y="7796"/>
                  </a:lnTo>
                  <a:lnTo>
                    <a:pt x="14207" y="7811"/>
                  </a:lnTo>
                  <a:lnTo>
                    <a:pt x="14357" y="7834"/>
                  </a:lnTo>
                  <a:lnTo>
                    <a:pt x="14673" y="7886"/>
                  </a:lnTo>
                  <a:lnTo>
                    <a:pt x="14989" y="7961"/>
                  </a:lnTo>
                  <a:lnTo>
                    <a:pt x="15313" y="8044"/>
                  </a:lnTo>
                  <a:lnTo>
                    <a:pt x="15636" y="8142"/>
                  </a:lnTo>
                  <a:lnTo>
                    <a:pt x="15960" y="8255"/>
                  </a:lnTo>
                  <a:lnTo>
                    <a:pt x="16291" y="8360"/>
                  </a:lnTo>
                  <a:lnTo>
                    <a:pt x="16968" y="8593"/>
                  </a:lnTo>
                  <a:lnTo>
                    <a:pt x="17314" y="8706"/>
                  </a:lnTo>
                  <a:lnTo>
                    <a:pt x="17668" y="8819"/>
                  </a:lnTo>
                  <a:lnTo>
                    <a:pt x="18022" y="8917"/>
                  </a:lnTo>
                  <a:lnTo>
                    <a:pt x="18390" y="9007"/>
                  </a:lnTo>
                  <a:lnTo>
                    <a:pt x="18759" y="9090"/>
                  </a:lnTo>
                  <a:lnTo>
                    <a:pt x="18955" y="9120"/>
                  </a:lnTo>
                  <a:lnTo>
                    <a:pt x="19143" y="9150"/>
                  </a:lnTo>
                  <a:lnTo>
                    <a:pt x="19338" y="9173"/>
                  </a:lnTo>
                  <a:lnTo>
                    <a:pt x="19534" y="9195"/>
                  </a:lnTo>
                  <a:lnTo>
                    <a:pt x="19730" y="9210"/>
                  </a:lnTo>
                  <a:lnTo>
                    <a:pt x="19933" y="9218"/>
                  </a:lnTo>
                  <a:lnTo>
                    <a:pt x="20339" y="9218"/>
                  </a:lnTo>
                  <a:lnTo>
                    <a:pt x="20542" y="9203"/>
                  </a:lnTo>
                  <a:lnTo>
                    <a:pt x="20753" y="9188"/>
                  </a:lnTo>
                  <a:lnTo>
                    <a:pt x="20964" y="9165"/>
                  </a:lnTo>
                  <a:lnTo>
                    <a:pt x="21182" y="9135"/>
                  </a:lnTo>
                  <a:lnTo>
                    <a:pt x="21400" y="9090"/>
                  </a:lnTo>
                  <a:lnTo>
                    <a:pt x="21618" y="9045"/>
                  </a:lnTo>
                  <a:lnTo>
                    <a:pt x="21837" y="8985"/>
                  </a:lnTo>
                  <a:lnTo>
                    <a:pt x="22062" y="8925"/>
                  </a:lnTo>
                  <a:lnTo>
                    <a:pt x="22296" y="8849"/>
                  </a:lnTo>
                  <a:lnTo>
                    <a:pt x="22521" y="8767"/>
                  </a:lnTo>
                  <a:lnTo>
                    <a:pt x="23071" y="8548"/>
                  </a:lnTo>
                  <a:lnTo>
                    <a:pt x="23545" y="8368"/>
                  </a:lnTo>
                  <a:lnTo>
                    <a:pt x="23951" y="8210"/>
                  </a:lnTo>
                  <a:lnTo>
                    <a:pt x="24132" y="8150"/>
                  </a:lnTo>
                  <a:lnTo>
                    <a:pt x="24305" y="8097"/>
                  </a:lnTo>
                  <a:lnTo>
                    <a:pt x="24463" y="8052"/>
                  </a:lnTo>
                  <a:lnTo>
                    <a:pt x="24606" y="8022"/>
                  </a:lnTo>
                  <a:lnTo>
                    <a:pt x="24741" y="8007"/>
                  </a:lnTo>
                  <a:lnTo>
                    <a:pt x="24869" y="7999"/>
                  </a:lnTo>
                  <a:lnTo>
                    <a:pt x="24989" y="8007"/>
                  </a:lnTo>
                  <a:lnTo>
                    <a:pt x="25102" y="8029"/>
                  </a:lnTo>
                  <a:lnTo>
                    <a:pt x="25215" y="8067"/>
                  </a:lnTo>
                  <a:lnTo>
                    <a:pt x="25320" y="8119"/>
                  </a:lnTo>
                  <a:lnTo>
                    <a:pt x="25418" y="8187"/>
                  </a:lnTo>
                  <a:lnTo>
                    <a:pt x="25516" y="8277"/>
                  </a:lnTo>
                  <a:lnTo>
                    <a:pt x="25614" y="8383"/>
                  </a:lnTo>
                  <a:lnTo>
                    <a:pt x="25712" y="8503"/>
                  </a:lnTo>
                  <a:lnTo>
                    <a:pt x="25810" y="8646"/>
                  </a:lnTo>
                  <a:lnTo>
                    <a:pt x="25907" y="8804"/>
                  </a:lnTo>
                  <a:lnTo>
                    <a:pt x="26013" y="8985"/>
                  </a:lnTo>
                  <a:lnTo>
                    <a:pt x="26118" y="9188"/>
                  </a:lnTo>
                  <a:lnTo>
                    <a:pt x="26231" y="9414"/>
                  </a:lnTo>
                  <a:lnTo>
                    <a:pt x="26351" y="9662"/>
                  </a:lnTo>
                  <a:lnTo>
                    <a:pt x="26615" y="10234"/>
                  </a:lnTo>
                  <a:lnTo>
                    <a:pt x="27254" y="11671"/>
                  </a:lnTo>
                  <a:lnTo>
                    <a:pt x="27329" y="11460"/>
                  </a:lnTo>
                  <a:lnTo>
                    <a:pt x="27405" y="11242"/>
                  </a:lnTo>
                  <a:lnTo>
                    <a:pt x="27465" y="11024"/>
                  </a:lnTo>
                  <a:lnTo>
                    <a:pt x="27518" y="10791"/>
                  </a:lnTo>
                  <a:lnTo>
                    <a:pt x="27563" y="10557"/>
                  </a:lnTo>
                  <a:lnTo>
                    <a:pt x="27600" y="10324"/>
                  </a:lnTo>
                  <a:lnTo>
                    <a:pt x="27630" y="10083"/>
                  </a:lnTo>
                  <a:lnTo>
                    <a:pt x="27653" y="9835"/>
                  </a:lnTo>
                  <a:lnTo>
                    <a:pt x="27661" y="9587"/>
                  </a:lnTo>
                  <a:lnTo>
                    <a:pt x="27668" y="9338"/>
                  </a:lnTo>
                  <a:lnTo>
                    <a:pt x="27661" y="9083"/>
                  </a:lnTo>
                  <a:lnTo>
                    <a:pt x="27645" y="8819"/>
                  </a:lnTo>
                  <a:lnTo>
                    <a:pt x="27623" y="8563"/>
                  </a:lnTo>
                  <a:lnTo>
                    <a:pt x="27593" y="8300"/>
                  </a:lnTo>
                  <a:lnTo>
                    <a:pt x="27548" y="8037"/>
                  </a:lnTo>
                  <a:lnTo>
                    <a:pt x="27503" y="7773"/>
                  </a:lnTo>
                  <a:lnTo>
                    <a:pt x="27442" y="7502"/>
                  </a:lnTo>
                  <a:lnTo>
                    <a:pt x="27367" y="7239"/>
                  </a:lnTo>
                  <a:lnTo>
                    <a:pt x="27292" y="6976"/>
                  </a:lnTo>
                  <a:lnTo>
                    <a:pt x="27202" y="6705"/>
                  </a:lnTo>
                  <a:lnTo>
                    <a:pt x="27104" y="6441"/>
                  </a:lnTo>
                  <a:lnTo>
                    <a:pt x="26998" y="6171"/>
                  </a:lnTo>
                  <a:lnTo>
                    <a:pt x="26878" y="5907"/>
                  </a:lnTo>
                  <a:lnTo>
                    <a:pt x="26750" y="5644"/>
                  </a:lnTo>
                  <a:lnTo>
                    <a:pt x="26615" y="5388"/>
                  </a:lnTo>
                  <a:lnTo>
                    <a:pt x="26464" y="5125"/>
                  </a:lnTo>
                  <a:lnTo>
                    <a:pt x="26306" y="4869"/>
                  </a:lnTo>
                  <a:lnTo>
                    <a:pt x="26141" y="4621"/>
                  </a:lnTo>
                  <a:lnTo>
                    <a:pt x="25960" y="4365"/>
                  </a:lnTo>
                  <a:lnTo>
                    <a:pt x="25772" y="4116"/>
                  </a:lnTo>
                  <a:lnTo>
                    <a:pt x="25576" y="3876"/>
                  </a:lnTo>
                  <a:lnTo>
                    <a:pt x="25366" y="3635"/>
                  </a:lnTo>
                  <a:lnTo>
                    <a:pt x="25140" y="3402"/>
                  </a:lnTo>
                  <a:lnTo>
                    <a:pt x="24907" y="3176"/>
                  </a:lnTo>
                  <a:lnTo>
                    <a:pt x="24666" y="2950"/>
                  </a:lnTo>
                  <a:lnTo>
                    <a:pt x="24410" y="2732"/>
                  </a:lnTo>
                  <a:lnTo>
                    <a:pt x="24147" y="2514"/>
                  </a:lnTo>
                  <a:lnTo>
                    <a:pt x="23868" y="2311"/>
                  </a:lnTo>
                  <a:lnTo>
                    <a:pt x="23582" y="2107"/>
                  </a:lnTo>
                  <a:lnTo>
                    <a:pt x="23281" y="1919"/>
                  </a:lnTo>
                  <a:lnTo>
                    <a:pt x="22965" y="1731"/>
                  </a:lnTo>
                  <a:lnTo>
                    <a:pt x="22642" y="1551"/>
                  </a:lnTo>
                  <a:lnTo>
                    <a:pt x="22311" y="1377"/>
                  </a:lnTo>
                  <a:lnTo>
                    <a:pt x="21964" y="1219"/>
                  </a:lnTo>
                  <a:lnTo>
                    <a:pt x="21603" y="1061"/>
                  </a:lnTo>
                  <a:lnTo>
                    <a:pt x="21235" y="918"/>
                  </a:lnTo>
                  <a:lnTo>
                    <a:pt x="20851" y="783"/>
                  </a:lnTo>
                  <a:lnTo>
                    <a:pt x="20452" y="655"/>
                  </a:lnTo>
                  <a:lnTo>
                    <a:pt x="20046" y="542"/>
                  </a:lnTo>
                  <a:lnTo>
                    <a:pt x="19624" y="437"/>
                  </a:lnTo>
                  <a:lnTo>
                    <a:pt x="19195" y="339"/>
                  </a:lnTo>
                  <a:lnTo>
                    <a:pt x="18752" y="256"/>
                  </a:lnTo>
                  <a:lnTo>
                    <a:pt x="18293" y="189"/>
                  </a:lnTo>
                  <a:lnTo>
                    <a:pt x="17818" y="121"/>
                  </a:lnTo>
                  <a:lnTo>
                    <a:pt x="17337" y="76"/>
                  </a:lnTo>
                  <a:lnTo>
                    <a:pt x="16840" y="38"/>
                  </a:lnTo>
                  <a:lnTo>
                    <a:pt x="16329" y="16"/>
                  </a:lnTo>
                  <a:lnTo>
                    <a:pt x="15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278750" y="869225"/>
              <a:ext cx="412375" cy="319075"/>
            </a:xfrm>
            <a:custGeom>
              <a:avLst/>
              <a:gdLst/>
              <a:ahLst/>
              <a:cxnLst/>
              <a:rect l="l" t="t" r="r" b="b"/>
              <a:pathLst>
                <a:path w="16495" h="12763" extrusionOk="0">
                  <a:moveTo>
                    <a:pt x="8247" y="1"/>
                  </a:moveTo>
                  <a:lnTo>
                    <a:pt x="7826" y="8"/>
                  </a:lnTo>
                  <a:lnTo>
                    <a:pt x="7404" y="38"/>
                  </a:lnTo>
                  <a:lnTo>
                    <a:pt x="6991" y="76"/>
                  </a:lnTo>
                  <a:lnTo>
                    <a:pt x="6592" y="136"/>
                  </a:lnTo>
                  <a:lnTo>
                    <a:pt x="6193" y="204"/>
                  </a:lnTo>
                  <a:lnTo>
                    <a:pt x="5802" y="287"/>
                  </a:lnTo>
                  <a:lnTo>
                    <a:pt x="5418" y="392"/>
                  </a:lnTo>
                  <a:lnTo>
                    <a:pt x="5042" y="505"/>
                  </a:lnTo>
                  <a:lnTo>
                    <a:pt x="4673" y="633"/>
                  </a:lnTo>
                  <a:lnTo>
                    <a:pt x="4319" y="776"/>
                  </a:lnTo>
                  <a:lnTo>
                    <a:pt x="3973" y="926"/>
                  </a:lnTo>
                  <a:lnTo>
                    <a:pt x="3642" y="1092"/>
                  </a:lnTo>
                  <a:lnTo>
                    <a:pt x="3319" y="1272"/>
                  </a:lnTo>
                  <a:lnTo>
                    <a:pt x="3003" y="1460"/>
                  </a:lnTo>
                  <a:lnTo>
                    <a:pt x="2709" y="1664"/>
                  </a:lnTo>
                  <a:lnTo>
                    <a:pt x="2416" y="1874"/>
                  </a:lnTo>
                  <a:lnTo>
                    <a:pt x="2145" y="2093"/>
                  </a:lnTo>
                  <a:lnTo>
                    <a:pt x="1889" y="2326"/>
                  </a:lnTo>
                  <a:lnTo>
                    <a:pt x="1641" y="2567"/>
                  </a:lnTo>
                  <a:lnTo>
                    <a:pt x="1415" y="2815"/>
                  </a:lnTo>
                  <a:lnTo>
                    <a:pt x="1197" y="3078"/>
                  </a:lnTo>
                  <a:lnTo>
                    <a:pt x="1001" y="3342"/>
                  </a:lnTo>
                  <a:lnTo>
                    <a:pt x="903" y="3477"/>
                  </a:lnTo>
                  <a:lnTo>
                    <a:pt x="820" y="3620"/>
                  </a:lnTo>
                  <a:lnTo>
                    <a:pt x="730" y="3755"/>
                  </a:lnTo>
                  <a:lnTo>
                    <a:pt x="655" y="3898"/>
                  </a:lnTo>
                  <a:lnTo>
                    <a:pt x="580" y="4041"/>
                  </a:lnTo>
                  <a:lnTo>
                    <a:pt x="504" y="4192"/>
                  </a:lnTo>
                  <a:lnTo>
                    <a:pt x="437" y="4335"/>
                  </a:lnTo>
                  <a:lnTo>
                    <a:pt x="377" y="4485"/>
                  </a:lnTo>
                  <a:lnTo>
                    <a:pt x="316" y="4636"/>
                  </a:lnTo>
                  <a:lnTo>
                    <a:pt x="264" y="4786"/>
                  </a:lnTo>
                  <a:lnTo>
                    <a:pt x="219" y="4944"/>
                  </a:lnTo>
                  <a:lnTo>
                    <a:pt x="173" y="5095"/>
                  </a:lnTo>
                  <a:lnTo>
                    <a:pt x="136" y="5253"/>
                  </a:lnTo>
                  <a:lnTo>
                    <a:pt x="98" y="5411"/>
                  </a:lnTo>
                  <a:lnTo>
                    <a:pt x="68" y="5569"/>
                  </a:lnTo>
                  <a:lnTo>
                    <a:pt x="45" y="5734"/>
                  </a:lnTo>
                  <a:lnTo>
                    <a:pt x="30" y="5892"/>
                  </a:lnTo>
                  <a:lnTo>
                    <a:pt x="15" y="6058"/>
                  </a:lnTo>
                  <a:lnTo>
                    <a:pt x="8" y="6216"/>
                  </a:lnTo>
                  <a:lnTo>
                    <a:pt x="0" y="6382"/>
                  </a:lnTo>
                  <a:lnTo>
                    <a:pt x="8" y="6547"/>
                  </a:lnTo>
                  <a:lnTo>
                    <a:pt x="15" y="6713"/>
                  </a:lnTo>
                  <a:lnTo>
                    <a:pt x="30" y="6878"/>
                  </a:lnTo>
                  <a:lnTo>
                    <a:pt x="45" y="7036"/>
                  </a:lnTo>
                  <a:lnTo>
                    <a:pt x="68" y="7194"/>
                  </a:lnTo>
                  <a:lnTo>
                    <a:pt x="98" y="7352"/>
                  </a:lnTo>
                  <a:lnTo>
                    <a:pt x="136" y="7510"/>
                  </a:lnTo>
                  <a:lnTo>
                    <a:pt x="173" y="7668"/>
                  </a:lnTo>
                  <a:lnTo>
                    <a:pt x="219" y="7826"/>
                  </a:lnTo>
                  <a:lnTo>
                    <a:pt x="264" y="7977"/>
                  </a:lnTo>
                  <a:lnTo>
                    <a:pt x="316" y="8127"/>
                  </a:lnTo>
                  <a:lnTo>
                    <a:pt x="377" y="8278"/>
                  </a:lnTo>
                  <a:lnTo>
                    <a:pt x="437" y="8428"/>
                  </a:lnTo>
                  <a:lnTo>
                    <a:pt x="504" y="8579"/>
                  </a:lnTo>
                  <a:lnTo>
                    <a:pt x="580" y="8722"/>
                  </a:lnTo>
                  <a:lnTo>
                    <a:pt x="655" y="8865"/>
                  </a:lnTo>
                  <a:lnTo>
                    <a:pt x="730" y="9008"/>
                  </a:lnTo>
                  <a:lnTo>
                    <a:pt x="820" y="9151"/>
                  </a:lnTo>
                  <a:lnTo>
                    <a:pt x="903" y="9286"/>
                  </a:lnTo>
                  <a:lnTo>
                    <a:pt x="1001" y="9429"/>
                  </a:lnTo>
                  <a:lnTo>
                    <a:pt x="1197" y="9692"/>
                  </a:lnTo>
                  <a:lnTo>
                    <a:pt x="1415" y="9948"/>
                  </a:lnTo>
                  <a:lnTo>
                    <a:pt x="1641" y="10204"/>
                  </a:lnTo>
                  <a:lnTo>
                    <a:pt x="1889" y="10445"/>
                  </a:lnTo>
                  <a:lnTo>
                    <a:pt x="2145" y="10670"/>
                  </a:lnTo>
                  <a:lnTo>
                    <a:pt x="2416" y="10896"/>
                  </a:lnTo>
                  <a:lnTo>
                    <a:pt x="2709" y="11107"/>
                  </a:lnTo>
                  <a:lnTo>
                    <a:pt x="3003" y="11310"/>
                  </a:lnTo>
                  <a:lnTo>
                    <a:pt x="3319" y="11498"/>
                  </a:lnTo>
                  <a:lnTo>
                    <a:pt x="3642" y="11671"/>
                  </a:lnTo>
                  <a:lnTo>
                    <a:pt x="3973" y="11844"/>
                  </a:lnTo>
                  <a:lnTo>
                    <a:pt x="4319" y="11995"/>
                  </a:lnTo>
                  <a:lnTo>
                    <a:pt x="4673" y="12138"/>
                  </a:lnTo>
                  <a:lnTo>
                    <a:pt x="5042" y="12266"/>
                  </a:lnTo>
                  <a:lnTo>
                    <a:pt x="5418" y="12379"/>
                  </a:lnTo>
                  <a:lnTo>
                    <a:pt x="5802" y="12476"/>
                  </a:lnTo>
                  <a:lnTo>
                    <a:pt x="6193" y="12567"/>
                  </a:lnTo>
                  <a:lnTo>
                    <a:pt x="6592" y="12634"/>
                  </a:lnTo>
                  <a:lnTo>
                    <a:pt x="6991" y="12695"/>
                  </a:lnTo>
                  <a:lnTo>
                    <a:pt x="7404" y="12732"/>
                  </a:lnTo>
                  <a:lnTo>
                    <a:pt x="7826" y="12755"/>
                  </a:lnTo>
                  <a:lnTo>
                    <a:pt x="8247" y="12762"/>
                  </a:lnTo>
                  <a:lnTo>
                    <a:pt x="8676" y="12755"/>
                  </a:lnTo>
                  <a:lnTo>
                    <a:pt x="9090" y="12732"/>
                  </a:lnTo>
                  <a:lnTo>
                    <a:pt x="9504" y="12695"/>
                  </a:lnTo>
                  <a:lnTo>
                    <a:pt x="9910" y="12634"/>
                  </a:lnTo>
                  <a:lnTo>
                    <a:pt x="10309" y="12567"/>
                  </a:lnTo>
                  <a:lnTo>
                    <a:pt x="10700" y="12476"/>
                  </a:lnTo>
                  <a:lnTo>
                    <a:pt x="11084" y="12379"/>
                  </a:lnTo>
                  <a:lnTo>
                    <a:pt x="11460" y="12266"/>
                  </a:lnTo>
                  <a:lnTo>
                    <a:pt x="11829" y="12138"/>
                  </a:lnTo>
                  <a:lnTo>
                    <a:pt x="12182" y="11995"/>
                  </a:lnTo>
                  <a:lnTo>
                    <a:pt x="12529" y="11844"/>
                  </a:lnTo>
                  <a:lnTo>
                    <a:pt x="12860" y="11671"/>
                  </a:lnTo>
                  <a:lnTo>
                    <a:pt x="13183" y="11498"/>
                  </a:lnTo>
                  <a:lnTo>
                    <a:pt x="13492" y="11310"/>
                  </a:lnTo>
                  <a:lnTo>
                    <a:pt x="13793" y="11107"/>
                  </a:lnTo>
                  <a:lnTo>
                    <a:pt x="14079" y="10896"/>
                  </a:lnTo>
                  <a:lnTo>
                    <a:pt x="14357" y="10670"/>
                  </a:lnTo>
                  <a:lnTo>
                    <a:pt x="14613" y="10445"/>
                  </a:lnTo>
                  <a:lnTo>
                    <a:pt x="14861" y="10204"/>
                  </a:lnTo>
                  <a:lnTo>
                    <a:pt x="15087" y="9948"/>
                  </a:lnTo>
                  <a:lnTo>
                    <a:pt x="15305" y="9692"/>
                  </a:lnTo>
                  <a:lnTo>
                    <a:pt x="15501" y="9429"/>
                  </a:lnTo>
                  <a:lnTo>
                    <a:pt x="15591" y="9286"/>
                  </a:lnTo>
                  <a:lnTo>
                    <a:pt x="15681" y="9151"/>
                  </a:lnTo>
                  <a:lnTo>
                    <a:pt x="15764" y="9008"/>
                  </a:lnTo>
                  <a:lnTo>
                    <a:pt x="15847" y="8865"/>
                  </a:lnTo>
                  <a:lnTo>
                    <a:pt x="15922" y="8722"/>
                  </a:lnTo>
                  <a:lnTo>
                    <a:pt x="15997" y="8579"/>
                  </a:lnTo>
                  <a:lnTo>
                    <a:pt x="16065" y="8428"/>
                  </a:lnTo>
                  <a:lnTo>
                    <a:pt x="16125" y="8278"/>
                  </a:lnTo>
                  <a:lnTo>
                    <a:pt x="16186" y="8127"/>
                  </a:lnTo>
                  <a:lnTo>
                    <a:pt x="16238" y="7977"/>
                  </a:lnTo>
                  <a:lnTo>
                    <a:pt x="16283" y="7826"/>
                  </a:lnTo>
                  <a:lnTo>
                    <a:pt x="16328" y="7668"/>
                  </a:lnTo>
                  <a:lnTo>
                    <a:pt x="16366" y="7510"/>
                  </a:lnTo>
                  <a:lnTo>
                    <a:pt x="16404" y="7352"/>
                  </a:lnTo>
                  <a:lnTo>
                    <a:pt x="16426" y="7194"/>
                  </a:lnTo>
                  <a:lnTo>
                    <a:pt x="16456" y="7036"/>
                  </a:lnTo>
                  <a:lnTo>
                    <a:pt x="16471" y="6878"/>
                  </a:lnTo>
                  <a:lnTo>
                    <a:pt x="16487" y="6713"/>
                  </a:lnTo>
                  <a:lnTo>
                    <a:pt x="16494" y="6547"/>
                  </a:lnTo>
                  <a:lnTo>
                    <a:pt x="16494" y="6382"/>
                  </a:lnTo>
                  <a:lnTo>
                    <a:pt x="16494" y="6216"/>
                  </a:lnTo>
                  <a:lnTo>
                    <a:pt x="16487" y="6058"/>
                  </a:lnTo>
                  <a:lnTo>
                    <a:pt x="16471" y="5892"/>
                  </a:lnTo>
                  <a:lnTo>
                    <a:pt x="16456" y="5734"/>
                  </a:lnTo>
                  <a:lnTo>
                    <a:pt x="16426" y="5569"/>
                  </a:lnTo>
                  <a:lnTo>
                    <a:pt x="16404" y="5411"/>
                  </a:lnTo>
                  <a:lnTo>
                    <a:pt x="16366" y="5253"/>
                  </a:lnTo>
                  <a:lnTo>
                    <a:pt x="16328" y="5095"/>
                  </a:lnTo>
                  <a:lnTo>
                    <a:pt x="16283" y="4944"/>
                  </a:lnTo>
                  <a:lnTo>
                    <a:pt x="16238" y="4786"/>
                  </a:lnTo>
                  <a:lnTo>
                    <a:pt x="16186" y="4636"/>
                  </a:lnTo>
                  <a:lnTo>
                    <a:pt x="16125" y="4485"/>
                  </a:lnTo>
                  <a:lnTo>
                    <a:pt x="16065" y="4335"/>
                  </a:lnTo>
                  <a:lnTo>
                    <a:pt x="15997" y="4192"/>
                  </a:lnTo>
                  <a:lnTo>
                    <a:pt x="15922" y="4041"/>
                  </a:lnTo>
                  <a:lnTo>
                    <a:pt x="15847" y="3898"/>
                  </a:lnTo>
                  <a:lnTo>
                    <a:pt x="15764" y="3755"/>
                  </a:lnTo>
                  <a:lnTo>
                    <a:pt x="15681" y="3620"/>
                  </a:lnTo>
                  <a:lnTo>
                    <a:pt x="15591" y="3477"/>
                  </a:lnTo>
                  <a:lnTo>
                    <a:pt x="15501" y="3342"/>
                  </a:lnTo>
                  <a:lnTo>
                    <a:pt x="15305" y="3078"/>
                  </a:lnTo>
                  <a:lnTo>
                    <a:pt x="15087" y="2815"/>
                  </a:lnTo>
                  <a:lnTo>
                    <a:pt x="14861" y="2567"/>
                  </a:lnTo>
                  <a:lnTo>
                    <a:pt x="14613" y="2326"/>
                  </a:lnTo>
                  <a:lnTo>
                    <a:pt x="14357" y="2093"/>
                  </a:lnTo>
                  <a:lnTo>
                    <a:pt x="14079" y="1874"/>
                  </a:lnTo>
                  <a:lnTo>
                    <a:pt x="13793" y="1664"/>
                  </a:lnTo>
                  <a:lnTo>
                    <a:pt x="13492" y="1460"/>
                  </a:lnTo>
                  <a:lnTo>
                    <a:pt x="13183" y="1272"/>
                  </a:lnTo>
                  <a:lnTo>
                    <a:pt x="12860" y="1092"/>
                  </a:lnTo>
                  <a:lnTo>
                    <a:pt x="12529" y="926"/>
                  </a:lnTo>
                  <a:lnTo>
                    <a:pt x="12182" y="776"/>
                  </a:lnTo>
                  <a:lnTo>
                    <a:pt x="11829" y="633"/>
                  </a:lnTo>
                  <a:lnTo>
                    <a:pt x="11460" y="505"/>
                  </a:lnTo>
                  <a:lnTo>
                    <a:pt x="11084" y="392"/>
                  </a:lnTo>
                  <a:lnTo>
                    <a:pt x="10700" y="287"/>
                  </a:lnTo>
                  <a:lnTo>
                    <a:pt x="10309" y="204"/>
                  </a:lnTo>
                  <a:lnTo>
                    <a:pt x="9910" y="136"/>
                  </a:lnTo>
                  <a:lnTo>
                    <a:pt x="9504" y="76"/>
                  </a:lnTo>
                  <a:lnTo>
                    <a:pt x="9090" y="38"/>
                  </a:lnTo>
                  <a:lnTo>
                    <a:pt x="8676" y="8"/>
                  </a:lnTo>
                  <a:lnTo>
                    <a:pt x="8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322575" y="1014825"/>
              <a:ext cx="377200" cy="136975"/>
            </a:xfrm>
            <a:custGeom>
              <a:avLst/>
              <a:gdLst/>
              <a:ahLst/>
              <a:cxnLst/>
              <a:rect l="l" t="t" r="r" b="b"/>
              <a:pathLst>
                <a:path w="15088" h="5479" extrusionOk="0">
                  <a:moveTo>
                    <a:pt x="10791" y="1"/>
                  </a:moveTo>
                  <a:lnTo>
                    <a:pt x="10618" y="8"/>
                  </a:lnTo>
                  <a:lnTo>
                    <a:pt x="10452" y="16"/>
                  </a:lnTo>
                  <a:lnTo>
                    <a:pt x="10279" y="38"/>
                  </a:lnTo>
                  <a:lnTo>
                    <a:pt x="10113" y="68"/>
                  </a:lnTo>
                  <a:lnTo>
                    <a:pt x="9940" y="99"/>
                  </a:lnTo>
                  <a:lnTo>
                    <a:pt x="9767" y="136"/>
                  </a:lnTo>
                  <a:lnTo>
                    <a:pt x="9602" y="181"/>
                  </a:lnTo>
                  <a:lnTo>
                    <a:pt x="9429" y="226"/>
                  </a:lnTo>
                  <a:lnTo>
                    <a:pt x="9263" y="287"/>
                  </a:lnTo>
                  <a:lnTo>
                    <a:pt x="9090" y="339"/>
                  </a:lnTo>
                  <a:lnTo>
                    <a:pt x="8759" y="475"/>
                  </a:lnTo>
                  <a:lnTo>
                    <a:pt x="8420" y="618"/>
                  </a:lnTo>
                  <a:lnTo>
                    <a:pt x="8089" y="776"/>
                  </a:lnTo>
                  <a:lnTo>
                    <a:pt x="7766" y="949"/>
                  </a:lnTo>
                  <a:lnTo>
                    <a:pt x="7442" y="1122"/>
                  </a:lnTo>
                  <a:lnTo>
                    <a:pt x="7126" y="1302"/>
                  </a:lnTo>
                  <a:lnTo>
                    <a:pt x="6810" y="1491"/>
                  </a:lnTo>
                  <a:lnTo>
                    <a:pt x="6201" y="1859"/>
                  </a:lnTo>
                  <a:lnTo>
                    <a:pt x="5621" y="2213"/>
                  </a:lnTo>
                  <a:lnTo>
                    <a:pt x="4071" y="3146"/>
                  </a:lnTo>
                  <a:lnTo>
                    <a:pt x="3319" y="3590"/>
                  </a:lnTo>
                  <a:lnTo>
                    <a:pt x="2950" y="3801"/>
                  </a:lnTo>
                  <a:lnTo>
                    <a:pt x="2589" y="3996"/>
                  </a:lnTo>
                  <a:lnTo>
                    <a:pt x="2243" y="4184"/>
                  </a:lnTo>
                  <a:lnTo>
                    <a:pt x="1904" y="4350"/>
                  </a:lnTo>
                  <a:lnTo>
                    <a:pt x="1581" y="4508"/>
                  </a:lnTo>
                  <a:lnTo>
                    <a:pt x="1265" y="4643"/>
                  </a:lnTo>
                  <a:lnTo>
                    <a:pt x="964" y="4764"/>
                  </a:lnTo>
                  <a:lnTo>
                    <a:pt x="685" y="4862"/>
                  </a:lnTo>
                  <a:lnTo>
                    <a:pt x="550" y="4899"/>
                  </a:lnTo>
                  <a:lnTo>
                    <a:pt x="414" y="4937"/>
                  </a:lnTo>
                  <a:lnTo>
                    <a:pt x="286" y="4967"/>
                  </a:lnTo>
                  <a:lnTo>
                    <a:pt x="166" y="4989"/>
                  </a:lnTo>
                  <a:lnTo>
                    <a:pt x="113" y="4997"/>
                  </a:lnTo>
                  <a:lnTo>
                    <a:pt x="68" y="5020"/>
                  </a:lnTo>
                  <a:lnTo>
                    <a:pt x="38" y="5050"/>
                  </a:lnTo>
                  <a:lnTo>
                    <a:pt x="16" y="5080"/>
                  </a:lnTo>
                  <a:lnTo>
                    <a:pt x="1" y="5117"/>
                  </a:lnTo>
                  <a:lnTo>
                    <a:pt x="1" y="5155"/>
                  </a:lnTo>
                  <a:lnTo>
                    <a:pt x="1" y="5193"/>
                  </a:lnTo>
                  <a:lnTo>
                    <a:pt x="8" y="5238"/>
                  </a:lnTo>
                  <a:lnTo>
                    <a:pt x="23" y="5275"/>
                  </a:lnTo>
                  <a:lnTo>
                    <a:pt x="38" y="5321"/>
                  </a:lnTo>
                  <a:lnTo>
                    <a:pt x="61" y="5358"/>
                  </a:lnTo>
                  <a:lnTo>
                    <a:pt x="91" y="5388"/>
                  </a:lnTo>
                  <a:lnTo>
                    <a:pt x="121" y="5418"/>
                  </a:lnTo>
                  <a:lnTo>
                    <a:pt x="151" y="5441"/>
                  </a:lnTo>
                  <a:lnTo>
                    <a:pt x="181" y="5456"/>
                  </a:lnTo>
                  <a:lnTo>
                    <a:pt x="211" y="5463"/>
                  </a:lnTo>
                  <a:lnTo>
                    <a:pt x="347" y="5479"/>
                  </a:lnTo>
                  <a:lnTo>
                    <a:pt x="512" y="5479"/>
                  </a:lnTo>
                  <a:lnTo>
                    <a:pt x="715" y="5463"/>
                  </a:lnTo>
                  <a:lnTo>
                    <a:pt x="934" y="5441"/>
                  </a:lnTo>
                  <a:lnTo>
                    <a:pt x="1182" y="5403"/>
                  </a:lnTo>
                  <a:lnTo>
                    <a:pt x="1460" y="5358"/>
                  </a:lnTo>
                  <a:lnTo>
                    <a:pt x="1754" y="5298"/>
                  </a:lnTo>
                  <a:lnTo>
                    <a:pt x="2070" y="5238"/>
                  </a:lnTo>
                  <a:lnTo>
                    <a:pt x="2755" y="5087"/>
                  </a:lnTo>
                  <a:lnTo>
                    <a:pt x="3499" y="4914"/>
                  </a:lnTo>
                  <a:lnTo>
                    <a:pt x="5125" y="4515"/>
                  </a:lnTo>
                  <a:lnTo>
                    <a:pt x="5967" y="4312"/>
                  </a:lnTo>
                  <a:lnTo>
                    <a:pt x="6825" y="4117"/>
                  </a:lnTo>
                  <a:lnTo>
                    <a:pt x="7676" y="3928"/>
                  </a:lnTo>
                  <a:lnTo>
                    <a:pt x="8503" y="3755"/>
                  </a:lnTo>
                  <a:lnTo>
                    <a:pt x="8910" y="3680"/>
                  </a:lnTo>
                  <a:lnTo>
                    <a:pt x="9301" y="3612"/>
                  </a:lnTo>
                  <a:lnTo>
                    <a:pt x="9685" y="3552"/>
                  </a:lnTo>
                  <a:lnTo>
                    <a:pt x="10046" y="3500"/>
                  </a:lnTo>
                  <a:lnTo>
                    <a:pt x="10399" y="3462"/>
                  </a:lnTo>
                  <a:lnTo>
                    <a:pt x="10738" y="3432"/>
                  </a:lnTo>
                  <a:lnTo>
                    <a:pt x="11054" y="3409"/>
                  </a:lnTo>
                  <a:lnTo>
                    <a:pt x="11791" y="3409"/>
                  </a:lnTo>
                  <a:lnTo>
                    <a:pt x="12198" y="3424"/>
                  </a:lnTo>
                  <a:lnTo>
                    <a:pt x="12589" y="3439"/>
                  </a:lnTo>
                  <a:lnTo>
                    <a:pt x="12950" y="3454"/>
                  </a:lnTo>
                  <a:lnTo>
                    <a:pt x="13281" y="3477"/>
                  </a:lnTo>
                  <a:lnTo>
                    <a:pt x="13590" y="3507"/>
                  </a:lnTo>
                  <a:lnTo>
                    <a:pt x="14116" y="3560"/>
                  </a:lnTo>
                  <a:lnTo>
                    <a:pt x="14538" y="3612"/>
                  </a:lnTo>
                  <a:lnTo>
                    <a:pt x="14839" y="3658"/>
                  </a:lnTo>
                  <a:lnTo>
                    <a:pt x="15087" y="3703"/>
                  </a:lnTo>
                  <a:lnTo>
                    <a:pt x="15080" y="3597"/>
                  </a:lnTo>
                  <a:lnTo>
                    <a:pt x="15072" y="3469"/>
                  </a:lnTo>
                  <a:lnTo>
                    <a:pt x="15057" y="3311"/>
                  </a:lnTo>
                  <a:lnTo>
                    <a:pt x="15027" y="3138"/>
                  </a:lnTo>
                  <a:lnTo>
                    <a:pt x="14989" y="2943"/>
                  </a:lnTo>
                  <a:lnTo>
                    <a:pt x="14937" y="2747"/>
                  </a:lnTo>
                  <a:lnTo>
                    <a:pt x="14907" y="2649"/>
                  </a:lnTo>
                  <a:lnTo>
                    <a:pt x="14876" y="2559"/>
                  </a:lnTo>
                  <a:lnTo>
                    <a:pt x="14839" y="2491"/>
                  </a:lnTo>
                  <a:lnTo>
                    <a:pt x="14764" y="2378"/>
                  </a:lnTo>
                  <a:lnTo>
                    <a:pt x="14651" y="2228"/>
                  </a:lnTo>
                  <a:lnTo>
                    <a:pt x="14508" y="2055"/>
                  </a:lnTo>
                  <a:lnTo>
                    <a:pt x="14327" y="1852"/>
                  </a:lnTo>
                  <a:lnTo>
                    <a:pt x="14124" y="1634"/>
                  </a:lnTo>
                  <a:lnTo>
                    <a:pt x="13883" y="1408"/>
                  </a:lnTo>
                  <a:lnTo>
                    <a:pt x="13627" y="1175"/>
                  </a:lnTo>
                  <a:lnTo>
                    <a:pt x="13484" y="1062"/>
                  </a:lnTo>
                  <a:lnTo>
                    <a:pt x="13334" y="949"/>
                  </a:lnTo>
                  <a:lnTo>
                    <a:pt x="13183" y="836"/>
                  </a:lnTo>
                  <a:lnTo>
                    <a:pt x="13025" y="731"/>
                  </a:lnTo>
                  <a:lnTo>
                    <a:pt x="12867" y="625"/>
                  </a:lnTo>
                  <a:lnTo>
                    <a:pt x="12694" y="527"/>
                  </a:lnTo>
                  <a:lnTo>
                    <a:pt x="12521" y="437"/>
                  </a:lnTo>
                  <a:lnTo>
                    <a:pt x="12348" y="354"/>
                  </a:lnTo>
                  <a:lnTo>
                    <a:pt x="12168" y="272"/>
                  </a:lnTo>
                  <a:lnTo>
                    <a:pt x="11980" y="204"/>
                  </a:lnTo>
                  <a:lnTo>
                    <a:pt x="11791" y="144"/>
                  </a:lnTo>
                  <a:lnTo>
                    <a:pt x="11596" y="91"/>
                  </a:lnTo>
                  <a:lnTo>
                    <a:pt x="11400" y="53"/>
                  </a:lnTo>
                  <a:lnTo>
                    <a:pt x="11197" y="23"/>
                  </a:lnTo>
                  <a:lnTo>
                    <a:pt x="10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466675" y="2345550"/>
              <a:ext cx="52500" cy="39325"/>
            </a:xfrm>
            <a:custGeom>
              <a:avLst/>
              <a:gdLst/>
              <a:ahLst/>
              <a:cxnLst/>
              <a:rect l="l" t="t" r="r" b="b"/>
              <a:pathLst>
                <a:path w="2100" h="1573" extrusionOk="0">
                  <a:moveTo>
                    <a:pt x="828" y="0"/>
                  </a:moveTo>
                  <a:lnTo>
                    <a:pt x="753" y="8"/>
                  </a:lnTo>
                  <a:lnTo>
                    <a:pt x="670" y="23"/>
                  </a:lnTo>
                  <a:lnTo>
                    <a:pt x="595" y="38"/>
                  </a:lnTo>
                  <a:lnTo>
                    <a:pt x="519" y="60"/>
                  </a:lnTo>
                  <a:lnTo>
                    <a:pt x="452" y="90"/>
                  </a:lnTo>
                  <a:lnTo>
                    <a:pt x="384" y="120"/>
                  </a:lnTo>
                  <a:lnTo>
                    <a:pt x="324" y="158"/>
                  </a:lnTo>
                  <a:lnTo>
                    <a:pt x="264" y="196"/>
                  </a:lnTo>
                  <a:lnTo>
                    <a:pt x="211" y="241"/>
                  </a:lnTo>
                  <a:lnTo>
                    <a:pt x="166" y="286"/>
                  </a:lnTo>
                  <a:lnTo>
                    <a:pt x="121" y="331"/>
                  </a:lnTo>
                  <a:lnTo>
                    <a:pt x="83" y="391"/>
                  </a:lnTo>
                  <a:lnTo>
                    <a:pt x="53" y="444"/>
                  </a:lnTo>
                  <a:lnTo>
                    <a:pt x="30" y="504"/>
                  </a:lnTo>
                  <a:lnTo>
                    <a:pt x="15" y="572"/>
                  </a:lnTo>
                  <a:lnTo>
                    <a:pt x="0" y="647"/>
                  </a:lnTo>
                  <a:lnTo>
                    <a:pt x="0" y="722"/>
                  </a:lnTo>
                  <a:lnTo>
                    <a:pt x="15" y="805"/>
                  </a:lnTo>
                  <a:lnTo>
                    <a:pt x="30" y="880"/>
                  </a:lnTo>
                  <a:lnTo>
                    <a:pt x="60" y="956"/>
                  </a:lnTo>
                  <a:lnTo>
                    <a:pt x="106" y="1031"/>
                  </a:lnTo>
                  <a:lnTo>
                    <a:pt x="151" y="1099"/>
                  </a:lnTo>
                  <a:lnTo>
                    <a:pt x="203" y="1166"/>
                  </a:lnTo>
                  <a:lnTo>
                    <a:pt x="271" y="1234"/>
                  </a:lnTo>
                  <a:lnTo>
                    <a:pt x="339" y="1294"/>
                  </a:lnTo>
                  <a:lnTo>
                    <a:pt x="414" y="1347"/>
                  </a:lnTo>
                  <a:lnTo>
                    <a:pt x="497" y="1400"/>
                  </a:lnTo>
                  <a:lnTo>
                    <a:pt x="587" y="1445"/>
                  </a:lnTo>
                  <a:lnTo>
                    <a:pt x="685" y="1482"/>
                  </a:lnTo>
                  <a:lnTo>
                    <a:pt x="783" y="1512"/>
                  </a:lnTo>
                  <a:lnTo>
                    <a:pt x="888" y="1543"/>
                  </a:lnTo>
                  <a:lnTo>
                    <a:pt x="1039" y="1565"/>
                  </a:lnTo>
                  <a:lnTo>
                    <a:pt x="1182" y="1573"/>
                  </a:lnTo>
                  <a:lnTo>
                    <a:pt x="1264" y="1573"/>
                  </a:lnTo>
                  <a:lnTo>
                    <a:pt x="1347" y="1565"/>
                  </a:lnTo>
                  <a:lnTo>
                    <a:pt x="1430" y="1550"/>
                  </a:lnTo>
                  <a:lnTo>
                    <a:pt x="1505" y="1535"/>
                  </a:lnTo>
                  <a:lnTo>
                    <a:pt x="1580" y="1512"/>
                  </a:lnTo>
                  <a:lnTo>
                    <a:pt x="1648" y="1482"/>
                  </a:lnTo>
                  <a:lnTo>
                    <a:pt x="1716" y="1452"/>
                  </a:lnTo>
                  <a:lnTo>
                    <a:pt x="1776" y="1415"/>
                  </a:lnTo>
                  <a:lnTo>
                    <a:pt x="1836" y="1377"/>
                  </a:lnTo>
                  <a:lnTo>
                    <a:pt x="1889" y="1339"/>
                  </a:lnTo>
                  <a:lnTo>
                    <a:pt x="1934" y="1287"/>
                  </a:lnTo>
                  <a:lnTo>
                    <a:pt x="1979" y="1242"/>
                  </a:lnTo>
                  <a:lnTo>
                    <a:pt x="2017" y="1189"/>
                  </a:lnTo>
                  <a:lnTo>
                    <a:pt x="2047" y="1129"/>
                  </a:lnTo>
                  <a:lnTo>
                    <a:pt x="2070" y="1069"/>
                  </a:lnTo>
                  <a:lnTo>
                    <a:pt x="2085" y="1008"/>
                  </a:lnTo>
                  <a:lnTo>
                    <a:pt x="2092" y="926"/>
                  </a:lnTo>
                  <a:lnTo>
                    <a:pt x="2100" y="850"/>
                  </a:lnTo>
                  <a:lnTo>
                    <a:pt x="2085" y="768"/>
                  </a:lnTo>
                  <a:lnTo>
                    <a:pt x="2062" y="692"/>
                  </a:lnTo>
                  <a:lnTo>
                    <a:pt x="2039" y="617"/>
                  </a:lnTo>
                  <a:lnTo>
                    <a:pt x="1994" y="542"/>
                  </a:lnTo>
                  <a:lnTo>
                    <a:pt x="1949" y="474"/>
                  </a:lnTo>
                  <a:lnTo>
                    <a:pt x="1896" y="406"/>
                  </a:lnTo>
                  <a:lnTo>
                    <a:pt x="1829" y="346"/>
                  </a:lnTo>
                  <a:lnTo>
                    <a:pt x="1761" y="286"/>
                  </a:lnTo>
                  <a:lnTo>
                    <a:pt x="1686" y="226"/>
                  </a:lnTo>
                  <a:lnTo>
                    <a:pt x="1603" y="173"/>
                  </a:lnTo>
                  <a:lnTo>
                    <a:pt x="1513" y="128"/>
                  </a:lnTo>
                  <a:lnTo>
                    <a:pt x="1415" y="90"/>
                  </a:lnTo>
                  <a:lnTo>
                    <a:pt x="1317" y="60"/>
                  </a:lnTo>
                  <a:lnTo>
                    <a:pt x="1212" y="30"/>
                  </a:lnTo>
                  <a:lnTo>
                    <a:pt x="1061" y="8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8CAA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466675" y="2345550"/>
              <a:ext cx="52500" cy="39325"/>
            </a:xfrm>
            <a:custGeom>
              <a:avLst/>
              <a:gdLst/>
              <a:ahLst/>
              <a:cxnLst/>
              <a:rect l="l" t="t" r="r" b="b"/>
              <a:pathLst>
                <a:path w="2100" h="1573" fill="none" extrusionOk="0">
                  <a:moveTo>
                    <a:pt x="918" y="0"/>
                  </a:moveTo>
                  <a:lnTo>
                    <a:pt x="918" y="0"/>
                  </a:lnTo>
                  <a:lnTo>
                    <a:pt x="828" y="0"/>
                  </a:lnTo>
                  <a:lnTo>
                    <a:pt x="753" y="8"/>
                  </a:lnTo>
                  <a:lnTo>
                    <a:pt x="670" y="23"/>
                  </a:lnTo>
                  <a:lnTo>
                    <a:pt x="595" y="38"/>
                  </a:lnTo>
                  <a:lnTo>
                    <a:pt x="519" y="60"/>
                  </a:lnTo>
                  <a:lnTo>
                    <a:pt x="452" y="90"/>
                  </a:lnTo>
                  <a:lnTo>
                    <a:pt x="384" y="120"/>
                  </a:lnTo>
                  <a:lnTo>
                    <a:pt x="324" y="158"/>
                  </a:lnTo>
                  <a:lnTo>
                    <a:pt x="264" y="196"/>
                  </a:lnTo>
                  <a:lnTo>
                    <a:pt x="211" y="241"/>
                  </a:lnTo>
                  <a:lnTo>
                    <a:pt x="166" y="286"/>
                  </a:lnTo>
                  <a:lnTo>
                    <a:pt x="121" y="331"/>
                  </a:lnTo>
                  <a:lnTo>
                    <a:pt x="83" y="391"/>
                  </a:lnTo>
                  <a:lnTo>
                    <a:pt x="53" y="444"/>
                  </a:lnTo>
                  <a:lnTo>
                    <a:pt x="30" y="504"/>
                  </a:lnTo>
                  <a:lnTo>
                    <a:pt x="15" y="572"/>
                  </a:lnTo>
                  <a:lnTo>
                    <a:pt x="15" y="572"/>
                  </a:lnTo>
                  <a:lnTo>
                    <a:pt x="0" y="647"/>
                  </a:lnTo>
                  <a:lnTo>
                    <a:pt x="0" y="722"/>
                  </a:lnTo>
                  <a:lnTo>
                    <a:pt x="15" y="805"/>
                  </a:lnTo>
                  <a:lnTo>
                    <a:pt x="30" y="880"/>
                  </a:lnTo>
                  <a:lnTo>
                    <a:pt x="60" y="956"/>
                  </a:lnTo>
                  <a:lnTo>
                    <a:pt x="106" y="1031"/>
                  </a:lnTo>
                  <a:lnTo>
                    <a:pt x="151" y="1099"/>
                  </a:lnTo>
                  <a:lnTo>
                    <a:pt x="203" y="1166"/>
                  </a:lnTo>
                  <a:lnTo>
                    <a:pt x="271" y="1234"/>
                  </a:lnTo>
                  <a:lnTo>
                    <a:pt x="339" y="1294"/>
                  </a:lnTo>
                  <a:lnTo>
                    <a:pt x="414" y="1347"/>
                  </a:lnTo>
                  <a:lnTo>
                    <a:pt x="497" y="1400"/>
                  </a:lnTo>
                  <a:lnTo>
                    <a:pt x="587" y="1445"/>
                  </a:lnTo>
                  <a:lnTo>
                    <a:pt x="685" y="1482"/>
                  </a:lnTo>
                  <a:lnTo>
                    <a:pt x="783" y="1512"/>
                  </a:lnTo>
                  <a:lnTo>
                    <a:pt x="888" y="1543"/>
                  </a:lnTo>
                  <a:lnTo>
                    <a:pt x="888" y="1543"/>
                  </a:lnTo>
                  <a:lnTo>
                    <a:pt x="1039" y="1565"/>
                  </a:lnTo>
                  <a:lnTo>
                    <a:pt x="1182" y="1573"/>
                  </a:lnTo>
                  <a:lnTo>
                    <a:pt x="1182" y="1573"/>
                  </a:lnTo>
                  <a:lnTo>
                    <a:pt x="1264" y="1573"/>
                  </a:lnTo>
                  <a:lnTo>
                    <a:pt x="1347" y="1565"/>
                  </a:lnTo>
                  <a:lnTo>
                    <a:pt x="1430" y="1550"/>
                  </a:lnTo>
                  <a:lnTo>
                    <a:pt x="1505" y="1535"/>
                  </a:lnTo>
                  <a:lnTo>
                    <a:pt x="1580" y="1512"/>
                  </a:lnTo>
                  <a:lnTo>
                    <a:pt x="1648" y="1482"/>
                  </a:lnTo>
                  <a:lnTo>
                    <a:pt x="1716" y="1452"/>
                  </a:lnTo>
                  <a:lnTo>
                    <a:pt x="1776" y="1415"/>
                  </a:lnTo>
                  <a:lnTo>
                    <a:pt x="1836" y="1377"/>
                  </a:lnTo>
                  <a:lnTo>
                    <a:pt x="1889" y="1339"/>
                  </a:lnTo>
                  <a:lnTo>
                    <a:pt x="1934" y="1287"/>
                  </a:lnTo>
                  <a:lnTo>
                    <a:pt x="1979" y="1242"/>
                  </a:lnTo>
                  <a:lnTo>
                    <a:pt x="2017" y="1189"/>
                  </a:lnTo>
                  <a:lnTo>
                    <a:pt x="2047" y="1129"/>
                  </a:lnTo>
                  <a:lnTo>
                    <a:pt x="2070" y="1069"/>
                  </a:lnTo>
                  <a:lnTo>
                    <a:pt x="2085" y="1008"/>
                  </a:lnTo>
                  <a:lnTo>
                    <a:pt x="2085" y="1008"/>
                  </a:lnTo>
                  <a:lnTo>
                    <a:pt x="2092" y="926"/>
                  </a:lnTo>
                  <a:lnTo>
                    <a:pt x="2100" y="850"/>
                  </a:lnTo>
                  <a:lnTo>
                    <a:pt x="2085" y="768"/>
                  </a:lnTo>
                  <a:lnTo>
                    <a:pt x="2062" y="692"/>
                  </a:lnTo>
                  <a:lnTo>
                    <a:pt x="2039" y="617"/>
                  </a:lnTo>
                  <a:lnTo>
                    <a:pt x="1994" y="542"/>
                  </a:lnTo>
                  <a:lnTo>
                    <a:pt x="1949" y="474"/>
                  </a:lnTo>
                  <a:lnTo>
                    <a:pt x="1896" y="406"/>
                  </a:lnTo>
                  <a:lnTo>
                    <a:pt x="1829" y="346"/>
                  </a:lnTo>
                  <a:lnTo>
                    <a:pt x="1761" y="286"/>
                  </a:lnTo>
                  <a:lnTo>
                    <a:pt x="1686" y="226"/>
                  </a:lnTo>
                  <a:lnTo>
                    <a:pt x="1603" y="173"/>
                  </a:lnTo>
                  <a:lnTo>
                    <a:pt x="1513" y="128"/>
                  </a:lnTo>
                  <a:lnTo>
                    <a:pt x="1415" y="90"/>
                  </a:lnTo>
                  <a:lnTo>
                    <a:pt x="1317" y="60"/>
                  </a:lnTo>
                  <a:lnTo>
                    <a:pt x="1212" y="30"/>
                  </a:lnTo>
                  <a:lnTo>
                    <a:pt x="1212" y="30"/>
                  </a:lnTo>
                  <a:lnTo>
                    <a:pt x="1061" y="8"/>
                  </a:lnTo>
                  <a:lnTo>
                    <a:pt x="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854750" y="2334075"/>
              <a:ext cx="46300" cy="46475"/>
            </a:xfrm>
            <a:custGeom>
              <a:avLst/>
              <a:gdLst/>
              <a:ahLst/>
              <a:cxnLst/>
              <a:rect l="l" t="t" r="r" b="b"/>
              <a:pathLst>
                <a:path w="1852" h="1859" extrusionOk="0">
                  <a:moveTo>
                    <a:pt x="1212" y="0"/>
                  </a:moveTo>
                  <a:lnTo>
                    <a:pt x="1106" y="8"/>
                  </a:lnTo>
                  <a:lnTo>
                    <a:pt x="1001" y="30"/>
                  </a:lnTo>
                  <a:lnTo>
                    <a:pt x="896" y="60"/>
                  </a:lnTo>
                  <a:lnTo>
                    <a:pt x="790" y="98"/>
                  </a:lnTo>
                  <a:lnTo>
                    <a:pt x="678" y="151"/>
                  </a:lnTo>
                  <a:lnTo>
                    <a:pt x="580" y="218"/>
                  </a:lnTo>
                  <a:lnTo>
                    <a:pt x="474" y="294"/>
                  </a:lnTo>
                  <a:lnTo>
                    <a:pt x="384" y="384"/>
                  </a:lnTo>
                  <a:lnTo>
                    <a:pt x="309" y="459"/>
                  </a:lnTo>
                  <a:lnTo>
                    <a:pt x="241" y="542"/>
                  </a:lnTo>
                  <a:lnTo>
                    <a:pt x="181" y="632"/>
                  </a:lnTo>
                  <a:lnTo>
                    <a:pt x="136" y="715"/>
                  </a:lnTo>
                  <a:lnTo>
                    <a:pt x="91" y="805"/>
                  </a:lnTo>
                  <a:lnTo>
                    <a:pt x="53" y="895"/>
                  </a:lnTo>
                  <a:lnTo>
                    <a:pt x="30" y="986"/>
                  </a:lnTo>
                  <a:lnTo>
                    <a:pt x="15" y="1069"/>
                  </a:lnTo>
                  <a:lnTo>
                    <a:pt x="0" y="1159"/>
                  </a:lnTo>
                  <a:lnTo>
                    <a:pt x="0" y="1242"/>
                  </a:lnTo>
                  <a:lnTo>
                    <a:pt x="8" y="1324"/>
                  </a:lnTo>
                  <a:lnTo>
                    <a:pt x="23" y="1407"/>
                  </a:lnTo>
                  <a:lnTo>
                    <a:pt x="53" y="1482"/>
                  </a:lnTo>
                  <a:lnTo>
                    <a:pt x="83" y="1550"/>
                  </a:lnTo>
                  <a:lnTo>
                    <a:pt x="128" y="1618"/>
                  </a:lnTo>
                  <a:lnTo>
                    <a:pt x="181" y="1678"/>
                  </a:lnTo>
                  <a:lnTo>
                    <a:pt x="226" y="1716"/>
                  </a:lnTo>
                  <a:lnTo>
                    <a:pt x="279" y="1753"/>
                  </a:lnTo>
                  <a:lnTo>
                    <a:pt x="331" y="1783"/>
                  </a:lnTo>
                  <a:lnTo>
                    <a:pt x="392" y="1813"/>
                  </a:lnTo>
                  <a:lnTo>
                    <a:pt x="452" y="1829"/>
                  </a:lnTo>
                  <a:lnTo>
                    <a:pt x="512" y="1844"/>
                  </a:lnTo>
                  <a:lnTo>
                    <a:pt x="580" y="1851"/>
                  </a:lnTo>
                  <a:lnTo>
                    <a:pt x="647" y="1859"/>
                  </a:lnTo>
                  <a:lnTo>
                    <a:pt x="745" y="1851"/>
                  </a:lnTo>
                  <a:lnTo>
                    <a:pt x="851" y="1829"/>
                  </a:lnTo>
                  <a:lnTo>
                    <a:pt x="963" y="1798"/>
                  </a:lnTo>
                  <a:lnTo>
                    <a:pt x="1069" y="1761"/>
                  </a:lnTo>
                  <a:lnTo>
                    <a:pt x="1174" y="1701"/>
                  </a:lnTo>
                  <a:lnTo>
                    <a:pt x="1280" y="1640"/>
                  </a:lnTo>
                  <a:lnTo>
                    <a:pt x="1377" y="1565"/>
                  </a:lnTo>
                  <a:lnTo>
                    <a:pt x="1475" y="1475"/>
                  </a:lnTo>
                  <a:lnTo>
                    <a:pt x="1550" y="1392"/>
                  </a:lnTo>
                  <a:lnTo>
                    <a:pt x="1611" y="1309"/>
                  </a:lnTo>
                  <a:lnTo>
                    <a:pt x="1671" y="1227"/>
                  </a:lnTo>
                  <a:lnTo>
                    <a:pt x="1723" y="1144"/>
                  </a:lnTo>
                  <a:lnTo>
                    <a:pt x="1761" y="1053"/>
                  </a:lnTo>
                  <a:lnTo>
                    <a:pt x="1799" y="963"/>
                  </a:lnTo>
                  <a:lnTo>
                    <a:pt x="1821" y="873"/>
                  </a:lnTo>
                  <a:lnTo>
                    <a:pt x="1844" y="783"/>
                  </a:lnTo>
                  <a:lnTo>
                    <a:pt x="1851" y="700"/>
                  </a:lnTo>
                  <a:lnTo>
                    <a:pt x="1851" y="617"/>
                  </a:lnTo>
                  <a:lnTo>
                    <a:pt x="1844" y="534"/>
                  </a:lnTo>
                  <a:lnTo>
                    <a:pt x="1829" y="452"/>
                  </a:lnTo>
                  <a:lnTo>
                    <a:pt x="1806" y="376"/>
                  </a:lnTo>
                  <a:lnTo>
                    <a:pt x="1769" y="309"/>
                  </a:lnTo>
                  <a:lnTo>
                    <a:pt x="1731" y="241"/>
                  </a:lnTo>
                  <a:lnTo>
                    <a:pt x="1678" y="181"/>
                  </a:lnTo>
                  <a:lnTo>
                    <a:pt x="1626" y="136"/>
                  </a:lnTo>
                  <a:lnTo>
                    <a:pt x="1580" y="105"/>
                  </a:lnTo>
                  <a:lnTo>
                    <a:pt x="1520" y="75"/>
                  </a:lnTo>
                  <a:lnTo>
                    <a:pt x="1468" y="45"/>
                  </a:lnTo>
                  <a:lnTo>
                    <a:pt x="1407" y="30"/>
                  </a:lnTo>
                  <a:lnTo>
                    <a:pt x="1340" y="15"/>
                  </a:lnTo>
                  <a:lnTo>
                    <a:pt x="1280" y="8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854750" y="2334075"/>
              <a:ext cx="46300" cy="46475"/>
            </a:xfrm>
            <a:custGeom>
              <a:avLst/>
              <a:gdLst/>
              <a:ahLst/>
              <a:cxnLst/>
              <a:rect l="l" t="t" r="r" b="b"/>
              <a:pathLst>
                <a:path w="1852" h="1859" fill="none" extrusionOk="0">
                  <a:moveTo>
                    <a:pt x="1212" y="0"/>
                  </a:moveTo>
                  <a:lnTo>
                    <a:pt x="1212" y="0"/>
                  </a:lnTo>
                  <a:lnTo>
                    <a:pt x="1106" y="8"/>
                  </a:lnTo>
                  <a:lnTo>
                    <a:pt x="1001" y="30"/>
                  </a:lnTo>
                  <a:lnTo>
                    <a:pt x="896" y="60"/>
                  </a:lnTo>
                  <a:lnTo>
                    <a:pt x="790" y="98"/>
                  </a:lnTo>
                  <a:lnTo>
                    <a:pt x="678" y="151"/>
                  </a:lnTo>
                  <a:lnTo>
                    <a:pt x="580" y="218"/>
                  </a:lnTo>
                  <a:lnTo>
                    <a:pt x="474" y="294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309" y="459"/>
                  </a:lnTo>
                  <a:lnTo>
                    <a:pt x="241" y="542"/>
                  </a:lnTo>
                  <a:lnTo>
                    <a:pt x="181" y="632"/>
                  </a:lnTo>
                  <a:lnTo>
                    <a:pt x="136" y="715"/>
                  </a:lnTo>
                  <a:lnTo>
                    <a:pt x="91" y="805"/>
                  </a:lnTo>
                  <a:lnTo>
                    <a:pt x="53" y="895"/>
                  </a:lnTo>
                  <a:lnTo>
                    <a:pt x="30" y="986"/>
                  </a:lnTo>
                  <a:lnTo>
                    <a:pt x="15" y="1069"/>
                  </a:lnTo>
                  <a:lnTo>
                    <a:pt x="0" y="1159"/>
                  </a:lnTo>
                  <a:lnTo>
                    <a:pt x="0" y="1242"/>
                  </a:lnTo>
                  <a:lnTo>
                    <a:pt x="8" y="1324"/>
                  </a:lnTo>
                  <a:lnTo>
                    <a:pt x="23" y="1407"/>
                  </a:lnTo>
                  <a:lnTo>
                    <a:pt x="53" y="1482"/>
                  </a:lnTo>
                  <a:lnTo>
                    <a:pt x="83" y="1550"/>
                  </a:lnTo>
                  <a:lnTo>
                    <a:pt x="128" y="1618"/>
                  </a:lnTo>
                  <a:lnTo>
                    <a:pt x="181" y="1678"/>
                  </a:lnTo>
                  <a:lnTo>
                    <a:pt x="181" y="1678"/>
                  </a:lnTo>
                  <a:lnTo>
                    <a:pt x="226" y="1716"/>
                  </a:lnTo>
                  <a:lnTo>
                    <a:pt x="279" y="1753"/>
                  </a:lnTo>
                  <a:lnTo>
                    <a:pt x="331" y="1783"/>
                  </a:lnTo>
                  <a:lnTo>
                    <a:pt x="392" y="1813"/>
                  </a:lnTo>
                  <a:lnTo>
                    <a:pt x="452" y="1829"/>
                  </a:lnTo>
                  <a:lnTo>
                    <a:pt x="512" y="1844"/>
                  </a:lnTo>
                  <a:lnTo>
                    <a:pt x="580" y="1851"/>
                  </a:lnTo>
                  <a:lnTo>
                    <a:pt x="647" y="1859"/>
                  </a:lnTo>
                  <a:lnTo>
                    <a:pt x="647" y="1859"/>
                  </a:lnTo>
                  <a:lnTo>
                    <a:pt x="745" y="1851"/>
                  </a:lnTo>
                  <a:lnTo>
                    <a:pt x="851" y="1829"/>
                  </a:lnTo>
                  <a:lnTo>
                    <a:pt x="963" y="1798"/>
                  </a:lnTo>
                  <a:lnTo>
                    <a:pt x="1069" y="1761"/>
                  </a:lnTo>
                  <a:lnTo>
                    <a:pt x="1174" y="1701"/>
                  </a:lnTo>
                  <a:lnTo>
                    <a:pt x="1280" y="1640"/>
                  </a:lnTo>
                  <a:lnTo>
                    <a:pt x="1377" y="1565"/>
                  </a:lnTo>
                  <a:lnTo>
                    <a:pt x="1475" y="1475"/>
                  </a:lnTo>
                  <a:lnTo>
                    <a:pt x="1475" y="1475"/>
                  </a:lnTo>
                  <a:lnTo>
                    <a:pt x="1550" y="1392"/>
                  </a:lnTo>
                  <a:lnTo>
                    <a:pt x="1611" y="1309"/>
                  </a:lnTo>
                  <a:lnTo>
                    <a:pt x="1671" y="1227"/>
                  </a:lnTo>
                  <a:lnTo>
                    <a:pt x="1723" y="1144"/>
                  </a:lnTo>
                  <a:lnTo>
                    <a:pt x="1761" y="1053"/>
                  </a:lnTo>
                  <a:lnTo>
                    <a:pt x="1799" y="963"/>
                  </a:lnTo>
                  <a:lnTo>
                    <a:pt x="1821" y="873"/>
                  </a:lnTo>
                  <a:lnTo>
                    <a:pt x="1844" y="783"/>
                  </a:lnTo>
                  <a:lnTo>
                    <a:pt x="1851" y="700"/>
                  </a:lnTo>
                  <a:lnTo>
                    <a:pt x="1851" y="617"/>
                  </a:lnTo>
                  <a:lnTo>
                    <a:pt x="1844" y="534"/>
                  </a:lnTo>
                  <a:lnTo>
                    <a:pt x="1829" y="452"/>
                  </a:lnTo>
                  <a:lnTo>
                    <a:pt x="1806" y="376"/>
                  </a:lnTo>
                  <a:lnTo>
                    <a:pt x="1769" y="309"/>
                  </a:lnTo>
                  <a:lnTo>
                    <a:pt x="1731" y="241"/>
                  </a:lnTo>
                  <a:lnTo>
                    <a:pt x="1678" y="181"/>
                  </a:lnTo>
                  <a:lnTo>
                    <a:pt x="1678" y="181"/>
                  </a:lnTo>
                  <a:lnTo>
                    <a:pt x="1626" y="136"/>
                  </a:lnTo>
                  <a:lnTo>
                    <a:pt x="1580" y="105"/>
                  </a:lnTo>
                  <a:lnTo>
                    <a:pt x="1520" y="75"/>
                  </a:lnTo>
                  <a:lnTo>
                    <a:pt x="1468" y="45"/>
                  </a:lnTo>
                  <a:lnTo>
                    <a:pt x="1407" y="30"/>
                  </a:lnTo>
                  <a:lnTo>
                    <a:pt x="1340" y="15"/>
                  </a:lnTo>
                  <a:lnTo>
                    <a:pt x="1280" y="8"/>
                  </a:lnTo>
                  <a:lnTo>
                    <a:pt x="12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305275" y="2035725"/>
              <a:ext cx="610450" cy="947725"/>
            </a:xfrm>
            <a:custGeom>
              <a:avLst/>
              <a:gdLst/>
              <a:ahLst/>
              <a:cxnLst/>
              <a:rect l="l" t="t" r="r" b="b"/>
              <a:pathLst>
                <a:path w="24418" h="37909" extrusionOk="0">
                  <a:moveTo>
                    <a:pt x="2829" y="0"/>
                  </a:moveTo>
                  <a:lnTo>
                    <a:pt x="2634" y="8"/>
                  </a:lnTo>
                  <a:lnTo>
                    <a:pt x="2438" y="23"/>
                  </a:lnTo>
                  <a:lnTo>
                    <a:pt x="2250" y="45"/>
                  </a:lnTo>
                  <a:lnTo>
                    <a:pt x="2062" y="68"/>
                  </a:lnTo>
                  <a:lnTo>
                    <a:pt x="1874" y="113"/>
                  </a:lnTo>
                  <a:lnTo>
                    <a:pt x="1686" y="158"/>
                  </a:lnTo>
                  <a:lnTo>
                    <a:pt x="1498" y="211"/>
                  </a:lnTo>
                  <a:lnTo>
                    <a:pt x="1317" y="271"/>
                  </a:lnTo>
                  <a:lnTo>
                    <a:pt x="1144" y="346"/>
                  </a:lnTo>
                  <a:lnTo>
                    <a:pt x="963" y="422"/>
                  </a:lnTo>
                  <a:lnTo>
                    <a:pt x="798" y="504"/>
                  </a:lnTo>
                  <a:lnTo>
                    <a:pt x="625" y="602"/>
                  </a:lnTo>
                  <a:lnTo>
                    <a:pt x="459" y="700"/>
                  </a:lnTo>
                  <a:lnTo>
                    <a:pt x="301" y="813"/>
                  </a:lnTo>
                  <a:lnTo>
                    <a:pt x="151" y="926"/>
                  </a:lnTo>
                  <a:lnTo>
                    <a:pt x="0" y="1046"/>
                  </a:lnTo>
                  <a:lnTo>
                    <a:pt x="444" y="1370"/>
                  </a:lnTo>
                  <a:lnTo>
                    <a:pt x="881" y="1701"/>
                  </a:lnTo>
                  <a:lnTo>
                    <a:pt x="1310" y="2039"/>
                  </a:lnTo>
                  <a:lnTo>
                    <a:pt x="1723" y="2385"/>
                  </a:lnTo>
                  <a:lnTo>
                    <a:pt x="2137" y="2739"/>
                  </a:lnTo>
                  <a:lnTo>
                    <a:pt x="2536" y="3100"/>
                  </a:lnTo>
                  <a:lnTo>
                    <a:pt x="2927" y="3469"/>
                  </a:lnTo>
                  <a:lnTo>
                    <a:pt x="3311" y="3838"/>
                  </a:lnTo>
                  <a:lnTo>
                    <a:pt x="3695" y="4221"/>
                  </a:lnTo>
                  <a:lnTo>
                    <a:pt x="4064" y="4605"/>
                  </a:lnTo>
                  <a:lnTo>
                    <a:pt x="4425" y="4996"/>
                  </a:lnTo>
                  <a:lnTo>
                    <a:pt x="4786" y="5395"/>
                  </a:lnTo>
                  <a:lnTo>
                    <a:pt x="5132" y="5794"/>
                  </a:lnTo>
                  <a:lnTo>
                    <a:pt x="5478" y="6200"/>
                  </a:lnTo>
                  <a:lnTo>
                    <a:pt x="5824" y="6614"/>
                  </a:lnTo>
                  <a:lnTo>
                    <a:pt x="6155" y="7036"/>
                  </a:lnTo>
                  <a:lnTo>
                    <a:pt x="6486" y="7457"/>
                  </a:lnTo>
                  <a:lnTo>
                    <a:pt x="6817" y="7878"/>
                  </a:lnTo>
                  <a:lnTo>
                    <a:pt x="7134" y="8315"/>
                  </a:lnTo>
                  <a:lnTo>
                    <a:pt x="7457" y="8744"/>
                  </a:lnTo>
                  <a:lnTo>
                    <a:pt x="7773" y="9188"/>
                  </a:lnTo>
                  <a:lnTo>
                    <a:pt x="8082" y="9624"/>
                  </a:lnTo>
                  <a:lnTo>
                    <a:pt x="8699" y="10519"/>
                  </a:lnTo>
                  <a:lnTo>
                    <a:pt x="9308" y="11422"/>
                  </a:lnTo>
                  <a:lnTo>
                    <a:pt x="9910" y="12333"/>
                  </a:lnTo>
                  <a:lnTo>
                    <a:pt x="11106" y="14184"/>
                  </a:lnTo>
                  <a:lnTo>
                    <a:pt x="11565" y="14891"/>
                  </a:lnTo>
                  <a:lnTo>
                    <a:pt x="12017" y="15606"/>
                  </a:lnTo>
                  <a:lnTo>
                    <a:pt x="12468" y="16328"/>
                  </a:lnTo>
                  <a:lnTo>
                    <a:pt x="12912" y="17043"/>
                  </a:lnTo>
                  <a:lnTo>
                    <a:pt x="13349" y="17766"/>
                  </a:lnTo>
                  <a:lnTo>
                    <a:pt x="13785" y="18495"/>
                  </a:lnTo>
                  <a:lnTo>
                    <a:pt x="14650" y="19948"/>
                  </a:lnTo>
                  <a:lnTo>
                    <a:pt x="15493" y="21415"/>
                  </a:lnTo>
                  <a:lnTo>
                    <a:pt x="16328" y="22890"/>
                  </a:lnTo>
                  <a:lnTo>
                    <a:pt x="17149" y="24372"/>
                  </a:lnTo>
                  <a:lnTo>
                    <a:pt x="17961" y="25854"/>
                  </a:lnTo>
                  <a:lnTo>
                    <a:pt x="18759" y="27352"/>
                  </a:lnTo>
                  <a:lnTo>
                    <a:pt x="19549" y="28849"/>
                  </a:lnTo>
                  <a:lnTo>
                    <a:pt x="20331" y="30347"/>
                  </a:lnTo>
                  <a:lnTo>
                    <a:pt x="21106" y="31859"/>
                  </a:lnTo>
                  <a:lnTo>
                    <a:pt x="21874" y="33364"/>
                  </a:lnTo>
                  <a:lnTo>
                    <a:pt x="22641" y="34876"/>
                  </a:lnTo>
                  <a:lnTo>
                    <a:pt x="24161" y="37909"/>
                  </a:lnTo>
                  <a:lnTo>
                    <a:pt x="24237" y="37329"/>
                  </a:lnTo>
                  <a:lnTo>
                    <a:pt x="24297" y="36772"/>
                  </a:lnTo>
                  <a:lnTo>
                    <a:pt x="24342" y="36238"/>
                  </a:lnTo>
                  <a:lnTo>
                    <a:pt x="24380" y="35727"/>
                  </a:lnTo>
                  <a:lnTo>
                    <a:pt x="24402" y="35245"/>
                  </a:lnTo>
                  <a:lnTo>
                    <a:pt x="24410" y="34794"/>
                  </a:lnTo>
                  <a:lnTo>
                    <a:pt x="24417" y="34365"/>
                  </a:lnTo>
                  <a:lnTo>
                    <a:pt x="24410" y="33966"/>
                  </a:lnTo>
                  <a:lnTo>
                    <a:pt x="24402" y="33605"/>
                  </a:lnTo>
                  <a:lnTo>
                    <a:pt x="24380" y="33274"/>
                  </a:lnTo>
                  <a:lnTo>
                    <a:pt x="24357" y="32973"/>
                  </a:lnTo>
                  <a:lnTo>
                    <a:pt x="24335" y="32709"/>
                  </a:lnTo>
                  <a:lnTo>
                    <a:pt x="24304" y="32491"/>
                  </a:lnTo>
                  <a:lnTo>
                    <a:pt x="24274" y="32303"/>
                  </a:lnTo>
                  <a:lnTo>
                    <a:pt x="24237" y="32160"/>
                  </a:lnTo>
                  <a:lnTo>
                    <a:pt x="24207" y="32055"/>
                  </a:lnTo>
                  <a:lnTo>
                    <a:pt x="23063" y="29579"/>
                  </a:lnTo>
                  <a:lnTo>
                    <a:pt x="21919" y="27119"/>
                  </a:lnTo>
                  <a:lnTo>
                    <a:pt x="21347" y="25884"/>
                  </a:lnTo>
                  <a:lnTo>
                    <a:pt x="20768" y="24666"/>
                  </a:lnTo>
                  <a:lnTo>
                    <a:pt x="20173" y="23439"/>
                  </a:lnTo>
                  <a:lnTo>
                    <a:pt x="19579" y="22220"/>
                  </a:lnTo>
                  <a:lnTo>
                    <a:pt x="18970" y="21009"/>
                  </a:lnTo>
                  <a:lnTo>
                    <a:pt x="18345" y="19805"/>
                  </a:lnTo>
                  <a:lnTo>
                    <a:pt x="17713" y="18608"/>
                  </a:lnTo>
                  <a:lnTo>
                    <a:pt x="17389" y="18006"/>
                  </a:lnTo>
                  <a:lnTo>
                    <a:pt x="17058" y="17412"/>
                  </a:lnTo>
                  <a:lnTo>
                    <a:pt x="16727" y="16825"/>
                  </a:lnTo>
                  <a:lnTo>
                    <a:pt x="16389" y="16231"/>
                  </a:lnTo>
                  <a:lnTo>
                    <a:pt x="16050" y="15644"/>
                  </a:lnTo>
                  <a:lnTo>
                    <a:pt x="15696" y="15057"/>
                  </a:lnTo>
                  <a:lnTo>
                    <a:pt x="15350" y="14470"/>
                  </a:lnTo>
                  <a:lnTo>
                    <a:pt x="14989" y="13890"/>
                  </a:lnTo>
                  <a:lnTo>
                    <a:pt x="14628" y="13311"/>
                  </a:lnTo>
                  <a:lnTo>
                    <a:pt x="14259" y="12732"/>
                  </a:lnTo>
                  <a:lnTo>
                    <a:pt x="13657" y="11814"/>
                  </a:lnTo>
                  <a:lnTo>
                    <a:pt x="13063" y="10903"/>
                  </a:lnTo>
                  <a:lnTo>
                    <a:pt x="12461" y="10008"/>
                  </a:lnTo>
                  <a:lnTo>
                    <a:pt x="11859" y="9135"/>
                  </a:lnTo>
                  <a:lnTo>
                    <a:pt x="11249" y="8270"/>
                  </a:lnTo>
                  <a:lnTo>
                    <a:pt x="10941" y="7848"/>
                  </a:lnTo>
                  <a:lnTo>
                    <a:pt x="10632" y="7427"/>
                  </a:lnTo>
                  <a:lnTo>
                    <a:pt x="10316" y="7006"/>
                  </a:lnTo>
                  <a:lnTo>
                    <a:pt x="10000" y="6599"/>
                  </a:lnTo>
                  <a:lnTo>
                    <a:pt x="9677" y="6193"/>
                  </a:lnTo>
                  <a:lnTo>
                    <a:pt x="9346" y="5787"/>
                  </a:lnTo>
                  <a:lnTo>
                    <a:pt x="9015" y="5388"/>
                  </a:lnTo>
                  <a:lnTo>
                    <a:pt x="8684" y="4996"/>
                  </a:lnTo>
                  <a:lnTo>
                    <a:pt x="8337" y="4605"/>
                  </a:lnTo>
                  <a:lnTo>
                    <a:pt x="7991" y="4221"/>
                  </a:lnTo>
                  <a:lnTo>
                    <a:pt x="7638" y="3838"/>
                  </a:lnTo>
                  <a:lnTo>
                    <a:pt x="7276" y="3469"/>
                  </a:lnTo>
                  <a:lnTo>
                    <a:pt x="6908" y="3093"/>
                  </a:lnTo>
                  <a:lnTo>
                    <a:pt x="6539" y="2732"/>
                  </a:lnTo>
                  <a:lnTo>
                    <a:pt x="6155" y="2370"/>
                  </a:lnTo>
                  <a:lnTo>
                    <a:pt x="5764" y="2017"/>
                  </a:lnTo>
                  <a:lnTo>
                    <a:pt x="5365" y="1671"/>
                  </a:lnTo>
                  <a:lnTo>
                    <a:pt x="4959" y="1325"/>
                  </a:lnTo>
                  <a:lnTo>
                    <a:pt x="4538" y="986"/>
                  </a:lnTo>
                  <a:lnTo>
                    <a:pt x="4116" y="655"/>
                  </a:lnTo>
                  <a:lnTo>
                    <a:pt x="3680" y="324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324650" y="1934900"/>
              <a:ext cx="562300" cy="782175"/>
            </a:xfrm>
            <a:custGeom>
              <a:avLst/>
              <a:gdLst/>
              <a:ahLst/>
              <a:cxnLst/>
              <a:rect l="l" t="t" r="r" b="b"/>
              <a:pathLst>
                <a:path w="22492" h="31287" extrusionOk="0">
                  <a:moveTo>
                    <a:pt x="15207" y="0"/>
                  </a:moveTo>
                  <a:lnTo>
                    <a:pt x="15094" y="15"/>
                  </a:lnTo>
                  <a:lnTo>
                    <a:pt x="14982" y="38"/>
                  </a:lnTo>
                  <a:lnTo>
                    <a:pt x="14876" y="75"/>
                  </a:lnTo>
                  <a:lnTo>
                    <a:pt x="14771" y="128"/>
                  </a:lnTo>
                  <a:lnTo>
                    <a:pt x="14673" y="188"/>
                  </a:lnTo>
                  <a:lnTo>
                    <a:pt x="14583" y="256"/>
                  </a:lnTo>
                  <a:lnTo>
                    <a:pt x="14500" y="331"/>
                  </a:lnTo>
                  <a:lnTo>
                    <a:pt x="14417" y="414"/>
                  </a:lnTo>
                  <a:lnTo>
                    <a:pt x="14350" y="504"/>
                  </a:lnTo>
                  <a:lnTo>
                    <a:pt x="14282" y="602"/>
                  </a:lnTo>
                  <a:lnTo>
                    <a:pt x="14229" y="707"/>
                  </a:lnTo>
                  <a:lnTo>
                    <a:pt x="14192" y="813"/>
                  </a:lnTo>
                  <a:lnTo>
                    <a:pt x="14154" y="918"/>
                  </a:lnTo>
                  <a:lnTo>
                    <a:pt x="14131" y="1031"/>
                  </a:lnTo>
                  <a:lnTo>
                    <a:pt x="14124" y="1144"/>
                  </a:lnTo>
                  <a:lnTo>
                    <a:pt x="14131" y="1264"/>
                  </a:lnTo>
                  <a:lnTo>
                    <a:pt x="14146" y="1415"/>
                  </a:lnTo>
                  <a:lnTo>
                    <a:pt x="14176" y="1565"/>
                  </a:lnTo>
                  <a:lnTo>
                    <a:pt x="14199" y="1716"/>
                  </a:lnTo>
                  <a:lnTo>
                    <a:pt x="14207" y="1791"/>
                  </a:lnTo>
                  <a:lnTo>
                    <a:pt x="14214" y="1866"/>
                  </a:lnTo>
                  <a:lnTo>
                    <a:pt x="14207" y="1971"/>
                  </a:lnTo>
                  <a:lnTo>
                    <a:pt x="14184" y="2077"/>
                  </a:lnTo>
                  <a:lnTo>
                    <a:pt x="14154" y="2182"/>
                  </a:lnTo>
                  <a:lnTo>
                    <a:pt x="14116" y="2280"/>
                  </a:lnTo>
                  <a:lnTo>
                    <a:pt x="14033" y="2483"/>
                  </a:lnTo>
                  <a:lnTo>
                    <a:pt x="13958" y="2686"/>
                  </a:lnTo>
                  <a:lnTo>
                    <a:pt x="13928" y="2784"/>
                  </a:lnTo>
                  <a:lnTo>
                    <a:pt x="13913" y="2889"/>
                  </a:lnTo>
                  <a:lnTo>
                    <a:pt x="13898" y="2987"/>
                  </a:lnTo>
                  <a:lnTo>
                    <a:pt x="13898" y="3085"/>
                  </a:lnTo>
                  <a:lnTo>
                    <a:pt x="13906" y="3183"/>
                  </a:lnTo>
                  <a:lnTo>
                    <a:pt x="13928" y="3281"/>
                  </a:lnTo>
                  <a:lnTo>
                    <a:pt x="13951" y="3371"/>
                  </a:lnTo>
                  <a:lnTo>
                    <a:pt x="13981" y="3461"/>
                  </a:lnTo>
                  <a:lnTo>
                    <a:pt x="14018" y="3559"/>
                  </a:lnTo>
                  <a:lnTo>
                    <a:pt x="14064" y="3642"/>
                  </a:lnTo>
                  <a:lnTo>
                    <a:pt x="14116" y="3732"/>
                  </a:lnTo>
                  <a:lnTo>
                    <a:pt x="14176" y="3815"/>
                  </a:lnTo>
                  <a:lnTo>
                    <a:pt x="14237" y="3890"/>
                  </a:lnTo>
                  <a:lnTo>
                    <a:pt x="14297" y="3973"/>
                  </a:lnTo>
                  <a:lnTo>
                    <a:pt x="14365" y="4041"/>
                  </a:lnTo>
                  <a:lnTo>
                    <a:pt x="14440" y="4116"/>
                  </a:lnTo>
                  <a:lnTo>
                    <a:pt x="14545" y="4206"/>
                  </a:lnTo>
                  <a:lnTo>
                    <a:pt x="14651" y="4289"/>
                  </a:lnTo>
                  <a:lnTo>
                    <a:pt x="14763" y="4364"/>
                  </a:lnTo>
                  <a:lnTo>
                    <a:pt x="14876" y="4432"/>
                  </a:lnTo>
                  <a:lnTo>
                    <a:pt x="14997" y="4500"/>
                  </a:lnTo>
                  <a:lnTo>
                    <a:pt x="15125" y="4560"/>
                  </a:lnTo>
                  <a:lnTo>
                    <a:pt x="15245" y="4605"/>
                  </a:lnTo>
                  <a:lnTo>
                    <a:pt x="15380" y="4650"/>
                  </a:lnTo>
                  <a:lnTo>
                    <a:pt x="15508" y="4688"/>
                  </a:lnTo>
                  <a:lnTo>
                    <a:pt x="15644" y="4718"/>
                  </a:lnTo>
                  <a:lnTo>
                    <a:pt x="15779" y="4740"/>
                  </a:lnTo>
                  <a:lnTo>
                    <a:pt x="15915" y="4756"/>
                  </a:lnTo>
                  <a:lnTo>
                    <a:pt x="16050" y="4763"/>
                  </a:lnTo>
                  <a:lnTo>
                    <a:pt x="16185" y="4756"/>
                  </a:lnTo>
                  <a:lnTo>
                    <a:pt x="16321" y="4748"/>
                  </a:lnTo>
                  <a:lnTo>
                    <a:pt x="16456" y="4733"/>
                  </a:lnTo>
                  <a:lnTo>
                    <a:pt x="16366" y="4899"/>
                  </a:lnTo>
                  <a:lnTo>
                    <a:pt x="16283" y="5064"/>
                  </a:lnTo>
                  <a:lnTo>
                    <a:pt x="16208" y="5237"/>
                  </a:lnTo>
                  <a:lnTo>
                    <a:pt x="16148" y="5418"/>
                  </a:lnTo>
                  <a:lnTo>
                    <a:pt x="16095" y="5598"/>
                  </a:lnTo>
                  <a:lnTo>
                    <a:pt x="16050" y="5779"/>
                  </a:lnTo>
                  <a:lnTo>
                    <a:pt x="16012" y="5959"/>
                  </a:lnTo>
                  <a:lnTo>
                    <a:pt x="15982" y="6148"/>
                  </a:lnTo>
                  <a:lnTo>
                    <a:pt x="15967" y="6336"/>
                  </a:lnTo>
                  <a:lnTo>
                    <a:pt x="15960" y="6524"/>
                  </a:lnTo>
                  <a:lnTo>
                    <a:pt x="15960" y="6704"/>
                  </a:lnTo>
                  <a:lnTo>
                    <a:pt x="15967" y="6893"/>
                  </a:lnTo>
                  <a:lnTo>
                    <a:pt x="15990" y="7081"/>
                  </a:lnTo>
                  <a:lnTo>
                    <a:pt x="16020" y="7269"/>
                  </a:lnTo>
                  <a:lnTo>
                    <a:pt x="16058" y="7449"/>
                  </a:lnTo>
                  <a:lnTo>
                    <a:pt x="16110" y="7630"/>
                  </a:lnTo>
                  <a:lnTo>
                    <a:pt x="16163" y="7810"/>
                  </a:lnTo>
                  <a:lnTo>
                    <a:pt x="16231" y="7984"/>
                  </a:lnTo>
                  <a:lnTo>
                    <a:pt x="16313" y="8157"/>
                  </a:lnTo>
                  <a:lnTo>
                    <a:pt x="16396" y="8322"/>
                  </a:lnTo>
                  <a:lnTo>
                    <a:pt x="16494" y="8480"/>
                  </a:lnTo>
                  <a:lnTo>
                    <a:pt x="16592" y="8638"/>
                  </a:lnTo>
                  <a:lnTo>
                    <a:pt x="16705" y="8789"/>
                  </a:lnTo>
                  <a:lnTo>
                    <a:pt x="16818" y="8939"/>
                  </a:lnTo>
                  <a:lnTo>
                    <a:pt x="16945" y="9082"/>
                  </a:lnTo>
                  <a:lnTo>
                    <a:pt x="17073" y="9210"/>
                  </a:lnTo>
                  <a:lnTo>
                    <a:pt x="17209" y="9338"/>
                  </a:lnTo>
                  <a:lnTo>
                    <a:pt x="17359" y="9458"/>
                  </a:lnTo>
                  <a:lnTo>
                    <a:pt x="17510" y="9571"/>
                  </a:lnTo>
                  <a:lnTo>
                    <a:pt x="17660" y="9677"/>
                  </a:lnTo>
                  <a:lnTo>
                    <a:pt x="17818" y="9774"/>
                  </a:lnTo>
                  <a:lnTo>
                    <a:pt x="17991" y="9865"/>
                  </a:lnTo>
                  <a:lnTo>
                    <a:pt x="17856" y="9970"/>
                  </a:lnTo>
                  <a:lnTo>
                    <a:pt x="17728" y="10090"/>
                  </a:lnTo>
                  <a:lnTo>
                    <a:pt x="17608" y="10218"/>
                  </a:lnTo>
                  <a:lnTo>
                    <a:pt x="17495" y="10346"/>
                  </a:lnTo>
                  <a:lnTo>
                    <a:pt x="17397" y="10489"/>
                  </a:lnTo>
                  <a:lnTo>
                    <a:pt x="17299" y="10632"/>
                  </a:lnTo>
                  <a:lnTo>
                    <a:pt x="17216" y="10783"/>
                  </a:lnTo>
                  <a:lnTo>
                    <a:pt x="17141" y="10933"/>
                  </a:lnTo>
                  <a:lnTo>
                    <a:pt x="17073" y="11099"/>
                  </a:lnTo>
                  <a:lnTo>
                    <a:pt x="17013" y="11257"/>
                  </a:lnTo>
                  <a:lnTo>
                    <a:pt x="16961" y="11422"/>
                  </a:lnTo>
                  <a:lnTo>
                    <a:pt x="16923" y="11595"/>
                  </a:lnTo>
                  <a:lnTo>
                    <a:pt x="16893" y="11761"/>
                  </a:lnTo>
                  <a:lnTo>
                    <a:pt x="16878" y="11934"/>
                  </a:lnTo>
                  <a:lnTo>
                    <a:pt x="16870" y="12107"/>
                  </a:lnTo>
                  <a:lnTo>
                    <a:pt x="16870" y="12280"/>
                  </a:lnTo>
                  <a:lnTo>
                    <a:pt x="16885" y="12453"/>
                  </a:lnTo>
                  <a:lnTo>
                    <a:pt x="16908" y="12619"/>
                  </a:lnTo>
                  <a:lnTo>
                    <a:pt x="16945" y="12792"/>
                  </a:lnTo>
                  <a:lnTo>
                    <a:pt x="16991" y="12957"/>
                  </a:lnTo>
                  <a:lnTo>
                    <a:pt x="17043" y="13123"/>
                  </a:lnTo>
                  <a:lnTo>
                    <a:pt x="17103" y="13281"/>
                  </a:lnTo>
                  <a:lnTo>
                    <a:pt x="17179" y="13439"/>
                  </a:lnTo>
                  <a:lnTo>
                    <a:pt x="17262" y="13589"/>
                  </a:lnTo>
                  <a:lnTo>
                    <a:pt x="17352" y="13740"/>
                  </a:lnTo>
                  <a:lnTo>
                    <a:pt x="17457" y="13875"/>
                  </a:lnTo>
                  <a:lnTo>
                    <a:pt x="17562" y="14011"/>
                  </a:lnTo>
                  <a:lnTo>
                    <a:pt x="17675" y="14146"/>
                  </a:lnTo>
                  <a:lnTo>
                    <a:pt x="17803" y="14267"/>
                  </a:lnTo>
                  <a:lnTo>
                    <a:pt x="17931" y="14379"/>
                  </a:lnTo>
                  <a:lnTo>
                    <a:pt x="18067" y="14485"/>
                  </a:lnTo>
                  <a:lnTo>
                    <a:pt x="18210" y="14583"/>
                  </a:lnTo>
                  <a:lnTo>
                    <a:pt x="18074" y="14688"/>
                  </a:lnTo>
                  <a:lnTo>
                    <a:pt x="17954" y="14801"/>
                  </a:lnTo>
                  <a:lnTo>
                    <a:pt x="17833" y="14921"/>
                  </a:lnTo>
                  <a:lnTo>
                    <a:pt x="17720" y="15049"/>
                  </a:lnTo>
                  <a:lnTo>
                    <a:pt x="17615" y="15185"/>
                  </a:lnTo>
                  <a:lnTo>
                    <a:pt x="17525" y="15327"/>
                  </a:lnTo>
                  <a:lnTo>
                    <a:pt x="17435" y="15478"/>
                  </a:lnTo>
                  <a:lnTo>
                    <a:pt x="17359" y="15628"/>
                  </a:lnTo>
                  <a:lnTo>
                    <a:pt x="17292" y="15786"/>
                  </a:lnTo>
                  <a:lnTo>
                    <a:pt x="17231" y="15944"/>
                  </a:lnTo>
                  <a:lnTo>
                    <a:pt x="17179" y="16110"/>
                  </a:lnTo>
                  <a:lnTo>
                    <a:pt x="17141" y="16276"/>
                  </a:lnTo>
                  <a:lnTo>
                    <a:pt x="17111" y="16441"/>
                  </a:lnTo>
                  <a:lnTo>
                    <a:pt x="17088" y="16607"/>
                  </a:lnTo>
                  <a:lnTo>
                    <a:pt x="17081" y="16780"/>
                  </a:lnTo>
                  <a:lnTo>
                    <a:pt x="17081" y="16953"/>
                  </a:lnTo>
                  <a:lnTo>
                    <a:pt x="17096" y="17118"/>
                  </a:lnTo>
                  <a:lnTo>
                    <a:pt x="17119" y="17291"/>
                  </a:lnTo>
                  <a:lnTo>
                    <a:pt x="17149" y="17457"/>
                  </a:lnTo>
                  <a:lnTo>
                    <a:pt x="17194" y="17622"/>
                  </a:lnTo>
                  <a:lnTo>
                    <a:pt x="17254" y="17780"/>
                  </a:lnTo>
                  <a:lnTo>
                    <a:pt x="17314" y="17938"/>
                  </a:lnTo>
                  <a:lnTo>
                    <a:pt x="17389" y="18096"/>
                  </a:lnTo>
                  <a:lnTo>
                    <a:pt x="17472" y="18247"/>
                  </a:lnTo>
                  <a:lnTo>
                    <a:pt x="17562" y="18390"/>
                  </a:lnTo>
                  <a:lnTo>
                    <a:pt x="17660" y="18525"/>
                  </a:lnTo>
                  <a:lnTo>
                    <a:pt x="17766" y="18661"/>
                  </a:lnTo>
                  <a:lnTo>
                    <a:pt x="17879" y="18789"/>
                  </a:lnTo>
                  <a:lnTo>
                    <a:pt x="17999" y="18909"/>
                  </a:lnTo>
                  <a:lnTo>
                    <a:pt x="18134" y="19014"/>
                  </a:lnTo>
                  <a:lnTo>
                    <a:pt x="18270" y="19120"/>
                  </a:lnTo>
                  <a:lnTo>
                    <a:pt x="18413" y="19218"/>
                  </a:lnTo>
                  <a:lnTo>
                    <a:pt x="18330" y="19331"/>
                  </a:lnTo>
                  <a:lnTo>
                    <a:pt x="18247" y="19451"/>
                  </a:lnTo>
                  <a:lnTo>
                    <a:pt x="18179" y="19571"/>
                  </a:lnTo>
                  <a:lnTo>
                    <a:pt x="18112" y="19699"/>
                  </a:lnTo>
                  <a:lnTo>
                    <a:pt x="18044" y="19827"/>
                  </a:lnTo>
                  <a:lnTo>
                    <a:pt x="17984" y="19963"/>
                  </a:lnTo>
                  <a:lnTo>
                    <a:pt x="17931" y="20090"/>
                  </a:lnTo>
                  <a:lnTo>
                    <a:pt x="17886" y="20226"/>
                  </a:lnTo>
                  <a:lnTo>
                    <a:pt x="17841" y="20361"/>
                  </a:lnTo>
                  <a:lnTo>
                    <a:pt x="17803" y="20497"/>
                  </a:lnTo>
                  <a:lnTo>
                    <a:pt x="17773" y="20640"/>
                  </a:lnTo>
                  <a:lnTo>
                    <a:pt x="17743" y="20783"/>
                  </a:lnTo>
                  <a:lnTo>
                    <a:pt x="17720" y="20918"/>
                  </a:lnTo>
                  <a:lnTo>
                    <a:pt x="17698" y="21061"/>
                  </a:lnTo>
                  <a:lnTo>
                    <a:pt x="17683" y="21204"/>
                  </a:lnTo>
                  <a:lnTo>
                    <a:pt x="17675" y="21347"/>
                  </a:lnTo>
                  <a:lnTo>
                    <a:pt x="17675" y="21490"/>
                  </a:lnTo>
                  <a:lnTo>
                    <a:pt x="17675" y="21633"/>
                  </a:lnTo>
                  <a:lnTo>
                    <a:pt x="17683" y="21776"/>
                  </a:lnTo>
                  <a:lnTo>
                    <a:pt x="17690" y="21919"/>
                  </a:lnTo>
                  <a:lnTo>
                    <a:pt x="17713" y="22062"/>
                  </a:lnTo>
                  <a:lnTo>
                    <a:pt x="17728" y="22205"/>
                  </a:lnTo>
                  <a:lnTo>
                    <a:pt x="17758" y="22348"/>
                  </a:lnTo>
                  <a:lnTo>
                    <a:pt x="17788" y="22483"/>
                  </a:lnTo>
                  <a:lnTo>
                    <a:pt x="17826" y="22619"/>
                  </a:lnTo>
                  <a:lnTo>
                    <a:pt x="17871" y="22762"/>
                  </a:lnTo>
                  <a:lnTo>
                    <a:pt x="17916" y="22897"/>
                  </a:lnTo>
                  <a:lnTo>
                    <a:pt x="17969" y="23025"/>
                  </a:lnTo>
                  <a:lnTo>
                    <a:pt x="18021" y="23160"/>
                  </a:lnTo>
                  <a:lnTo>
                    <a:pt x="18089" y="23288"/>
                  </a:lnTo>
                  <a:lnTo>
                    <a:pt x="18157" y="23416"/>
                  </a:lnTo>
                  <a:lnTo>
                    <a:pt x="18225" y="23537"/>
                  </a:lnTo>
                  <a:lnTo>
                    <a:pt x="18127" y="23589"/>
                  </a:lnTo>
                  <a:lnTo>
                    <a:pt x="18021" y="23650"/>
                  </a:lnTo>
                  <a:lnTo>
                    <a:pt x="17931" y="23717"/>
                  </a:lnTo>
                  <a:lnTo>
                    <a:pt x="17833" y="23785"/>
                  </a:lnTo>
                  <a:lnTo>
                    <a:pt x="17743" y="23853"/>
                  </a:lnTo>
                  <a:lnTo>
                    <a:pt x="17660" y="23936"/>
                  </a:lnTo>
                  <a:lnTo>
                    <a:pt x="17578" y="24011"/>
                  </a:lnTo>
                  <a:lnTo>
                    <a:pt x="17495" y="24094"/>
                  </a:lnTo>
                  <a:lnTo>
                    <a:pt x="17420" y="24184"/>
                  </a:lnTo>
                  <a:lnTo>
                    <a:pt x="17344" y="24274"/>
                  </a:lnTo>
                  <a:lnTo>
                    <a:pt x="17277" y="24364"/>
                  </a:lnTo>
                  <a:lnTo>
                    <a:pt x="17209" y="24462"/>
                  </a:lnTo>
                  <a:lnTo>
                    <a:pt x="17149" y="24560"/>
                  </a:lnTo>
                  <a:lnTo>
                    <a:pt x="17088" y="24658"/>
                  </a:lnTo>
                  <a:lnTo>
                    <a:pt x="17036" y="24763"/>
                  </a:lnTo>
                  <a:lnTo>
                    <a:pt x="16983" y="24869"/>
                  </a:lnTo>
                  <a:lnTo>
                    <a:pt x="16938" y="24974"/>
                  </a:lnTo>
                  <a:lnTo>
                    <a:pt x="16900" y="25079"/>
                  </a:lnTo>
                  <a:lnTo>
                    <a:pt x="16863" y="25192"/>
                  </a:lnTo>
                  <a:lnTo>
                    <a:pt x="16833" y="25305"/>
                  </a:lnTo>
                  <a:lnTo>
                    <a:pt x="16803" y="25418"/>
                  </a:lnTo>
                  <a:lnTo>
                    <a:pt x="16780" y="25531"/>
                  </a:lnTo>
                  <a:lnTo>
                    <a:pt x="16757" y="25644"/>
                  </a:lnTo>
                  <a:lnTo>
                    <a:pt x="16742" y="25756"/>
                  </a:lnTo>
                  <a:lnTo>
                    <a:pt x="16735" y="25877"/>
                  </a:lnTo>
                  <a:lnTo>
                    <a:pt x="16735" y="25990"/>
                  </a:lnTo>
                  <a:lnTo>
                    <a:pt x="16735" y="26103"/>
                  </a:lnTo>
                  <a:lnTo>
                    <a:pt x="16735" y="26223"/>
                  </a:lnTo>
                  <a:lnTo>
                    <a:pt x="16750" y="26336"/>
                  </a:lnTo>
                  <a:lnTo>
                    <a:pt x="16765" y="26449"/>
                  </a:lnTo>
                  <a:lnTo>
                    <a:pt x="16787" y="26562"/>
                  </a:lnTo>
                  <a:lnTo>
                    <a:pt x="16810" y="26674"/>
                  </a:lnTo>
                  <a:lnTo>
                    <a:pt x="16810" y="26674"/>
                  </a:lnTo>
                  <a:lnTo>
                    <a:pt x="16667" y="26607"/>
                  </a:lnTo>
                  <a:lnTo>
                    <a:pt x="16524" y="26554"/>
                  </a:lnTo>
                  <a:lnTo>
                    <a:pt x="16366" y="26509"/>
                  </a:lnTo>
                  <a:lnTo>
                    <a:pt x="16216" y="26471"/>
                  </a:lnTo>
                  <a:lnTo>
                    <a:pt x="16058" y="26449"/>
                  </a:lnTo>
                  <a:lnTo>
                    <a:pt x="15900" y="26434"/>
                  </a:lnTo>
                  <a:lnTo>
                    <a:pt x="15742" y="26434"/>
                  </a:lnTo>
                  <a:lnTo>
                    <a:pt x="15576" y="26441"/>
                  </a:lnTo>
                  <a:lnTo>
                    <a:pt x="15418" y="26456"/>
                  </a:lnTo>
                  <a:lnTo>
                    <a:pt x="15268" y="26494"/>
                  </a:lnTo>
                  <a:lnTo>
                    <a:pt x="15109" y="26531"/>
                  </a:lnTo>
                  <a:lnTo>
                    <a:pt x="14959" y="26584"/>
                  </a:lnTo>
                  <a:lnTo>
                    <a:pt x="14816" y="26644"/>
                  </a:lnTo>
                  <a:lnTo>
                    <a:pt x="14673" y="26720"/>
                  </a:lnTo>
                  <a:lnTo>
                    <a:pt x="14538" y="26802"/>
                  </a:lnTo>
                  <a:lnTo>
                    <a:pt x="14410" y="26893"/>
                  </a:lnTo>
                  <a:lnTo>
                    <a:pt x="14410" y="26471"/>
                  </a:lnTo>
                  <a:lnTo>
                    <a:pt x="14402" y="26072"/>
                  </a:lnTo>
                  <a:lnTo>
                    <a:pt x="14395" y="25884"/>
                  </a:lnTo>
                  <a:lnTo>
                    <a:pt x="14387" y="25696"/>
                  </a:lnTo>
                  <a:lnTo>
                    <a:pt x="14372" y="25508"/>
                  </a:lnTo>
                  <a:lnTo>
                    <a:pt x="14350" y="25328"/>
                  </a:lnTo>
                  <a:lnTo>
                    <a:pt x="14319" y="25147"/>
                  </a:lnTo>
                  <a:lnTo>
                    <a:pt x="14282" y="24966"/>
                  </a:lnTo>
                  <a:lnTo>
                    <a:pt x="14237" y="24786"/>
                  </a:lnTo>
                  <a:lnTo>
                    <a:pt x="14176" y="24605"/>
                  </a:lnTo>
                  <a:lnTo>
                    <a:pt x="14101" y="24432"/>
                  </a:lnTo>
                  <a:lnTo>
                    <a:pt x="14018" y="24252"/>
                  </a:lnTo>
                  <a:lnTo>
                    <a:pt x="13913" y="24063"/>
                  </a:lnTo>
                  <a:lnTo>
                    <a:pt x="13793" y="23883"/>
                  </a:lnTo>
                  <a:lnTo>
                    <a:pt x="13695" y="23740"/>
                  </a:lnTo>
                  <a:lnTo>
                    <a:pt x="13582" y="23597"/>
                  </a:lnTo>
                  <a:lnTo>
                    <a:pt x="13469" y="23461"/>
                  </a:lnTo>
                  <a:lnTo>
                    <a:pt x="13349" y="23334"/>
                  </a:lnTo>
                  <a:lnTo>
                    <a:pt x="13228" y="23206"/>
                  </a:lnTo>
                  <a:lnTo>
                    <a:pt x="13093" y="23085"/>
                  </a:lnTo>
                  <a:lnTo>
                    <a:pt x="12965" y="22965"/>
                  </a:lnTo>
                  <a:lnTo>
                    <a:pt x="12822" y="22860"/>
                  </a:lnTo>
                  <a:lnTo>
                    <a:pt x="12679" y="22754"/>
                  </a:lnTo>
                  <a:lnTo>
                    <a:pt x="12536" y="22656"/>
                  </a:lnTo>
                  <a:lnTo>
                    <a:pt x="12386" y="22566"/>
                  </a:lnTo>
                  <a:lnTo>
                    <a:pt x="12228" y="22476"/>
                  </a:lnTo>
                  <a:lnTo>
                    <a:pt x="12070" y="22401"/>
                  </a:lnTo>
                  <a:lnTo>
                    <a:pt x="11904" y="22325"/>
                  </a:lnTo>
                  <a:lnTo>
                    <a:pt x="11739" y="22265"/>
                  </a:lnTo>
                  <a:lnTo>
                    <a:pt x="11573" y="22212"/>
                  </a:lnTo>
                  <a:lnTo>
                    <a:pt x="11648" y="22032"/>
                  </a:lnTo>
                  <a:lnTo>
                    <a:pt x="11723" y="21851"/>
                  </a:lnTo>
                  <a:lnTo>
                    <a:pt x="11784" y="21671"/>
                  </a:lnTo>
                  <a:lnTo>
                    <a:pt x="11836" y="21490"/>
                  </a:lnTo>
                  <a:lnTo>
                    <a:pt x="11881" y="21302"/>
                  </a:lnTo>
                  <a:lnTo>
                    <a:pt x="11919" y="21121"/>
                  </a:lnTo>
                  <a:lnTo>
                    <a:pt x="11949" y="20933"/>
                  </a:lnTo>
                  <a:lnTo>
                    <a:pt x="11964" y="20745"/>
                  </a:lnTo>
                  <a:lnTo>
                    <a:pt x="11972" y="20557"/>
                  </a:lnTo>
                  <a:lnTo>
                    <a:pt x="11972" y="20369"/>
                  </a:lnTo>
                  <a:lnTo>
                    <a:pt x="11964" y="20188"/>
                  </a:lnTo>
                  <a:lnTo>
                    <a:pt x="11942" y="20000"/>
                  </a:lnTo>
                  <a:lnTo>
                    <a:pt x="11904" y="19812"/>
                  </a:lnTo>
                  <a:lnTo>
                    <a:pt x="11859" y="19631"/>
                  </a:lnTo>
                  <a:lnTo>
                    <a:pt x="11806" y="19451"/>
                  </a:lnTo>
                  <a:lnTo>
                    <a:pt x="11739" y="19263"/>
                  </a:lnTo>
                  <a:lnTo>
                    <a:pt x="11701" y="19210"/>
                  </a:lnTo>
                  <a:lnTo>
                    <a:pt x="11633" y="19112"/>
                  </a:lnTo>
                  <a:lnTo>
                    <a:pt x="11535" y="18984"/>
                  </a:lnTo>
                  <a:lnTo>
                    <a:pt x="11415" y="18834"/>
                  </a:lnTo>
                  <a:lnTo>
                    <a:pt x="11280" y="18676"/>
                  </a:lnTo>
                  <a:lnTo>
                    <a:pt x="11129" y="18495"/>
                  </a:lnTo>
                  <a:lnTo>
                    <a:pt x="10963" y="18315"/>
                  </a:lnTo>
                  <a:lnTo>
                    <a:pt x="10790" y="18142"/>
                  </a:lnTo>
                  <a:lnTo>
                    <a:pt x="10617" y="17976"/>
                  </a:lnTo>
                  <a:lnTo>
                    <a:pt x="10452" y="17826"/>
                  </a:lnTo>
                  <a:lnTo>
                    <a:pt x="10286" y="17698"/>
                  </a:lnTo>
                  <a:lnTo>
                    <a:pt x="10211" y="17638"/>
                  </a:lnTo>
                  <a:lnTo>
                    <a:pt x="10143" y="17592"/>
                  </a:lnTo>
                  <a:lnTo>
                    <a:pt x="10068" y="17555"/>
                  </a:lnTo>
                  <a:lnTo>
                    <a:pt x="10008" y="17525"/>
                  </a:lnTo>
                  <a:lnTo>
                    <a:pt x="9948" y="17510"/>
                  </a:lnTo>
                  <a:lnTo>
                    <a:pt x="9895" y="17502"/>
                  </a:lnTo>
                  <a:lnTo>
                    <a:pt x="9850" y="17510"/>
                  </a:lnTo>
                  <a:lnTo>
                    <a:pt x="9812" y="17525"/>
                  </a:lnTo>
                  <a:lnTo>
                    <a:pt x="9775" y="17555"/>
                  </a:lnTo>
                  <a:lnTo>
                    <a:pt x="9752" y="17600"/>
                  </a:lnTo>
                  <a:lnTo>
                    <a:pt x="9752" y="17600"/>
                  </a:lnTo>
                  <a:lnTo>
                    <a:pt x="9797" y="17464"/>
                  </a:lnTo>
                  <a:lnTo>
                    <a:pt x="9835" y="17321"/>
                  </a:lnTo>
                  <a:lnTo>
                    <a:pt x="9865" y="17179"/>
                  </a:lnTo>
                  <a:lnTo>
                    <a:pt x="9880" y="17036"/>
                  </a:lnTo>
                  <a:lnTo>
                    <a:pt x="9895" y="16893"/>
                  </a:lnTo>
                  <a:lnTo>
                    <a:pt x="9895" y="16750"/>
                  </a:lnTo>
                  <a:lnTo>
                    <a:pt x="9887" y="16607"/>
                  </a:lnTo>
                  <a:lnTo>
                    <a:pt x="9872" y="16464"/>
                  </a:lnTo>
                  <a:lnTo>
                    <a:pt x="9842" y="16321"/>
                  </a:lnTo>
                  <a:lnTo>
                    <a:pt x="9812" y="16178"/>
                  </a:lnTo>
                  <a:lnTo>
                    <a:pt x="9775" y="16035"/>
                  </a:lnTo>
                  <a:lnTo>
                    <a:pt x="9729" y="15899"/>
                  </a:lnTo>
                  <a:lnTo>
                    <a:pt x="9677" y="15764"/>
                  </a:lnTo>
                  <a:lnTo>
                    <a:pt x="9617" y="15628"/>
                  </a:lnTo>
                  <a:lnTo>
                    <a:pt x="9549" y="15501"/>
                  </a:lnTo>
                  <a:lnTo>
                    <a:pt x="9474" y="15373"/>
                  </a:lnTo>
                  <a:lnTo>
                    <a:pt x="9391" y="15245"/>
                  </a:lnTo>
                  <a:lnTo>
                    <a:pt x="9308" y="15132"/>
                  </a:lnTo>
                  <a:lnTo>
                    <a:pt x="9218" y="15011"/>
                  </a:lnTo>
                  <a:lnTo>
                    <a:pt x="9120" y="14906"/>
                  </a:lnTo>
                  <a:lnTo>
                    <a:pt x="9022" y="14801"/>
                  </a:lnTo>
                  <a:lnTo>
                    <a:pt x="8909" y="14703"/>
                  </a:lnTo>
                  <a:lnTo>
                    <a:pt x="8796" y="14613"/>
                  </a:lnTo>
                  <a:lnTo>
                    <a:pt x="8684" y="14522"/>
                  </a:lnTo>
                  <a:lnTo>
                    <a:pt x="8563" y="14447"/>
                  </a:lnTo>
                  <a:lnTo>
                    <a:pt x="8435" y="14372"/>
                  </a:lnTo>
                  <a:lnTo>
                    <a:pt x="8307" y="14304"/>
                  </a:lnTo>
                  <a:lnTo>
                    <a:pt x="8172" y="14251"/>
                  </a:lnTo>
                  <a:lnTo>
                    <a:pt x="8036" y="14199"/>
                  </a:lnTo>
                  <a:lnTo>
                    <a:pt x="7901" y="14161"/>
                  </a:lnTo>
                  <a:lnTo>
                    <a:pt x="7758" y="14131"/>
                  </a:lnTo>
                  <a:lnTo>
                    <a:pt x="7615" y="14109"/>
                  </a:lnTo>
                  <a:lnTo>
                    <a:pt x="7660" y="13981"/>
                  </a:lnTo>
                  <a:lnTo>
                    <a:pt x="7705" y="13845"/>
                  </a:lnTo>
                  <a:lnTo>
                    <a:pt x="7743" y="13710"/>
                  </a:lnTo>
                  <a:lnTo>
                    <a:pt x="7781" y="13582"/>
                  </a:lnTo>
                  <a:lnTo>
                    <a:pt x="7803" y="13439"/>
                  </a:lnTo>
                  <a:lnTo>
                    <a:pt x="7826" y="13303"/>
                  </a:lnTo>
                  <a:lnTo>
                    <a:pt x="7841" y="13168"/>
                  </a:lnTo>
                  <a:lnTo>
                    <a:pt x="7856" y="13025"/>
                  </a:lnTo>
                  <a:lnTo>
                    <a:pt x="7856" y="12890"/>
                  </a:lnTo>
                  <a:lnTo>
                    <a:pt x="7856" y="12747"/>
                  </a:lnTo>
                  <a:lnTo>
                    <a:pt x="7848" y="12611"/>
                  </a:lnTo>
                  <a:lnTo>
                    <a:pt x="7841" y="12468"/>
                  </a:lnTo>
                  <a:lnTo>
                    <a:pt x="7818" y="12333"/>
                  </a:lnTo>
                  <a:lnTo>
                    <a:pt x="7796" y="12197"/>
                  </a:lnTo>
                  <a:lnTo>
                    <a:pt x="7773" y="12062"/>
                  </a:lnTo>
                  <a:lnTo>
                    <a:pt x="7735" y="11926"/>
                  </a:lnTo>
                  <a:lnTo>
                    <a:pt x="7698" y="11791"/>
                  </a:lnTo>
                  <a:lnTo>
                    <a:pt x="7660" y="11656"/>
                  </a:lnTo>
                  <a:lnTo>
                    <a:pt x="7608" y="11528"/>
                  </a:lnTo>
                  <a:lnTo>
                    <a:pt x="7555" y="11400"/>
                  </a:lnTo>
                  <a:lnTo>
                    <a:pt x="7502" y="11272"/>
                  </a:lnTo>
                  <a:lnTo>
                    <a:pt x="7442" y="11144"/>
                  </a:lnTo>
                  <a:lnTo>
                    <a:pt x="7374" y="11023"/>
                  </a:lnTo>
                  <a:lnTo>
                    <a:pt x="7299" y="10903"/>
                  </a:lnTo>
                  <a:lnTo>
                    <a:pt x="7224" y="10790"/>
                  </a:lnTo>
                  <a:lnTo>
                    <a:pt x="7141" y="10677"/>
                  </a:lnTo>
                  <a:lnTo>
                    <a:pt x="7058" y="10564"/>
                  </a:lnTo>
                  <a:lnTo>
                    <a:pt x="6968" y="10459"/>
                  </a:lnTo>
                  <a:lnTo>
                    <a:pt x="6870" y="10354"/>
                  </a:lnTo>
                  <a:lnTo>
                    <a:pt x="6772" y="10256"/>
                  </a:lnTo>
                  <a:lnTo>
                    <a:pt x="6667" y="10166"/>
                  </a:lnTo>
                  <a:lnTo>
                    <a:pt x="6562" y="10075"/>
                  </a:lnTo>
                  <a:lnTo>
                    <a:pt x="6614" y="9947"/>
                  </a:lnTo>
                  <a:lnTo>
                    <a:pt x="6659" y="9812"/>
                  </a:lnTo>
                  <a:lnTo>
                    <a:pt x="6705" y="9684"/>
                  </a:lnTo>
                  <a:lnTo>
                    <a:pt x="6735" y="9549"/>
                  </a:lnTo>
                  <a:lnTo>
                    <a:pt x="6757" y="9406"/>
                  </a:lnTo>
                  <a:lnTo>
                    <a:pt x="6780" y="9270"/>
                  </a:lnTo>
                  <a:lnTo>
                    <a:pt x="6795" y="9135"/>
                  </a:lnTo>
                  <a:lnTo>
                    <a:pt x="6802" y="8992"/>
                  </a:lnTo>
                  <a:lnTo>
                    <a:pt x="6802" y="8856"/>
                  </a:lnTo>
                  <a:lnTo>
                    <a:pt x="6795" y="8713"/>
                  </a:lnTo>
                  <a:lnTo>
                    <a:pt x="6787" y="8578"/>
                  </a:lnTo>
                  <a:lnTo>
                    <a:pt x="6765" y="8435"/>
                  </a:lnTo>
                  <a:lnTo>
                    <a:pt x="6742" y="8300"/>
                  </a:lnTo>
                  <a:lnTo>
                    <a:pt x="6720" y="8164"/>
                  </a:lnTo>
                  <a:lnTo>
                    <a:pt x="6682" y="8029"/>
                  </a:lnTo>
                  <a:lnTo>
                    <a:pt x="6644" y="7893"/>
                  </a:lnTo>
                  <a:lnTo>
                    <a:pt x="6599" y="7758"/>
                  </a:lnTo>
                  <a:lnTo>
                    <a:pt x="6547" y="7630"/>
                  </a:lnTo>
                  <a:lnTo>
                    <a:pt x="6486" y="7502"/>
                  </a:lnTo>
                  <a:lnTo>
                    <a:pt x="6426" y="7374"/>
                  </a:lnTo>
                  <a:lnTo>
                    <a:pt x="6359" y="7254"/>
                  </a:lnTo>
                  <a:lnTo>
                    <a:pt x="6291" y="7133"/>
                  </a:lnTo>
                  <a:lnTo>
                    <a:pt x="6208" y="7013"/>
                  </a:lnTo>
                  <a:lnTo>
                    <a:pt x="6125" y="6900"/>
                  </a:lnTo>
                  <a:lnTo>
                    <a:pt x="6042" y="6795"/>
                  </a:lnTo>
                  <a:lnTo>
                    <a:pt x="5952" y="6689"/>
                  </a:lnTo>
                  <a:lnTo>
                    <a:pt x="5854" y="6592"/>
                  </a:lnTo>
                  <a:lnTo>
                    <a:pt x="5749" y="6494"/>
                  </a:lnTo>
                  <a:lnTo>
                    <a:pt x="5644" y="6403"/>
                  </a:lnTo>
                  <a:lnTo>
                    <a:pt x="5538" y="6321"/>
                  </a:lnTo>
                  <a:lnTo>
                    <a:pt x="5425" y="6238"/>
                  </a:lnTo>
                  <a:lnTo>
                    <a:pt x="5305" y="6163"/>
                  </a:lnTo>
                  <a:lnTo>
                    <a:pt x="5418" y="6072"/>
                  </a:lnTo>
                  <a:lnTo>
                    <a:pt x="5523" y="5982"/>
                  </a:lnTo>
                  <a:lnTo>
                    <a:pt x="5629" y="5877"/>
                  </a:lnTo>
                  <a:lnTo>
                    <a:pt x="5719" y="5764"/>
                  </a:lnTo>
                  <a:lnTo>
                    <a:pt x="5802" y="5643"/>
                  </a:lnTo>
                  <a:lnTo>
                    <a:pt x="5877" y="5523"/>
                  </a:lnTo>
                  <a:lnTo>
                    <a:pt x="5937" y="5395"/>
                  </a:lnTo>
                  <a:lnTo>
                    <a:pt x="5997" y="5260"/>
                  </a:lnTo>
                  <a:lnTo>
                    <a:pt x="6042" y="5124"/>
                  </a:lnTo>
                  <a:lnTo>
                    <a:pt x="6073" y="4981"/>
                  </a:lnTo>
                  <a:lnTo>
                    <a:pt x="6103" y="4838"/>
                  </a:lnTo>
                  <a:lnTo>
                    <a:pt x="6118" y="4695"/>
                  </a:lnTo>
                  <a:lnTo>
                    <a:pt x="6118" y="4552"/>
                  </a:lnTo>
                  <a:lnTo>
                    <a:pt x="6118" y="4409"/>
                  </a:lnTo>
                  <a:lnTo>
                    <a:pt x="6095" y="4266"/>
                  </a:lnTo>
                  <a:lnTo>
                    <a:pt x="6065" y="4123"/>
                  </a:lnTo>
                  <a:lnTo>
                    <a:pt x="6027" y="3988"/>
                  </a:lnTo>
                  <a:lnTo>
                    <a:pt x="5975" y="3853"/>
                  </a:lnTo>
                  <a:lnTo>
                    <a:pt x="5907" y="3725"/>
                  </a:lnTo>
                  <a:lnTo>
                    <a:pt x="5839" y="3597"/>
                  </a:lnTo>
                  <a:lnTo>
                    <a:pt x="5757" y="3484"/>
                  </a:lnTo>
                  <a:lnTo>
                    <a:pt x="5666" y="3371"/>
                  </a:lnTo>
                  <a:lnTo>
                    <a:pt x="5568" y="3266"/>
                  </a:lnTo>
                  <a:lnTo>
                    <a:pt x="5463" y="3160"/>
                  </a:lnTo>
                  <a:lnTo>
                    <a:pt x="5350" y="3070"/>
                  </a:lnTo>
                  <a:lnTo>
                    <a:pt x="5230" y="2987"/>
                  </a:lnTo>
                  <a:lnTo>
                    <a:pt x="5109" y="2920"/>
                  </a:lnTo>
                  <a:lnTo>
                    <a:pt x="4982" y="2852"/>
                  </a:lnTo>
                  <a:lnTo>
                    <a:pt x="4846" y="2799"/>
                  </a:lnTo>
                  <a:lnTo>
                    <a:pt x="4711" y="2754"/>
                  </a:lnTo>
                  <a:lnTo>
                    <a:pt x="4568" y="2724"/>
                  </a:lnTo>
                  <a:lnTo>
                    <a:pt x="4425" y="2701"/>
                  </a:lnTo>
                  <a:lnTo>
                    <a:pt x="4470" y="2626"/>
                  </a:lnTo>
                  <a:lnTo>
                    <a:pt x="4500" y="2551"/>
                  </a:lnTo>
                  <a:lnTo>
                    <a:pt x="4530" y="2476"/>
                  </a:lnTo>
                  <a:lnTo>
                    <a:pt x="4560" y="2393"/>
                  </a:lnTo>
                  <a:lnTo>
                    <a:pt x="4575" y="2310"/>
                  </a:lnTo>
                  <a:lnTo>
                    <a:pt x="4583" y="2235"/>
                  </a:lnTo>
                  <a:lnTo>
                    <a:pt x="4590" y="2152"/>
                  </a:lnTo>
                  <a:lnTo>
                    <a:pt x="4590" y="2069"/>
                  </a:lnTo>
                  <a:lnTo>
                    <a:pt x="4590" y="1987"/>
                  </a:lnTo>
                  <a:lnTo>
                    <a:pt x="4583" y="1904"/>
                  </a:lnTo>
                  <a:lnTo>
                    <a:pt x="4568" y="1821"/>
                  </a:lnTo>
                  <a:lnTo>
                    <a:pt x="4545" y="1738"/>
                  </a:lnTo>
                  <a:lnTo>
                    <a:pt x="4523" y="1655"/>
                  </a:lnTo>
                  <a:lnTo>
                    <a:pt x="4492" y="1580"/>
                  </a:lnTo>
                  <a:lnTo>
                    <a:pt x="4462" y="1497"/>
                  </a:lnTo>
                  <a:lnTo>
                    <a:pt x="4425" y="1422"/>
                  </a:lnTo>
                  <a:lnTo>
                    <a:pt x="4380" y="1347"/>
                  </a:lnTo>
                  <a:lnTo>
                    <a:pt x="4334" y="1279"/>
                  </a:lnTo>
                  <a:lnTo>
                    <a:pt x="4289" y="1212"/>
                  </a:lnTo>
                  <a:lnTo>
                    <a:pt x="4237" y="1144"/>
                  </a:lnTo>
                  <a:lnTo>
                    <a:pt x="4176" y="1084"/>
                  </a:lnTo>
                  <a:lnTo>
                    <a:pt x="4116" y="1023"/>
                  </a:lnTo>
                  <a:lnTo>
                    <a:pt x="4056" y="971"/>
                  </a:lnTo>
                  <a:lnTo>
                    <a:pt x="3988" y="918"/>
                  </a:lnTo>
                  <a:lnTo>
                    <a:pt x="3921" y="873"/>
                  </a:lnTo>
                  <a:lnTo>
                    <a:pt x="3853" y="828"/>
                  </a:lnTo>
                  <a:lnTo>
                    <a:pt x="3778" y="790"/>
                  </a:lnTo>
                  <a:lnTo>
                    <a:pt x="3702" y="760"/>
                  </a:lnTo>
                  <a:lnTo>
                    <a:pt x="3620" y="737"/>
                  </a:lnTo>
                  <a:lnTo>
                    <a:pt x="3537" y="715"/>
                  </a:lnTo>
                  <a:lnTo>
                    <a:pt x="3454" y="707"/>
                  </a:lnTo>
                  <a:lnTo>
                    <a:pt x="3371" y="700"/>
                  </a:lnTo>
                  <a:lnTo>
                    <a:pt x="3206" y="700"/>
                  </a:lnTo>
                  <a:lnTo>
                    <a:pt x="3123" y="715"/>
                  </a:lnTo>
                  <a:lnTo>
                    <a:pt x="3040" y="737"/>
                  </a:lnTo>
                  <a:lnTo>
                    <a:pt x="2965" y="760"/>
                  </a:lnTo>
                  <a:lnTo>
                    <a:pt x="2890" y="790"/>
                  </a:lnTo>
                  <a:lnTo>
                    <a:pt x="2814" y="828"/>
                  </a:lnTo>
                  <a:lnTo>
                    <a:pt x="2739" y="865"/>
                  </a:lnTo>
                  <a:lnTo>
                    <a:pt x="2672" y="911"/>
                  </a:lnTo>
                  <a:lnTo>
                    <a:pt x="2604" y="963"/>
                  </a:lnTo>
                  <a:lnTo>
                    <a:pt x="2536" y="1016"/>
                  </a:lnTo>
                  <a:lnTo>
                    <a:pt x="2476" y="1069"/>
                  </a:lnTo>
                  <a:lnTo>
                    <a:pt x="2423" y="1129"/>
                  </a:lnTo>
                  <a:lnTo>
                    <a:pt x="2363" y="1196"/>
                  </a:lnTo>
                  <a:lnTo>
                    <a:pt x="2318" y="1264"/>
                  </a:lnTo>
                  <a:lnTo>
                    <a:pt x="2265" y="1332"/>
                  </a:lnTo>
                  <a:lnTo>
                    <a:pt x="2220" y="1407"/>
                  </a:lnTo>
                  <a:lnTo>
                    <a:pt x="2182" y="1482"/>
                  </a:lnTo>
                  <a:lnTo>
                    <a:pt x="2152" y="1558"/>
                  </a:lnTo>
                  <a:lnTo>
                    <a:pt x="2122" y="1640"/>
                  </a:lnTo>
                  <a:lnTo>
                    <a:pt x="2092" y="1716"/>
                  </a:lnTo>
                  <a:lnTo>
                    <a:pt x="2070" y="1798"/>
                  </a:lnTo>
                  <a:lnTo>
                    <a:pt x="2054" y="1881"/>
                  </a:lnTo>
                  <a:lnTo>
                    <a:pt x="2047" y="1964"/>
                  </a:lnTo>
                  <a:lnTo>
                    <a:pt x="2039" y="2047"/>
                  </a:lnTo>
                  <a:lnTo>
                    <a:pt x="2039" y="2129"/>
                  </a:lnTo>
                  <a:lnTo>
                    <a:pt x="2039" y="2212"/>
                  </a:lnTo>
                  <a:lnTo>
                    <a:pt x="2054" y="2288"/>
                  </a:lnTo>
                  <a:lnTo>
                    <a:pt x="2070" y="2370"/>
                  </a:lnTo>
                  <a:lnTo>
                    <a:pt x="2092" y="2453"/>
                  </a:lnTo>
                  <a:lnTo>
                    <a:pt x="2122" y="2528"/>
                  </a:lnTo>
                  <a:lnTo>
                    <a:pt x="2160" y="2604"/>
                  </a:lnTo>
                  <a:lnTo>
                    <a:pt x="2024" y="2649"/>
                  </a:lnTo>
                  <a:lnTo>
                    <a:pt x="1896" y="2694"/>
                  </a:lnTo>
                  <a:lnTo>
                    <a:pt x="1769" y="2747"/>
                  </a:lnTo>
                  <a:lnTo>
                    <a:pt x="1641" y="2799"/>
                  </a:lnTo>
                  <a:lnTo>
                    <a:pt x="1520" y="2859"/>
                  </a:lnTo>
                  <a:lnTo>
                    <a:pt x="1400" y="2920"/>
                  </a:lnTo>
                  <a:lnTo>
                    <a:pt x="1279" y="2987"/>
                  </a:lnTo>
                  <a:lnTo>
                    <a:pt x="1167" y="3063"/>
                  </a:lnTo>
                  <a:lnTo>
                    <a:pt x="1061" y="3138"/>
                  </a:lnTo>
                  <a:lnTo>
                    <a:pt x="956" y="3213"/>
                  </a:lnTo>
                  <a:lnTo>
                    <a:pt x="858" y="3303"/>
                  </a:lnTo>
                  <a:lnTo>
                    <a:pt x="760" y="3394"/>
                  </a:lnTo>
                  <a:lnTo>
                    <a:pt x="670" y="3484"/>
                  </a:lnTo>
                  <a:lnTo>
                    <a:pt x="580" y="3582"/>
                  </a:lnTo>
                  <a:lnTo>
                    <a:pt x="497" y="3687"/>
                  </a:lnTo>
                  <a:lnTo>
                    <a:pt x="422" y="3792"/>
                  </a:lnTo>
                  <a:lnTo>
                    <a:pt x="346" y="3913"/>
                  </a:lnTo>
                  <a:lnTo>
                    <a:pt x="279" y="4033"/>
                  </a:lnTo>
                  <a:lnTo>
                    <a:pt x="219" y="4169"/>
                  </a:lnTo>
                  <a:lnTo>
                    <a:pt x="158" y="4304"/>
                  </a:lnTo>
                  <a:lnTo>
                    <a:pt x="113" y="4440"/>
                  </a:lnTo>
                  <a:lnTo>
                    <a:pt x="76" y="4590"/>
                  </a:lnTo>
                  <a:lnTo>
                    <a:pt x="38" y="4740"/>
                  </a:lnTo>
                  <a:lnTo>
                    <a:pt x="15" y="4899"/>
                  </a:lnTo>
                  <a:lnTo>
                    <a:pt x="0" y="5064"/>
                  </a:lnTo>
                  <a:lnTo>
                    <a:pt x="0" y="5237"/>
                  </a:lnTo>
                  <a:lnTo>
                    <a:pt x="8" y="5403"/>
                  </a:lnTo>
                  <a:lnTo>
                    <a:pt x="23" y="5568"/>
                  </a:lnTo>
                  <a:lnTo>
                    <a:pt x="53" y="5734"/>
                  </a:lnTo>
                  <a:lnTo>
                    <a:pt x="91" y="5899"/>
                  </a:lnTo>
                  <a:lnTo>
                    <a:pt x="136" y="6065"/>
                  </a:lnTo>
                  <a:lnTo>
                    <a:pt x="196" y="6223"/>
                  </a:lnTo>
                  <a:lnTo>
                    <a:pt x="264" y="6373"/>
                  </a:lnTo>
                  <a:lnTo>
                    <a:pt x="339" y="6524"/>
                  </a:lnTo>
                  <a:lnTo>
                    <a:pt x="429" y="6674"/>
                  </a:lnTo>
                  <a:lnTo>
                    <a:pt x="519" y="6810"/>
                  </a:lnTo>
                  <a:lnTo>
                    <a:pt x="625" y="6945"/>
                  </a:lnTo>
                  <a:lnTo>
                    <a:pt x="738" y="7073"/>
                  </a:lnTo>
                  <a:lnTo>
                    <a:pt x="858" y="7186"/>
                  </a:lnTo>
                  <a:lnTo>
                    <a:pt x="986" y="7299"/>
                  </a:lnTo>
                  <a:lnTo>
                    <a:pt x="986" y="7299"/>
                  </a:lnTo>
                  <a:lnTo>
                    <a:pt x="948" y="7276"/>
                  </a:lnTo>
                  <a:lnTo>
                    <a:pt x="918" y="7269"/>
                  </a:lnTo>
                  <a:lnTo>
                    <a:pt x="888" y="7261"/>
                  </a:lnTo>
                  <a:lnTo>
                    <a:pt x="858" y="7276"/>
                  </a:lnTo>
                  <a:lnTo>
                    <a:pt x="828" y="7291"/>
                  </a:lnTo>
                  <a:lnTo>
                    <a:pt x="798" y="7314"/>
                  </a:lnTo>
                  <a:lnTo>
                    <a:pt x="768" y="7352"/>
                  </a:lnTo>
                  <a:lnTo>
                    <a:pt x="745" y="7397"/>
                  </a:lnTo>
                  <a:lnTo>
                    <a:pt x="693" y="7494"/>
                  </a:lnTo>
                  <a:lnTo>
                    <a:pt x="655" y="7615"/>
                  </a:lnTo>
                  <a:lnTo>
                    <a:pt x="617" y="7758"/>
                  </a:lnTo>
                  <a:lnTo>
                    <a:pt x="580" y="7908"/>
                  </a:lnTo>
                  <a:lnTo>
                    <a:pt x="550" y="8059"/>
                  </a:lnTo>
                  <a:lnTo>
                    <a:pt x="527" y="8217"/>
                  </a:lnTo>
                  <a:lnTo>
                    <a:pt x="497" y="8510"/>
                  </a:lnTo>
                  <a:lnTo>
                    <a:pt x="482" y="8744"/>
                  </a:lnTo>
                  <a:lnTo>
                    <a:pt x="482" y="8826"/>
                  </a:lnTo>
                  <a:lnTo>
                    <a:pt x="482" y="8879"/>
                  </a:lnTo>
                  <a:lnTo>
                    <a:pt x="519" y="8999"/>
                  </a:lnTo>
                  <a:lnTo>
                    <a:pt x="557" y="9120"/>
                  </a:lnTo>
                  <a:lnTo>
                    <a:pt x="602" y="9240"/>
                  </a:lnTo>
                  <a:lnTo>
                    <a:pt x="647" y="9353"/>
                  </a:lnTo>
                  <a:lnTo>
                    <a:pt x="708" y="9466"/>
                  </a:lnTo>
                  <a:lnTo>
                    <a:pt x="775" y="9564"/>
                  </a:lnTo>
                  <a:lnTo>
                    <a:pt x="851" y="9669"/>
                  </a:lnTo>
                  <a:lnTo>
                    <a:pt x="926" y="9759"/>
                  </a:lnTo>
                  <a:lnTo>
                    <a:pt x="1016" y="9842"/>
                  </a:lnTo>
                  <a:lnTo>
                    <a:pt x="1114" y="9917"/>
                  </a:lnTo>
                  <a:lnTo>
                    <a:pt x="1212" y="9985"/>
                  </a:lnTo>
                  <a:lnTo>
                    <a:pt x="1317" y="10038"/>
                  </a:lnTo>
                  <a:lnTo>
                    <a:pt x="1437" y="10083"/>
                  </a:lnTo>
                  <a:lnTo>
                    <a:pt x="1558" y="10121"/>
                  </a:lnTo>
                  <a:lnTo>
                    <a:pt x="1686" y="10143"/>
                  </a:lnTo>
                  <a:lnTo>
                    <a:pt x="1821" y="10151"/>
                  </a:lnTo>
                  <a:lnTo>
                    <a:pt x="1791" y="10158"/>
                  </a:lnTo>
                  <a:lnTo>
                    <a:pt x="1769" y="10158"/>
                  </a:lnTo>
                  <a:lnTo>
                    <a:pt x="1746" y="10173"/>
                  </a:lnTo>
                  <a:lnTo>
                    <a:pt x="1723" y="10188"/>
                  </a:lnTo>
                  <a:lnTo>
                    <a:pt x="1678" y="10233"/>
                  </a:lnTo>
                  <a:lnTo>
                    <a:pt x="1641" y="10286"/>
                  </a:lnTo>
                  <a:lnTo>
                    <a:pt x="1618" y="10361"/>
                  </a:lnTo>
                  <a:lnTo>
                    <a:pt x="1588" y="10452"/>
                  </a:lnTo>
                  <a:lnTo>
                    <a:pt x="1573" y="10549"/>
                  </a:lnTo>
                  <a:lnTo>
                    <a:pt x="1558" y="10662"/>
                  </a:lnTo>
                  <a:lnTo>
                    <a:pt x="1550" y="10783"/>
                  </a:lnTo>
                  <a:lnTo>
                    <a:pt x="1550" y="10911"/>
                  </a:lnTo>
                  <a:lnTo>
                    <a:pt x="1550" y="11189"/>
                  </a:lnTo>
                  <a:lnTo>
                    <a:pt x="1565" y="11498"/>
                  </a:lnTo>
                  <a:lnTo>
                    <a:pt x="1595" y="11814"/>
                  </a:lnTo>
                  <a:lnTo>
                    <a:pt x="1633" y="12137"/>
                  </a:lnTo>
                  <a:lnTo>
                    <a:pt x="1678" y="12453"/>
                  </a:lnTo>
                  <a:lnTo>
                    <a:pt x="1723" y="12754"/>
                  </a:lnTo>
                  <a:lnTo>
                    <a:pt x="1776" y="13025"/>
                  </a:lnTo>
                  <a:lnTo>
                    <a:pt x="1821" y="13273"/>
                  </a:lnTo>
                  <a:lnTo>
                    <a:pt x="1866" y="13476"/>
                  </a:lnTo>
                  <a:lnTo>
                    <a:pt x="1904" y="13627"/>
                  </a:lnTo>
                  <a:lnTo>
                    <a:pt x="1927" y="13717"/>
                  </a:lnTo>
                  <a:lnTo>
                    <a:pt x="2009" y="13913"/>
                  </a:lnTo>
                  <a:lnTo>
                    <a:pt x="2092" y="14101"/>
                  </a:lnTo>
                  <a:lnTo>
                    <a:pt x="2182" y="14289"/>
                  </a:lnTo>
                  <a:lnTo>
                    <a:pt x="2280" y="14477"/>
                  </a:lnTo>
                  <a:lnTo>
                    <a:pt x="2386" y="14658"/>
                  </a:lnTo>
                  <a:lnTo>
                    <a:pt x="2498" y="14838"/>
                  </a:lnTo>
                  <a:lnTo>
                    <a:pt x="2626" y="15011"/>
                  </a:lnTo>
                  <a:lnTo>
                    <a:pt x="2754" y="15169"/>
                  </a:lnTo>
                  <a:lnTo>
                    <a:pt x="2890" y="15327"/>
                  </a:lnTo>
                  <a:lnTo>
                    <a:pt x="3040" y="15478"/>
                  </a:lnTo>
                  <a:lnTo>
                    <a:pt x="3191" y="15621"/>
                  </a:lnTo>
                  <a:lnTo>
                    <a:pt x="3356" y="15749"/>
                  </a:lnTo>
                  <a:lnTo>
                    <a:pt x="3529" y="15862"/>
                  </a:lnTo>
                  <a:lnTo>
                    <a:pt x="3710" y="15967"/>
                  </a:lnTo>
                  <a:lnTo>
                    <a:pt x="3898" y="16050"/>
                  </a:lnTo>
                  <a:lnTo>
                    <a:pt x="4101" y="16125"/>
                  </a:lnTo>
                  <a:lnTo>
                    <a:pt x="4011" y="16261"/>
                  </a:lnTo>
                  <a:lnTo>
                    <a:pt x="3943" y="16396"/>
                  </a:lnTo>
                  <a:lnTo>
                    <a:pt x="3875" y="16539"/>
                  </a:lnTo>
                  <a:lnTo>
                    <a:pt x="3815" y="16682"/>
                  </a:lnTo>
                  <a:lnTo>
                    <a:pt x="3770" y="16825"/>
                  </a:lnTo>
                  <a:lnTo>
                    <a:pt x="3732" y="16975"/>
                  </a:lnTo>
                  <a:lnTo>
                    <a:pt x="3702" y="17126"/>
                  </a:lnTo>
                  <a:lnTo>
                    <a:pt x="3680" y="17276"/>
                  </a:lnTo>
                  <a:lnTo>
                    <a:pt x="3665" y="17434"/>
                  </a:lnTo>
                  <a:lnTo>
                    <a:pt x="3657" y="17585"/>
                  </a:lnTo>
                  <a:lnTo>
                    <a:pt x="3657" y="17743"/>
                  </a:lnTo>
                  <a:lnTo>
                    <a:pt x="3672" y="17901"/>
                  </a:lnTo>
                  <a:lnTo>
                    <a:pt x="3687" y="18051"/>
                  </a:lnTo>
                  <a:lnTo>
                    <a:pt x="3710" y="18209"/>
                  </a:lnTo>
                  <a:lnTo>
                    <a:pt x="3748" y="18360"/>
                  </a:lnTo>
                  <a:lnTo>
                    <a:pt x="3785" y="18510"/>
                  </a:lnTo>
                  <a:lnTo>
                    <a:pt x="3830" y="18661"/>
                  </a:lnTo>
                  <a:lnTo>
                    <a:pt x="3890" y="18804"/>
                  </a:lnTo>
                  <a:lnTo>
                    <a:pt x="3951" y="18947"/>
                  </a:lnTo>
                  <a:lnTo>
                    <a:pt x="4018" y="19090"/>
                  </a:lnTo>
                  <a:lnTo>
                    <a:pt x="4094" y="19225"/>
                  </a:lnTo>
                  <a:lnTo>
                    <a:pt x="4176" y="19353"/>
                  </a:lnTo>
                  <a:lnTo>
                    <a:pt x="4259" y="19481"/>
                  </a:lnTo>
                  <a:lnTo>
                    <a:pt x="4357" y="19609"/>
                  </a:lnTo>
                  <a:lnTo>
                    <a:pt x="4455" y="19722"/>
                  </a:lnTo>
                  <a:lnTo>
                    <a:pt x="4568" y="19835"/>
                  </a:lnTo>
                  <a:lnTo>
                    <a:pt x="4681" y="19940"/>
                  </a:lnTo>
                  <a:lnTo>
                    <a:pt x="4793" y="20038"/>
                  </a:lnTo>
                  <a:lnTo>
                    <a:pt x="4921" y="20128"/>
                  </a:lnTo>
                  <a:lnTo>
                    <a:pt x="5049" y="20211"/>
                  </a:lnTo>
                  <a:lnTo>
                    <a:pt x="5185" y="20286"/>
                  </a:lnTo>
                  <a:lnTo>
                    <a:pt x="5328" y="20354"/>
                  </a:lnTo>
                  <a:lnTo>
                    <a:pt x="5320" y="20708"/>
                  </a:lnTo>
                  <a:lnTo>
                    <a:pt x="5320" y="21061"/>
                  </a:lnTo>
                  <a:lnTo>
                    <a:pt x="5335" y="21415"/>
                  </a:lnTo>
                  <a:lnTo>
                    <a:pt x="5373" y="21768"/>
                  </a:lnTo>
                  <a:lnTo>
                    <a:pt x="5418" y="22122"/>
                  </a:lnTo>
                  <a:lnTo>
                    <a:pt x="5486" y="22476"/>
                  </a:lnTo>
                  <a:lnTo>
                    <a:pt x="5561" y="22822"/>
                  </a:lnTo>
                  <a:lnTo>
                    <a:pt x="5651" y="23168"/>
                  </a:lnTo>
                  <a:lnTo>
                    <a:pt x="5757" y="23507"/>
                  </a:lnTo>
                  <a:lnTo>
                    <a:pt x="5877" y="23838"/>
                  </a:lnTo>
                  <a:lnTo>
                    <a:pt x="6012" y="24169"/>
                  </a:lnTo>
                  <a:lnTo>
                    <a:pt x="6163" y="24492"/>
                  </a:lnTo>
                  <a:lnTo>
                    <a:pt x="6321" y="24808"/>
                  </a:lnTo>
                  <a:lnTo>
                    <a:pt x="6494" y="25117"/>
                  </a:lnTo>
                  <a:lnTo>
                    <a:pt x="6682" y="25425"/>
                  </a:lnTo>
                  <a:lnTo>
                    <a:pt x="6885" y="25719"/>
                  </a:lnTo>
                  <a:lnTo>
                    <a:pt x="7013" y="25892"/>
                  </a:lnTo>
                  <a:lnTo>
                    <a:pt x="7156" y="26065"/>
                  </a:lnTo>
                  <a:lnTo>
                    <a:pt x="7307" y="26238"/>
                  </a:lnTo>
                  <a:lnTo>
                    <a:pt x="7472" y="26404"/>
                  </a:lnTo>
                  <a:lnTo>
                    <a:pt x="7638" y="26554"/>
                  </a:lnTo>
                  <a:lnTo>
                    <a:pt x="7811" y="26697"/>
                  </a:lnTo>
                  <a:lnTo>
                    <a:pt x="7991" y="26832"/>
                  </a:lnTo>
                  <a:lnTo>
                    <a:pt x="8172" y="26953"/>
                  </a:lnTo>
                  <a:lnTo>
                    <a:pt x="8368" y="27058"/>
                  </a:lnTo>
                  <a:lnTo>
                    <a:pt x="8563" y="27148"/>
                  </a:lnTo>
                  <a:lnTo>
                    <a:pt x="8661" y="27186"/>
                  </a:lnTo>
                  <a:lnTo>
                    <a:pt x="8766" y="27224"/>
                  </a:lnTo>
                  <a:lnTo>
                    <a:pt x="8864" y="27254"/>
                  </a:lnTo>
                  <a:lnTo>
                    <a:pt x="8970" y="27276"/>
                  </a:lnTo>
                  <a:lnTo>
                    <a:pt x="9075" y="27291"/>
                  </a:lnTo>
                  <a:lnTo>
                    <a:pt x="9173" y="27306"/>
                  </a:lnTo>
                  <a:lnTo>
                    <a:pt x="9278" y="27314"/>
                  </a:lnTo>
                  <a:lnTo>
                    <a:pt x="9489" y="27314"/>
                  </a:lnTo>
                  <a:lnTo>
                    <a:pt x="9594" y="27299"/>
                  </a:lnTo>
                  <a:lnTo>
                    <a:pt x="9707" y="27284"/>
                  </a:lnTo>
                  <a:lnTo>
                    <a:pt x="9812" y="27261"/>
                  </a:lnTo>
                  <a:lnTo>
                    <a:pt x="9805" y="27269"/>
                  </a:lnTo>
                  <a:lnTo>
                    <a:pt x="9805" y="27284"/>
                  </a:lnTo>
                  <a:lnTo>
                    <a:pt x="9827" y="27344"/>
                  </a:lnTo>
                  <a:lnTo>
                    <a:pt x="9872" y="27427"/>
                  </a:lnTo>
                  <a:lnTo>
                    <a:pt x="9940" y="27540"/>
                  </a:lnTo>
                  <a:lnTo>
                    <a:pt x="10121" y="27826"/>
                  </a:lnTo>
                  <a:lnTo>
                    <a:pt x="10339" y="28157"/>
                  </a:lnTo>
                  <a:lnTo>
                    <a:pt x="10572" y="28495"/>
                  </a:lnTo>
                  <a:lnTo>
                    <a:pt x="10805" y="28804"/>
                  </a:lnTo>
                  <a:lnTo>
                    <a:pt x="10903" y="28932"/>
                  </a:lnTo>
                  <a:lnTo>
                    <a:pt x="11001" y="29045"/>
                  </a:lnTo>
                  <a:lnTo>
                    <a:pt x="11076" y="29127"/>
                  </a:lnTo>
                  <a:lnTo>
                    <a:pt x="11137" y="29180"/>
                  </a:lnTo>
                  <a:lnTo>
                    <a:pt x="11287" y="29285"/>
                  </a:lnTo>
                  <a:lnTo>
                    <a:pt x="11445" y="29376"/>
                  </a:lnTo>
                  <a:lnTo>
                    <a:pt x="11611" y="29466"/>
                  </a:lnTo>
                  <a:lnTo>
                    <a:pt x="11784" y="29541"/>
                  </a:lnTo>
                  <a:lnTo>
                    <a:pt x="11957" y="29609"/>
                  </a:lnTo>
                  <a:lnTo>
                    <a:pt x="12137" y="29662"/>
                  </a:lnTo>
                  <a:lnTo>
                    <a:pt x="12318" y="29707"/>
                  </a:lnTo>
                  <a:lnTo>
                    <a:pt x="12506" y="29744"/>
                  </a:lnTo>
                  <a:lnTo>
                    <a:pt x="12687" y="29767"/>
                  </a:lnTo>
                  <a:lnTo>
                    <a:pt x="12875" y="29782"/>
                  </a:lnTo>
                  <a:lnTo>
                    <a:pt x="13063" y="29790"/>
                  </a:lnTo>
                  <a:lnTo>
                    <a:pt x="13251" y="29782"/>
                  </a:lnTo>
                  <a:lnTo>
                    <a:pt x="13432" y="29759"/>
                  </a:lnTo>
                  <a:lnTo>
                    <a:pt x="13612" y="29729"/>
                  </a:lnTo>
                  <a:lnTo>
                    <a:pt x="13793" y="29684"/>
                  </a:lnTo>
                  <a:lnTo>
                    <a:pt x="13966" y="29624"/>
                  </a:lnTo>
                  <a:lnTo>
                    <a:pt x="13988" y="29752"/>
                  </a:lnTo>
                  <a:lnTo>
                    <a:pt x="14026" y="29872"/>
                  </a:lnTo>
                  <a:lnTo>
                    <a:pt x="14064" y="29985"/>
                  </a:lnTo>
                  <a:lnTo>
                    <a:pt x="14116" y="30098"/>
                  </a:lnTo>
                  <a:lnTo>
                    <a:pt x="14176" y="30203"/>
                  </a:lnTo>
                  <a:lnTo>
                    <a:pt x="14244" y="30301"/>
                  </a:lnTo>
                  <a:lnTo>
                    <a:pt x="14312" y="30399"/>
                  </a:lnTo>
                  <a:lnTo>
                    <a:pt x="14387" y="30497"/>
                  </a:lnTo>
                  <a:lnTo>
                    <a:pt x="14477" y="30580"/>
                  </a:lnTo>
                  <a:lnTo>
                    <a:pt x="14560" y="30662"/>
                  </a:lnTo>
                  <a:lnTo>
                    <a:pt x="14658" y="30745"/>
                  </a:lnTo>
                  <a:lnTo>
                    <a:pt x="14756" y="30813"/>
                  </a:lnTo>
                  <a:lnTo>
                    <a:pt x="14861" y="30888"/>
                  </a:lnTo>
                  <a:lnTo>
                    <a:pt x="14974" y="30948"/>
                  </a:lnTo>
                  <a:lnTo>
                    <a:pt x="15087" y="31009"/>
                  </a:lnTo>
                  <a:lnTo>
                    <a:pt x="15200" y="31061"/>
                  </a:lnTo>
                  <a:lnTo>
                    <a:pt x="15320" y="31106"/>
                  </a:lnTo>
                  <a:lnTo>
                    <a:pt x="15441" y="31144"/>
                  </a:lnTo>
                  <a:lnTo>
                    <a:pt x="15561" y="31182"/>
                  </a:lnTo>
                  <a:lnTo>
                    <a:pt x="15689" y="31212"/>
                  </a:lnTo>
                  <a:lnTo>
                    <a:pt x="15817" y="31242"/>
                  </a:lnTo>
                  <a:lnTo>
                    <a:pt x="15945" y="31257"/>
                  </a:lnTo>
                  <a:lnTo>
                    <a:pt x="16073" y="31272"/>
                  </a:lnTo>
                  <a:lnTo>
                    <a:pt x="16201" y="31279"/>
                  </a:lnTo>
                  <a:lnTo>
                    <a:pt x="16336" y="31287"/>
                  </a:lnTo>
                  <a:lnTo>
                    <a:pt x="16464" y="31279"/>
                  </a:lnTo>
                  <a:lnTo>
                    <a:pt x="16592" y="31272"/>
                  </a:lnTo>
                  <a:lnTo>
                    <a:pt x="16720" y="31257"/>
                  </a:lnTo>
                  <a:lnTo>
                    <a:pt x="16848" y="31234"/>
                  </a:lnTo>
                  <a:lnTo>
                    <a:pt x="16976" y="31204"/>
                  </a:lnTo>
                  <a:lnTo>
                    <a:pt x="17096" y="31167"/>
                  </a:lnTo>
                  <a:lnTo>
                    <a:pt x="17216" y="31129"/>
                  </a:lnTo>
                  <a:lnTo>
                    <a:pt x="17457" y="31031"/>
                  </a:lnTo>
                  <a:lnTo>
                    <a:pt x="17713" y="30911"/>
                  </a:lnTo>
                  <a:lnTo>
                    <a:pt x="17976" y="30775"/>
                  </a:lnTo>
                  <a:lnTo>
                    <a:pt x="18232" y="30625"/>
                  </a:lnTo>
                  <a:lnTo>
                    <a:pt x="18353" y="30542"/>
                  </a:lnTo>
                  <a:lnTo>
                    <a:pt x="18473" y="30452"/>
                  </a:lnTo>
                  <a:lnTo>
                    <a:pt x="18593" y="30361"/>
                  </a:lnTo>
                  <a:lnTo>
                    <a:pt x="18706" y="30271"/>
                  </a:lnTo>
                  <a:lnTo>
                    <a:pt x="18812" y="30173"/>
                  </a:lnTo>
                  <a:lnTo>
                    <a:pt x="18902" y="30083"/>
                  </a:lnTo>
                  <a:lnTo>
                    <a:pt x="18992" y="29978"/>
                  </a:lnTo>
                  <a:lnTo>
                    <a:pt x="19075" y="29880"/>
                  </a:lnTo>
                  <a:lnTo>
                    <a:pt x="19097" y="29835"/>
                  </a:lnTo>
                  <a:lnTo>
                    <a:pt x="19128" y="29759"/>
                  </a:lnTo>
                  <a:lnTo>
                    <a:pt x="19210" y="29526"/>
                  </a:lnTo>
                  <a:lnTo>
                    <a:pt x="19308" y="29233"/>
                  </a:lnTo>
                  <a:lnTo>
                    <a:pt x="19346" y="29067"/>
                  </a:lnTo>
                  <a:lnTo>
                    <a:pt x="19391" y="28902"/>
                  </a:lnTo>
                  <a:lnTo>
                    <a:pt x="19429" y="28736"/>
                  </a:lnTo>
                  <a:lnTo>
                    <a:pt x="19451" y="28578"/>
                  </a:lnTo>
                  <a:lnTo>
                    <a:pt x="19474" y="28435"/>
                  </a:lnTo>
                  <a:lnTo>
                    <a:pt x="19474" y="28307"/>
                  </a:lnTo>
                  <a:lnTo>
                    <a:pt x="19466" y="28202"/>
                  </a:lnTo>
                  <a:lnTo>
                    <a:pt x="19451" y="28157"/>
                  </a:lnTo>
                  <a:lnTo>
                    <a:pt x="19436" y="28119"/>
                  </a:lnTo>
                  <a:lnTo>
                    <a:pt x="19421" y="28089"/>
                  </a:lnTo>
                  <a:lnTo>
                    <a:pt x="19398" y="28074"/>
                  </a:lnTo>
                  <a:lnTo>
                    <a:pt x="19368" y="28059"/>
                  </a:lnTo>
                  <a:lnTo>
                    <a:pt x="19331" y="28059"/>
                  </a:lnTo>
                  <a:lnTo>
                    <a:pt x="19436" y="28044"/>
                  </a:lnTo>
                  <a:lnTo>
                    <a:pt x="19534" y="28029"/>
                  </a:lnTo>
                  <a:lnTo>
                    <a:pt x="19639" y="28006"/>
                  </a:lnTo>
                  <a:lnTo>
                    <a:pt x="19737" y="27976"/>
                  </a:lnTo>
                  <a:lnTo>
                    <a:pt x="19835" y="27946"/>
                  </a:lnTo>
                  <a:lnTo>
                    <a:pt x="19933" y="27908"/>
                  </a:lnTo>
                  <a:lnTo>
                    <a:pt x="20031" y="27863"/>
                  </a:lnTo>
                  <a:lnTo>
                    <a:pt x="20121" y="27818"/>
                  </a:lnTo>
                  <a:lnTo>
                    <a:pt x="20211" y="27765"/>
                  </a:lnTo>
                  <a:lnTo>
                    <a:pt x="20301" y="27713"/>
                  </a:lnTo>
                  <a:lnTo>
                    <a:pt x="20384" y="27653"/>
                  </a:lnTo>
                  <a:lnTo>
                    <a:pt x="20474" y="27592"/>
                  </a:lnTo>
                  <a:lnTo>
                    <a:pt x="20632" y="27457"/>
                  </a:lnTo>
                  <a:lnTo>
                    <a:pt x="20775" y="27306"/>
                  </a:lnTo>
                  <a:lnTo>
                    <a:pt x="20911" y="27148"/>
                  </a:lnTo>
                  <a:lnTo>
                    <a:pt x="21031" y="26975"/>
                  </a:lnTo>
                  <a:lnTo>
                    <a:pt x="21084" y="26885"/>
                  </a:lnTo>
                  <a:lnTo>
                    <a:pt x="21137" y="26795"/>
                  </a:lnTo>
                  <a:lnTo>
                    <a:pt x="21182" y="26705"/>
                  </a:lnTo>
                  <a:lnTo>
                    <a:pt x="21219" y="26607"/>
                  </a:lnTo>
                  <a:lnTo>
                    <a:pt x="21257" y="26509"/>
                  </a:lnTo>
                  <a:lnTo>
                    <a:pt x="21295" y="26411"/>
                  </a:lnTo>
                  <a:lnTo>
                    <a:pt x="21317" y="26313"/>
                  </a:lnTo>
                  <a:lnTo>
                    <a:pt x="21347" y="26215"/>
                  </a:lnTo>
                  <a:lnTo>
                    <a:pt x="21362" y="26110"/>
                  </a:lnTo>
                  <a:lnTo>
                    <a:pt x="21377" y="26005"/>
                  </a:lnTo>
                  <a:lnTo>
                    <a:pt x="21385" y="25899"/>
                  </a:lnTo>
                  <a:lnTo>
                    <a:pt x="21385" y="25794"/>
                  </a:lnTo>
                  <a:lnTo>
                    <a:pt x="21377" y="25636"/>
                  </a:lnTo>
                  <a:lnTo>
                    <a:pt x="21362" y="25471"/>
                  </a:lnTo>
                  <a:lnTo>
                    <a:pt x="21340" y="25313"/>
                  </a:lnTo>
                  <a:lnTo>
                    <a:pt x="21310" y="25147"/>
                  </a:lnTo>
                  <a:lnTo>
                    <a:pt x="21242" y="24823"/>
                  </a:lnTo>
                  <a:lnTo>
                    <a:pt x="21167" y="24500"/>
                  </a:lnTo>
                  <a:lnTo>
                    <a:pt x="21129" y="24342"/>
                  </a:lnTo>
                  <a:lnTo>
                    <a:pt x="21099" y="24184"/>
                  </a:lnTo>
                  <a:lnTo>
                    <a:pt x="21076" y="24018"/>
                  </a:lnTo>
                  <a:lnTo>
                    <a:pt x="21061" y="23860"/>
                  </a:lnTo>
                  <a:lnTo>
                    <a:pt x="21061" y="23702"/>
                  </a:lnTo>
                  <a:lnTo>
                    <a:pt x="21069" y="23544"/>
                  </a:lnTo>
                  <a:lnTo>
                    <a:pt x="21091" y="23386"/>
                  </a:lnTo>
                  <a:lnTo>
                    <a:pt x="21122" y="23228"/>
                  </a:lnTo>
                  <a:lnTo>
                    <a:pt x="21182" y="23078"/>
                  </a:lnTo>
                  <a:lnTo>
                    <a:pt x="21249" y="22927"/>
                  </a:lnTo>
                  <a:lnTo>
                    <a:pt x="21325" y="22777"/>
                  </a:lnTo>
                  <a:lnTo>
                    <a:pt x="21415" y="22641"/>
                  </a:lnTo>
                  <a:lnTo>
                    <a:pt x="21513" y="22506"/>
                  </a:lnTo>
                  <a:lnTo>
                    <a:pt x="21618" y="22370"/>
                  </a:lnTo>
                  <a:lnTo>
                    <a:pt x="21836" y="22107"/>
                  </a:lnTo>
                  <a:lnTo>
                    <a:pt x="22047" y="21844"/>
                  </a:lnTo>
                  <a:lnTo>
                    <a:pt x="22145" y="21708"/>
                  </a:lnTo>
                  <a:lnTo>
                    <a:pt x="22235" y="21565"/>
                  </a:lnTo>
                  <a:lnTo>
                    <a:pt x="22318" y="21422"/>
                  </a:lnTo>
                  <a:lnTo>
                    <a:pt x="22386" y="21279"/>
                  </a:lnTo>
                  <a:lnTo>
                    <a:pt x="22438" y="21121"/>
                  </a:lnTo>
                  <a:lnTo>
                    <a:pt x="22453" y="21046"/>
                  </a:lnTo>
                  <a:lnTo>
                    <a:pt x="22476" y="20963"/>
                  </a:lnTo>
                  <a:lnTo>
                    <a:pt x="22484" y="20866"/>
                  </a:lnTo>
                  <a:lnTo>
                    <a:pt x="22491" y="20768"/>
                  </a:lnTo>
                  <a:lnTo>
                    <a:pt x="22491" y="20670"/>
                  </a:lnTo>
                  <a:lnTo>
                    <a:pt x="22484" y="20572"/>
                  </a:lnTo>
                  <a:lnTo>
                    <a:pt x="22476" y="20474"/>
                  </a:lnTo>
                  <a:lnTo>
                    <a:pt x="22453" y="20376"/>
                  </a:lnTo>
                  <a:lnTo>
                    <a:pt x="22431" y="20279"/>
                  </a:lnTo>
                  <a:lnTo>
                    <a:pt x="22408" y="20188"/>
                  </a:lnTo>
                  <a:lnTo>
                    <a:pt x="22341" y="20000"/>
                  </a:lnTo>
                  <a:lnTo>
                    <a:pt x="22265" y="19812"/>
                  </a:lnTo>
                  <a:lnTo>
                    <a:pt x="22175" y="19624"/>
                  </a:lnTo>
                  <a:lnTo>
                    <a:pt x="22085" y="19436"/>
                  </a:lnTo>
                  <a:lnTo>
                    <a:pt x="21897" y="19060"/>
                  </a:lnTo>
                  <a:lnTo>
                    <a:pt x="21806" y="18872"/>
                  </a:lnTo>
                  <a:lnTo>
                    <a:pt x="21724" y="18683"/>
                  </a:lnTo>
                  <a:lnTo>
                    <a:pt x="21656" y="18488"/>
                  </a:lnTo>
                  <a:lnTo>
                    <a:pt x="21603" y="18292"/>
                  </a:lnTo>
                  <a:lnTo>
                    <a:pt x="21581" y="18194"/>
                  </a:lnTo>
                  <a:lnTo>
                    <a:pt x="21566" y="18096"/>
                  </a:lnTo>
                  <a:lnTo>
                    <a:pt x="21558" y="17991"/>
                  </a:lnTo>
                  <a:lnTo>
                    <a:pt x="21558" y="17893"/>
                  </a:lnTo>
                  <a:lnTo>
                    <a:pt x="21558" y="17773"/>
                  </a:lnTo>
                  <a:lnTo>
                    <a:pt x="21573" y="17653"/>
                  </a:lnTo>
                  <a:lnTo>
                    <a:pt x="21596" y="17532"/>
                  </a:lnTo>
                  <a:lnTo>
                    <a:pt x="21626" y="17419"/>
                  </a:lnTo>
                  <a:lnTo>
                    <a:pt x="21656" y="17306"/>
                  </a:lnTo>
                  <a:lnTo>
                    <a:pt x="21693" y="17186"/>
                  </a:lnTo>
                  <a:lnTo>
                    <a:pt x="21784" y="16960"/>
                  </a:lnTo>
                  <a:lnTo>
                    <a:pt x="21882" y="16735"/>
                  </a:lnTo>
                  <a:lnTo>
                    <a:pt x="21979" y="16516"/>
                  </a:lnTo>
                  <a:lnTo>
                    <a:pt x="22077" y="16291"/>
                  </a:lnTo>
                  <a:lnTo>
                    <a:pt x="22167" y="16057"/>
                  </a:lnTo>
                  <a:lnTo>
                    <a:pt x="22205" y="15944"/>
                  </a:lnTo>
                  <a:lnTo>
                    <a:pt x="22235" y="15824"/>
                  </a:lnTo>
                  <a:lnTo>
                    <a:pt x="22265" y="15704"/>
                  </a:lnTo>
                  <a:lnTo>
                    <a:pt x="22288" y="15583"/>
                  </a:lnTo>
                  <a:lnTo>
                    <a:pt x="22310" y="15455"/>
                  </a:lnTo>
                  <a:lnTo>
                    <a:pt x="22325" y="15335"/>
                  </a:lnTo>
                  <a:lnTo>
                    <a:pt x="22333" y="15207"/>
                  </a:lnTo>
                  <a:lnTo>
                    <a:pt x="22341" y="15087"/>
                  </a:lnTo>
                  <a:lnTo>
                    <a:pt x="22341" y="14838"/>
                  </a:lnTo>
                  <a:lnTo>
                    <a:pt x="22318" y="14590"/>
                  </a:lnTo>
                  <a:lnTo>
                    <a:pt x="22280" y="14342"/>
                  </a:lnTo>
                  <a:lnTo>
                    <a:pt x="22228" y="14101"/>
                  </a:lnTo>
                  <a:lnTo>
                    <a:pt x="22152" y="13868"/>
                  </a:lnTo>
                  <a:lnTo>
                    <a:pt x="22070" y="13634"/>
                  </a:lnTo>
                  <a:lnTo>
                    <a:pt x="21964" y="13409"/>
                  </a:lnTo>
                  <a:lnTo>
                    <a:pt x="21844" y="13191"/>
                  </a:lnTo>
                  <a:lnTo>
                    <a:pt x="21776" y="13085"/>
                  </a:lnTo>
                  <a:lnTo>
                    <a:pt x="21708" y="12980"/>
                  </a:lnTo>
                  <a:lnTo>
                    <a:pt x="21633" y="12882"/>
                  </a:lnTo>
                  <a:lnTo>
                    <a:pt x="21558" y="12784"/>
                  </a:lnTo>
                  <a:lnTo>
                    <a:pt x="21475" y="12694"/>
                  </a:lnTo>
                  <a:lnTo>
                    <a:pt x="21392" y="12604"/>
                  </a:lnTo>
                  <a:lnTo>
                    <a:pt x="21302" y="12513"/>
                  </a:lnTo>
                  <a:lnTo>
                    <a:pt x="21212" y="12431"/>
                  </a:lnTo>
                  <a:lnTo>
                    <a:pt x="21325" y="12310"/>
                  </a:lnTo>
                  <a:lnTo>
                    <a:pt x="21430" y="12182"/>
                  </a:lnTo>
                  <a:lnTo>
                    <a:pt x="21528" y="12054"/>
                  </a:lnTo>
                  <a:lnTo>
                    <a:pt x="21618" y="11919"/>
                  </a:lnTo>
                  <a:lnTo>
                    <a:pt x="21701" y="11776"/>
                  </a:lnTo>
                  <a:lnTo>
                    <a:pt x="21776" y="11633"/>
                  </a:lnTo>
                  <a:lnTo>
                    <a:pt x="21851" y="11490"/>
                  </a:lnTo>
                  <a:lnTo>
                    <a:pt x="21912" y="11339"/>
                  </a:lnTo>
                  <a:lnTo>
                    <a:pt x="21972" y="11189"/>
                  </a:lnTo>
                  <a:lnTo>
                    <a:pt x="22017" y="11031"/>
                  </a:lnTo>
                  <a:lnTo>
                    <a:pt x="22062" y="10873"/>
                  </a:lnTo>
                  <a:lnTo>
                    <a:pt x="22100" y="10715"/>
                  </a:lnTo>
                  <a:lnTo>
                    <a:pt x="22122" y="10549"/>
                  </a:lnTo>
                  <a:lnTo>
                    <a:pt x="22145" y="10391"/>
                  </a:lnTo>
                  <a:lnTo>
                    <a:pt x="22160" y="10226"/>
                  </a:lnTo>
                  <a:lnTo>
                    <a:pt x="22167" y="10060"/>
                  </a:lnTo>
                  <a:lnTo>
                    <a:pt x="22167" y="9895"/>
                  </a:lnTo>
                  <a:lnTo>
                    <a:pt x="22160" y="9737"/>
                  </a:lnTo>
                  <a:lnTo>
                    <a:pt x="22152" y="9571"/>
                  </a:lnTo>
                  <a:lnTo>
                    <a:pt x="22130" y="9406"/>
                  </a:lnTo>
                  <a:lnTo>
                    <a:pt x="22100" y="9248"/>
                  </a:lnTo>
                  <a:lnTo>
                    <a:pt x="22070" y="9090"/>
                  </a:lnTo>
                  <a:lnTo>
                    <a:pt x="22025" y="8932"/>
                  </a:lnTo>
                  <a:lnTo>
                    <a:pt x="21972" y="8774"/>
                  </a:lnTo>
                  <a:lnTo>
                    <a:pt x="21919" y="8623"/>
                  </a:lnTo>
                  <a:lnTo>
                    <a:pt x="21859" y="8473"/>
                  </a:lnTo>
                  <a:lnTo>
                    <a:pt x="21784" y="8322"/>
                  </a:lnTo>
                  <a:lnTo>
                    <a:pt x="21708" y="8179"/>
                  </a:lnTo>
                  <a:lnTo>
                    <a:pt x="21626" y="8044"/>
                  </a:lnTo>
                  <a:lnTo>
                    <a:pt x="21535" y="7908"/>
                  </a:lnTo>
                  <a:lnTo>
                    <a:pt x="21438" y="7773"/>
                  </a:lnTo>
                  <a:lnTo>
                    <a:pt x="21325" y="7652"/>
                  </a:lnTo>
                  <a:lnTo>
                    <a:pt x="21430" y="7510"/>
                  </a:lnTo>
                  <a:lnTo>
                    <a:pt x="21520" y="7367"/>
                  </a:lnTo>
                  <a:lnTo>
                    <a:pt x="21603" y="7209"/>
                  </a:lnTo>
                  <a:lnTo>
                    <a:pt x="21678" y="7051"/>
                  </a:lnTo>
                  <a:lnTo>
                    <a:pt x="21739" y="6893"/>
                  </a:lnTo>
                  <a:lnTo>
                    <a:pt x="21784" y="6727"/>
                  </a:lnTo>
                  <a:lnTo>
                    <a:pt x="21821" y="6554"/>
                  </a:lnTo>
                  <a:lnTo>
                    <a:pt x="21851" y="6388"/>
                  </a:lnTo>
                  <a:lnTo>
                    <a:pt x="21866" y="6215"/>
                  </a:lnTo>
                  <a:lnTo>
                    <a:pt x="21874" y="6042"/>
                  </a:lnTo>
                  <a:lnTo>
                    <a:pt x="21874" y="5869"/>
                  </a:lnTo>
                  <a:lnTo>
                    <a:pt x="21851" y="5696"/>
                  </a:lnTo>
                  <a:lnTo>
                    <a:pt x="21829" y="5523"/>
                  </a:lnTo>
                  <a:lnTo>
                    <a:pt x="21784" y="5358"/>
                  </a:lnTo>
                  <a:lnTo>
                    <a:pt x="21739" y="5192"/>
                  </a:lnTo>
                  <a:lnTo>
                    <a:pt x="21671" y="5026"/>
                  </a:lnTo>
                  <a:lnTo>
                    <a:pt x="21596" y="4868"/>
                  </a:lnTo>
                  <a:lnTo>
                    <a:pt x="21513" y="4718"/>
                  </a:lnTo>
                  <a:lnTo>
                    <a:pt x="21423" y="4575"/>
                  </a:lnTo>
                  <a:lnTo>
                    <a:pt x="21317" y="4440"/>
                  </a:lnTo>
                  <a:lnTo>
                    <a:pt x="21204" y="4304"/>
                  </a:lnTo>
                  <a:lnTo>
                    <a:pt x="21076" y="4184"/>
                  </a:lnTo>
                  <a:lnTo>
                    <a:pt x="20949" y="4071"/>
                  </a:lnTo>
                  <a:lnTo>
                    <a:pt x="20813" y="3965"/>
                  </a:lnTo>
                  <a:lnTo>
                    <a:pt x="20670" y="3868"/>
                  </a:lnTo>
                  <a:lnTo>
                    <a:pt x="20520" y="3777"/>
                  </a:lnTo>
                  <a:lnTo>
                    <a:pt x="20362" y="3702"/>
                  </a:lnTo>
                  <a:lnTo>
                    <a:pt x="20204" y="3634"/>
                  </a:lnTo>
                  <a:lnTo>
                    <a:pt x="20046" y="3574"/>
                  </a:lnTo>
                  <a:lnTo>
                    <a:pt x="19873" y="3529"/>
                  </a:lnTo>
                  <a:lnTo>
                    <a:pt x="19707" y="3491"/>
                  </a:lnTo>
                  <a:lnTo>
                    <a:pt x="19534" y="3469"/>
                  </a:lnTo>
                  <a:lnTo>
                    <a:pt x="19564" y="3318"/>
                  </a:lnTo>
                  <a:lnTo>
                    <a:pt x="19579" y="3183"/>
                  </a:lnTo>
                  <a:lnTo>
                    <a:pt x="19579" y="3047"/>
                  </a:lnTo>
                  <a:lnTo>
                    <a:pt x="19572" y="2920"/>
                  </a:lnTo>
                  <a:lnTo>
                    <a:pt x="19541" y="2799"/>
                  </a:lnTo>
                  <a:lnTo>
                    <a:pt x="19504" y="2679"/>
                  </a:lnTo>
                  <a:lnTo>
                    <a:pt x="19451" y="2573"/>
                  </a:lnTo>
                  <a:lnTo>
                    <a:pt x="19391" y="2468"/>
                  </a:lnTo>
                  <a:lnTo>
                    <a:pt x="19323" y="2370"/>
                  </a:lnTo>
                  <a:lnTo>
                    <a:pt x="19240" y="2272"/>
                  </a:lnTo>
                  <a:lnTo>
                    <a:pt x="19158" y="2182"/>
                  </a:lnTo>
                  <a:lnTo>
                    <a:pt x="19060" y="2092"/>
                  </a:lnTo>
                  <a:lnTo>
                    <a:pt x="18962" y="2009"/>
                  </a:lnTo>
                  <a:lnTo>
                    <a:pt x="18857" y="1926"/>
                  </a:lnTo>
                  <a:lnTo>
                    <a:pt x="18638" y="1761"/>
                  </a:lnTo>
                  <a:lnTo>
                    <a:pt x="18586" y="1738"/>
                  </a:lnTo>
                  <a:lnTo>
                    <a:pt x="18503" y="1693"/>
                  </a:lnTo>
                  <a:lnTo>
                    <a:pt x="18232" y="1573"/>
                  </a:lnTo>
                  <a:lnTo>
                    <a:pt x="17879" y="1430"/>
                  </a:lnTo>
                  <a:lnTo>
                    <a:pt x="17480" y="1279"/>
                  </a:lnTo>
                  <a:lnTo>
                    <a:pt x="17284" y="1212"/>
                  </a:lnTo>
                  <a:lnTo>
                    <a:pt x="17096" y="1151"/>
                  </a:lnTo>
                  <a:lnTo>
                    <a:pt x="16923" y="1106"/>
                  </a:lnTo>
                  <a:lnTo>
                    <a:pt x="16765" y="1069"/>
                  </a:lnTo>
                  <a:lnTo>
                    <a:pt x="16637" y="1046"/>
                  </a:lnTo>
                  <a:lnTo>
                    <a:pt x="16532" y="1046"/>
                  </a:lnTo>
                  <a:lnTo>
                    <a:pt x="16494" y="1053"/>
                  </a:lnTo>
                  <a:lnTo>
                    <a:pt x="16471" y="1061"/>
                  </a:lnTo>
                  <a:lnTo>
                    <a:pt x="16456" y="1084"/>
                  </a:lnTo>
                  <a:lnTo>
                    <a:pt x="16449" y="1106"/>
                  </a:lnTo>
                  <a:lnTo>
                    <a:pt x="16441" y="993"/>
                  </a:lnTo>
                  <a:lnTo>
                    <a:pt x="16411" y="880"/>
                  </a:lnTo>
                  <a:lnTo>
                    <a:pt x="16381" y="775"/>
                  </a:lnTo>
                  <a:lnTo>
                    <a:pt x="16328" y="670"/>
                  </a:lnTo>
                  <a:lnTo>
                    <a:pt x="16276" y="572"/>
                  </a:lnTo>
                  <a:lnTo>
                    <a:pt x="16208" y="474"/>
                  </a:lnTo>
                  <a:lnTo>
                    <a:pt x="16133" y="391"/>
                  </a:lnTo>
                  <a:lnTo>
                    <a:pt x="16050" y="309"/>
                  </a:lnTo>
                  <a:lnTo>
                    <a:pt x="15960" y="233"/>
                  </a:lnTo>
                  <a:lnTo>
                    <a:pt x="15869" y="173"/>
                  </a:lnTo>
                  <a:lnTo>
                    <a:pt x="15764" y="113"/>
                  </a:lnTo>
                  <a:lnTo>
                    <a:pt x="15659" y="68"/>
                  </a:lnTo>
                  <a:lnTo>
                    <a:pt x="15553" y="38"/>
                  </a:lnTo>
                  <a:lnTo>
                    <a:pt x="15441" y="8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349300" y="2122625"/>
              <a:ext cx="162175" cy="162175"/>
            </a:xfrm>
            <a:custGeom>
              <a:avLst/>
              <a:gdLst/>
              <a:ahLst/>
              <a:cxnLst/>
              <a:rect l="l" t="t" r="r" b="b"/>
              <a:pathLst>
                <a:path w="6487" h="6487" extrusionOk="0">
                  <a:moveTo>
                    <a:pt x="3243" y="1"/>
                  </a:moveTo>
                  <a:lnTo>
                    <a:pt x="3153" y="8"/>
                  </a:lnTo>
                  <a:lnTo>
                    <a:pt x="3062" y="16"/>
                  </a:lnTo>
                  <a:lnTo>
                    <a:pt x="2980" y="38"/>
                  </a:lnTo>
                  <a:lnTo>
                    <a:pt x="2897" y="61"/>
                  </a:lnTo>
                  <a:lnTo>
                    <a:pt x="2822" y="91"/>
                  </a:lnTo>
                  <a:lnTo>
                    <a:pt x="2739" y="128"/>
                  </a:lnTo>
                  <a:lnTo>
                    <a:pt x="2671" y="166"/>
                  </a:lnTo>
                  <a:lnTo>
                    <a:pt x="2596" y="211"/>
                  </a:lnTo>
                  <a:lnTo>
                    <a:pt x="2536" y="264"/>
                  </a:lnTo>
                  <a:lnTo>
                    <a:pt x="2476" y="324"/>
                  </a:lnTo>
                  <a:lnTo>
                    <a:pt x="2415" y="384"/>
                  </a:lnTo>
                  <a:lnTo>
                    <a:pt x="2363" y="452"/>
                  </a:lnTo>
                  <a:lnTo>
                    <a:pt x="2318" y="520"/>
                  </a:lnTo>
                  <a:lnTo>
                    <a:pt x="2272" y="595"/>
                  </a:lnTo>
                  <a:lnTo>
                    <a:pt x="2242" y="670"/>
                  </a:lnTo>
                  <a:lnTo>
                    <a:pt x="2212" y="745"/>
                  </a:lnTo>
                  <a:lnTo>
                    <a:pt x="2129" y="715"/>
                  </a:lnTo>
                  <a:lnTo>
                    <a:pt x="2054" y="685"/>
                  </a:lnTo>
                  <a:lnTo>
                    <a:pt x="1971" y="663"/>
                  </a:lnTo>
                  <a:lnTo>
                    <a:pt x="1889" y="648"/>
                  </a:lnTo>
                  <a:lnTo>
                    <a:pt x="1806" y="640"/>
                  </a:lnTo>
                  <a:lnTo>
                    <a:pt x="1723" y="633"/>
                  </a:lnTo>
                  <a:lnTo>
                    <a:pt x="1640" y="640"/>
                  </a:lnTo>
                  <a:lnTo>
                    <a:pt x="1550" y="648"/>
                  </a:lnTo>
                  <a:lnTo>
                    <a:pt x="1475" y="663"/>
                  </a:lnTo>
                  <a:lnTo>
                    <a:pt x="1392" y="685"/>
                  </a:lnTo>
                  <a:lnTo>
                    <a:pt x="1309" y="715"/>
                  </a:lnTo>
                  <a:lnTo>
                    <a:pt x="1234" y="745"/>
                  </a:lnTo>
                  <a:lnTo>
                    <a:pt x="1159" y="791"/>
                  </a:lnTo>
                  <a:lnTo>
                    <a:pt x="1084" y="836"/>
                  </a:lnTo>
                  <a:lnTo>
                    <a:pt x="1016" y="888"/>
                  </a:lnTo>
                  <a:lnTo>
                    <a:pt x="948" y="949"/>
                  </a:lnTo>
                  <a:lnTo>
                    <a:pt x="888" y="1016"/>
                  </a:lnTo>
                  <a:lnTo>
                    <a:pt x="835" y="1084"/>
                  </a:lnTo>
                  <a:lnTo>
                    <a:pt x="790" y="1159"/>
                  </a:lnTo>
                  <a:lnTo>
                    <a:pt x="745" y="1235"/>
                  </a:lnTo>
                  <a:lnTo>
                    <a:pt x="715" y="1310"/>
                  </a:lnTo>
                  <a:lnTo>
                    <a:pt x="685" y="1393"/>
                  </a:lnTo>
                  <a:lnTo>
                    <a:pt x="662" y="1475"/>
                  </a:lnTo>
                  <a:lnTo>
                    <a:pt x="647" y="1558"/>
                  </a:lnTo>
                  <a:lnTo>
                    <a:pt x="632" y="1641"/>
                  </a:lnTo>
                  <a:lnTo>
                    <a:pt x="632" y="1724"/>
                  </a:lnTo>
                  <a:lnTo>
                    <a:pt x="640" y="1806"/>
                  </a:lnTo>
                  <a:lnTo>
                    <a:pt x="647" y="1889"/>
                  </a:lnTo>
                  <a:lnTo>
                    <a:pt x="662" y="1972"/>
                  </a:lnTo>
                  <a:lnTo>
                    <a:pt x="685" y="2055"/>
                  </a:lnTo>
                  <a:lnTo>
                    <a:pt x="715" y="2130"/>
                  </a:lnTo>
                  <a:lnTo>
                    <a:pt x="745" y="2213"/>
                  </a:lnTo>
                  <a:lnTo>
                    <a:pt x="670" y="2243"/>
                  </a:lnTo>
                  <a:lnTo>
                    <a:pt x="587" y="2280"/>
                  </a:lnTo>
                  <a:lnTo>
                    <a:pt x="519" y="2318"/>
                  </a:lnTo>
                  <a:lnTo>
                    <a:pt x="451" y="2363"/>
                  </a:lnTo>
                  <a:lnTo>
                    <a:pt x="384" y="2416"/>
                  </a:lnTo>
                  <a:lnTo>
                    <a:pt x="324" y="2476"/>
                  </a:lnTo>
                  <a:lnTo>
                    <a:pt x="263" y="2536"/>
                  </a:lnTo>
                  <a:lnTo>
                    <a:pt x="211" y="2604"/>
                  </a:lnTo>
                  <a:lnTo>
                    <a:pt x="166" y="2672"/>
                  </a:lnTo>
                  <a:lnTo>
                    <a:pt x="120" y="2747"/>
                  </a:lnTo>
                  <a:lnTo>
                    <a:pt x="90" y="2822"/>
                  </a:lnTo>
                  <a:lnTo>
                    <a:pt x="60" y="2897"/>
                  </a:lnTo>
                  <a:lnTo>
                    <a:pt x="30" y="2980"/>
                  </a:lnTo>
                  <a:lnTo>
                    <a:pt x="15" y="3071"/>
                  </a:lnTo>
                  <a:lnTo>
                    <a:pt x="8" y="3153"/>
                  </a:lnTo>
                  <a:lnTo>
                    <a:pt x="0" y="3244"/>
                  </a:lnTo>
                  <a:lnTo>
                    <a:pt x="8" y="3334"/>
                  </a:lnTo>
                  <a:lnTo>
                    <a:pt x="15" y="3424"/>
                  </a:lnTo>
                  <a:lnTo>
                    <a:pt x="30" y="3507"/>
                  </a:lnTo>
                  <a:lnTo>
                    <a:pt x="60" y="3590"/>
                  </a:lnTo>
                  <a:lnTo>
                    <a:pt x="90" y="3665"/>
                  </a:lnTo>
                  <a:lnTo>
                    <a:pt x="120" y="3740"/>
                  </a:lnTo>
                  <a:lnTo>
                    <a:pt x="166" y="3815"/>
                  </a:lnTo>
                  <a:lnTo>
                    <a:pt x="211" y="3883"/>
                  </a:lnTo>
                  <a:lnTo>
                    <a:pt x="263" y="3951"/>
                  </a:lnTo>
                  <a:lnTo>
                    <a:pt x="324" y="4011"/>
                  </a:lnTo>
                  <a:lnTo>
                    <a:pt x="384" y="4071"/>
                  </a:lnTo>
                  <a:lnTo>
                    <a:pt x="451" y="4124"/>
                  </a:lnTo>
                  <a:lnTo>
                    <a:pt x="519" y="4169"/>
                  </a:lnTo>
                  <a:lnTo>
                    <a:pt x="587" y="4214"/>
                  </a:lnTo>
                  <a:lnTo>
                    <a:pt x="670" y="4244"/>
                  </a:lnTo>
                  <a:lnTo>
                    <a:pt x="745" y="4274"/>
                  </a:lnTo>
                  <a:lnTo>
                    <a:pt x="715" y="4357"/>
                  </a:lnTo>
                  <a:lnTo>
                    <a:pt x="685" y="4432"/>
                  </a:lnTo>
                  <a:lnTo>
                    <a:pt x="662" y="4515"/>
                  </a:lnTo>
                  <a:lnTo>
                    <a:pt x="647" y="4598"/>
                  </a:lnTo>
                  <a:lnTo>
                    <a:pt x="640" y="4681"/>
                  </a:lnTo>
                  <a:lnTo>
                    <a:pt x="632" y="4764"/>
                  </a:lnTo>
                  <a:lnTo>
                    <a:pt x="632" y="4846"/>
                  </a:lnTo>
                  <a:lnTo>
                    <a:pt x="647" y="4929"/>
                  </a:lnTo>
                  <a:lnTo>
                    <a:pt x="662" y="5012"/>
                  </a:lnTo>
                  <a:lnTo>
                    <a:pt x="685" y="5095"/>
                  </a:lnTo>
                  <a:lnTo>
                    <a:pt x="715" y="5177"/>
                  </a:lnTo>
                  <a:lnTo>
                    <a:pt x="745" y="5253"/>
                  </a:lnTo>
                  <a:lnTo>
                    <a:pt x="790" y="5328"/>
                  </a:lnTo>
                  <a:lnTo>
                    <a:pt x="835" y="5403"/>
                  </a:lnTo>
                  <a:lnTo>
                    <a:pt x="888" y="5471"/>
                  </a:lnTo>
                  <a:lnTo>
                    <a:pt x="948" y="5539"/>
                  </a:lnTo>
                  <a:lnTo>
                    <a:pt x="1016" y="5599"/>
                  </a:lnTo>
                  <a:lnTo>
                    <a:pt x="1084" y="5651"/>
                  </a:lnTo>
                  <a:lnTo>
                    <a:pt x="1159" y="5697"/>
                  </a:lnTo>
                  <a:lnTo>
                    <a:pt x="1234" y="5742"/>
                  </a:lnTo>
                  <a:lnTo>
                    <a:pt x="1309" y="5772"/>
                  </a:lnTo>
                  <a:lnTo>
                    <a:pt x="1392" y="5802"/>
                  </a:lnTo>
                  <a:lnTo>
                    <a:pt x="1475" y="5824"/>
                  </a:lnTo>
                  <a:lnTo>
                    <a:pt x="1550" y="5840"/>
                  </a:lnTo>
                  <a:lnTo>
                    <a:pt x="1640" y="5847"/>
                  </a:lnTo>
                  <a:lnTo>
                    <a:pt x="1723" y="5855"/>
                  </a:lnTo>
                  <a:lnTo>
                    <a:pt x="1806" y="5847"/>
                  </a:lnTo>
                  <a:lnTo>
                    <a:pt x="1889" y="5840"/>
                  </a:lnTo>
                  <a:lnTo>
                    <a:pt x="1971" y="5824"/>
                  </a:lnTo>
                  <a:lnTo>
                    <a:pt x="2054" y="5802"/>
                  </a:lnTo>
                  <a:lnTo>
                    <a:pt x="2129" y="5772"/>
                  </a:lnTo>
                  <a:lnTo>
                    <a:pt x="2212" y="5742"/>
                  </a:lnTo>
                  <a:lnTo>
                    <a:pt x="2242" y="5817"/>
                  </a:lnTo>
                  <a:lnTo>
                    <a:pt x="2272" y="5892"/>
                  </a:lnTo>
                  <a:lnTo>
                    <a:pt x="2318" y="5967"/>
                  </a:lnTo>
                  <a:lnTo>
                    <a:pt x="2363" y="6035"/>
                  </a:lnTo>
                  <a:lnTo>
                    <a:pt x="2415" y="6103"/>
                  </a:lnTo>
                  <a:lnTo>
                    <a:pt x="2476" y="6163"/>
                  </a:lnTo>
                  <a:lnTo>
                    <a:pt x="2536" y="6223"/>
                  </a:lnTo>
                  <a:lnTo>
                    <a:pt x="2596" y="6276"/>
                  </a:lnTo>
                  <a:lnTo>
                    <a:pt x="2671" y="6321"/>
                  </a:lnTo>
                  <a:lnTo>
                    <a:pt x="2739" y="6366"/>
                  </a:lnTo>
                  <a:lnTo>
                    <a:pt x="2822" y="6396"/>
                  </a:lnTo>
                  <a:lnTo>
                    <a:pt x="2897" y="6426"/>
                  </a:lnTo>
                  <a:lnTo>
                    <a:pt x="2980" y="6457"/>
                  </a:lnTo>
                  <a:lnTo>
                    <a:pt x="3062" y="6472"/>
                  </a:lnTo>
                  <a:lnTo>
                    <a:pt x="3153" y="6479"/>
                  </a:lnTo>
                  <a:lnTo>
                    <a:pt x="3243" y="6487"/>
                  </a:lnTo>
                  <a:lnTo>
                    <a:pt x="3333" y="6479"/>
                  </a:lnTo>
                  <a:lnTo>
                    <a:pt x="3416" y="6472"/>
                  </a:lnTo>
                  <a:lnTo>
                    <a:pt x="3506" y="6457"/>
                  </a:lnTo>
                  <a:lnTo>
                    <a:pt x="3589" y="6426"/>
                  </a:lnTo>
                  <a:lnTo>
                    <a:pt x="3664" y="6396"/>
                  </a:lnTo>
                  <a:lnTo>
                    <a:pt x="3740" y="6366"/>
                  </a:lnTo>
                  <a:lnTo>
                    <a:pt x="3815" y="6321"/>
                  </a:lnTo>
                  <a:lnTo>
                    <a:pt x="3883" y="6276"/>
                  </a:lnTo>
                  <a:lnTo>
                    <a:pt x="3950" y="6223"/>
                  </a:lnTo>
                  <a:lnTo>
                    <a:pt x="4011" y="6163"/>
                  </a:lnTo>
                  <a:lnTo>
                    <a:pt x="4071" y="6103"/>
                  </a:lnTo>
                  <a:lnTo>
                    <a:pt x="4123" y="6035"/>
                  </a:lnTo>
                  <a:lnTo>
                    <a:pt x="4169" y="5967"/>
                  </a:lnTo>
                  <a:lnTo>
                    <a:pt x="4206" y="5892"/>
                  </a:lnTo>
                  <a:lnTo>
                    <a:pt x="4244" y="5817"/>
                  </a:lnTo>
                  <a:lnTo>
                    <a:pt x="4274" y="5742"/>
                  </a:lnTo>
                  <a:lnTo>
                    <a:pt x="4357" y="5772"/>
                  </a:lnTo>
                  <a:lnTo>
                    <a:pt x="4432" y="5802"/>
                  </a:lnTo>
                  <a:lnTo>
                    <a:pt x="4515" y="5824"/>
                  </a:lnTo>
                  <a:lnTo>
                    <a:pt x="4597" y="5840"/>
                  </a:lnTo>
                  <a:lnTo>
                    <a:pt x="4680" y="5847"/>
                  </a:lnTo>
                  <a:lnTo>
                    <a:pt x="4763" y="5855"/>
                  </a:lnTo>
                  <a:lnTo>
                    <a:pt x="4846" y="5847"/>
                  </a:lnTo>
                  <a:lnTo>
                    <a:pt x="4929" y="5840"/>
                  </a:lnTo>
                  <a:lnTo>
                    <a:pt x="5011" y="5824"/>
                  </a:lnTo>
                  <a:lnTo>
                    <a:pt x="5094" y="5802"/>
                  </a:lnTo>
                  <a:lnTo>
                    <a:pt x="5177" y="5772"/>
                  </a:lnTo>
                  <a:lnTo>
                    <a:pt x="5252" y="5742"/>
                  </a:lnTo>
                  <a:lnTo>
                    <a:pt x="5327" y="5697"/>
                  </a:lnTo>
                  <a:lnTo>
                    <a:pt x="5395" y="5651"/>
                  </a:lnTo>
                  <a:lnTo>
                    <a:pt x="5470" y="5599"/>
                  </a:lnTo>
                  <a:lnTo>
                    <a:pt x="5531" y="5539"/>
                  </a:lnTo>
                  <a:lnTo>
                    <a:pt x="5591" y="5471"/>
                  </a:lnTo>
                  <a:lnTo>
                    <a:pt x="5651" y="5403"/>
                  </a:lnTo>
                  <a:lnTo>
                    <a:pt x="5696" y="5328"/>
                  </a:lnTo>
                  <a:lnTo>
                    <a:pt x="5741" y="5253"/>
                  </a:lnTo>
                  <a:lnTo>
                    <a:pt x="5771" y="5177"/>
                  </a:lnTo>
                  <a:lnTo>
                    <a:pt x="5801" y="5095"/>
                  </a:lnTo>
                  <a:lnTo>
                    <a:pt x="5824" y="5012"/>
                  </a:lnTo>
                  <a:lnTo>
                    <a:pt x="5839" y="4929"/>
                  </a:lnTo>
                  <a:lnTo>
                    <a:pt x="5847" y="4846"/>
                  </a:lnTo>
                  <a:lnTo>
                    <a:pt x="5854" y="4764"/>
                  </a:lnTo>
                  <a:lnTo>
                    <a:pt x="5847" y="4681"/>
                  </a:lnTo>
                  <a:lnTo>
                    <a:pt x="5839" y="4598"/>
                  </a:lnTo>
                  <a:lnTo>
                    <a:pt x="5824" y="4515"/>
                  </a:lnTo>
                  <a:lnTo>
                    <a:pt x="5801" y="4432"/>
                  </a:lnTo>
                  <a:lnTo>
                    <a:pt x="5771" y="4357"/>
                  </a:lnTo>
                  <a:lnTo>
                    <a:pt x="5734" y="4274"/>
                  </a:lnTo>
                  <a:lnTo>
                    <a:pt x="5816" y="4244"/>
                  </a:lnTo>
                  <a:lnTo>
                    <a:pt x="5892" y="4214"/>
                  </a:lnTo>
                  <a:lnTo>
                    <a:pt x="5967" y="4169"/>
                  </a:lnTo>
                  <a:lnTo>
                    <a:pt x="6035" y="4124"/>
                  </a:lnTo>
                  <a:lnTo>
                    <a:pt x="6102" y="4071"/>
                  </a:lnTo>
                  <a:lnTo>
                    <a:pt x="6163" y="4011"/>
                  </a:lnTo>
                  <a:lnTo>
                    <a:pt x="6223" y="3951"/>
                  </a:lnTo>
                  <a:lnTo>
                    <a:pt x="6275" y="3883"/>
                  </a:lnTo>
                  <a:lnTo>
                    <a:pt x="6321" y="3815"/>
                  </a:lnTo>
                  <a:lnTo>
                    <a:pt x="6358" y="3740"/>
                  </a:lnTo>
                  <a:lnTo>
                    <a:pt x="6396" y="3665"/>
                  </a:lnTo>
                  <a:lnTo>
                    <a:pt x="6426" y="3590"/>
                  </a:lnTo>
                  <a:lnTo>
                    <a:pt x="6449" y="3507"/>
                  </a:lnTo>
                  <a:lnTo>
                    <a:pt x="6471" y="3424"/>
                  </a:lnTo>
                  <a:lnTo>
                    <a:pt x="6479" y="3334"/>
                  </a:lnTo>
                  <a:lnTo>
                    <a:pt x="6486" y="3244"/>
                  </a:lnTo>
                  <a:lnTo>
                    <a:pt x="6479" y="3153"/>
                  </a:lnTo>
                  <a:lnTo>
                    <a:pt x="6471" y="3071"/>
                  </a:lnTo>
                  <a:lnTo>
                    <a:pt x="6449" y="2980"/>
                  </a:lnTo>
                  <a:lnTo>
                    <a:pt x="6426" y="2897"/>
                  </a:lnTo>
                  <a:lnTo>
                    <a:pt x="6396" y="2822"/>
                  </a:lnTo>
                  <a:lnTo>
                    <a:pt x="6358" y="2747"/>
                  </a:lnTo>
                  <a:lnTo>
                    <a:pt x="6321" y="2672"/>
                  </a:lnTo>
                  <a:lnTo>
                    <a:pt x="6275" y="2604"/>
                  </a:lnTo>
                  <a:lnTo>
                    <a:pt x="6223" y="2536"/>
                  </a:lnTo>
                  <a:lnTo>
                    <a:pt x="6163" y="2476"/>
                  </a:lnTo>
                  <a:lnTo>
                    <a:pt x="6102" y="2416"/>
                  </a:lnTo>
                  <a:lnTo>
                    <a:pt x="6035" y="2363"/>
                  </a:lnTo>
                  <a:lnTo>
                    <a:pt x="5967" y="2318"/>
                  </a:lnTo>
                  <a:lnTo>
                    <a:pt x="5892" y="2280"/>
                  </a:lnTo>
                  <a:lnTo>
                    <a:pt x="5816" y="2243"/>
                  </a:lnTo>
                  <a:lnTo>
                    <a:pt x="5734" y="2213"/>
                  </a:lnTo>
                  <a:lnTo>
                    <a:pt x="5771" y="2130"/>
                  </a:lnTo>
                  <a:lnTo>
                    <a:pt x="5801" y="2055"/>
                  </a:lnTo>
                  <a:lnTo>
                    <a:pt x="5824" y="1972"/>
                  </a:lnTo>
                  <a:lnTo>
                    <a:pt x="5839" y="1889"/>
                  </a:lnTo>
                  <a:lnTo>
                    <a:pt x="5847" y="1806"/>
                  </a:lnTo>
                  <a:lnTo>
                    <a:pt x="5854" y="1724"/>
                  </a:lnTo>
                  <a:lnTo>
                    <a:pt x="5847" y="1641"/>
                  </a:lnTo>
                  <a:lnTo>
                    <a:pt x="5839" y="1558"/>
                  </a:lnTo>
                  <a:lnTo>
                    <a:pt x="5824" y="1475"/>
                  </a:lnTo>
                  <a:lnTo>
                    <a:pt x="5801" y="1393"/>
                  </a:lnTo>
                  <a:lnTo>
                    <a:pt x="5771" y="1310"/>
                  </a:lnTo>
                  <a:lnTo>
                    <a:pt x="5741" y="1235"/>
                  </a:lnTo>
                  <a:lnTo>
                    <a:pt x="5696" y="1159"/>
                  </a:lnTo>
                  <a:lnTo>
                    <a:pt x="5651" y="1084"/>
                  </a:lnTo>
                  <a:lnTo>
                    <a:pt x="5591" y="1016"/>
                  </a:lnTo>
                  <a:lnTo>
                    <a:pt x="5531" y="949"/>
                  </a:lnTo>
                  <a:lnTo>
                    <a:pt x="5470" y="888"/>
                  </a:lnTo>
                  <a:lnTo>
                    <a:pt x="5395" y="836"/>
                  </a:lnTo>
                  <a:lnTo>
                    <a:pt x="5327" y="791"/>
                  </a:lnTo>
                  <a:lnTo>
                    <a:pt x="5252" y="745"/>
                  </a:lnTo>
                  <a:lnTo>
                    <a:pt x="5177" y="715"/>
                  </a:lnTo>
                  <a:lnTo>
                    <a:pt x="5094" y="685"/>
                  </a:lnTo>
                  <a:lnTo>
                    <a:pt x="5011" y="663"/>
                  </a:lnTo>
                  <a:lnTo>
                    <a:pt x="4929" y="648"/>
                  </a:lnTo>
                  <a:lnTo>
                    <a:pt x="4846" y="640"/>
                  </a:lnTo>
                  <a:lnTo>
                    <a:pt x="4763" y="633"/>
                  </a:lnTo>
                  <a:lnTo>
                    <a:pt x="4680" y="640"/>
                  </a:lnTo>
                  <a:lnTo>
                    <a:pt x="4597" y="648"/>
                  </a:lnTo>
                  <a:lnTo>
                    <a:pt x="4515" y="663"/>
                  </a:lnTo>
                  <a:lnTo>
                    <a:pt x="4432" y="685"/>
                  </a:lnTo>
                  <a:lnTo>
                    <a:pt x="4357" y="715"/>
                  </a:lnTo>
                  <a:lnTo>
                    <a:pt x="4274" y="745"/>
                  </a:lnTo>
                  <a:lnTo>
                    <a:pt x="4244" y="670"/>
                  </a:lnTo>
                  <a:lnTo>
                    <a:pt x="4206" y="595"/>
                  </a:lnTo>
                  <a:lnTo>
                    <a:pt x="4169" y="520"/>
                  </a:lnTo>
                  <a:lnTo>
                    <a:pt x="4123" y="452"/>
                  </a:lnTo>
                  <a:lnTo>
                    <a:pt x="4071" y="384"/>
                  </a:lnTo>
                  <a:lnTo>
                    <a:pt x="4011" y="324"/>
                  </a:lnTo>
                  <a:lnTo>
                    <a:pt x="3950" y="264"/>
                  </a:lnTo>
                  <a:lnTo>
                    <a:pt x="3883" y="211"/>
                  </a:lnTo>
                  <a:lnTo>
                    <a:pt x="3815" y="166"/>
                  </a:lnTo>
                  <a:lnTo>
                    <a:pt x="3740" y="128"/>
                  </a:lnTo>
                  <a:lnTo>
                    <a:pt x="3664" y="91"/>
                  </a:lnTo>
                  <a:lnTo>
                    <a:pt x="3589" y="61"/>
                  </a:lnTo>
                  <a:lnTo>
                    <a:pt x="3506" y="38"/>
                  </a:lnTo>
                  <a:lnTo>
                    <a:pt x="3416" y="16"/>
                  </a:lnTo>
                  <a:lnTo>
                    <a:pt x="3333" y="8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14825" y="2475900"/>
              <a:ext cx="162000" cy="162175"/>
            </a:xfrm>
            <a:custGeom>
              <a:avLst/>
              <a:gdLst/>
              <a:ahLst/>
              <a:cxnLst/>
              <a:rect l="l" t="t" r="r" b="b"/>
              <a:pathLst>
                <a:path w="6480" h="6487" extrusionOk="0">
                  <a:moveTo>
                    <a:pt x="3244" y="1"/>
                  </a:moveTo>
                  <a:lnTo>
                    <a:pt x="3153" y="8"/>
                  </a:lnTo>
                  <a:lnTo>
                    <a:pt x="3063" y="16"/>
                  </a:lnTo>
                  <a:lnTo>
                    <a:pt x="2980" y="38"/>
                  </a:lnTo>
                  <a:lnTo>
                    <a:pt x="2898" y="61"/>
                  </a:lnTo>
                  <a:lnTo>
                    <a:pt x="2815" y="91"/>
                  </a:lnTo>
                  <a:lnTo>
                    <a:pt x="2739" y="128"/>
                  </a:lnTo>
                  <a:lnTo>
                    <a:pt x="2672" y="166"/>
                  </a:lnTo>
                  <a:lnTo>
                    <a:pt x="2597" y="211"/>
                  </a:lnTo>
                  <a:lnTo>
                    <a:pt x="2536" y="264"/>
                  </a:lnTo>
                  <a:lnTo>
                    <a:pt x="2476" y="324"/>
                  </a:lnTo>
                  <a:lnTo>
                    <a:pt x="2416" y="384"/>
                  </a:lnTo>
                  <a:lnTo>
                    <a:pt x="2363" y="452"/>
                  </a:lnTo>
                  <a:lnTo>
                    <a:pt x="2318" y="520"/>
                  </a:lnTo>
                  <a:lnTo>
                    <a:pt x="2273" y="595"/>
                  </a:lnTo>
                  <a:lnTo>
                    <a:pt x="2235" y="670"/>
                  </a:lnTo>
                  <a:lnTo>
                    <a:pt x="2205" y="753"/>
                  </a:lnTo>
                  <a:lnTo>
                    <a:pt x="2130" y="715"/>
                  </a:lnTo>
                  <a:lnTo>
                    <a:pt x="2047" y="685"/>
                  </a:lnTo>
                  <a:lnTo>
                    <a:pt x="1972" y="663"/>
                  </a:lnTo>
                  <a:lnTo>
                    <a:pt x="1889" y="648"/>
                  </a:lnTo>
                  <a:lnTo>
                    <a:pt x="1806" y="640"/>
                  </a:lnTo>
                  <a:lnTo>
                    <a:pt x="1724" y="633"/>
                  </a:lnTo>
                  <a:lnTo>
                    <a:pt x="1633" y="640"/>
                  </a:lnTo>
                  <a:lnTo>
                    <a:pt x="1551" y="648"/>
                  </a:lnTo>
                  <a:lnTo>
                    <a:pt x="1468" y="663"/>
                  </a:lnTo>
                  <a:lnTo>
                    <a:pt x="1393" y="685"/>
                  </a:lnTo>
                  <a:lnTo>
                    <a:pt x="1310" y="715"/>
                  </a:lnTo>
                  <a:lnTo>
                    <a:pt x="1235" y="745"/>
                  </a:lnTo>
                  <a:lnTo>
                    <a:pt x="1159" y="791"/>
                  </a:lnTo>
                  <a:lnTo>
                    <a:pt x="1084" y="836"/>
                  </a:lnTo>
                  <a:lnTo>
                    <a:pt x="1016" y="888"/>
                  </a:lnTo>
                  <a:lnTo>
                    <a:pt x="949" y="956"/>
                  </a:lnTo>
                  <a:lnTo>
                    <a:pt x="888" y="1016"/>
                  </a:lnTo>
                  <a:lnTo>
                    <a:pt x="836" y="1092"/>
                  </a:lnTo>
                  <a:lnTo>
                    <a:pt x="791" y="1159"/>
                  </a:lnTo>
                  <a:lnTo>
                    <a:pt x="745" y="1235"/>
                  </a:lnTo>
                  <a:lnTo>
                    <a:pt x="708" y="1310"/>
                  </a:lnTo>
                  <a:lnTo>
                    <a:pt x="685" y="1393"/>
                  </a:lnTo>
                  <a:lnTo>
                    <a:pt x="663" y="1475"/>
                  </a:lnTo>
                  <a:lnTo>
                    <a:pt x="648" y="1558"/>
                  </a:lnTo>
                  <a:lnTo>
                    <a:pt x="633" y="1641"/>
                  </a:lnTo>
                  <a:lnTo>
                    <a:pt x="633" y="1724"/>
                  </a:lnTo>
                  <a:lnTo>
                    <a:pt x="633" y="1806"/>
                  </a:lnTo>
                  <a:lnTo>
                    <a:pt x="648" y="1889"/>
                  </a:lnTo>
                  <a:lnTo>
                    <a:pt x="663" y="1972"/>
                  </a:lnTo>
                  <a:lnTo>
                    <a:pt x="685" y="2055"/>
                  </a:lnTo>
                  <a:lnTo>
                    <a:pt x="715" y="2130"/>
                  </a:lnTo>
                  <a:lnTo>
                    <a:pt x="745" y="2213"/>
                  </a:lnTo>
                  <a:lnTo>
                    <a:pt x="670" y="2243"/>
                  </a:lnTo>
                  <a:lnTo>
                    <a:pt x="587" y="2280"/>
                  </a:lnTo>
                  <a:lnTo>
                    <a:pt x="520" y="2318"/>
                  </a:lnTo>
                  <a:lnTo>
                    <a:pt x="445" y="2363"/>
                  </a:lnTo>
                  <a:lnTo>
                    <a:pt x="384" y="2416"/>
                  </a:lnTo>
                  <a:lnTo>
                    <a:pt x="324" y="2476"/>
                  </a:lnTo>
                  <a:lnTo>
                    <a:pt x="264" y="2536"/>
                  </a:lnTo>
                  <a:lnTo>
                    <a:pt x="211" y="2604"/>
                  </a:lnTo>
                  <a:lnTo>
                    <a:pt x="166" y="2672"/>
                  </a:lnTo>
                  <a:lnTo>
                    <a:pt x="121" y="2747"/>
                  </a:lnTo>
                  <a:lnTo>
                    <a:pt x="83" y="2822"/>
                  </a:lnTo>
                  <a:lnTo>
                    <a:pt x="53" y="2897"/>
                  </a:lnTo>
                  <a:lnTo>
                    <a:pt x="31" y="2980"/>
                  </a:lnTo>
                  <a:lnTo>
                    <a:pt x="16" y="3071"/>
                  </a:lnTo>
                  <a:lnTo>
                    <a:pt x="8" y="3153"/>
                  </a:lnTo>
                  <a:lnTo>
                    <a:pt x="1" y="3244"/>
                  </a:lnTo>
                  <a:lnTo>
                    <a:pt x="8" y="3334"/>
                  </a:lnTo>
                  <a:lnTo>
                    <a:pt x="16" y="3424"/>
                  </a:lnTo>
                  <a:lnTo>
                    <a:pt x="31" y="3507"/>
                  </a:lnTo>
                  <a:lnTo>
                    <a:pt x="53" y="3590"/>
                  </a:lnTo>
                  <a:lnTo>
                    <a:pt x="83" y="3665"/>
                  </a:lnTo>
                  <a:lnTo>
                    <a:pt x="121" y="3748"/>
                  </a:lnTo>
                  <a:lnTo>
                    <a:pt x="166" y="3815"/>
                  </a:lnTo>
                  <a:lnTo>
                    <a:pt x="211" y="3883"/>
                  </a:lnTo>
                  <a:lnTo>
                    <a:pt x="264" y="3951"/>
                  </a:lnTo>
                  <a:lnTo>
                    <a:pt x="324" y="4011"/>
                  </a:lnTo>
                  <a:lnTo>
                    <a:pt x="384" y="4071"/>
                  </a:lnTo>
                  <a:lnTo>
                    <a:pt x="445" y="4124"/>
                  </a:lnTo>
                  <a:lnTo>
                    <a:pt x="520" y="4169"/>
                  </a:lnTo>
                  <a:lnTo>
                    <a:pt x="587" y="4214"/>
                  </a:lnTo>
                  <a:lnTo>
                    <a:pt x="670" y="4244"/>
                  </a:lnTo>
                  <a:lnTo>
                    <a:pt x="745" y="4274"/>
                  </a:lnTo>
                  <a:lnTo>
                    <a:pt x="715" y="4357"/>
                  </a:lnTo>
                  <a:lnTo>
                    <a:pt x="685" y="4432"/>
                  </a:lnTo>
                  <a:lnTo>
                    <a:pt x="663" y="4515"/>
                  </a:lnTo>
                  <a:lnTo>
                    <a:pt x="648" y="4598"/>
                  </a:lnTo>
                  <a:lnTo>
                    <a:pt x="633" y="4681"/>
                  </a:lnTo>
                  <a:lnTo>
                    <a:pt x="633" y="4764"/>
                  </a:lnTo>
                  <a:lnTo>
                    <a:pt x="633" y="4846"/>
                  </a:lnTo>
                  <a:lnTo>
                    <a:pt x="648" y="4929"/>
                  </a:lnTo>
                  <a:lnTo>
                    <a:pt x="663" y="5012"/>
                  </a:lnTo>
                  <a:lnTo>
                    <a:pt x="685" y="5095"/>
                  </a:lnTo>
                  <a:lnTo>
                    <a:pt x="708" y="5177"/>
                  </a:lnTo>
                  <a:lnTo>
                    <a:pt x="745" y="5253"/>
                  </a:lnTo>
                  <a:lnTo>
                    <a:pt x="791" y="5328"/>
                  </a:lnTo>
                  <a:lnTo>
                    <a:pt x="836" y="5403"/>
                  </a:lnTo>
                  <a:lnTo>
                    <a:pt x="888" y="5471"/>
                  </a:lnTo>
                  <a:lnTo>
                    <a:pt x="949" y="5539"/>
                  </a:lnTo>
                  <a:lnTo>
                    <a:pt x="1016" y="5599"/>
                  </a:lnTo>
                  <a:lnTo>
                    <a:pt x="1084" y="5651"/>
                  </a:lnTo>
                  <a:lnTo>
                    <a:pt x="1159" y="5697"/>
                  </a:lnTo>
                  <a:lnTo>
                    <a:pt x="1235" y="5742"/>
                  </a:lnTo>
                  <a:lnTo>
                    <a:pt x="1310" y="5772"/>
                  </a:lnTo>
                  <a:lnTo>
                    <a:pt x="1393" y="5802"/>
                  </a:lnTo>
                  <a:lnTo>
                    <a:pt x="1468" y="5825"/>
                  </a:lnTo>
                  <a:lnTo>
                    <a:pt x="1551" y="5840"/>
                  </a:lnTo>
                  <a:lnTo>
                    <a:pt x="1633" y="5847"/>
                  </a:lnTo>
                  <a:lnTo>
                    <a:pt x="1724" y="5855"/>
                  </a:lnTo>
                  <a:lnTo>
                    <a:pt x="1806" y="5847"/>
                  </a:lnTo>
                  <a:lnTo>
                    <a:pt x="1889" y="5840"/>
                  </a:lnTo>
                  <a:lnTo>
                    <a:pt x="1972" y="5825"/>
                  </a:lnTo>
                  <a:lnTo>
                    <a:pt x="2047" y="5802"/>
                  </a:lnTo>
                  <a:lnTo>
                    <a:pt x="2130" y="5772"/>
                  </a:lnTo>
                  <a:lnTo>
                    <a:pt x="2205" y="5742"/>
                  </a:lnTo>
                  <a:lnTo>
                    <a:pt x="2235" y="5817"/>
                  </a:lnTo>
                  <a:lnTo>
                    <a:pt x="2273" y="5892"/>
                  </a:lnTo>
                  <a:lnTo>
                    <a:pt x="2318" y="5967"/>
                  </a:lnTo>
                  <a:lnTo>
                    <a:pt x="2363" y="6035"/>
                  </a:lnTo>
                  <a:lnTo>
                    <a:pt x="2416" y="6103"/>
                  </a:lnTo>
                  <a:lnTo>
                    <a:pt x="2476" y="6163"/>
                  </a:lnTo>
                  <a:lnTo>
                    <a:pt x="2536" y="6223"/>
                  </a:lnTo>
                  <a:lnTo>
                    <a:pt x="2597" y="6276"/>
                  </a:lnTo>
                  <a:lnTo>
                    <a:pt x="2672" y="6321"/>
                  </a:lnTo>
                  <a:lnTo>
                    <a:pt x="2739" y="6366"/>
                  </a:lnTo>
                  <a:lnTo>
                    <a:pt x="2815" y="6396"/>
                  </a:lnTo>
                  <a:lnTo>
                    <a:pt x="2898" y="6426"/>
                  </a:lnTo>
                  <a:lnTo>
                    <a:pt x="2980" y="6457"/>
                  </a:lnTo>
                  <a:lnTo>
                    <a:pt x="3063" y="6472"/>
                  </a:lnTo>
                  <a:lnTo>
                    <a:pt x="3153" y="6479"/>
                  </a:lnTo>
                  <a:lnTo>
                    <a:pt x="3244" y="6487"/>
                  </a:lnTo>
                  <a:lnTo>
                    <a:pt x="3334" y="6479"/>
                  </a:lnTo>
                  <a:lnTo>
                    <a:pt x="3417" y="6472"/>
                  </a:lnTo>
                  <a:lnTo>
                    <a:pt x="3507" y="6457"/>
                  </a:lnTo>
                  <a:lnTo>
                    <a:pt x="3590" y="6426"/>
                  </a:lnTo>
                  <a:lnTo>
                    <a:pt x="3665" y="6396"/>
                  </a:lnTo>
                  <a:lnTo>
                    <a:pt x="3740" y="6366"/>
                  </a:lnTo>
                  <a:lnTo>
                    <a:pt x="3815" y="6321"/>
                  </a:lnTo>
                  <a:lnTo>
                    <a:pt x="3883" y="6276"/>
                  </a:lnTo>
                  <a:lnTo>
                    <a:pt x="3951" y="6223"/>
                  </a:lnTo>
                  <a:lnTo>
                    <a:pt x="4011" y="6163"/>
                  </a:lnTo>
                  <a:lnTo>
                    <a:pt x="4071" y="6103"/>
                  </a:lnTo>
                  <a:lnTo>
                    <a:pt x="4116" y="6035"/>
                  </a:lnTo>
                  <a:lnTo>
                    <a:pt x="4169" y="5967"/>
                  </a:lnTo>
                  <a:lnTo>
                    <a:pt x="4207" y="5892"/>
                  </a:lnTo>
                  <a:lnTo>
                    <a:pt x="4244" y="5817"/>
                  </a:lnTo>
                  <a:lnTo>
                    <a:pt x="4274" y="5742"/>
                  </a:lnTo>
                  <a:lnTo>
                    <a:pt x="4350" y="5772"/>
                  </a:lnTo>
                  <a:lnTo>
                    <a:pt x="4433" y="5802"/>
                  </a:lnTo>
                  <a:lnTo>
                    <a:pt x="4515" y="5825"/>
                  </a:lnTo>
                  <a:lnTo>
                    <a:pt x="4598" y="5840"/>
                  </a:lnTo>
                  <a:lnTo>
                    <a:pt x="4681" y="5847"/>
                  </a:lnTo>
                  <a:lnTo>
                    <a:pt x="4764" y="5855"/>
                  </a:lnTo>
                  <a:lnTo>
                    <a:pt x="4846" y="5847"/>
                  </a:lnTo>
                  <a:lnTo>
                    <a:pt x="4929" y="5840"/>
                  </a:lnTo>
                  <a:lnTo>
                    <a:pt x="5012" y="5825"/>
                  </a:lnTo>
                  <a:lnTo>
                    <a:pt x="5095" y="5802"/>
                  </a:lnTo>
                  <a:lnTo>
                    <a:pt x="5170" y="5772"/>
                  </a:lnTo>
                  <a:lnTo>
                    <a:pt x="5253" y="5742"/>
                  </a:lnTo>
                  <a:lnTo>
                    <a:pt x="5328" y="5697"/>
                  </a:lnTo>
                  <a:lnTo>
                    <a:pt x="5396" y="5651"/>
                  </a:lnTo>
                  <a:lnTo>
                    <a:pt x="5471" y="5599"/>
                  </a:lnTo>
                  <a:lnTo>
                    <a:pt x="5531" y="5539"/>
                  </a:lnTo>
                  <a:lnTo>
                    <a:pt x="5591" y="5471"/>
                  </a:lnTo>
                  <a:lnTo>
                    <a:pt x="5651" y="5403"/>
                  </a:lnTo>
                  <a:lnTo>
                    <a:pt x="5697" y="5328"/>
                  </a:lnTo>
                  <a:lnTo>
                    <a:pt x="5734" y="5253"/>
                  </a:lnTo>
                  <a:lnTo>
                    <a:pt x="5772" y="5177"/>
                  </a:lnTo>
                  <a:lnTo>
                    <a:pt x="5802" y="5095"/>
                  </a:lnTo>
                  <a:lnTo>
                    <a:pt x="5825" y="5012"/>
                  </a:lnTo>
                  <a:lnTo>
                    <a:pt x="5840" y="4929"/>
                  </a:lnTo>
                  <a:lnTo>
                    <a:pt x="5847" y="4846"/>
                  </a:lnTo>
                  <a:lnTo>
                    <a:pt x="5855" y="4764"/>
                  </a:lnTo>
                  <a:lnTo>
                    <a:pt x="5847" y="4681"/>
                  </a:lnTo>
                  <a:lnTo>
                    <a:pt x="5840" y="4598"/>
                  </a:lnTo>
                  <a:lnTo>
                    <a:pt x="5825" y="4515"/>
                  </a:lnTo>
                  <a:lnTo>
                    <a:pt x="5802" y="4432"/>
                  </a:lnTo>
                  <a:lnTo>
                    <a:pt x="5772" y="4357"/>
                  </a:lnTo>
                  <a:lnTo>
                    <a:pt x="5734" y="4274"/>
                  </a:lnTo>
                  <a:lnTo>
                    <a:pt x="5817" y="4244"/>
                  </a:lnTo>
                  <a:lnTo>
                    <a:pt x="5892" y="4214"/>
                  </a:lnTo>
                  <a:lnTo>
                    <a:pt x="5967" y="4169"/>
                  </a:lnTo>
                  <a:lnTo>
                    <a:pt x="6035" y="4124"/>
                  </a:lnTo>
                  <a:lnTo>
                    <a:pt x="6103" y="4071"/>
                  </a:lnTo>
                  <a:lnTo>
                    <a:pt x="6163" y="4011"/>
                  </a:lnTo>
                  <a:lnTo>
                    <a:pt x="6223" y="3951"/>
                  </a:lnTo>
                  <a:lnTo>
                    <a:pt x="6268" y="3883"/>
                  </a:lnTo>
                  <a:lnTo>
                    <a:pt x="6321" y="3815"/>
                  </a:lnTo>
                  <a:lnTo>
                    <a:pt x="6359" y="3748"/>
                  </a:lnTo>
                  <a:lnTo>
                    <a:pt x="6396" y="3665"/>
                  </a:lnTo>
                  <a:lnTo>
                    <a:pt x="6426" y="3590"/>
                  </a:lnTo>
                  <a:lnTo>
                    <a:pt x="6449" y="3507"/>
                  </a:lnTo>
                  <a:lnTo>
                    <a:pt x="6472" y="3424"/>
                  </a:lnTo>
                  <a:lnTo>
                    <a:pt x="6479" y="3334"/>
                  </a:lnTo>
                  <a:lnTo>
                    <a:pt x="6479" y="3244"/>
                  </a:lnTo>
                  <a:lnTo>
                    <a:pt x="6479" y="3153"/>
                  </a:lnTo>
                  <a:lnTo>
                    <a:pt x="6472" y="3071"/>
                  </a:lnTo>
                  <a:lnTo>
                    <a:pt x="6449" y="2980"/>
                  </a:lnTo>
                  <a:lnTo>
                    <a:pt x="6426" y="2897"/>
                  </a:lnTo>
                  <a:lnTo>
                    <a:pt x="6396" y="2822"/>
                  </a:lnTo>
                  <a:lnTo>
                    <a:pt x="6359" y="2747"/>
                  </a:lnTo>
                  <a:lnTo>
                    <a:pt x="6321" y="2672"/>
                  </a:lnTo>
                  <a:lnTo>
                    <a:pt x="6268" y="2604"/>
                  </a:lnTo>
                  <a:lnTo>
                    <a:pt x="6223" y="2536"/>
                  </a:lnTo>
                  <a:lnTo>
                    <a:pt x="6163" y="2476"/>
                  </a:lnTo>
                  <a:lnTo>
                    <a:pt x="6103" y="2416"/>
                  </a:lnTo>
                  <a:lnTo>
                    <a:pt x="6035" y="2363"/>
                  </a:lnTo>
                  <a:lnTo>
                    <a:pt x="5967" y="2318"/>
                  </a:lnTo>
                  <a:lnTo>
                    <a:pt x="5892" y="2280"/>
                  </a:lnTo>
                  <a:lnTo>
                    <a:pt x="5817" y="2243"/>
                  </a:lnTo>
                  <a:lnTo>
                    <a:pt x="5734" y="2213"/>
                  </a:lnTo>
                  <a:lnTo>
                    <a:pt x="5772" y="2130"/>
                  </a:lnTo>
                  <a:lnTo>
                    <a:pt x="5802" y="2055"/>
                  </a:lnTo>
                  <a:lnTo>
                    <a:pt x="5825" y="1972"/>
                  </a:lnTo>
                  <a:lnTo>
                    <a:pt x="5840" y="1889"/>
                  </a:lnTo>
                  <a:lnTo>
                    <a:pt x="5847" y="1806"/>
                  </a:lnTo>
                  <a:lnTo>
                    <a:pt x="5855" y="1724"/>
                  </a:lnTo>
                  <a:lnTo>
                    <a:pt x="5847" y="1641"/>
                  </a:lnTo>
                  <a:lnTo>
                    <a:pt x="5840" y="1558"/>
                  </a:lnTo>
                  <a:lnTo>
                    <a:pt x="5825" y="1475"/>
                  </a:lnTo>
                  <a:lnTo>
                    <a:pt x="5802" y="1393"/>
                  </a:lnTo>
                  <a:lnTo>
                    <a:pt x="5772" y="1310"/>
                  </a:lnTo>
                  <a:lnTo>
                    <a:pt x="5734" y="1235"/>
                  </a:lnTo>
                  <a:lnTo>
                    <a:pt x="5697" y="1159"/>
                  </a:lnTo>
                  <a:lnTo>
                    <a:pt x="5651" y="1092"/>
                  </a:lnTo>
                  <a:lnTo>
                    <a:pt x="5591" y="1016"/>
                  </a:lnTo>
                  <a:lnTo>
                    <a:pt x="5531" y="956"/>
                  </a:lnTo>
                  <a:lnTo>
                    <a:pt x="5471" y="888"/>
                  </a:lnTo>
                  <a:lnTo>
                    <a:pt x="5396" y="836"/>
                  </a:lnTo>
                  <a:lnTo>
                    <a:pt x="5328" y="791"/>
                  </a:lnTo>
                  <a:lnTo>
                    <a:pt x="5253" y="745"/>
                  </a:lnTo>
                  <a:lnTo>
                    <a:pt x="5170" y="715"/>
                  </a:lnTo>
                  <a:lnTo>
                    <a:pt x="5095" y="685"/>
                  </a:lnTo>
                  <a:lnTo>
                    <a:pt x="5012" y="663"/>
                  </a:lnTo>
                  <a:lnTo>
                    <a:pt x="4929" y="648"/>
                  </a:lnTo>
                  <a:lnTo>
                    <a:pt x="4846" y="640"/>
                  </a:lnTo>
                  <a:lnTo>
                    <a:pt x="4764" y="633"/>
                  </a:lnTo>
                  <a:lnTo>
                    <a:pt x="4681" y="640"/>
                  </a:lnTo>
                  <a:lnTo>
                    <a:pt x="4598" y="648"/>
                  </a:lnTo>
                  <a:lnTo>
                    <a:pt x="4515" y="663"/>
                  </a:lnTo>
                  <a:lnTo>
                    <a:pt x="4433" y="685"/>
                  </a:lnTo>
                  <a:lnTo>
                    <a:pt x="4350" y="715"/>
                  </a:lnTo>
                  <a:lnTo>
                    <a:pt x="4274" y="753"/>
                  </a:lnTo>
                  <a:lnTo>
                    <a:pt x="4244" y="670"/>
                  </a:lnTo>
                  <a:lnTo>
                    <a:pt x="4207" y="595"/>
                  </a:lnTo>
                  <a:lnTo>
                    <a:pt x="4169" y="520"/>
                  </a:lnTo>
                  <a:lnTo>
                    <a:pt x="4116" y="452"/>
                  </a:lnTo>
                  <a:lnTo>
                    <a:pt x="4071" y="384"/>
                  </a:lnTo>
                  <a:lnTo>
                    <a:pt x="4011" y="324"/>
                  </a:lnTo>
                  <a:lnTo>
                    <a:pt x="3951" y="264"/>
                  </a:lnTo>
                  <a:lnTo>
                    <a:pt x="3883" y="211"/>
                  </a:lnTo>
                  <a:lnTo>
                    <a:pt x="3815" y="166"/>
                  </a:lnTo>
                  <a:lnTo>
                    <a:pt x="3740" y="128"/>
                  </a:lnTo>
                  <a:lnTo>
                    <a:pt x="3665" y="91"/>
                  </a:lnTo>
                  <a:lnTo>
                    <a:pt x="3590" y="61"/>
                  </a:lnTo>
                  <a:lnTo>
                    <a:pt x="3507" y="38"/>
                  </a:lnTo>
                  <a:lnTo>
                    <a:pt x="3417" y="16"/>
                  </a:lnTo>
                  <a:lnTo>
                    <a:pt x="3334" y="8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60325" y="2341400"/>
              <a:ext cx="161975" cy="162000"/>
            </a:xfrm>
            <a:custGeom>
              <a:avLst/>
              <a:gdLst/>
              <a:ahLst/>
              <a:cxnLst/>
              <a:rect l="l" t="t" r="r" b="b"/>
              <a:pathLst>
                <a:path w="6479" h="6480" extrusionOk="0">
                  <a:moveTo>
                    <a:pt x="3153" y="1"/>
                  </a:moveTo>
                  <a:lnTo>
                    <a:pt x="3063" y="16"/>
                  </a:lnTo>
                  <a:lnTo>
                    <a:pt x="2980" y="31"/>
                  </a:lnTo>
                  <a:lnTo>
                    <a:pt x="2897" y="53"/>
                  </a:lnTo>
                  <a:lnTo>
                    <a:pt x="2814" y="83"/>
                  </a:lnTo>
                  <a:lnTo>
                    <a:pt x="2739" y="121"/>
                  </a:lnTo>
                  <a:lnTo>
                    <a:pt x="2664" y="159"/>
                  </a:lnTo>
                  <a:lnTo>
                    <a:pt x="2596" y="211"/>
                  </a:lnTo>
                  <a:lnTo>
                    <a:pt x="2536" y="264"/>
                  </a:lnTo>
                  <a:lnTo>
                    <a:pt x="2468" y="317"/>
                  </a:lnTo>
                  <a:lnTo>
                    <a:pt x="2415" y="377"/>
                  </a:lnTo>
                  <a:lnTo>
                    <a:pt x="2363" y="444"/>
                  </a:lnTo>
                  <a:lnTo>
                    <a:pt x="2318" y="512"/>
                  </a:lnTo>
                  <a:lnTo>
                    <a:pt x="2272" y="587"/>
                  </a:lnTo>
                  <a:lnTo>
                    <a:pt x="2235" y="663"/>
                  </a:lnTo>
                  <a:lnTo>
                    <a:pt x="2205" y="745"/>
                  </a:lnTo>
                  <a:lnTo>
                    <a:pt x="2129" y="708"/>
                  </a:lnTo>
                  <a:lnTo>
                    <a:pt x="2047" y="678"/>
                  </a:lnTo>
                  <a:lnTo>
                    <a:pt x="1964" y="655"/>
                  </a:lnTo>
                  <a:lnTo>
                    <a:pt x="1889" y="640"/>
                  </a:lnTo>
                  <a:lnTo>
                    <a:pt x="1798" y="633"/>
                  </a:lnTo>
                  <a:lnTo>
                    <a:pt x="1633" y="633"/>
                  </a:lnTo>
                  <a:lnTo>
                    <a:pt x="1550" y="640"/>
                  </a:lnTo>
                  <a:lnTo>
                    <a:pt x="1467" y="655"/>
                  </a:lnTo>
                  <a:lnTo>
                    <a:pt x="1385" y="678"/>
                  </a:lnTo>
                  <a:lnTo>
                    <a:pt x="1309" y="708"/>
                  </a:lnTo>
                  <a:lnTo>
                    <a:pt x="1234" y="745"/>
                  </a:lnTo>
                  <a:lnTo>
                    <a:pt x="1159" y="783"/>
                  </a:lnTo>
                  <a:lnTo>
                    <a:pt x="1084" y="836"/>
                  </a:lnTo>
                  <a:lnTo>
                    <a:pt x="1016" y="888"/>
                  </a:lnTo>
                  <a:lnTo>
                    <a:pt x="948" y="949"/>
                  </a:lnTo>
                  <a:lnTo>
                    <a:pt x="888" y="1016"/>
                  </a:lnTo>
                  <a:lnTo>
                    <a:pt x="835" y="1084"/>
                  </a:lnTo>
                  <a:lnTo>
                    <a:pt x="783" y="1152"/>
                  </a:lnTo>
                  <a:lnTo>
                    <a:pt x="745" y="1227"/>
                  </a:lnTo>
                  <a:lnTo>
                    <a:pt x="707" y="1310"/>
                  </a:lnTo>
                  <a:lnTo>
                    <a:pt x="677" y="1385"/>
                  </a:lnTo>
                  <a:lnTo>
                    <a:pt x="662" y="1468"/>
                  </a:lnTo>
                  <a:lnTo>
                    <a:pt x="640" y="1551"/>
                  </a:lnTo>
                  <a:lnTo>
                    <a:pt x="632" y="1633"/>
                  </a:lnTo>
                  <a:lnTo>
                    <a:pt x="632" y="1716"/>
                  </a:lnTo>
                  <a:lnTo>
                    <a:pt x="632" y="1799"/>
                  </a:lnTo>
                  <a:lnTo>
                    <a:pt x="647" y="1882"/>
                  </a:lnTo>
                  <a:lnTo>
                    <a:pt x="662" y="1964"/>
                  </a:lnTo>
                  <a:lnTo>
                    <a:pt x="685" y="2047"/>
                  </a:lnTo>
                  <a:lnTo>
                    <a:pt x="707" y="2130"/>
                  </a:lnTo>
                  <a:lnTo>
                    <a:pt x="745" y="2205"/>
                  </a:lnTo>
                  <a:lnTo>
                    <a:pt x="662" y="2235"/>
                  </a:lnTo>
                  <a:lnTo>
                    <a:pt x="587" y="2273"/>
                  </a:lnTo>
                  <a:lnTo>
                    <a:pt x="512" y="2318"/>
                  </a:lnTo>
                  <a:lnTo>
                    <a:pt x="444" y="2363"/>
                  </a:lnTo>
                  <a:lnTo>
                    <a:pt x="384" y="2416"/>
                  </a:lnTo>
                  <a:lnTo>
                    <a:pt x="316" y="2469"/>
                  </a:lnTo>
                  <a:lnTo>
                    <a:pt x="263" y="2529"/>
                  </a:lnTo>
                  <a:lnTo>
                    <a:pt x="211" y="2596"/>
                  </a:lnTo>
                  <a:lnTo>
                    <a:pt x="166" y="2664"/>
                  </a:lnTo>
                  <a:lnTo>
                    <a:pt x="120" y="2739"/>
                  </a:lnTo>
                  <a:lnTo>
                    <a:pt x="83" y="2815"/>
                  </a:lnTo>
                  <a:lnTo>
                    <a:pt x="53" y="2897"/>
                  </a:lnTo>
                  <a:lnTo>
                    <a:pt x="30" y="2980"/>
                  </a:lnTo>
                  <a:lnTo>
                    <a:pt x="15" y="3063"/>
                  </a:lnTo>
                  <a:lnTo>
                    <a:pt x="0" y="3153"/>
                  </a:lnTo>
                  <a:lnTo>
                    <a:pt x="0" y="3236"/>
                  </a:lnTo>
                  <a:lnTo>
                    <a:pt x="0" y="3326"/>
                  </a:lnTo>
                  <a:lnTo>
                    <a:pt x="15" y="3417"/>
                  </a:lnTo>
                  <a:lnTo>
                    <a:pt x="30" y="3499"/>
                  </a:lnTo>
                  <a:lnTo>
                    <a:pt x="53" y="3582"/>
                  </a:lnTo>
                  <a:lnTo>
                    <a:pt x="83" y="3665"/>
                  </a:lnTo>
                  <a:lnTo>
                    <a:pt x="120" y="3740"/>
                  </a:lnTo>
                  <a:lnTo>
                    <a:pt x="166" y="3815"/>
                  </a:lnTo>
                  <a:lnTo>
                    <a:pt x="211" y="3883"/>
                  </a:lnTo>
                  <a:lnTo>
                    <a:pt x="263" y="3951"/>
                  </a:lnTo>
                  <a:lnTo>
                    <a:pt x="316" y="4011"/>
                  </a:lnTo>
                  <a:lnTo>
                    <a:pt x="384" y="4064"/>
                  </a:lnTo>
                  <a:lnTo>
                    <a:pt x="444" y="4116"/>
                  </a:lnTo>
                  <a:lnTo>
                    <a:pt x="512" y="4162"/>
                  </a:lnTo>
                  <a:lnTo>
                    <a:pt x="587" y="4207"/>
                  </a:lnTo>
                  <a:lnTo>
                    <a:pt x="662" y="4244"/>
                  </a:lnTo>
                  <a:lnTo>
                    <a:pt x="745" y="4274"/>
                  </a:lnTo>
                  <a:lnTo>
                    <a:pt x="707" y="4350"/>
                  </a:lnTo>
                  <a:lnTo>
                    <a:pt x="685" y="4432"/>
                  </a:lnTo>
                  <a:lnTo>
                    <a:pt x="662" y="4515"/>
                  </a:lnTo>
                  <a:lnTo>
                    <a:pt x="647" y="4598"/>
                  </a:lnTo>
                  <a:lnTo>
                    <a:pt x="632" y="4681"/>
                  </a:lnTo>
                  <a:lnTo>
                    <a:pt x="632" y="4764"/>
                  </a:lnTo>
                  <a:lnTo>
                    <a:pt x="632" y="4846"/>
                  </a:lnTo>
                  <a:lnTo>
                    <a:pt x="640" y="4929"/>
                  </a:lnTo>
                  <a:lnTo>
                    <a:pt x="662" y="5012"/>
                  </a:lnTo>
                  <a:lnTo>
                    <a:pt x="677" y="5095"/>
                  </a:lnTo>
                  <a:lnTo>
                    <a:pt x="707" y="5170"/>
                  </a:lnTo>
                  <a:lnTo>
                    <a:pt x="745" y="5245"/>
                  </a:lnTo>
                  <a:lnTo>
                    <a:pt x="783" y="5320"/>
                  </a:lnTo>
                  <a:lnTo>
                    <a:pt x="835" y="5396"/>
                  </a:lnTo>
                  <a:lnTo>
                    <a:pt x="888" y="5463"/>
                  </a:lnTo>
                  <a:lnTo>
                    <a:pt x="948" y="5531"/>
                  </a:lnTo>
                  <a:lnTo>
                    <a:pt x="1016" y="5591"/>
                  </a:lnTo>
                  <a:lnTo>
                    <a:pt x="1084" y="5644"/>
                  </a:lnTo>
                  <a:lnTo>
                    <a:pt x="1159" y="5697"/>
                  </a:lnTo>
                  <a:lnTo>
                    <a:pt x="1234" y="5734"/>
                  </a:lnTo>
                  <a:lnTo>
                    <a:pt x="1309" y="5772"/>
                  </a:lnTo>
                  <a:lnTo>
                    <a:pt x="1385" y="5802"/>
                  </a:lnTo>
                  <a:lnTo>
                    <a:pt x="1467" y="5817"/>
                  </a:lnTo>
                  <a:lnTo>
                    <a:pt x="1550" y="5840"/>
                  </a:lnTo>
                  <a:lnTo>
                    <a:pt x="1633" y="5847"/>
                  </a:lnTo>
                  <a:lnTo>
                    <a:pt x="1798" y="5847"/>
                  </a:lnTo>
                  <a:lnTo>
                    <a:pt x="1889" y="5840"/>
                  </a:lnTo>
                  <a:lnTo>
                    <a:pt x="1964" y="5817"/>
                  </a:lnTo>
                  <a:lnTo>
                    <a:pt x="2047" y="5794"/>
                  </a:lnTo>
                  <a:lnTo>
                    <a:pt x="2129" y="5772"/>
                  </a:lnTo>
                  <a:lnTo>
                    <a:pt x="2205" y="5734"/>
                  </a:lnTo>
                  <a:lnTo>
                    <a:pt x="2235" y="5817"/>
                  </a:lnTo>
                  <a:lnTo>
                    <a:pt x="2272" y="5892"/>
                  </a:lnTo>
                  <a:lnTo>
                    <a:pt x="2318" y="5967"/>
                  </a:lnTo>
                  <a:lnTo>
                    <a:pt x="2363" y="6035"/>
                  </a:lnTo>
                  <a:lnTo>
                    <a:pt x="2415" y="6095"/>
                  </a:lnTo>
                  <a:lnTo>
                    <a:pt x="2468" y="6163"/>
                  </a:lnTo>
                  <a:lnTo>
                    <a:pt x="2536" y="6216"/>
                  </a:lnTo>
                  <a:lnTo>
                    <a:pt x="2596" y="6268"/>
                  </a:lnTo>
                  <a:lnTo>
                    <a:pt x="2664" y="6314"/>
                  </a:lnTo>
                  <a:lnTo>
                    <a:pt x="2739" y="6359"/>
                  </a:lnTo>
                  <a:lnTo>
                    <a:pt x="2814" y="6396"/>
                  </a:lnTo>
                  <a:lnTo>
                    <a:pt x="2897" y="6426"/>
                  </a:lnTo>
                  <a:lnTo>
                    <a:pt x="2980" y="6449"/>
                  </a:lnTo>
                  <a:lnTo>
                    <a:pt x="3063" y="6464"/>
                  </a:lnTo>
                  <a:lnTo>
                    <a:pt x="3153" y="6479"/>
                  </a:lnTo>
                  <a:lnTo>
                    <a:pt x="3326" y="6479"/>
                  </a:lnTo>
                  <a:lnTo>
                    <a:pt x="3416" y="6464"/>
                  </a:lnTo>
                  <a:lnTo>
                    <a:pt x="3499" y="6449"/>
                  </a:lnTo>
                  <a:lnTo>
                    <a:pt x="3582" y="6426"/>
                  </a:lnTo>
                  <a:lnTo>
                    <a:pt x="3664" y="6396"/>
                  </a:lnTo>
                  <a:lnTo>
                    <a:pt x="3740" y="6359"/>
                  </a:lnTo>
                  <a:lnTo>
                    <a:pt x="3815" y="6314"/>
                  </a:lnTo>
                  <a:lnTo>
                    <a:pt x="3883" y="6268"/>
                  </a:lnTo>
                  <a:lnTo>
                    <a:pt x="3950" y="6216"/>
                  </a:lnTo>
                  <a:lnTo>
                    <a:pt x="4011" y="6163"/>
                  </a:lnTo>
                  <a:lnTo>
                    <a:pt x="4063" y="6095"/>
                  </a:lnTo>
                  <a:lnTo>
                    <a:pt x="4116" y="6035"/>
                  </a:lnTo>
                  <a:lnTo>
                    <a:pt x="4169" y="5967"/>
                  </a:lnTo>
                  <a:lnTo>
                    <a:pt x="4206" y="5892"/>
                  </a:lnTo>
                  <a:lnTo>
                    <a:pt x="4244" y="5817"/>
                  </a:lnTo>
                  <a:lnTo>
                    <a:pt x="4274" y="5734"/>
                  </a:lnTo>
                  <a:lnTo>
                    <a:pt x="4349" y="5772"/>
                  </a:lnTo>
                  <a:lnTo>
                    <a:pt x="4432" y="5794"/>
                  </a:lnTo>
                  <a:lnTo>
                    <a:pt x="4515" y="5817"/>
                  </a:lnTo>
                  <a:lnTo>
                    <a:pt x="4598" y="5840"/>
                  </a:lnTo>
                  <a:lnTo>
                    <a:pt x="4680" y="5847"/>
                  </a:lnTo>
                  <a:lnTo>
                    <a:pt x="4846" y="5847"/>
                  </a:lnTo>
                  <a:lnTo>
                    <a:pt x="4929" y="5840"/>
                  </a:lnTo>
                  <a:lnTo>
                    <a:pt x="5011" y="5817"/>
                  </a:lnTo>
                  <a:lnTo>
                    <a:pt x="5094" y="5802"/>
                  </a:lnTo>
                  <a:lnTo>
                    <a:pt x="5169" y="5772"/>
                  </a:lnTo>
                  <a:lnTo>
                    <a:pt x="5252" y="5734"/>
                  </a:lnTo>
                  <a:lnTo>
                    <a:pt x="5327" y="5697"/>
                  </a:lnTo>
                  <a:lnTo>
                    <a:pt x="5395" y="5644"/>
                  </a:lnTo>
                  <a:lnTo>
                    <a:pt x="5463" y="5591"/>
                  </a:lnTo>
                  <a:lnTo>
                    <a:pt x="5531" y="5531"/>
                  </a:lnTo>
                  <a:lnTo>
                    <a:pt x="5591" y="5463"/>
                  </a:lnTo>
                  <a:lnTo>
                    <a:pt x="5643" y="5396"/>
                  </a:lnTo>
                  <a:lnTo>
                    <a:pt x="5696" y="5320"/>
                  </a:lnTo>
                  <a:lnTo>
                    <a:pt x="5734" y="5245"/>
                  </a:lnTo>
                  <a:lnTo>
                    <a:pt x="5771" y="5170"/>
                  </a:lnTo>
                  <a:lnTo>
                    <a:pt x="5801" y="5095"/>
                  </a:lnTo>
                  <a:lnTo>
                    <a:pt x="5824" y="5012"/>
                  </a:lnTo>
                  <a:lnTo>
                    <a:pt x="5839" y="4929"/>
                  </a:lnTo>
                  <a:lnTo>
                    <a:pt x="5847" y="4846"/>
                  </a:lnTo>
                  <a:lnTo>
                    <a:pt x="5847" y="4764"/>
                  </a:lnTo>
                  <a:lnTo>
                    <a:pt x="5847" y="4681"/>
                  </a:lnTo>
                  <a:lnTo>
                    <a:pt x="5839" y="4598"/>
                  </a:lnTo>
                  <a:lnTo>
                    <a:pt x="5824" y="4515"/>
                  </a:lnTo>
                  <a:lnTo>
                    <a:pt x="5801" y="4432"/>
                  </a:lnTo>
                  <a:lnTo>
                    <a:pt x="5771" y="4350"/>
                  </a:lnTo>
                  <a:lnTo>
                    <a:pt x="5734" y="4274"/>
                  </a:lnTo>
                  <a:lnTo>
                    <a:pt x="5816" y="4244"/>
                  </a:lnTo>
                  <a:lnTo>
                    <a:pt x="5892" y="4207"/>
                  </a:lnTo>
                  <a:lnTo>
                    <a:pt x="5967" y="4162"/>
                  </a:lnTo>
                  <a:lnTo>
                    <a:pt x="6035" y="4116"/>
                  </a:lnTo>
                  <a:lnTo>
                    <a:pt x="6102" y="4064"/>
                  </a:lnTo>
                  <a:lnTo>
                    <a:pt x="6163" y="4011"/>
                  </a:lnTo>
                  <a:lnTo>
                    <a:pt x="6215" y="3951"/>
                  </a:lnTo>
                  <a:lnTo>
                    <a:pt x="6268" y="3883"/>
                  </a:lnTo>
                  <a:lnTo>
                    <a:pt x="6321" y="3815"/>
                  </a:lnTo>
                  <a:lnTo>
                    <a:pt x="6358" y="3740"/>
                  </a:lnTo>
                  <a:lnTo>
                    <a:pt x="6396" y="3665"/>
                  </a:lnTo>
                  <a:lnTo>
                    <a:pt x="6426" y="3582"/>
                  </a:lnTo>
                  <a:lnTo>
                    <a:pt x="6449" y="3499"/>
                  </a:lnTo>
                  <a:lnTo>
                    <a:pt x="6464" y="3417"/>
                  </a:lnTo>
                  <a:lnTo>
                    <a:pt x="6479" y="3326"/>
                  </a:lnTo>
                  <a:lnTo>
                    <a:pt x="6479" y="3236"/>
                  </a:lnTo>
                  <a:lnTo>
                    <a:pt x="6479" y="3153"/>
                  </a:lnTo>
                  <a:lnTo>
                    <a:pt x="6464" y="3063"/>
                  </a:lnTo>
                  <a:lnTo>
                    <a:pt x="6449" y="2980"/>
                  </a:lnTo>
                  <a:lnTo>
                    <a:pt x="6426" y="2897"/>
                  </a:lnTo>
                  <a:lnTo>
                    <a:pt x="6396" y="2815"/>
                  </a:lnTo>
                  <a:lnTo>
                    <a:pt x="6358" y="2739"/>
                  </a:lnTo>
                  <a:lnTo>
                    <a:pt x="6321" y="2664"/>
                  </a:lnTo>
                  <a:lnTo>
                    <a:pt x="6268" y="2596"/>
                  </a:lnTo>
                  <a:lnTo>
                    <a:pt x="6215" y="2529"/>
                  </a:lnTo>
                  <a:lnTo>
                    <a:pt x="6163" y="2469"/>
                  </a:lnTo>
                  <a:lnTo>
                    <a:pt x="6102" y="2416"/>
                  </a:lnTo>
                  <a:lnTo>
                    <a:pt x="6035" y="2363"/>
                  </a:lnTo>
                  <a:lnTo>
                    <a:pt x="5967" y="2318"/>
                  </a:lnTo>
                  <a:lnTo>
                    <a:pt x="5892" y="2273"/>
                  </a:lnTo>
                  <a:lnTo>
                    <a:pt x="5816" y="2235"/>
                  </a:lnTo>
                  <a:lnTo>
                    <a:pt x="5734" y="2205"/>
                  </a:lnTo>
                  <a:lnTo>
                    <a:pt x="5771" y="2130"/>
                  </a:lnTo>
                  <a:lnTo>
                    <a:pt x="5801" y="2047"/>
                  </a:lnTo>
                  <a:lnTo>
                    <a:pt x="5824" y="1964"/>
                  </a:lnTo>
                  <a:lnTo>
                    <a:pt x="5839" y="1882"/>
                  </a:lnTo>
                  <a:lnTo>
                    <a:pt x="5847" y="1799"/>
                  </a:lnTo>
                  <a:lnTo>
                    <a:pt x="5847" y="1716"/>
                  </a:lnTo>
                  <a:lnTo>
                    <a:pt x="5847" y="1633"/>
                  </a:lnTo>
                  <a:lnTo>
                    <a:pt x="5839" y="1551"/>
                  </a:lnTo>
                  <a:lnTo>
                    <a:pt x="5824" y="1468"/>
                  </a:lnTo>
                  <a:lnTo>
                    <a:pt x="5801" y="1385"/>
                  </a:lnTo>
                  <a:lnTo>
                    <a:pt x="5771" y="1310"/>
                  </a:lnTo>
                  <a:lnTo>
                    <a:pt x="5734" y="1227"/>
                  </a:lnTo>
                  <a:lnTo>
                    <a:pt x="5696" y="1152"/>
                  </a:lnTo>
                  <a:lnTo>
                    <a:pt x="5643" y="1084"/>
                  </a:lnTo>
                  <a:lnTo>
                    <a:pt x="5591" y="1016"/>
                  </a:lnTo>
                  <a:lnTo>
                    <a:pt x="5531" y="949"/>
                  </a:lnTo>
                  <a:lnTo>
                    <a:pt x="5463" y="888"/>
                  </a:lnTo>
                  <a:lnTo>
                    <a:pt x="5395" y="836"/>
                  </a:lnTo>
                  <a:lnTo>
                    <a:pt x="5327" y="783"/>
                  </a:lnTo>
                  <a:lnTo>
                    <a:pt x="5252" y="745"/>
                  </a:lnTo>
                  <a:lnTo>
                    <a:pt x="5169" y="708"/>
                  </a:lnTo>
                  <a:lnTo>
                    <a:pt x="5094" y="678"/>
                  </a:lnTo>
                  <a:lnTo>
                    <a:pt x="5011" y="655"/>
                  </a:lnTo>
                  <a:lnTo>
                    <a:pt x="4929" y="640"/>
                  </a:lnTo>
                  <a:lnTo>
                    <a:pt x="4846" y="633"/>
                  </a:lnTo>
                  <a:lnTo>
                    <a:pt x="4680" y="633"/>
                  </a:lnTo>
                  <a:lnTo>
                    <a:pt x="4598" y="640"/>
                  </a:lnTo>
                  <a:lnTo>
                    <a:pt x="4515" y="655"/>
                  </a:lnTo>
                  <a:lnTo>
                    <a:pt x="4432" y="678"/>
                  </a:lnTo>
                  <a:lnTo>
                    <a:pt x="4349" y="708"/>
                  </a:lnTo>
                  <a:lnTo>
                    <a:pt x="4274" y="745"/>
                  </a:lnTo>
                  <a:lnTo>
                    <a:pt x="4244" y="663"/>
                  </a:lnTo>
                  <a:lnTo>
                    <a:pt x="4206" y="587"/>
                  </a:lnTo>
                  <a:lnTo>
                    <a:pt x="4169" y="512"/>
                  </a:lnTo>
                  <a:lnTo>
                    <a:pt x="4116" y="444"/>
                  </a:lnTo>
                  <a:lnTo>
                    <a:pt x="4063" y="377"/>
                  </a:lnTo>
                  <a:lnTo>
                    <a:pt x="4011" y="317"/>
                  </a:lnTo>
                  <a:lnTo>
                    <a:pt x="3950" y="264"/>
                  </a:lnTo>
                  <a:lnTo>
                    <a:pt x="3883" y="211"/>
                  </a:lnTo>
                  <a:lnTo>
                    <a:pt x="3815" y="159"/>
                  </a:lnTo>
                  <a:lnTo>
                    <a:pt x="3740" y="121"/>
                  </a:lnTo>
                  <a:lnTo>
                    <a:pt x="3664" y="83"/>
                  </a:lnTo>
                  <a:lnTo>
                    <a:pt x="3582" y="53"/>
                  </a:lnTo>
                  <a:lnTo>
                    <a:pt x="3499" y="31"/>
                  </a:lnTo>
                  <a:lnTo>
                    <a:pt x="3416" y="16"/>
                  </a:lnTo>
                  <a:lnTo>
                    <a:pt x="3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723450" y="1989075"/>
              <a:ext cx="162175" cy="161975"/>
            </a:xfrm>
            <a:custGeom>
              <a:avLst/>
              <a:gdLst/>
              <a:ahLst/>
              <a:cxnLst/>
              <a:rect l="l" t="t" r="r" b="b"/>
              <a:pathLst>
                <a:path w="6487" h="6479" extrusionOk="0">
                  <a:moveTo>
                    <a:pt x="3153" y="0"/>
                  </a:moveTo>
                  <a:lnTo>
                    <a:pt x="3063" y="15"/>
                  </a:lnTo>
                  <a:lnTo>
                    <a:pt x="2980" y="30"/>
                  </a:lnTo>
                  <a:lnTo>
                    <a:pt x="2897" y="53"/>
                  </a:lnTo>
                  <a:lnTo>
                    <a:pt x="2822" y="83"/>
                  </a:lnTo>
                  <a:lnTo>
                    <a:pt x="2739" y="121"/>
                  </a:lnTo>
                  <a:lnTo>
                    <a:pt x="2671" y="158"/>
                  </a:lnTo>
                  <a:lnTo>
                    <a:pt x="2604" y="211"/>
                  </a:lnTo>
                  <a:lnTo>
                    <a:pt x="2536" y="263"/>
                  </a:lnTo>
                  <a:lnTo>
                    <a:pt x="2476" y="316"/>
                  </a:lnTo>
                  <a:lnTo>
                    <a:pt x="2416" y="376"/>
                  </a:lnTo>
                  <a:lnTo>
                    <a:pt x="2363" y="444"/>
                  </a:lnTo>
                  <a:lnTo>
                    <a:pt x="2318" y="512"/>
                  </a:lnTo>
                  <a:lnTo>
                    <a:pt x="2273" y="587"/>
                  </a:lnTo>
                  <a:lnTo>
                    <a:pt x="2243" y="662"/>
                  </a:lnTo>
                  <a:lnTo>
                    <a:pt x="2212" y="745"/>
                  </a:lnTo>
                  <a:lnTo>
                    <a:pt x="2130" y="707"/>
                  </a:lnTo>
                  <a:lnTo>
                    <a:pt x="2054" y="677"/>
                  </a:lnTo>
                  <a:lnTo>
                    <a:pt x="1972" y="655"/>
                  </a:lnTo>
                  <a:lnTo>
                    <a:pt x="1889" y="640"/>
                  </a:lnTo>
                  <a:lnTo>
                    <a:pt x="1806" y="632"/>
                  </a:lnTo>
                  <a:lnTo>
                    <a:pt x="1641" y="632"/>
                  </a:lnTo>
                  <a:lnTo>
                    <a:pt x="1558" y="640"/>
                  </a:lnTo>
                  <a:lnTo>
                    <a:pt x="1475" y="655"/>
                  </a:lnTo>
                  <a:lnTo>
                    <a:pt x="1392" y="677"/>
                  </a:lnTo>
                  <a:lnTo>
                    <a:pt x="1310" y="707"/>
                  </a:lnTo>
                  <a:lnTo>
                    <a:pt x="1234" y="745"/>
                  </a:lnTo>
                  <a:lnTo>
                    <a:pt x="1159" y="783"/>
                  </a:lnTo>
                  <a:lnTo>
                    <a:pt x="1084" y="835"/>
                  </a:lnTo>
                  <a:lnTo>
                    <a:pt x="1016" y="888"/>
                  </a:lnTo>
                  <a:lnTo>
                    <a:pt x="948" y="948"/>
                  </a:lnTo>
                  <a:lnTo>
                    <a:pt x="888" y="1016"/>
                  </a:lnTo>
                  <a:lnTo>
                    <a:pt x="835" y="1084"/>
                  </a:lnTo>
                  <a:lnTo>
                    <a:pt x="790" y="1151"/>
                  </a:lnTo>
                  <a:lnTo>
                    <a:pt x="745" y="1227"/>
                  </a:lnTo>
                  <a:lnTo>
                    <a:pt x="715" y="1309"/>
                  </a:lnTo>
                  <a:lnTo>
                    <a:pt x="685" y="1385"/>
                  </a:lnTo>
                  <a:lnTo>
                    <a:pt x="662" y="1467"/>
                  </a:lnTo>
                  <a:lnTo>
                    <a:pt x="647" y="1550"/>
                  </a:lnTo>
                  <a:lnTo>
                    <a:pt x="640" y="1633"/>
                  </a:lnTo>
                  <a:lnTo>
                    <a:pt x="632" y="1716"/>
                  </a:lnTo>
                  <a:lnTo>
                    <a:pt x="640" y="1798"/>
                  </a:lnTo>
                  <a:lnTo>
                    <a:pt x="647" y="1881"/>
                  </a:lnTo>
                  <a:lnTo>
                    <a:pt x="662" y="1964"/>
                  </a:lnTo>
                  <a:lnTo>
                    <a:pt x="685" y="2047"/>
                  </a:lnTo>
                  <a:lnTo>
                    <a:pt x="715" y="2130"/>
                  </a:lnTo>
                  <a:lnTo>
                    <a:pt x="745" y="2205"/>
                  </a:lnTo>
                  <a:lnTo>
                    <a:pt x="670" y="2235"/>
                  </a:lnTo>
                  <a:lnTo>
                    <a:pt x="595" y="2273"/>
                  </a:lnTo>
                  <a:lnTo>
                    <a:pt x="519" y="2310"/>
                  </a:lnTo>
                  <a:lnTo>
                    <a:pt x="452" y="2363"/>
                  </a:lnTo>
                  <a:lnTo>
                    <a:pt x="384" y="2415"/>
                  </a:lnTo>
                  <a:lnTo>
                    <a:pt x="324" y="2468"/>
                  </a:lnTo>
                  <a:lnTo>
                    <a:pt x="264" y="2528"/>
                  </a:lnTo>
                  <a:lnTo>
                    <a:pt x="211" y="2596"/>
                  </a:lnTo>
                  <a:lnTo>
                    <a:pt x="166" y="2664"/>
                  </a:lnTo>
                  <a:lnTo>
                    <a:pt x="121" y="2739"/>
                  </a:lnTo>
                  <a:lnTo>
                    <a:pt x="91" y="2814"/>
                  </a:lnTo>
                  <a:lnTo>
                    <a:pt x="60" y="2897"/>
                  </a:lnTo>
                  <a:lnTo>
                    <a:pt x="30" y="2980"/>
                  </a:lnTo>
                  <a:lnTo>
                    <a:pt x="15" y="3063"/>
                  </a:lnTo>
                  <a:lnTo>
                    <a:pt x="8" y="3145"/>
                  </a:lnTo>
                  <a:lnTo>
                    <a:pt x="0" y="3236"/>
                  </a:lnTo>
                  <a:lnTo>
                    <a:pt x="8" y="3326"/>
                  </a:lnTo>
                  <a:lnTo>
                    <a:pt x="15" y="3416"/>
                  </a:lnTo>
                  <a:lnTo>
                    <a:pt x="30" y="3499"/>
                  </a:lnTo>
                  <a:lnTo>
                    <a:pt x="60" y="3582"/>
                  </a:lnTo>
                  <a:lnTo>
                    <a:pt x="91" y="3665"/>
                  </a:lnTo>
                  <a:lnTo>
                    <a:pt x="121" y="3740"/>
                  </a:lnTo>
                  <a:lnTo>
                    <a:pt x="166" y="3815"/>
                  </a:lnTo>
                  <a:lnTo>
                    <a:pt x="211" y="3883"/>
                  </a:lnTo>
                  <a:lnTo>
                    <a:pt x="264" y="3943"/>
                  </a:lnTo>
                  <a:lnTo>
                    <a:pt x="324" y="4011"/>
                  </a:lnTo>
                  <a:lnTo>
                    <a:pt x="384" y="4063"/>
                  </a:lnTo>
                  <a:lnTo>
                    <a:pt x="452" y="4116"/>
                  </a:lnTo>
                  <a:lnTo>
                    <a:pt x="519" y="4161"/>
                  </a:lnTo>
                  <a:lnTo>
                    <a:pt x="595" y="4206"/>
                  </a:lnTo>
                  <a:lnTo>
                    <a:pt x="670" y="4244"/>
                  </a:lnTo>
                  <a:lnTo>
                    <a:pt x="745" y="4274"/>
                  </a:lnTo>
                  <a:lnTo>
                    <a:pt x="715" y="4349"/>
                  </a:lnTo>
                  <a:lnTo>
                    <a:pt x="685" y="4432"/>
                  </a:lnTo>
                  <a:lnTo>
                    <a:pt x="662" y="4507"/>
                  </a:lnTo>
                  <a:lnTo>
                    <a:pt x="647" y="4590"/>
                  </a:lnTo>
                  <a:lnTo>
                    <a:pt x="640" y="4673"/>
                  </a:lnTo>
                  <a:lnTo>
                    <a:pt x="632" y="4763"/>
                  </a:lnTo>
                  <a:lnTo>
                    <a:pt x="640" y="4846"/>
                  </a:lnTo>
                  <a:lnTo>
                    <a:pt x="647" y="4929"/>
                  </a:lnTo>
                  <a:lnTo>
                    <a:pt x="662" y="5011"/>
                  </a:lnTo>
                  <a:lnTo>
                    <a:pt x="685" y="5087"/>
                  </a:lnTo>
                  <a:lnTo>
                    <a:pt x="715" y="5169"/>
                  </a:lnTo>
                  <a:lnTo>
                    <a:pt x="745" y="5245"/>
                  </a:lnTo>
                  <a:lnTo>
                    <a:pt x="790" y="5320"/>
                  </a:lnTo>
                  <a:lnTo>
                    <a:pt x="835" y="5395"/>
                  </a:lnTo>
                  <a:lnTo>
                    <a:pt x="888" y="5463"/>
                  </a:lnTo>
                  <a:lnTo>
                    <a:pt x="948" y="5531"/>
                  </a:lnTo>
                  <a:lnTo>
                    <a:pt x="1016" y="5591"/>
                  </a:lnTo>
                  <a:lnTo>
                    <a:pt x="1084" y="5643"/>
                  </a:lnTo>
                  <a:lnTo>
                    <a:pt x="1159" y="5696"/>
                  </a:lnTo>
                  <a:lnTo>
                    <a:pt x="1234" y="5734"/>
                  </a:lnTo>
                  <a:lnTo>
                    <a:pt x="1310" y="5771"/>
                  </a:lnTo>
                  <a:lnTo>
                    <a:pt x="1392" y="5794"/>
                  </a:lnTo>
                  <a:lnTo>
                    <a:pt x="1475" y="5817"/>
                  </a:lnTo>
                  <a:lnTo>
                    <a:pt x="1558" y="5832"/>
                  </a:lnTo>
                  <a:lnTo>
                    <a:pt x="1641" y="5847"/>
                  </a:lnTo>
                  <a:lnTo>
                    <a:pt x="1806" y="5847"/>
                  </a:lnTo>
                  <a:lnTo>
                    <a:pt x="1889" y="5832"/>
                  </a:lnTo>
                  <a:lnTo>
                    <a:pt x="1972" y="5817"/>
                  </a:lnTo>
                  <a:lnTo>
                    <a:pt x="2054" y="5794"/>
                  </a:lnTo>
                  <a:lnTo>
                    <a:pt x="2130" y="5771"/>
                  </a:lnTo>
                  <a:lnTo>
                    <a:pt x="2212" y="5734"/>
                  </a:lnTo>
                  <a:lnTo>
                    <a:pt x="2243" y="5817"/>
                  </a:lnTo>
                  <a:lnTo>
                    <a:pt x="2273" y="5892"/>
                  </a:lnTo>
                  <a:lnTo>
                    <a:pt x="2318" y="5960"/>
                  </a:lnTo>
                  <a:lnTo>
                    <a:pt x="2363" y="6035"/>
                  </a:lnTo>
                  <a:lnTo>
                    <a:pt x="2416" y="6095"/>
                  </a:lnTo>
                  <a:lnTo>
                    <a:pt x="2476" y="6163"/>
                  </a:lnTo>
                  <a:lnTo>
                    <a:pt x="2536" y="6215"/>
                  </a:lnTo>
                  <a:lnTo>
                    <a:pt x="2604" y="6268"/>
                  </a:lnTo>
                  <a:lnTo>
                    <a:pt x="2671" y="6313"/>
                  </a:lnTo>
                  <a:lnTo>
                    <a:pt x="2739" y="6358"/>
                  </a:lnTo>
                  <a:lnTo>
                    <a:pt x="2822" y="6396"/>
                  </a:lnTo>
                  <a:lnTo>
                    <a:pt x="2897" y="6426"/>
                  </a:lnTo>
                  <a:lnTo>
                    <a:pt x="2980" y="6449"/>
                  </a:lnTo>
                  <a:lnTo>
                    <a:pt x="3063" y="6464"/>
                  </a:lnTo>
                  <a:lnTo>
                    <a:pt x="3153" y="6479"/>
                  </a:lnTo>
                  <a:lnTo>
                    <a:pt x="3334" y="6479"/>
                  </a:lnTo>
                  <a:lnTo>
                    <a:pt x="3416" y="6464"/>
                  </a:lnTo>
                  <a:lnTo>
                    <a:pt x="3507" y="6449"/>
                  </a:lnTo>
                  <a:lnTo>
                    <a:pt x="3589" y="6426"/>
                  </a:lnTo>
                  <a:lnTo>
                    <a:pt x="3665" y="6396"/>
                  </a:lnTo>
                  <a:lnTo>
                    <a:pt x="3740" y="6358"/>
                  </a:lnTo>
                  <a:lnTo>
                    <a:pt x="3815" y="6313"/>
                  </a:lnTo>
                  <a:lnTo>
                    <a:pt x="3883" y="6268"/>
                  </a:lnTo>
                  <a:lnTo>
                    <a:pt x="3951" y="6215"/>
                  </a:lnTo>
                  <a:lnTo>
                    <a:pt x="4011" y="6163"/>
                  </a:lnTo>
                  <a:lnTo>
                    <a:pt x="4071" y="6095"/>
                  </a:lnTo>
                  <a:lnTo>
                    <a:pt x="4124" y="6035"/>
                  </a:lnTo>
                  <a:lnTo>
                    <a:pt x="4169" y="5960"/>
                  </a:lnTo>
                  <a:lnTo>
                    <a:pt x="4206" y="5892"/>
                  </a:lnTo>
                  <a:lnTo>
                    <a:pt x="4244" y="5817"/>
                  </a:lnTo>
                  <a:lnTo>
                    <a:pt x="4274" y="5734"/>
                  </a:lnTo>
                  <a:lnTo>
                    <a:pt x="4357" y="5771"/>
                  </a:lnTo>
                  <a:lnTo>
                    <a:pt x="4432" y="5794"/>
                  </a:lnTo>
                  <a:lnTo>
                    <a:pt x="4515" y="5817"/>
                  </a:lnTo>
                  <a:lnTo>
                    <a:pt x="4598" y="5832"/>
                  </a:lnTo>
                  <a:lnTo>
                    <a:pt x="4680" y="5847"/>
                  </a:lnTo>
                  <a:lnTo>
                    <a:pt x="4846" y="5847"/>
                  </a:lnTo>
                  <a:lnTo>
                    <a:pt x="4929" y="5832"/>
                  </a:lnTo>
                  <a:lnTo>
                    <a:pt x="5012" y="5817"/>
                  </a:lnTo>
                  <a:lnTo>
                    <a:pt x="5094" y="5794"/>
                  </a:lnTo>
                  <a:lnTo>
                    <a:pt x="5177" y="5771"/>
                  </a:lnTo>
                  <a:lnTo>
                    <a:pt x="5252" y="5734"/>
                  </a:lnTo>
                  <a:lnTo>
                    <a:pt x="5328" y="5696"/>
                  </a:lnTo>
                  <a:lnTo>
                    <a:pt x="5395" y="5643"/>
                  </a:lnTo>
                  <a:lnTo>
                    <a:pt x="5471" y="5591"/>
                  </a:lnTo>
                  <a:lnTo>
                    <a:pt x="5531" y="5531"/>
                  </a:lnTo>
                  <a:lnTo>
                    <a:pt x="5598" y="5463"/>
                  </a:lnTo>
                  <a:lnTo>
                    <a:pt x="5651" y="5395"/>
                  </a:lnTo>
                  <a:lnTo>
                    <a:pt x="5696" y="5320"/>
                  </a:lnTo>
                  <a:lnTo>
                    <a:pt x="5741" y="5245"/>
                  </a:lnTo>
                  <a:lnTo>
                    <a:pt x="5772" y="5169"/>
                  </a:lnTo>
                  <a:lnTo>
                    <a:pt x="5802" y="5087"/>
                  </a:lnTo>
                  <a:lnTo>
                    <a:pt x="5824" y="5011"/>
                  </a:lnTo>
                  <a:lnTo>
                    <a:pt x="5839" y="4929"/>
                  </a:lnTo>
                  <a:lnTo>
                    <a:pt x="5847" y="4846"/>
                  </a:lnTo>
                  <a:lnTo>
                    <a:pt x="5854" y="4763"/>
                  </a:lnTo>
                  <a:lnTo>
                    <a:pt x="5847" y="4673"/>
                  </a:lnTo>
                  <a:lnTo>
                    <a:pt x="5839" y="4590"/>
                  </a:lnTo>
                  <a:lnTo>
                    <a:pt x="5824" y="4507"/>
                  </a:lnTo>
                  <a:lnTo>
                    <a:pt x="5802" y="4432"/>
                  </a:lnTo>
                  <a:lnTo>
                    <a:pt x="5772" y="4349"/>
                  </a:lnTo>
                  <a:lnTo>
                    <a:pt x="5734" y="4274"/>
                  </a:lnTo>
                  <a:lnTo>
                    <a:pt x="5817" y="4244"/>
                  </a:lnTo>
                  <a:lnTo>
                    <a:pt x="5892" y="4206"/>
                  </a:lnTo>
                  <a:lnTo>
                    <a:pt x="5967" y="4161"/>
                  </a:lnTo>
                  <a:lnTo>
                    <a:pt x="6035" y="4116"/>
                  </a:lnTo>
                  <a:lnTo>
                    <a:pt x="6103" y="4063"/>
                  </a:lnTo>
                  <a:lnTo>
                    <a:pt x="6163" y="4011"/>
                  </a:lnTo>
                  <a:lnTo>
                    <a:pt x="6223" y="3943"/>
                  </a:lnTo>
                  <a:lnTo>
                    <a:pt x="6276" y="3883"/>
                  </a:lnTo>
                  <a:lnTo>
                    <a:pt x="6321" y="3815"/>
                  </a:lnTo>
                  <a:lnTo>
                    <a:pt x="6358" y="3740"/>
                  </a:lnTo>
                  <a:lnTo>
                    <a:pt x="6396" y="3665"/>
                  </a:lnTo>
                  <a:lnTo>
                    <a:pt x="6426" y="3582"/>
                  </a:lnTo>
                  <a:lnTo>
                    <a:pt x="6449" y="3499"/>
                  </a:lnTo>
                  <a:lnTo>
                    <a:pt x="6471" y="3416"/>
                  </a:lnTo>
                  <a:lnTo>
                    <a:pt x="6479" y="3326"/>
                  </a:lnTo>
                  <a:lnTo>
                    <a:pt x="6486" y="3236"/>
                  </a:lnTo>
                  <a:lnTo>
                    <a:pt x="6479" y="3145"/>
                  </a:lnTo>
                  <a:lnTo>
                    <a:pt x="6471" y="3063"/>
                  </a:lnTo>
                  <a:lnTo>
                    <a:pt x="6449" y="2980"/>
                  </a:lnTo>
                  <a:lnTo>
                    <a:pt x="6426" y="2897"/>
                  </a:lnTo>
                  <a:lnTo>
                    <a:pt x="6396" y="2814"/>
                  </a:lnTo>
                  <a:lnTo>
                    <a:pt x="6358" y="2739"/>
                  </a:lnTo>
                  <a:lnTo>
                    <a:pt x="6321" y="2664"/>
                  </a:lnTo>
                  <a:lnTo>
                    <a:pt x="6276" y="2596"/>
                  </a:lnTo>
                  <a:lnTo>
                    <a:pt x="6223" y="2528"/>
                  </a:lnTo>
                  <a:lnTo>
                    <a:pt x="6163" y="2468"/>
                  </a:lnTo>
                  <a:lnTo>
                    <a:pt x="6103" y="2415"/>
                  </a:lnTo>
                  <a:lnTo>
                    <a:pt x="6035" y="2363"/>
                  </a:lnTo>
                  <a:lnTo>
                    <a:pt x="5967" y="2310"/>
                  </a:lnTo>
                  <a:lnTo>
                    <a:pt x="5892" y="2273"/>
                  </a:lnTo>
                  <a:lnTo>
                    <a:pt x="5817" y="2235"/>
                  </a:lnTo>
                  <a:lnTo>
                    <a:pt x="5734" y="2205"/>
                  </a:lnTo>
                  <a:lnTo>
                    <a:pt x="5772" y="2130"/>
                  </a:lnTo>
                  <a:lnTo>
                    <a:pt x="5802" y="2047"/>
                  </a:lnTo>
                  <a:lnTo>
                    <a:pt x="5824" y="1964"/>
                  </a:lnTo>
                  <a:lnTo>
                    <a:pt x="5839" y="1881"/>
                  </a:lnTo>
                  <a:lnTo>
                    <a:pt x="5847" y="1798"/>
                  </a:lnTo>
                  <a:lnTo>
                    <a:pt x="5854" y="1716"/>
                  </a:lnTo>
                  <a:lnTo>
                    <a:pt x="5847" y="1633"/>
                  </a:lnTo>
                  <a:lnTo>
                    <a:pt x="5839" y="1550"/>
                  </a:lnTo>
                  <a:lnTo>
                    <a:pt x="5824" y="1467"/>
                  </a:lnTo>
                  <a:lnTo>
                    <a:pt x="5802" y="1385"/>
                  </a:lnTo>
                  <a:lnTo>
                    <a:pt x="5772" y="1309"/>
                  </a:lnTo>
                  <a:lnTo>
                    <a:pt x="5741" y="1227"/>
                  </a:lnTo>
                  <a:lnTo>
                    <a:pt x="5696" y="1151"/>
                  </a:lnTo>
                  <a:lnTo>
                    <a:pt x="5651" y="1084"/>
                  </a:lnTo>
                  <a:lnTo>
                    <a:pt x="5598" y="1016"/>
                  </a:lnTo>
                  <a:lnTo>
                    <a:pt x="5531" y="948"/>
                  </a:lnTo>
                  <a:lnTo>
                    <a:pt x="5471" y="888"/>
                  </a:lnTo>
                  <a:lnTo>
                    <a:pt x="5395" y="835"/>
                  </a:lnTo>
                  <a:lnTo>
                    <a:pt x="5328" y="783"/>
                  </a:lnTo>
                  <a:lnTo>
                    <a:pt x="5252" y="745"/>
                  </a:lnTo>
                  <a:lnTo>
                    <a:pt x="5177" y="707"/>
                  </a:lnTo>
                  <a:lnTo>
                    <a:pt x="5094" y="677"/>
                  </a:lnTo>
                  <a:lnTo>
                    <a:pt x="5012" y="655"/>
                  </a:lnTo>
                  <a:lnTo>
                    <a:pt x="4929" y="640"/>
                  </a:lnTo>
                  <a:lnTo>
                    <a:pt x="4846" y="632"/>
                  </a:lnTo>
                  <a:lnTo>
                    <a:pt x="4680" y="632"/>
                  </a:lnTo>
                  <a:lnTo>
                    <a:pt x="4598" y="640"/>
                  </a:lnTo>
                  <a:lnTo>
                    <a:pt x="4515" y="655"/>
                  </a:lnTo>
                  <a:lnTo>
                    <a:pt x="4432" y="677"/>
                  </a:lnTo>
                  <a:lnTo>
                    <a:pt x="4357" y="707"/>
                  </a:lnTo>
                  <a:lnTo>
                    <a:pt x="4274" y="745"/>
                  </a:lnTo>
                  <a:lnTo>
                    <a:pt x="4244" y="662"/>
                  </a:lnTo>
                  <a:lnTo>
                    <a:pt x="4206" y="587"/>
                  </a:lnTo>
                  <a:lnTo>
                    <a:pt x="4169" y="512"/>
                  </a:lnTo>
                  <a:lnTo>
                    <a:pt x="4124" y="444"/>
                  </a:lnTo>
                  <a:lnTo>
                    <a:pt x="4071" y="376"/>
                  </a:lnTo>
                  <a:lnTo>
                    <a:pt x="4011" y="316"/>
                  </a:lnTo>
                  <a:lnTo>
                    <a:pt x="3951" y="263"/>
                  </a:lnTo>
                  <a:lnTo>
                    <a:pt x="3883" y="211"/>
                  </a:lnTo>
                  <a:lnTo>
                    <a:pt x="3815" y="158"/>
                  </a:lnTo>
                  <a:lnTo>
                    <a:pt x="3740" y="121"/>
                  </a:lnTo>
                  <a:lnTo>
                    <a:pt x="3665" y="83"/>
                  </a:lnTo>
                  <a:lnTo>
                    <a:pt x="3589" y="53"/>
                  </a:lnTo>
                  <a:lnTo>
                    <a:pt x="3507" y="30"/>
                  </a:lnTo>
                  <a:lnTo>
                    <a:pt x="3416" y="15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669450" y="1527050"/>
              <a:ext cx="334125" cy="368175"/>
            </a:xfrm>
            <a:custGeom>
              <a:avLst/>
              <a:gdLst/>
              <a:ahLst/>
              <a:cxnLst/>
              <a:rect l="l" t="t" r="r" b="b"/>
              <a:pathLst>
                <a:path w="13365" h="14727" extrusionOk="0">
                  <a:moveTo>
                    <a:pt x="9437" y="1"/>
                  </a:moveTo>
                  <a:lnTo>
                    <a:pt x="9331" y="8"/>
                  </a:lnTo>
                  <a:lnTo>
                    <a:pt x="9128" y="31"/>
                  </a:lnTo>
                  <a:lnTo>
                    <a:pt x="8925" y="76"/>
                  </a:lnTo>
                  <a:lnTo>
                    <a:pt x="8729" y="129"/>
                  </a:lnTo>
                  <a:lnTo>
                    <a:pt x="8534" y="189"/>
                  </a:lnTo>
                  <a:lnTo>
                    <a:pt x="8338" y="264"/>
                  </a:lnTo>
                  <a:lnTo>
                    <a:pt x="8150" y="347"/>
                  </a:lnTo>
                  <a:lnTo>
                    <a:pt x="7774" y="520"/>
                  </a:lnTo>
                  <a:lnTo>
                    <a:pt x="7480" y="663"/>
                  </a:lnTo>
                  <a:lnTo>
                    <a:pt x="7194" y="814"/>
                  </a:lnTo>
                  <a:lnTo>
                    <a:pt x="6908" y="972"/>
                  </a:lnTo>
                  <a:lnTo>
                    <a:pt x="6630" y="1145"/>
                  </a:lnTo>
                  <a:lnTo>
                    <a:pt x="6367" y="1325"/>
                  </a:lnTo>
                  <a:lnTo>
                    <a:pt x="6231" y="1416"/>
                  </a:lnTo>
                  <a:lnTo>
                    <a:pt x="6103" y="1521"/>
                  </a:lnTo>
                  <a:lnTo>
                    <a:pt x="5983" y="1619"/>
                  </a:lnTo>
                  <a:lnTo>
                    <a:pt x="5863" y="1724"/>
                  </a:lnTo>
                  <a:lnTo>
                    <a:pt x="5742" y="1837"/>
                  </a:lnTo>
                  <a:lnTo>
                    <a:pt x="5629" y="1957"/>
                  </a:lnTo>
                  <a:lnTo>
                    <a:pt x="5441" y="2160"/>
                  </a:lnTo>
                  <a:lnTo>
                    <a:pt x="5268" y="2379"/>
                  </a:lnTo>
                  <a:lnTo>
                    <a:pt x="5103" y="2604"/>
                  </a:lnTo>
                  <a:lnTo>
                    <a:pt x="4952" y="2838"/>
                  </a:lnTo>
                  <a:lnTo>
                    <a:pt x="4802" y="3071"/>
                  </a:lnTo>
                  <a:lnTo>
                    <a:pt x="4659" y="3312"/>
                  </a:lnTo>
                  <a:lnTo>
                    <a:pt x="4388" y="3801"/>
                  </a:lnTo>
                  <a:lnTo>
                    <a:pt x="3417" y="5569"/>
                  </a:lnTo>
                  <a:lnTo>
                    <a:pt x="2446" y="7345"/>
                  </a:lnTo>
                  <a:lnTo>
                    <a:pt x="2386" y="7450"/>
                  </a:lnTo>
                  <a:lnTo>
                    <a:pt x="2303" y="7578"/>
                  </a:lnTo>
                  <a:lnTo>
                    <a:pt x="2093" y="7887"/>
                  </a:lnTo>
                  <a:lnTo>
                    <a:pt x="1837" y="8233"/>
                  </a:lnTo>
                  <a:lnTo>
                    <a:pt x="1566" y="8594"/>
                  </a:lnTo>
                  <a:lnTo>
                    <a:pt x="1295" y="8940"/>
                  </a:lnTo>
                  <a:lnTo>
                    <a:pt x="1047" y="9249"/>
                  </a:lnTo>
                  <a:lnTo>
                    <a:pt x="844" y="9489"/>
                  </a:lnTo>
                  <a:lnTo>
                    <a:pt x="708" y="9632"/>
                  </a:lnTo>
                  <a:lnTo>
                    <a:pt x="656" y="9670"/>
                  </a:lnTo>
                  <a:lnTo>
                    <a:pt x="610" y="9723"/>
                  </a:lnTo>
                  <a:lnTo>
                    <a:pt x="543" y="9790"/>
                  </a:lnTo>
                  <a:lnTo>
                    <a:pt x="467" y="9881"/>
                  </a:lnTo>
                  <a:lnTo>
                    <a:pt x="385" y="9993"/>
                  </a:lnTo>
                  <a:lnTo>
                    <a:pt x="302" y="10121"/>
                  </a:lnTo>
                  <a:lnTo>
                    <a:pt x="219" y="10272"/>
                  </a:lnTo>
                  <a:lnTo>
                    <a:pt x="151" y="10437"/>
                  </a:lnTo>
                  <a:lnTo>
                    <a:pt x="114" y="10528"/>
                  </a:lnTo>
                  <a:lnTo>
                    <a:pt x="84" y="10626"/>
                  </a:lnTo>
                  <a:lnTo>
                    <a:pt x="61" y="10731"/>
                  </a:lnTo>
                  <a:lnTo>
                    <a:pt x="39" y="10836"/>
                  </a:lnTo>
                  <a:lnTo>
                    <a:pt x="16" y="10942"/>
                  </a:lnTo>
                  <a:lnTo>
                    <a:pt x="8" y="11062"/>
                  </a:lnTo>
                  <a:lnTo>
                    <a:pt x="1" y="11182"/>
                  </a:lnTo>
                  <a:lnTo>
                    <a:pt x="1" y="11310"/>
                  </a:lnTo>
                  <a:lnTo>
                    <a:pt x="8" y="11438"/>
                  </a:lnTo>
                  <a:lnTo>
                    <a:pt x="16" y="11574"/>
                  </a:lnTo>
                  <a:lnTo>
                    <a:pt x="39" y="11717"/>
                  </a:lnTo>
                  <a:lnTo>
                    <a:pt x="69" y="11860"/>
                  </a:lnTo>
                  <a:lnTo>
                    <a:pt x="106" y="12010"/>
                  </a:lnTo>
                  <a:lnTo>
                    <a:pt x="159" y="12168"/>
                  </a:lnTo>
                  <a:lnTo>
                    <a:pt x="227" y="12364"/>
                  </a:lnTo>
                  <a:lnTo>
                    <a:pt x="302" y="12559"/>
                  </a:lnTo>
                  <a:lnTo>
                    <a:pt x="392" y="12740"/>
                  </a:lnTo>
                  <a:lnTo>
                    <a:pt x="483" y="12905"/>
                  </a:lnTo>
                  <a:lnTo>
                    <a:pt x="573" y="13071"/>
                  </a:lnTo>
                  <a:lnTo>
                    <a:pt x="671" y="13221"/>
                  </a:lnTo>
                  <a:lnTo>
                    <a:pt x="776" y="13364"/>
                  </a:lnTo>
                  <a:lnTo>
                    <a:pt x="881" y="13492"/>
                  </a:lnTo>
                  <a:lnTo>
                    <a:pt x="987" y="13620"/>
                  </a:lnTo>
                  <a:lnTo>
                    <a:pt x="1100" y="13733"/>
                  </a:lnTo>
                  <a:lnTo>
                    <a:pt x="1212" y="13846"/>
                  </a:lnTo>
                  <a:lnTo>
                    <a:pt x="1325" y="13944"/>
                  </a:lnTo>
                  <a:lnTo>
                    <a:pt x="1438" y="14034"/>
                  </a:lnTo>
                  <a:lnTo>
                    <a:pt x="1543" y="14124"/>
                  </a:lnTo>
                  <a:lnTo>
                    <a:pt x="1656" y="14200"/>
                  </a:lnTo>
                  <a:lnTo>
                    <a:pt x="1769" y="14275"/>
                  </a:lnTo>
                  <a:lnTo>
                    <a:pt x="1980" y="14395"/>
                  </a:lnTo>
                  <a:lnTo>
                    <a:pt x="2176" y="14501"/>
                  </a:lnTo>
                  <a:lnTo>
                    <a:pt x="2356" y="14576"/>
                  </a:lnTo>
                  <a:lnTo>
                    <a:pt x="2514" y="14636"/>
                  </a:lnTo>
                  <a:lnTo>
                    <a:pt x="2650" y="14681"/>
                  </a:lnTo>
                  <a:lnTo>
                    <a:pt x="2747" y="14711"/>
                  </a:lnTo>
                  <a:lnTo>
                    <a:pt x="2830" y="14726"/>
                  </a:lnTo>
                  <a:lnTo>
                    <a:pt x="3124" y="14614"/>
                  </a:lnTo>
                  <a:lnTo>
                    <a:pt x="3417" y="14501"/>
                  </a:lnTo>
                  <a:lnTo>
                    <a:pt x="4019" y="14290"/>
                  </a:lnTo>
                  <a:lnTo>
                    <a:pt x="4621" y="14087"/>
                  </a:lnTo>
                  <a:lnTo>
                    <a:pt x="5223" y="13891"/>
                  </a:lnTo>
                  <a:lnTo>
                    <a:pt x="5825" y="13688"/>
                  </a:lnTo>
                  <a:lnTo>
                    <a:pt x="6118" y="13575"/>
                  </a:lnTo>
                  <a:lnTo>
                    <a:pt x="6419" y="13470"/>
                  </a:lnTo>
                  <a:lnTo>
                    <a:pt x="6713" y="13349"/>
                  </a:lnTo>
                  <a:lnTo>
                    <a:pt x="6999" y="13229"/>
                  </a:lnTo>
                  <a:lnTo>
                    <a:pt x="7292" y="13101"/>
                  </a:lnTo>
                  <a:lnTo>
                    <a:pt x="7571" y="12966"/>
                  </a:lnTo>
                  <a:lnTo>
                    <a:pt x="7714" y="12890"/>
                  </a:lnTo>
                  <a:lnTo>
                    <a:pt x="7857" y="12808"/>
                  </a:lnTo>
                  <a:lnTo>
                    <a:pt x="7992" y="12725"/>
                  </a:lnTo>
                  <a:lnTo>
                    <a:pt x="8127" y="12635"/>
                  </a:lnTo>
                  <a:lnTo>
                    <a:pt x="8255" y="12544"/>
                  </a:lnTo>
                  <a:lnTo>
                    <a:pt x="8376" y="12446"/>
                  </a:lnTo>
                  <a:lnTo>
                    <a:pt x="8616" y="12243"/>
                  </a:lnTo>
                  <a:lnTo>
                    <a:pt x="8850" y="12033"/>
                  </a:lnTo>
                  <a:lnTo>
                    <a:pt x="9075" y="11814"/>
                  </a:lnTo>
                  <a:lnTo>
                    <a:pt x="9294" y="11596"/>
                  </a:lnTo>
                  <a:lnTo>
                    <a:pt x="9512" y="11370"/>
                  </a:lnTo>
                  <a:lnTo>
                    <a:pt x="9941" y="10911"/>
                  </a:lnTo>
                  <a:lnTo>
                    <a:pt x="10159" y="10693"/>
                  </a:lnTo>
                  <a:lnTo>
                    <a:pt x="10385" y="10475"/>
                  </a:lnTo>
                  <a:lnTo>
                    <a:pt x="10618" y="10264"/>
                  </a:lnTo>
                  <a:lnTo>
                    <a:pt x="10866" y="10061"/>
                  </a:lnTo>
                  <a:lnTo>
                    <a:pt x="10987" y="9971"/>
                  </a:lnTo>
                  <a:lnTo>
                    <a:pt x="11122" y="9873"/>
                  </a:lnTo>
                  <a:lnTo>
                    <a:pt x="11250" y="9790"/>
                  </a:lnTo>
                  <a:lnTo>
                    <a:pt x="11393" y="9700"/>
                  </a:lnTo>
                  <a:lnTo>
                    <a:pt x="11498" y="9640"/>
                  </a:lnTo>
                  <a:lnTo>
                    <a:pt x="11604" y="9572"/>
                  </a:lnTo>
                  <a:lnTo>
                    <a:pt x="11649" y="9527"/>
                  </a:lnTo>
                  <a:lnTo>
                    <a:pt x="11694" y="9489"/>
                  </a:lnTo>
                  <a:lnTo>
                    <a:pt x="11732" y="9444"/>
                  </a:lnTo>
                  <a:lnTo>
                    <a:pt x="11769" y="9392"/>
                  </a:lnTo>
                  <a:lnTo>
                    <a:pt x="11799" y="9346"/>
                  </a:lnTo>
                  <a:lnTo>
                    <a:pt x="11814" y="9294"/>
                  </a:lnTo>
                  <a:lnTo>
                    <a:pt x="11860" y="9188"/>
                  </a:lnTo>
                  <a:lnTo>
                    <a:pt x="11897" y="9091"/>
                  </a:lnTo>
                  <a:lnTo>
                    <a:pt x="11920" y="9038"/>
                  </a:lnTo>
                  <a:lnTo>
                    <a:pt x="11950" y="8993"/>
                  </a:lnTo>
                  <a:lnTo>
                    <a:pt x="12010" y="8933"/>
                  </a:lnTo>
                  <a:lnTo>
                    <a:pt x="12070" y="8880"/>
                  </a:lnTo>
                  <a:lnTo>
                    <a:pt x="12145" y="8842"/>
                  </a:lnTo>
                  <a:lnTo>
                    <a:pt x="12221" y="8812"/>
                  </a:lnTo>
                  <a:lnTo>
                    <a:pt x="12386" y="8752"/>
                  </a:lnTo>
                  <a:lnTo>
                    <a:pt x="12552" y="8699"/>
                  </a:lnTo>
                  <a:lnTo>
                    <a:pt x="12635" y="8669"/>
                  </a:lnTo>
                  <a:lnTo>
                    <a:pt x="12710" y="8624"/>
                  </a:lnTo>
                  <a:lnTo>
                    <a:pt x="12785" y="8579"/>
                  </a:lnTo>
                  <a:lnTo>
                    <a:pt x="12860" y="8526"/>
                  </a:lnTo>
                  <a:lnTo>
                    <a:pt x="12928" y="8466"/>
                  </a:lnTo>
                  <a:lnTo>
                    <a:pt x="12996" y="8406"/>
                  </a:lnTo>
                  <a:lnTo>
                    <a:pt x="13056" y="8338"/>
                  </a:lnTo>
                  <a:lnTo>
                    <a:pt x="13116" y="8270"/>
                  </a:lnTo>
                  <a:lnTo>
                    <a:pt x="13161" y="8195"/>
                  </a:lnTo>
                  <a:lnTo>
                    <a:pt x="13214" y="8120"/>
                  </a:lnTo>
                  <a:lnTo>
                    <a:pt x="13252" y="8037"/>
                  </a:lnTo>
                  <a:lnTo>
                    <a:pt x="13289" y="7954"/>
                  </a:lnTo>
                  <a:lnTo>
                    <a:pt x="13319" y="7864"/>
                  </a:lnTo>
                  <a:lnTo>
                    <a:pt x="13342" y="7781"/>
                  </a:lnTo>
                  <a:lnTo>
                    <a:pt x="13357" y="7691"/>
                  </a:lnTo>
                  <a:lnTo>
                    <a:pt x="13364" y="7601"/>
                  </a:lnTo>
                  <a:lnTo>
                    <a:pt x="13364" y="7510"/>
                  </a:lnTo>
                  <a:lnTo>
                    <a:pt x="13364" y="7420"/>
                  </a:lnTo>
                  <a:lnTo>
                    <a:pt x="13349" y="7330"/>
                  </a:lnTo>
                  <a:lnTo>
                    <a:pt x="13334" y="7240"/>
                  </a:lnTo>
                  <a:lnTo>
                    <a:pt x="13304" y="7149"/>
                  </a:lnTo>
                  <a:lnTo>
                    <a:pt x="13274" y="7066"/>
                  </a:lnTo>
                  <a:lnTo>
                    <a:pt x="13244" y="6984"/>
                  </a:lnTo>
                  <a:lnTo>
                    <a:pt x="13199" y="6901"/>
                  </a:lnTo>
                  <a:lnTo>
                    <a:pt x="13154" y="6826"/>
                  </a:lnTo>
                  <a:lnTo>
                    <a:pt x="13101" y="6750"/>
                  </a:lnTo>
                  <a:lnTo>
                    <a:pt x="13041" y="6683"/>
                  </a:lnTo>
                  <a:lnTo>
                    <a:pt x="12981" y="6622"/>
                  </a:lnTo>
                  <a:lnTo>
                    <a:pt x="12913" y="6555"/>
                  </a:lnTo>
                  <a:lnTo>
                    <a:pt x="12845" y="6502"/>
                  </a:lnTo>
                  <a:lnTo>
                    <a:pt x="12770" y="6449"/>
                  </a:lnTo>
                  <a:lnTo>
                    <a:pt x="12695" y="6412"/>
                  </a:lnTo>
                  <a:lnTo>
                    <a:pt x="12755" y="6352"/>
                  </a:lnTo>
                  <a:lnTo>
                    <a:pt x="12815" y="6291"/>
                  </a:lnTo>
                  <a:lnTo>
                    <a:pt x="12868" y="6224"/>
                  </a:lnTo>
                  <a:lnTo>
                    <a:pt x="12920" y="6156"/>
                  </a:lnTo>
                  <a:lnTo>
                    <a:pt x="12966" y="6088"/>
                  </a:lnTo>
                  <a:lnTo>
                    <a:pt x="13003" y="6013"/>
                  </a:lnTo>
                  <a:lnTo>
                    <a:pt x="13041" y="5938"/>
                  </a:lnTo>
                  <a:lnTo>
                    <a:pt x="13071" y="5855"/>
                  </a:lnTo>
                  <a:lnTo>
                    <a:pt x="13094" y="5772"/>
                  </a:lnTo>
                  <a:lnTo>
                    <a:pt x="13116" y="5689"/>
                  </a:lnTo>
                  <a:lnTo>
                    <a:pt x="13124" y="5607"/>
                  </a:lnTo>
                  <a:lnTo>
                    <a:pt x="13131" y="5524"/>
                  </a:lnTo>
                  <a:lnTo>
                    <a:pt x="13139" y="5434"/>
                  </a:lnTo>
                  <a:lnTo>
                    <a:pt x="13131" y="5351"/>
                  </a:lnTo>
                  <a:lnTo>
                    <a:pt x="13124" y="5268"/>
                  </a:lnTo>
                  <a:lnTo>
                    <a:pt x="13101" y="5185"/>
                  </a:lnTo>
                  <a:lnTo>
                    <a:pt x="13079" y="5103"/>
                  </a:lnTo>
                  <a:lnTo>
                    <a:pt x="13056" y="5027"/>
                  </a:lnTo>
                  <a:lnTo>
                    <a:pt x="13018" y="4945"/>
                  </a:lnTo>
                  <a:lnTo>
                    <a:pt x="12981" y="4869"/>
                  </a:lnTo>
                  <a:lnTo>
                    <a:pt x="12936" y="4802"/>
                  </a:lnTo>
                  <a:lnTo>
                    <a:pt x="12883" y="4734"/>
                  </a:lnTo>
                  <a:lnTo>
                    <a:pt x="12830" y="4666"/>
                  </a:lnTo>
                  <a:lnTo>
                    <a:pt x="12770" y="4606"/>
                  </a:lnTo>
                  <a:lnTo>
                    <a:pt x="12710" y="4553"/>
                  </a:lnTo>
                  <a:lnTo>
                    <a:pt x="12642" y="4501"/>
                  </a:lnTo>
                  <a:lnTo>
                    <a:pt x="12574" y="4448"/>
                  </a:lnTo>
                  <a:lnTo>
                    <a:pt x="12499" y="4410"/>
                  </a:lnTo>
                  <a:lnTo>
                    <a:pt x="12424" y="4373"/>
                  </a:lnTo>
                  <a:lnTo>
                    <a:pt x="12349" y="4343"/>
                  </a:lnTo>
                  <a:lnTo>
                    <a:pt x="12273" y="4312"/>
                  </a:lnTo>
                  <a:lnTo>
                    <a:pt x="12191" y="4290"/>
                  </a:lnTo>
                  <a:lnTo>
                    <a:pt x="12243" y="4207"/>
                  </a:lnTo>
                  <a:lnTo>
                    <a:pt x="12288" y="4109"/>
                  </a:lnTo>
                  <a:lnTo>
                    <a:pt x="12326" y="4019"/>
                  </a:lnTo>
                  <a:lnTo>
                    <a:pt x="12356" y="3921"/>
                  </a:lnTo>
                  <a:lnTo>
                    <a:pt x="12379" y="3823"/>
                  </a:lnTo>
                  <a:lnTo>
                    <a:pt x="12394" y="3718"/>
                  </a:lnTo>
                  <a:lnTo>
                    <a:pt x="12409" y="3620"/>
                  </a:lnTo>
                  <a:lnTo>
                    <a:pt x="12409" y="3515"/>
                  </a:lnTo>
                  <a:lnTo>
                    <a:pt x="12409" y="3410"/>
                  </a:lnTo>
                  <a:lnTo>
                    <a:pt x="12401" y="3312"/>
                  </a:lnTo>
                  <a:lnTo>
                    <a:pt x="12386" y="3206"/>
                  </a:lnTo>
                  <a:lnTo>
                    <a:pt x="12364" y="3109"/>
                  </a:lnTo>
                  <a:lnTo>
                    <a:pt x="12334" y="3011"/>
                  </a:lnTo>
                  <a:lnTo>
                    <a:pt x="12296" y="2913"/>
                  </a:lnTo>
                  <a:lnTo>
                    <a:pt x="12251" y="2823"/>
                  </a:lnTo>
                  <a:lnTo>
                    <a:pt x="12206" y="2732"/>
                  </a:lnTo>
                  <a:lnTo>
                    <a:pt x="12145" y="2650"/>
                  </a:lnTo>
                  <a:lnTo>
                    <a:pt x="12085" y="2567"/>
                  </a:lnTo>
                  <a:lnTo>
                    <a:pt x="12018" y="2492"/>
                  </a:lnTo>
                  <a:lnTo>
                    <a:pt x="11942" y="2424"/>
                  </a:lnTo>
                  <a:lnTo>
                    <a:pt x="11867" y="2356"/>
                  </a:lnTo>
                  <a:lnTo>
                    <a:pt x="11784" y="2296"/>
                  </a:lnTo>
                  <a:lnTo>
                    <a:pt x="11702" y="2243"/>
                  </a:lnTo>
                  <a:lnTo>
                    <a:pt x="11611" y="2198"/>
                  </a:lnTo>
                  <a:lnTo>
                    <a:pt x="11521" y="2153"/>
                  </a:lnTo>
                  <a:lnTo>
                    <a:pt x="11423" y="2115"/>
                  </a:lnTo>
                  <a:lnTo>
                    <a:pt x="11325" y="2085"/>
                  </a:lnTo>
                  <a:lnTo>
                    <a:pt x="11227" y="2070"/>
                  </a:lnTo>
                  <a:lnTo>
                    <a:pt x="11130" y="2055"/>
                  </a:lnTo>
                  <a:lnTo>
                    <a:pt x="11024" y="2040"/>
                  </a:lnTo>
                  <a:lnTo>
                    <a:pt x="10927" y="2040"/>
                  </a:lnTo>
                  <a:lnTo>
                    <a:pt x="10821" y="2048"/>
                  </a:lnTo>
                  <a:lnTo>
                    <a:pt x="10896" y="1972"/>
                  </a:lnTo>
                  <a:lnTo>
                    <a:pt x="10949" y="1890"/>
                  </a:lnTo>
                  <a:lnTo>
                    <a:pt x="11002" y="1807"/>
                  </a:lnTo>
                  <a:lnTo>
                    <a:pt x="11039" y="1709"/>
                  </a:lnTo>
                  <a:lnTo>
                    <a:pt x="11069" y="1611"/>
                  </a:lnTo>
                  <a:lnTo>
                    <a:pt x="11092" y="1513"/>
                  </a:lnTo>
                  <a:lnTo>
                    <a:pt x="11107" y="1408"/>
                  </a:lnTo>
                  <a:lnTo>
                    <a:pt x="11107" y="1310"/>
                  </a:lnTo>
                  <a:lnTo>
                    <a:pt x="11100" y="1205"/>
                  </a:lnTo>
                  <a:lnTo>
                    <a:pt x="11085" y="1100"/>
                  </a:lnTo>
                  <a:lnTo>
                    <a:pt x="11062" y="1002"/>
                  </a:lnTo>
                  <a:lnTo>
                    <a:pt x="11032" y="896"/>
                  </a:lnTo>
                  <a:lnTo>
                    <a:pt x="10987" y="799"/>
                  </a:lnTo>
                  <a:lnTo>
                    <a:pt x="10942" y="708"/>
                  </a:lnTo>
                  <a:lnTo>
                    <a:pt x="10889" y="618"/>
                  </a:lnTo>
                  <a:lnTo>
                    <a:pt x="10821" y="543"/>
                  </a:lnTo>
                  <a:lnTo>
                    <a:pt x="10753" y="467"/>
                  </a:lnTo>
                  <a:lnTo>
                    <a:pt x="10678" y="392"/>
                  </a:lnTo>
                  <a:lnTo>
                    <a:pt x="10603" y="332"/>
                  </a:lnTo>
                  <a:lnTo>
                    <a:pt x="10520" y="272"/>
                  </a:lnTo>
                  <a:lnTo>
                    <a:pt x="10430" y="219"/>
                  </a:lnTo>
                  <a:lnTo>
                    <a:pt x="10340" y="174"/>
                  </a:lnTo>
                  <a:lnTo>
                    <a:pt x="10242" y="136"/>
                  </a:lnTo>
                  <a:lnTo>
                    <a:pt x="10151" y="99"/>
                  </a:lnTo>
                  <a:lnTo>
                    <a:pt x="10054" y="69"/>
                  </a:lnTo>
                  <a:lnTo>
                    <a:pt x="9948" y="46"/>
                  </a:lnTo>
                  <a:lnTo>
                    <a:pt x="9851" y="23"/>
                  </a:lnTo>
                  <a:lnTo>
                    <a:pt x="9745" y="16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825400" y="3066950"/>
              <a:ext cx="1199050" cy="2115350"/>
            </a:xfrm>
            <a:custGeom>
              <a:avLst/>
              <a:gdLst/>
              <a:ahLst/>
              <a:cxnLst/>
              <a:rect l="l" t="t" r="r" b="b"/>
              <a:pathLst>
                <a:path w="47962" h="84614" extrusionOk="0">
                  <a:moveTo>
                    <a:pt x="32386" y="1"/>
                  </a:moveTo>
                  <a:lnTo>
                    <a:pt x="31784" y="8"/>
                  </a:lnTo>
                  <a:lnTo>
                    <a:pt x="31174" y="23"/>
                  </a:lnTo>
                  <a:lnTo>
                    <a:pt x="30565" y="38"/>
                  </a:lnTo>
                  <a:lnTo>
                    <a:pt x="29963" y="61"/>
                  </a:lnTo>
                  <a:lnTo>
                    <a:pt x="29353" y="91"/>
                  </a:lnTo>
                  <a:lnTo>
                    <a:pt x="28751" y="121"/>
                  </a:lnTo>
                  <a:lnTo>
                    <a:pt x="28142" y="159"/>
                  </a:lnTo>
                  <a:lnTo>
                    <a:pt x="27540" y="204"/>
                  </a:lnTo>
                  <a:lnTo>
                    <a:pt x="26930" y="249"/>
                  </a:lnTo>
                  <a:lnTo>
                    <a:pt x="26329" y="309"/>
                  </a:lnTo>
                  <a:lnTo>
                    <a:pt x="25727" y="362"/>
                  </a:lnTo>
                  <a:lnTo>
                    <a:pt x="25117" y="429"/>
                  </a:lnTo>
                  <a:lnTo>
                    <a:pt x="24515" y="497"/>
                  </a:lnTo>
                  <a:lnTo>
                    <a:pt x="23913" y="565"/>
                  </a:lnTo>
                  <a:lnTo>
                    <a:pt x="23311" y="648"/>
                  </a:lnTo>
                  <a:lnTo>
                    <a:pt x="21739" y="1566"/>
                  </a:lnTo>
                  <a:lnTo>
                    <a:pt x="21385" y="2145"/>
                  </a:lnTo>
                  <a:lnTo>
                    <a:pt x="21046" y="2724"/>
                  </a:lnTo>
                  <a:lnTo>
                    <a:pt x="20723" y="3311"/>
                  </a:lnTo>
                  <a:lnTo>
                    <a:pt x="20407" y="3898"/>
                  </a:lnTo>
                  <a:lnTo>
                    <a:pt x="20098" y="4500"/>
                  </a:lnTo>
                  <a:lnTo>
                    <a:pt x="19812" y="5102"/>
                  </a:lnTo>
                  <a:lnTo>
                    <a:pt x="19526" y="5712"/>
                  </a:lnTo>
                  <a:lnTo>
                    <a:pt x="19255" y="6321"/>
                  </a:lnTo>
                  <a:lnTo>
                    <a:pt x="19000" y="6938"/>
                  </a:lnTo>
                  <a:lnTo>
                    <a:pt x="18744" y="7563"/>
                  </a:lnTo>
                  <a:lnTo>
                    <a:pt x="18511" y="8187"/>
                  </a:lnTo>
                  <a:lnTo>
                    <a:pt x="18277" y="8819"/>
                  </a:lnTo>
                  <a:lnTo>
                    <a:pt x="18059" y="9451"/>
                  </a:lnTo>
                  <a:lnTo>
                    <a:pt x="17841" y="10091"/>
                  </a:lnTo>
                  <a:lnTo>
                    <a:pt x="17638" y="10730"/>
                  </a:lnTo>
                  <a:lnTo>
                    <a:pt x="17450" y="11378"/>
                  </a:lnTo>
                  <a:lnTo>
                    <a:pt x="17261" y="12025"/>
                  </a:lnTo>
                  <a:lnTo>
                    <a:pt x="17081" y="12679"/>
                  </a:lnTo>
                  <a:lnTo>
                    <a:pt x="16908" y="13326"/>
                  </a:lnTo>
                  <a:lnTo>
                    <a:pt x="16750" y="13989"/>
                  </a:lnTo>
                  <a:lnTo>
                    <a:pt x="16592" y="14643"/>
                  </a:lnTo>
                  <a:lnTo>
                    <a:pt x="16441" y="15305"/>
                  </a:lnTo>
                  <a:lnTo>
                    <a:pt x="16298" y="15968"/>
                  </a:lnTo>
                  <a:lnTo>
                    <a:pt x="16163" y="16630"/>
                  </a:lnTo>
                  <a:lnTo>
                    <a:pt x="16035" y="17292"/>
                  </a:lnTo>
                  <a:lnTo>
                    <a:pt x="15907" y="17954"/>
                  </a:lnTo>
                  <a:lnTo>
                    <a:pt x="15787" y="18624"/>
                  </a:lnTo>
                  <a:lnTo>
                    <a:pt x="15674" y="19293"/>
                  </a:lnTo>
                  <a:lnTo>
                    <a:pt x="15568" y="19956"/>
                  </a:lnTo>
                  <a:lnTo>
                    <a:pt x="15463" y="20625"/>
                  </a:lnTo>
                  <a:lnTo>
                    <a:pt x="15267" y="21957"/>
                  </a:lnTo>
                  <a:lnTo>
                    <a:pt x="15200" y="22393"/>
                  </a:lnTo>
                  <a:lnTo>
                    <a:pt x="15132" y="22822"/>
                  </a:lnTo>
                  <a:lnTo>
                    <a:pt x="15057" y="23251"/>
                  </a:lnTo>
                  <a:lnTo>
                    <a:pt x="14974" y="23680"/>
                  </a:lnTo>
                  <a:lnTo>
                    <a:pt x="14891" y="24109"/>
                  </a:lnTo>
                  <a:lnTo>
                    <a:pt x="14801" y="24538"/>
                  </a:lnTo>
                  <a:lnTo>
                    <a:pt x="14711" y="24959"/>
                  </a:lnTo>
                  <a:lnTo>
                    <a:pt x="14605" y="25388"/>
                  </a:lnTo>
                  <a:lnTo>
                    <a:pt x="14395" y="26231"/>
                  </a:lnTo>
                  <a:lnTo>
                    <a:pt x="14169" y="27074"/>
                  </a:lnTo>
                  <a:lnTo>
                    <a:pt x="13936" y="27916"/>
                  </a:lnTo>
                  <a:lnTo>
                    <a:pt x="13680" y="28752"/>
                  </a:lnTo>
                  <a:lnTo>
                    <a:pt x="13416" y="29587"/>
                  </a:lnTo>
                  <a:lnTo>
                    <a:pt x="13153" y="30415"/>
                  </a:lnTo>
                  <a:lnTo>
                    <a:pt x="12875" y="31242"/>
                  </a:lnTo>
                  <a:lnTo>
                    <a:pt x="12589" y="32070"/>
                  </a:lnTo>
                  <a:lnTo>
                    <a:pt x="12017" y="33725"/>
                  </a:lnTo>
                  <a:lnTo>
                    <a:pt x="11445" y="35366"/>
                  </a:lnTo>
                  <a:lnTo>
                    <a:pt x="11182" y="36103"/>
                  </a:lnTo>
                  <a:lnTo>
                    <a:pt x="10911" y="36841"/>
                  </a:lnTo>
                  <a:lnTo>
                    <a:pt x="10640" y="37585"/>
                  </a:lnTo>
                  <a:lnTo>
                    <a:pt x="10512" y="37962"/>
                  </a:lnTo>
                  <a:lnTo>
                    <a:pt x="10392" y="38338"/>
                  </a:lnTo>
                  <a:lnTo>
                    <a:pt x="10271" y="38714"/>
                  </a:lnTo>
                  <a:lnTo>
                    <a:pt x="10166" y="39090"/>
                  </a:lnTo>
                  <a:lnTo>
                    <a:pt x="10061" y="39474"/>
                  </a:lnTo>
                  <a:lnTo>
                    <a:pt x="9978" y="39850"/>
                  </a:lnTo>
                  <a:lnTo>
                    <a:pt x="9903" y="40234"/>
                  </a:lnTo>
                  <a:lnTo>
                    <a:pt x="9842" y="40618"/>
                  </a:lnTo>
                  <a:lnTo>
                    <a:pt x="9797" y="41002"/>
                  </a:lnTo>
                  <a:lnTo>
                    <a:pt x="9782" y="41197"/>
                  </a:lnTo>
                  <a:lnTo>
                    <a:pt x="9775" y="41393"/>
                  </a:lnTo>
                  <a:lnTo>
                    <a:pt x="9752" y="41762"/>
                  </a:lnTo>
                  <a:lnTo>
                    <a:pt x="9729" y="42123"/>
                  </a:lnTo>
                  <a:lnTo>
                    <a:pt x="9692" y="42484"/>
                  </a:lnTo>
                  <a:lnTo>
                    <a:pt x="9654" y="42845"/>
                  </a:lnTo>
                  <a:lnTo>
                    <a:pt x="9602" y="43199"/>
                  </a:lnTo>
                  <a:lnTo>
                    <a:pt x="9549" y="43552"/>
                  </a:lnTo>
                  <a:lnTo>
                    <a:pt x="9489" y="43906"/>
                  </a:lnTo>
                  <a:lnTo>
                    <a:pt x="9428" y="44260"/>
                  </a:lnTo>
                  <a:lnTo>
                    <a:pt x="9353" y="44613"/>
                  </a:lnTo>
                  <a:lnTo>
                    <a:pt x="9278" y="44967"/>
                  </a:lnTo>
                  <a:lnTo>
                    <a:pt x="9112" y="45667"/>
                  </a:lnTo>
                  <a:lnTo>
                    <a:pt x="8932" y="46374"/>
                  </a:lnTo>
                  <a:lnTo>
                    <a:pt x="8736" y="47089"/>
                  </a:lnTo>
                  <a:lnTo>
                    <a:pt x="8503" y="47871"/>
                  </a:lnTo>
                  <a:lnTo>
                    <a:pt x="8270" y="48646"/>
                  </a:lnTo>
                  <a:lnTo>
                    <a:pt x="8021" y="49422"/>
                  </a:lnTo>
                  <a:lnTo>
                    <a:pt x="7766" y="50189"/>
                  </a:lnTo>
                  <a:lnTo>
                    <a:pt x="7510" y="50964"/>
                  </a:lnTo>
                  <a:lnTo>
                    <a:pt x="7239" y="51732"/>
                  </a:lnTo>
                  <a:lnTo>
                    <a:pt x="6968" y="52499"/>
                  </a:lnTo>
                  <a:lnTo>
                    <a:pt x="6690" y="53259"/>
                  </a:lnTo>
                  <a:lnTo>
                    <a:pt x="6125" y="54786"/>
                  </a:lnTo>
                  <a:lnTo>
                    <a:pt x="5546" y="56314"/>
                  </a:lnTo>
                  <a:lnTo>
                    <a:pt x="4966" y="57834"/>
                  </a:lnTo>
                  <a:lnTo>
                    <a:pt x="4387" y="59361"/>
                  </a:lnTo>
                  <a:lnTo>
                    <a:pt x="3823" y="60881"/>
                  </a:lnTo>
                  <a:lnTo>
                    <a:pt x="3544" y="61649"/>
                  </a:lnTo>
                  <a:lnTo>
                    <a:pt x="3266" y="62416"/>
                  </a:lnTo>
                  <a:lnTo>
                    <a:pt x="2995" y="63184"/>
                  </a:lnTo>
                  <a:lnTo>
                    <a:pt x="2732" y="63951"/>
                  </a:lnTo>
                  <a:lnTo>
                    <a:pt x="2476" y="64719"/>
                  </a:lnTo>
                  <a:lnTo>
                    <a:pt x="2228" y="65494"/>
                  </a:lnTo>
                  <a:lnTo>
                    <a:pt x="1987" y="66269"/>
                  </a:lnTo>
                  <a:lnTo>
                    <a:pt x="1761" y="67051"/>
                  </a:lnTo>
                  <a:lnTo>
                    <a:pt x="1535" y="67834"/>
                  </a:lnTo>
                  <a:lnTo>
                    <a:pt x="1325" y="68617"/>
                  </a:lnTo>
                  <a:lnTo>
                    <a:pt x="1129" y="69407"/>
                  </a:lnTo>
                  <a:lnTo>
                    <a:pt x="941" y="70197"/>
                  </a:lnTo>
                  <a:lnTo>
                    <a:pt x="768" y="70994"/>
                  </a:lnTo>
                  <a:lnTo>
                    <a:pt x="602" y="71792"/>
                  </a:lnTo>
                  <a:lnTo>
                    <a:pt x="527" y="72206"/>
                  </a:lnTo>
                  <a:lnTo>
                    <a:pt x="467" y="72620"/>
                  </a:lnTo>
                  <a:lnTo>
                    <a:pt x="407" y="73033"/>
                  </a:lnTo>
                  <a:lnTo>
                    <a:pt x="361" y="73447"/>
                  </a:lnTo>
                  <a:lnTo>
                    <a:pt x="271" y="74275"/>
                  </a:lnTo>
                  <a:lnTo>
                    <a:pt x="181" y="75095"/>
                  </a:lnTo>
                  <a:lnTo>
                    <a:pt x="121" y="75080"/>
                  </a:lnTo>
                  <a:lnTo>
                    <a:pt x="106" y="75306"/>
                  </a:lnTo>
                  <a:lnTo>
                    <a:pt x="91" y="75524"/>
                  </a:lnTo>
                  <a:lnTo>
                    <a:pt x="83" y="75975"/>
                  </a:lnTo>
                  <a:lnTo>
                    <a:pt x="38" y="76359"/>
                  </a:lnTo>
                  <a:lnTo>
                    <a:pt x="15" y="76743"/>
                  </a:lnTo>
                  <a:lnTo>
                    <a:pt x="8" y="76931"/>
                  </a:lnTo>
                  <a:lnTo>
                    <a:pt x="0" y="77119"/>
                  </a:lnTo>
                  <a:lnTo>
                    <a:pt x="8" y="77307"/>
                  </a:lnTo>
                  <a:lnTo>
                    <a:pt x="15" y="77495"/>
                  </a:lnTo>
                  <a:lnTo>
                    <a:pt x="30" y="77684"/>
                  </a:lnTo>
                  <a:lnTo>
                    <a:pt x="60" y="77872"/>
                  </a:lnTo>
                  <a:lnTo>
                    <a:pt x="91" y="78060"/>
                  </a:lnTo>
                  <a:lnTo>
                    <a:pt x="136" y="78248"/>
                  </a:lnTo>
                  <a:lnTo>
                    <a:pt x="188" y="78436"/>
                  </a:lnTo>
                  <a:lnTo>
                    <a:pt x="256" y="78632"/>
                  </a:lnTo>
                  <a:lnTo>
                    <a:pt x="331" y="78827"/>
                  </a:lnTo>
                  <a:lnTo>
                    <a:pt x="422" y="79023"/>
                  </a:lnTo>
                  <a:lnTo>
                    <a:pt x="535" y="79249"/>
                  </a:lnTo>
                  <a:lnTo>
                    <a:pt x="662" y="79474"/>
                  </a:lnTo>
                  <a:lnTo>
                    <a:pt x="805" y="79685"/>
                  </a:lnTo>
                  <a:lnTo>
                    <a:pt x="948" y="79888"/>
                  </a:lnTo>
                  <a:lnTo>
                    <a:pt x="1106" y="80084"/>
                  </a:lnTo>
                  <a:lnTo>
                    <a:pt x="1279" y="80264"/>
                  </a:lnTo>
                  <a:lnTo>
                    <a:pt x="1453" y="80445"/>
                  </a:lnTo>
                  <a:lnTo>
                    <a:pt x="1641" y="80611"/>
                  </a:lnTo>
                  <a:lnTo>
                    <a:pt x="1829" y="80769"/>
                  </a:lnTo>
                  <a:lnTo>
                    <a:pt x="2032" y="80919"/>
                  </a:lnTo>
                  <a:lnTo>
                    <a:pt x="2235" y="81062"/>
                  </a:lnTo>
                  <a:lnTo>
                    <a:pt x="2453" y="81198"/>
                  </a:lnTo>
                  <a:lnTo>
                    <a:pt x="2671" y="81318"/>
                  </a:lnTo>
                  <a:lnTo>
                    <a:pt x="2897" y="81423"/>
                  </a:lnTo>
                  <a:lnTo>
                    <a:pt x="3130" y="81529"/>
                  </a:lnTo>
                  <a:lnTo>
                    <a:pt x="3364" y="81619"/>
                  </a:lnTo>
                  <a:lnTo>
                    <a:pt x="3266" y="82033"/>
                  </a:lnTo>
                  <a:lnTo>
                    <a:pt x="3176" y="82439"/>
                  </a:lnTo>
                  <a:lnTo>
                    <a:pt x="3138" y="82642"/>
                  </a:lnTo>
                  <a:lnTo>
                    <a:pt x="3100" y="82853"/>
                  </a:lnTo>
                  <a:lnTo>
                    <a:pt x="3078" y="83071"/>
                  </a:lnTo>
                  <a:lnTo>
                    <a:pt x="3055" y="83297"/>
                  </a:lnTo>
                  <a:lnTo>
                    <a:pt x="3055" y="83319"/>
                  </a:lnTo>
                  <a:lnTo>
                    <a:pt x="3070" y="83342"/>
                  </a:lnTo>
                  <a:lnTo>
                    <a:pt x="3093" y="83365"/>
                  </a:lnTo>
                  <a:lnTo>
                    <a:pt x="3123" y="83387"/>
                  </a:lnTo>
                  <a:lnTo>
                    <a:pt x="3206" y="83440"/>
                  </a:lnTo>
                  <a:lnTo>
                    <a:pt x="3326" y="83492"/>
                  </a:lnTo>
                  <a:lnTo>
                    <a:pt x="3477" y="83545"/>
                  </a:lnTo>
                  <a:lnTo>
                    <a:pt x="3650" y="83598"/>
                  </a:lnTo>
                  <a:lnTo>
                    <a:pt x="3853" y="83643"/>
                  </a:lnTo>
                  <a:lnTo>
                    <a:pt x="4071" y="83696"/>
                  </a:lnTo>
                  <a:lnTo>
                    <a:pt x="4583" y="83801"/>
                  </a:lnTo>
                  <a:lnTo>
                    <a:pt x="5147" y="83906"/>
                  </a:lnTo>
                  <a:lnTo>
                    <a:pt x="5764" y="84012"/>
                  </a:lnTo>
                  <a:lnTo>
                    <a:pt x="6404" y="84109"/>
                  </a:lnTo>
                  <a:lnTo>
                    <a:pt x="7051" y="84200"/>
                  </a:lnTo>
                  <a:lnTo>
                    <a:pt x="7683" y="84290"/>
                  </a:lnTo>
                  <a:lnTo>
                    <a:pt x="8842" y="84441"/>
                  </a:lnTo>
                  <a:lnTo>
                    <a:pt x="9737" y="84553"/>
                  </a:lnTo>
                  <a:lnTo>
                    <a:pt x="10204" y="84614"/>
                  </a:lnTo>
                  <a:lnTo>
                    <a:pt x="10309" y="83703"/>
                  </a:lnTo>
                  <a:lnTo>
                    <a:pt x="10346" y="83696"/>
                  </a:lnTo>
                  <a:lnTo>
                    <a:pt x="10331" y="83650"/>
                  </a:lnTo>
                  <a:lnTo>
                    <a:pt x="10316" y="83613"/>
                  </a:lnTo>
                  <a:lnTo>
                    <a:pt x="10392" y="82951"/>
                  </a:lnTo>
                  <a:lnTo>
                    <a:pt x="10429" y="82657"/>
                  </a:lnTo>
                  <a:lnTo>
                    <a:pt x="10452" y="82612"/>
                  </a:lnTo>
                  <a:lnTo>
                    <a:pt x="10474" y="82574"/>
                  </a:lnTo>
                  <a:lnTo>
                    <a:pt x="10527" y="82522"/>
                  </a:lnTo>
                  <a:lnTo>
                    <a:pt x="10580" y="82477"/>
                  </a:lnTo>
                  <a:lnTo>
                    <a:pt x="10640" y="82432"/>
                  </a:lnTo>
                  <a:lnTo>
                    <a:pt x="10708" y="82386"/>
                  </a:lnTo>
                  <a:lnTo>
                    <a:pt x="10768" y="82356"/>
                  </a:lnTo>
                  <a:lnTo>
                    <a:pt x="10843" y="82326"/>
                  </a:lnTo>
                  <a:lnTo>
                    <a:pt x="10911" y="82296"/>
                  </a:lnTo>
                  <a:lnTo>
                    <a:pt x="10979" y="82281"/>
                  </a:lnTo>
                  <a:lnTo>
                    <a:pt x="11054" y="82266"/>
                  </a:lnTo>
                  <a:lnTo>
                    <a:pt x="11129" y="82251"/>
                  </a:lnTo>
                  <a:lnTo>
                    <a:pt x="11280" y="82251"/>
                  </a:lnTo>
                  <a:lnTo>
                    <a:pt x="11355" y="82258"/>
                  </a:lnTo>
                  <a:lnTo>
                    <a:pt x="11422" y="82274"/>
                  </a:lnTo>
                  <a:lnTo>
                    <a:pt x="11498" y="82289"/>
                  </a:lnTo>
                  <a:lnTo>
                    <a:pt x="11565" y="82311"/>
                  </a:lnTo>
                  <a:lnTo>
                    <a:pt x="11769" y="82386"/>
                  </a:lnTo>
                  <a:lnTo>
                    <a:pt x="11964" y="82447"/>
                  </a:lnTo>
                  <a:lnTo>
                    <a:pt x="12160" y="82492"/>
                  </a:lnTo>
                  <a:lnTo>
                    <a:pt x="12363" y="82529"/>
                  </a:lnTo>
                  <a:lnTo>
                    <a:pt x="12559" y="82552"/>
                  </a:lnTo>
                  <a:lnTo>
                    <a:pt x="12762" y="82567"/>
                  </a:lnTo>
                  <a:lnTo>
                    <a:pt x="12957" y="82574"/>
                  </a:lnTo>
                  <a:lnTo>
                    <a:pt x="13161" y="82574"/>
                  </a:lnTo>
                  <a:lnTo>
                    <a:pt x="13356" y="82559"/>
                  </a:lnTo>
                  <a:lnTo>
                    <a:pt x="13552" y="82537"/>
                  </a:lnTo>
                  <a:lnTo>
                    <a:pt x="13748" y="82499"/>
                  </a:lnTo>
                  <a:lnTo>
                    <a:pt x="13943" y="82462"/>
                  </a:lnTo>
                  <a:lnTo>
                    <a:pt x="14139" y="82409"/>
                  </a:lnTo>
                  <a:lnTo>
                    <a:pt x="14327" y="82356"/>
                  </a:lnTo>
                  <a:lnTo>
                    <a:pt x="14523" y="82289"/>
                  </a:lnTo>
                  <a:lnTo>
                    <a:pt x="14703" y="82213"/>
                  </a:lnTo>
                  <a:lnTo>
                    <a:pt x="14891" y="82138"/>
                  </a:lnTo>
                  <a:lnTo>
                    <a:pt x="15072" y="82048"/>
                  </a:lnTo>
                  <a:lnTo>
                    <a:pt x="15252" y="81950"/>
                  </a:lnTo>
                  <a:lnTo>
                    <a:pt x="15426" y="81852"/>
                  </a:lnTo>
                  <a:lnTo>
                    <a:pt x="15599" y="81747"/>
                  </a:lnTo>
                  <a:lnTo>
                    <a:pt x="15772" y="81634"/>
                  </a:lnTo>
                  <a:lnTo>
                    <a:pt x="15937" y="81514"/>
                  </a:lnTo>
                  <a:lnTo>
                    <a:pt x="16095" y="81393"/>
                  </a:lnTo>
                  <a:lnTo>
                    <a:pt x="16253" y="81258"/>
                  </a:lnTo>
                  <a:lnTo>
                    <a:pt x="16404" y="81130"/>
                  </a:lnTo>
                  <a:lnTo>
                    <a:pt x="16547" y="80987"/>
                  </a:lnTo>
                  <a:lnTo>
                    <a:pt x="16690" y="80844"/>
                  </a:lnTo>
                  <a:lnTo>
                    <a:pt x="16825" y="80701"/>
                  </a:lnTo>
                  <a:lnTo>
                    <a:pt x="16961" y="80550"/>
                  </a:lnTo>
                  <a:lnTo>
                    <a:pt x="17081" y="80400"/>
                  </a:lnTo>
                  <a:lnTo>
                    <a:pt x="17201" y="80242"/>
                  </a:lnTo>
                  <a:lnTo>
                    <a:pt x="17412" y="79948"/>
                  </a:lnTo>
                  <a:lnTo>
                    <a:pt x="17615" y="79647"/>
                  </a:lnTo>
                  <a:lnTo>
                    <a:pt x="17803" y="79339"/>
                  </a:lnTo>
                  <a:lnTo>
                    <a:pt x="17984" y="79030"/>
                  </a:lnTo>
                  <a:lnTo>
                    <a:pt x="18149" y="78714"/>
                  </a:lnTo>
                  <a:lnTo>
                    <a:pt x="18315" y="78398"/>
                  </a:lnTo>
                  <a:lnTo>
                    <a:pt x="18465" y="78075"/>
                  </a:lnTo>
                  <a:lnTo>
                    <a:pt x="18608" y="77751"/>
                  </a:lnTo>
                  <a:lnTo>
                    <a:pt x="18744" y="77420"/>
                  </a:lnTo>
                  <a:lnTo>
                    <a:pt x="18879" y="77082"/>
                  </a:lnTo>
                  <a:lnTo>
                    <a:pt x="19000" y="76751"/>
                  </a:lnTo>
                  <a:lnTo>
                    <a:pt x="19113" y="76412"/>
                  </a:lnTo>
                  <a:lnTo>
                    <a:pt x="19218" y="76066"/>
                  </a:lnTo>
                  <a:lnTo>
                    <a:pt x="19323" y="75720"/>
                  </a:lnTo>
                  <a:lnTo>
                    <a:pt x="19413" y="75374"/>
                  </a:lnTo>
                  <a:lnTo>
                    <a:pt x="19504" y="75027"/>
                  </a:lnTo>
                  <a:lnTo>
                    <a:pt x="19587" y="74674"/>
                  </a:lnTo>
                  <a:lnTo>
                    <a:pt x="19669" y="74320"/>
                  </a:lnTo>
                  <a:lnTo>
                    <a:pt x="19737" y="73966"/>
                  </a:lnTo>
                  <a:lnTo>
                    <a:pt x="19805" y="73613"/>
                  </a:lnTo>
                  <a:lnTo>
                    <a:pt x="19933" y="72898"/>
                  </a:lnTo>
                  <a:lnTo>
                    <a:pt x="20046" y="72191"/>
                  </a:lnTo>
                  <a:lnTo>
                    <a:pt x="20143" y="71476"/>
                  </a:lnTo>
                  <a:lnTo>
                    <a:pt x="20234" y="70761"/>
                  </a:lnTo>
                  <a:lnTo>
                    <a:pt x="20316" y="70061"/>
                  </a:lnTo>
                  <a:lnTo>
                    <a:pt x="20392" y="69354"/>
                  </a:lnTo>
                  <a:lnTo>
                    <a:pt x="20429" y="69045"/>
                  </a:lnTo>
                  <a:lnTo>
                    <a:pt x="20474" y="68744"/>
                  </a:lnTo>
                  <a:lnTo>
                    <a:pt x="20520" y="68443"/>
                  </a:lnTo>
                  <a:lnTo>
                    <a:pt x="20565" y="68142"/>
                  </a:lnTo>
                  <a:lnTo>
                    <a:pt x="20678" y="67548"/>
                  </a:lnTo>
                  <a:lnTo>
                    <a:pt x="20806" y="66969"/>
                  </a:lnTo>
                  <a:lnTo>
                    <a:pt x="20941" y="66397"/>
                  </a:lnTo>
                  <a:lnTo>
                    <a:pt x="21091" y="65832"/>
                  </a:lnTo>
                  <a:lnTo>
                    <a:pt x="21249" y="65268"/>
                  </a:lnTo>
                  <a:lnTo>
                    <a:pt x="21407" y="64711"/>
                  </a:lnTo>
                  <a:lnTo>
                    <a:pt x="21581" y="64162"/>
                  </a:lnTo>
                  <a:lnTo>
                    <a:pt x="21754" y="63605"/>
                  </a:lnTo>
                  <a:lnTo>
                    <a:pt x="22107" y="62492"/>
                  </a:lnTo>
                  <a:lnTo>
                    <a:pt x="22280" y="61935"/>
                  </a:lnTo>
                  <a:lnTo>
                    <a:pt x="22453" y="61370"/>
                  </a:lnTo>
                  <a:lnTo>
                    <a:pt x="22619" y="60799"/>
                  </a:lnTo>
                  <a:lnTo>
                    <a:pt x="22784" y="60212"/>
                  </a:lnTo>
                  <a:lnTo>
                    <a:pt x="23146" y="58880"/>
                  </a:lnTo>
                  <a:lnTo>
                    <a:pt x="23514" y="57548"/>
                  </a:lnTo>
                  <a:lnTo>
                    <a:pt x="23891" y="56216"/>
                  </a:lnTo>
                  <a:lnTo>
                    <a:pt x="24267" y="54892"/>
                  </a:lnTo>
                  <a:lnTo>
                    <a:pt x="25027" y="52228"/>
                  </a:lnTo>
                  <a:lnTo>
                    <a:pt x="25802" y="49572"/>
                  </a:lnTo>
                  <a:lnTo>
                    <a:pt x="26584" y="46916"/>
                  </a:lnTo>
                  <a:lnTo>
                    <a:pt x="27359" y="44260"/>
                  </a:lnTo>
                  <a:lnTo>
                    <a:pt x="28119" y="41604"/>
                  </a:lnTo>
                  <a:lnTo>
                    <a:pt x="28503" y="40272"/>
                  </a:lnTo>
                  <a:lnTo>
                    <a:pt x="28872" y="38940"/>
                  </a:lnTo>
                  <a:lnTo>
                    <a:pt x="29113" y="38218"/>
                  </a:lnTo>
                  <a:lnTo>
                    <a:pt x="29113" y="38218"/>
                  </a:lnTo>
                  <a:lnTo>
                    <a:pt x="29090" y="38300"/>
                  </a:lnTo>
                  <a:lnTo>
                    <a:pt x="29075" y="38383"/>
                  </a:lnTo>
                  <a:lnTo>
                    <a:pt x="29075" y="38481"/>
                  </a:lnTo>
                  <a:lnTo>
                    <a:pt x="29067" y="38579"/>
                  </a:lnTo>
                  <a:lnTo>
                    <a:pt x="29075" y="38692"/>
                  </a:lnTo>
                  <a:lnTo>
                    <a:pt x="29090" y="38804"/>
                  </a:lnTo>
                  <a:lnTo>
                    <a:pt x="29120" y="39060"/>
                  </a:lnTo>
                  <a:lnTo>
                    <a:pt x="29173" y="39331"/>
                  </a:lnTo>
                  <a:lnTo>
                    <a:pt x="29240" y="39617"/>
                  </a:lnTo>
                  <a:lnTo>
                    <a:pt x="29316" y="39918"/>
                  </a:lnTo>
                  <a:lnTo>
                    <a:pt x="29398" y="40219"/>
                  </a:lnTo>
                  <a:lnTo>
                    <a:pt x="29579" y="40829"/>
                  </a:lnTo>
                  <a:lnTo>
                    <a:pt x="29752" y="41400"/>
                  </a:lnTo>
                  <a:lnTo>
                    <a:pt x="29827" y="41671"/>
                  </a:lnTo>
                  <a:lnTo>
                    <a:pt x="29895" y="41912"/>
                  </a:lnTo>
                  <a:lnTo>
                    <a:pt x="29940" y="42130"/>
                  </a:lnTo>
                  <a:lnTo>
                    <a:pt x="29978" y="42311"/>
                  </a:lnTo>
                  <a:lnTo>
                    <a:pt x="30046" y="42860"/>
                  </a:lnTo>
                  <a:lnTo>
                    <a:pt x="30106" y="43402"/>
                  </a:lnTo>
                  <a:lnTo>
                    <a:pt x="30158" y="43951"/>
                  </a:lnTo>
                  <a:lnTo>
                    <a:pt x="30204" y="44500"/>
                  </a:lnTo>
                  <a:lnTo>
                    <a:pt x="30241" y="45042"/>
                  </a:lnTo>
                  <a:lnTo>
                    <a:pt x="30279" y="45592"/>
                  </a:lnTo>
                  <a:lnTo>
                    <a:pt x="30339" y="46690"/>
                  </a:lnTo>
                  <a:lnTo>
                    <a:pt x="30384" y="47683"/>
                  </a:lnTo>
                  <a:lnTo>
                    <a:pt x="30437" y="48669"/>
                  </a:lnTo>
                  <a:lnTo>
                    <a:pt x="30490" y="49655"/>
                  </a:lnTo>
                  <a:lnTo>
                    <a:pt x="30557" y="50640"/>
                  </a:lnTo>
                  <a:lnTo>
                    <a:pt x="30633" y="51619"/>
                  </a:lnTo>
                  <a:lnTo>
                    <a:pt x="30715" y="52604"/>
                  </a:lnTo>
                  <a:lnTo>
                    <a:pt x="30813" y="53583"/>
                  </a:lnTo>
                  <a:lnTo>
                    <a:pt x="30926" y="54561"/>
                  </a:lnTo>
                  <a:lnTo>
                    <a:pt x="30956" y="54832"/>
                  </a:lnTo>
                  <a:lnTo>
                    <a:pt x="30986" y="55103"/>
                  </a:lnTo>
                  <a:lnTo>
                    <a:pt x="31001" y="55373"/>
                  </a:lnTo>
                  <a:lnTo>
                    <a:pt x="31009" y="55644"/>
                  </a:lnTo>
                  <a:lnTo>
                    <a:pt x="31016" y="55923"/>
                  </a:lnTo>
                  <a:lnTo>
                    <a:pt x="31016" y="56209"/>
                  </a:lnTo>
                  <a:lnTo>
                    <a:pt x="31016" y="56487"/>
                  </a:lnTo>
                  <a:lnTo>
                    <a:pt x="31009" y="56773"/>
                  </a:lnTo>
                  <a:lnTo>
                    <a:pt x="30979" y="57345"/>
                  </a:lnTo>
                  <a:lnTo>
                    <a:pt x="30933" y="57917"/>
                  </a:lnTo>
                  <a:lnTo>
                    <a:pt x="30873" y="58496"/>
                  </a:lnTo>
                  <a:lnTo>
                    <a:pt x="30806" y="59083"/>
                  </a:lnTo>
                  <a:lnTo>
                    <a:pt x="30738" y="59662"/>
                  </a:lnTo>
                  <a:lnTo>
                    <a:pt x="30655" y="60242"/>
                  </a:lnTo>
                  <a:lnTo>
                    <a:pt x="30497" y="61393"/>
                  </a:lnTo>
                  <a:lnTo>
                    <a:pt x="30422" y="61957"/>
                  </a:lnTo>
                  <a:lnTo>
                    <a:pt x="30354" y="62522"/>
                  </a:lnTo>
                  <a:lnTo>
                    <a:pt x="30286" y="63071"/>
                  </a:lnTo>
                  <a:lnTo>
                    <a:pt x="30241" y="63613"/>
                  </a:lnTo>
                  <a:lnTo>
                    <a:pt x="29444" y="72981"/>
                  </a:lnTo>
                  <a:lnTo>
                    <a:pt x="29406" y="73492"/>
                  </a:lnTo>
                  <a:lnTo>
                    <a:pt x="29368" y="73997"/>
                  </a:lnTo>
                  <a:lnTo>
                    <a:pt x="29346" y="74508"/>
                  </a:lnTo>
                  <a:lnTo>
                    <a:pt x="29346" y="74764"/>
                  </a:lnTo>
                  <a:lnTo>
                    <a:pt x="29346" y="75020"/>
                  </a:lnTo>
                  <a:lnTo>
                    <a:pt x="29353" y="75276"/>
                  </a:lnTo>
                  <a:lnTo>
                    <a:pt x="29368" y="75524"/>
                  </a:lnTo>
                  <a:lnTo>
                    <a:pt x="29391" y="75780"/>
                  </a:lnTo>
                  <a:lnTo>
                    <a:pt x="29429" y="76028"/>
                  </a:lnTo>
                  <a:lnTo>
                    <a:pt x="29466" y="76276"/>
                  </a:lnTo>
                  <a:lnTo>
                    <a:pt x="29519" y="76525"/>
                  </a:lnTo>
                  <a:lnTo>
                    <a:pt x="29579" y="76766"/>
                  </a:lnTo>
                  <a:lnTo>
                    <a:pt x="29662" y="77014"/>
                  </a:lnTo>
                  <a:lnTo>
                    <a:pt x="29730" y="77202"/>
                  </a:lnTo>
                  <a:lnTo>
                    <a:pt x="29805" y="77383"/>
                  </a:lnTo>
                  <a:lnTo>
                    <a:pt x="29888" y="77563"/>
                  </a:lnTo>
                  <a:lnTo>
                    <a:pt x="29985" y="77744"/>
                  </a:lnTo>
                  <a:lnTo>
                    <a:pt x="30083" y="77917"/>
                  </a:lnTo>
                  <a:lnTo>
                    <a:pt x="30189" y="78082"/>
                  </a:lnTo>
                  <a:lnTo>
                    <a:pt x="30301" y="78248"/>
                  </a:lnTo>
                  <a:lnTo>
                    <a:pt x="30422" y="78406"/>
                  </a:lnTo>
                  <a:lnTo>
                    <a:pt x="30550" y="78564"/>
                  </a:lnTo>
                  <a:lnTo>
                    <a:pt x="30685" y="78714"/>
                  </a:lnTo>
                  <a:lnTo>
                    <a:pt x="30828" y="78857"/>
                  </a:lnTo>
                  <a:lnTo>
                    <a:pt x="30971" y="78993"/>
                  </a:lnTo>
                  <a:lnTo>
                    <a:pt x="31122" y="79128"/>
                  </a:lnTo>
                  <a:lnTo>
                    <a:pt x="31280" y="79256"/>
                  </a:lnTo>
                  <a:lnTo>
                    <a:pt x="31438" y="79377"/>
                  </a:lnTo>
                  <a:lnTo>
                    <a:pt x="31603" y="79489"/>
                  </a:lnTo>
                  <a:lnTo>
                    <a:pt x="31769" y="79602"/>
                  </a:lnTo>
                  <a:lnTo>
                    <a:pt x="31942" y="79700"/>
                  </a:lnTo>
                  <a:lnTo>
                    <a:pt x="32122" y="79798"/>
                  </a:lnTo>
                  <a:lnTo>
                    <a:pt x="32303" y="79888"/>
                  </a:lnTo>
                  <a:lnTo>
                    <a:pt x="32484" y="79963"/>
                  </a:lnTo>
                  <a:lnTo>
                    <a:pt x="32672" y="80039"/>
                  </a:lnTo>
                  <a:lnTo>
                    <a:pt x="32860" y="80106"/>
                  </a:lnTo>
                  <a:lnTo>
                    <a:pt x="33048" y="80167"/>
                  </a:lnTo>
                  <a:lnTo>
                    <a:pt x="33244" y="80219"/>
                  </a:lnTo>
                  <a:lnTo>
                    <a:pt x="33439" y="80264"/>
                  </a:lnTo>
                  <a:lnTo>
                    <a:pt x="33635" y="80302"/>
                  </a:lnTo>
                  <a:lnTo>
                    <a:pt x="33830" y="80325"/>
                  </a:lnTo>
                  <a:lnTo>
                    <a:pt x="34034" y="80347"/>
                  </a:lnTo>
                  <a:lnTo>
                    <a:pt x="34229" y="80355"/>
                  </a:lnTo>
                  <a:lnTo>
                    <a:pt x="34432" y="80355"/>
                  </a:lnTo>
                  <a:lnTo>
                    <a:pt x="34636" y="80347"/>
                  </a:lnTo>
                  <a:lnTo>
                    <a:pt x="34666" y="82574"/>
                  </a:lnTo>
                  <a:lnTo>
                    <a:pt x="34929" y="82642"/>
                  </a:lnTo>
                  <a:lnTo>
                    <a:pt x="35192" y="82702"/>
                  </a:lnTo>
                  <a:lnTo>
                    <a:pt x="35719" y="82815"/>
                  </a:lnTo>
                  <a:lnTo>
                    <a:pt x="36253" y="82906"/>
                  </a:lnTo>
                  <a:lnTo>
                    <a:pt x="36795" y="82988"/>
                  </a:lnTo>
                  <a:lnTo>
                    <a:pt x="37337" y="83041"/>
                  </a:lnTo>
                  <a:lnTo>
                    <a:pt x="37879" y="83086"/>
                  </a:lnTo>
                  <a:lnTo>
                    <a:pt x="38420" y="83109"/>
                  </a:lnTo>
                  <a:lnTo>
                    <a:pt x="38962" y="83116"/>
                  </a:lnTo>
                  <a:lnTo>
                    <a:pt x="39504" y="83101"/>
                  </a:lnTo>
                  <a:lnTo>
                    <a:pt x="40046" y="83079"/>
                  </a:lnTo>
                  <a:lnTo>
                    <a:pt x="40587" y="83033"/>
                  </a:lnTo>
                  <a:lnTo>
                    <a:pt x="41129" y="82966"/>
                  </a:lnTo>
                  <a:lnTo>
                    <a:pt x="41671" y="82883"/>
                  </a:lnTo>
                  <a:lnTo>
                    <a:pt x="42205" y="82785"/>
                  </a:lnTo>
                  <a:lnTo>
                    <a:pt x="42732" y="82672"/>
                  </a:lnTo>
                  <a:lnTo>
                    <a:pt x="42995" y="82605"/>
                  </a:lnTo>
                  <a:lnTo>
                    <a:pt x="43259" y="82537"/>
                  </a:lnTo>
                  <a:lnTo>
                    <a:pt x="43296" y="82206"/>
                  </a:lnTo>
                  <a:lnTo>
                    <a:pt x="43341" y="81882"/>
                  </a:lnTo>
                  <a:lnTo>
                    <a:pt x="43394" y="81551"/>
                  </a:lnTo>
                  <a:lnTo>
                    <a:pt x="43454" y="81228"/>
                  </a:lnTo>
                  <a:lnTo>
                    <a:pt x="43522" y="80904"/>
                  </a:lnTo>
                  <a:lnTo>
                    <a:pt x="43590" y="80580"/>
                  </a:lnTo>
                  <a:lnTo>
                    <a:pt x="43740" y="79933"/>
                  </a:lnTo>
                  <a:lnTo>
                    <a:pt x="43906" y="79294"/>
                  </a:lnTo>
                  <a:lnTo>
                    <a:pt x="44079" y="78654"/>
                  </a:lnTo>
                  <a:lnTo>
                    <a:pt x="44259" y="78015"/>
                  </a:lnTo>
                  <a:lnTo>
                    <a:pt x="44432" y="77375"/>
                  </a:lnTo>
                  <a:lnTo>
                    <a:pt x="44613" y="76653"/>
                  </a:lnTo>
                  <a:lnTo>
                    <a:pt x="44786" y="75923"/>
                  </a:lnTo>
                  <a:lnTo>
                    <a:pt x="44952" y="75193"/>
                  </a:lnTo>
                  <a:lnTo>
                    <a:pt x="45102" y="74463"/>
                  </a:lnTo>
                  <a:lnTo>
                    <a:pt x="45245" y="73726"/>
                  </a:lnTo>
                  <a:lnTo>
                    <a:pt x="45381" y="72996"/>
                  </a:lnTo>
                  <a:lnTo>
                    <a:pt x="45501" y="72258"/>
                  </a:lnTo>
                  <a:lnTo>
                    <a:pt x="45606" y="71513"/>
                  </a:lnTo>
                  <a:lnTo>
                    <a:pt x="45704" y="70776"/>
                  </a:lnTo>
                  <a:lnTo>
                    <a:pt x="45794" y="70031"/>
                  </a:lnTo>
                  <a:lnTo>
                    <a:pt x="45870" y="69286"/>
                  </a:lnTo>
                  <a:lnTo>
                    <a:pt x="45937" y="68541"/>
                  </a:lnTo>
                  <a:lnTo>
                    <a:pt x="45998" y="67796"/>
                  </a:lnTo>
                  <a:lnTo>
                    <a:pt x="46043" y="67051"/>
                  </a:lnTo>
                  <a:lnTo>
                    <a:pt x="46073" y="66307"/>
                  </a:lnTo>
                  <a:lnTo>
                    <a:pt x="46095" y="65562"/>
                  </a:lnTo>
                  <a:lnTo>
                    <a:pt x="46103" y="65170"/>
                  </a:lnTo>
                  <a:lnTo>
                    <a:pt x="46103" y="64787"/>
                  </a:lnTo>
                  <a:lnTo>
                    <a:pt x="46095" y="64403"/>
                  </a:lnTo>
                  <a:lnTo>
                    <a:pt x="46088" y="64019"/>
                  </a:lnTo>
                  <a:lnTo>
                    <a:pt x="46050" y="63244"/>
                  </a:lnTo>
                  <a:lnTo>
                    <a:pt x="46005" y="62477"/>
                  </a:lnTo>
                  <a:lnTo>
                    <a:pt x="45960" y="61709"/>
                  </a:lnTo>
                  <a:lnTo>
                    <a:pt x="45915" y="60942"/>
                  </a:lnTo>
                  <a:lnTo>
                    <a:pt x="45892" y="60174"/>
                  </a:lnTo>
                  <a:lnTo>
                    <a:pt x="45885" y="59790"/>
                  </a:lnTo>
                  <a:lnTo>
                    <a:pt x="45885" y="59407"/>
                  </a:lnTo>
                  <a:lnTo>
                    <a:pt x="45892" y="59045"/>
                  </a:lnTo>
                  <a:lnTo>
                    <a:pt x="45907" y="58684"/>
                  </a:lnTo>
                  <a:lnTo>
                    <a:pt x="45930" y="58323"/>
                  </a:lnTo>
                  <a:lnTo>
                    <a:pt x="45952" y="57962"/>
                  </a:lnTo>
                  <a:lnTo>
                    <a:pt x="45990" y="57601"/>
                  </a:lnTo>
                  <a:lnTo>
                    <a:pt x="46028" y="57239"/>
                  </a:lnTo>
                  <a:lnTo>
                    <a:pt x="46118" y="56510"/>
                  </a:lnTo>
                  <a:lnTo>
                    <a:pt x="46314" y="55057"/>
                  </a:lnTo>
                  <a:lnTo>
                    <a:pt x="46411" y="54335"/>
                  </a:lnTo>
                  <a:lnTo>
                    <a:pt x="46487" y="53620"/>
                  </a:lnTo>
                  <a:lnTo>
                    <a:pt x="46750" y="50941"/>
                  </a:lnTo>
                  <a:lnTo>
                    <a:pt x="46998" y="48263"/>
                  </a:lnTo>
                  <a:lnTo>
                    <a:pt x="47119" y="46923"/>
                  </a:lnTo>
                  <a:lnTo>
                    <a:pt x="47224" y="45584"/>
                  </a:lnTo>
                  <a:lnTo>
                    <a:pt x="47329" y="44237"/>
                  </a:lnTo>
                  <a:lnTo>
                    <a:pt x="47435" y="42898"/>
                  </a:lnTo>
                  <a:lnTo>
                    <a:pt x="47525" y="41551"/>
                  </a:lnTo>
                  <a:lnTo>
                    <a:pt x="47615" y="40212"/>
                  </a:lnTo>
                  <a:lnTo>
                    <a:pt x="47691" y="38865"/>
                  </a:lnTo>
                  <a:lnTo>
                    <a:pt x="47766" y="37518"/>
                  </a:lnTo>
                  <a:lnTo>
                    <a:pt x="47826" y="36178"/>
                  </a:lnTo>
                  <a:lnTo>
                    <a:pt x="47879" y="34831"/>
                  </a:lnTo>
                  <a:lnTo>
                    <a:pt x="47924" y="33485"/>
                  </a:lnTo>
                  <a:lnTo>
                    <a:pt x="47961" y="32138"/>
                  </a:lnTo>
                  <a:lnTo>
                    <a:pt x="47961" y="31430"/>
                  </a:lnTo>
                  <a:lnTo>
                    <a:pt x="47946" y="30716"/>
                  </a:lnTo>
                  <a:lnTo>
                    <a:pt x="47939" y="30008"/>
                  </a:lnTo>
                  <a:lnTo>
                    <a:pt x="47916" y="29301"/>
                  </a:lnTo>
                  <a:lnTo>
                    <a:pt x="47871" y="27879"/>
                  </a:lnTo>
                  <a:lnTo>
                    <a:pt x="47803" y="26457"/>
                  </a:lnTo>
                  <a:lnTo>
                    <a:pt x="47728" y="25035"/>
                  </a:lnTo>
                  <a:lnTo>
                    <a:pt x="47638" y="23612"/>
                  </a:lnTo>
                  <a:lnTo>
                    <a:pt x="47533" y="22198"/>
                  </a:lnTo>
                  <a:lnTo>
                    <a:pt x="47420" y="20776"/>
                  </a:lnTo>
                  <a:lnTo>
                    <a:pt x="47307" y="19361"/>
                  </a:lnTo>
                  <a:lnTo>
                    <a:pt x="47186" y="17939"/>
                  </a:lnTo>
                  <a:lnTo>
                    <a:pt x="46938" y="15102"/>
                  </a:lnTo>
                  <a:lnTo>
                    <a:pt x="46690" y="12265"/>
                  </a:lnTo>
                  <a:lnTo>
                    <a:pt x="46577" y="10851"/>
                  </a:lnTo>
                  <a:lnTo>
                    <a:pt x="46464" y="9436"/>
                  </a:lnTo>
                  <a:lnTo>
                    <a:pt x="46419" y="8804"/>
                  </a:lnTo>
                  <a:lnTo>
                    <a:pt x="46389" y="8488"/>
                  </a:lnTo>
                  <a:lnTo>
                    <a:pt x="46351" y="8172"/>
                  </a:lnTo>
                  <a:lnTo>
                    <a:pt x="46306" y="7856"/>
                  </a:lnTo>
                  <a:lnTo>
                    <a:pt x="46253" y="7548"/>
                  </a:lnTo>
                  <a:lnTo>
                    <a:pt x="46193" y="7232"/>
                  </a:lnTo>
                  <a:lnTo>
                    <a:pt x="46118" y="6931"/>
                  </a:lnTo>
                  <a:lnTo>
                    <a:pt x="46028" y="6630"/>
                  </a:lnTo>
                  <a:lnTo>
                    <a:pt x="45930" y="6336"/>
                  </a:lnTo>
                  <a:lnTo>
                    <a:pt x="45877" y="6193"/>
                  </a:lnTo>
                  <a:lnTo>
                    <a:pt x="45817" y="6050"/>
                  </a:lnTo>
                  <a:lnTo>
                    <a:pt x="45749" y="5915"/>
                  </a:lnTo>
                  <a:lnTo>
                    <a:pt x="45682" y="5779"/>
                  </a:lnTo>
                  <a:lnTo>
                    <a:pt x="45614" y="5644"/>
                  </a:lnTo>
                  <a:lnTo>
                    <a:pt x="45531" y="5516"/>
                  </a:lnTo>
                  <a:lnTo>
                    <a:pt x="45456" y="5388"/>
                  </a:lnTo>
                  <a:lnTo>
                    <a:pt x="45365" y="5260"/>
                  </a:lnTo>
                  <a:lnTo>
                    <a:pt x="45275" y="5140"/>
                  </a:lnTo>
                  <a:lnTo>
                    <a:pt x="45177" y="5019"/>
                  </a:lnTo>
                  <a:lnTo>
                    <a:pt x="45072" y="4907"/>
                  </a:lnTo>
                  <a:lnTo>
                    <a:pt x="44967" y="4794"/>
                  </a:lnTo>
                  <a:lnTo>
                    <a:pt x="44816" y="4658"/>
                  </a:lnTo>
                  <a:lnTo>
                    <a:pt x="44658" y="4523"/>
                  </a:lnTo>
                  <a:lnTo>
                    <a:pt x="44335" y="4267"/>
                  </a:lnTo>
                  <a:lnTo>
                    <a:pt x="44169" y="4139"/>
                  </a:lnTo>
                  <a:lnTo>
                    <a:pt x="44011" y="4011"/>
                  </a:lnTo>
                  <a:lnTo>
                    <a:pt x="43861" y="3876"/>
                  </a:lnTo>
                  <a:lnTo>
                    <a:pt x="43710" y="3725"/>
                  </a:lnTo>
                  <a:lnTo>
                    <a:pt x="43642" y="3657"/>
                  </a:lnTo>
                  <a:lnTo>
                    <a:pt x="43582" y="3582"/>
                  </a:lnTo>
                  <a:lnTo>
                    <a:pt x="43530" y="3499"/>
                  </a:lnTo>
                  <a:lnTo>
                    <a:pt x="43477" y="3417"/>
                  </a:lnTo>
                  <a:lnTo>
                    <a:pt x="43424" y="3334"/>
                  </a:lnTo>
                  <a:lnTo>
                    <a:pt x="43379" y="3244"/>
                  </a:lnTo>
                  <a:lnTo>
                    <a:pt x="43304" y="3063"/>
                  </a:lnTo>
                  <a:lnTo>
                    <a:pt x="43236" y="2867"/>
                  </a:lnTo>
                  <a:lnTo>
                    <a:pt x="43176" y="2672"/>
                  </a:lnTo>
                  <a:lnTo>
                    <a:pt x="43123" y="2469"/>
                  </a:lnTo>
                  <a:lnTo>
                    <a:pt x="43078" y="2258"/>
                  </a:lnTo>
                  <a:lnTo>
                    <a:pt x="42995" y="1837"/>
                  </a:lnTo>
                  <a:lnTo>
                    <a:pt x="42912" y="1415"/>
                  </a:lnTo>
                  <a:lnTo>
                    <a:pt x="42867" y="1212"/>
                  </a:lnTo>
                  <a:lnTo>
                    <a:pt x="42815" y="1009"/>
                  </a:lnTo>
                  <a:lnTo>
                    <a:pt x="42754" y="813"/>
                  </a:lnTo>
                  <a:lnTo>
                    <a:pt x="42679" y="633"/>
                  </a:lnTo>
                  <a:lnTo>
                    <a:pt x="42077" y="550"/>
                  </a:lnTo>
                  <a:lnTo>
                    <a:pt x="41475" y="482"/>
                  </a:lnTo>
                  <a:lnTo>
                    <a:pt x="40873" y="414"/>
                  </a:lnTo>
                  <a:lnTo>
                    <a:pt x="40271" y="354"/>
                  </a:lnTo>
                  <a:lnTo>
                    <a:pt x="39662" y="294"/>
                  </a:lnTo>
                  <a:lnTo>
                    <a:pt x="39060" y="241"/>
                  </a:lnTo>
                  <a:lnTo>
                    <a:pt x="38458" y="196"/>
                  </a:lnTo>
                  <a:lnTo>
                    <a:pt x="37849" y="151"/>
                  </a:lnTo>
                  <a:lnTo>
                    <a:pt x="37247" y="113"/>
                  </a:lnTo>
                  <a:lnTo>
                    <a:pt x="36637" y="83"/>
                  </a:lnTo>
                  <a:lnTo>
                    <a:pt x="36028" y="53"/>
                  </a:lnTo>
                  <a:lnTo>
                    <a:pt x="35426" y="38"/>
                  </a:lnTo>
                  <a:lnTo>
                    <a:pt x="34816" y="16"/>
                  </a:lnTo>
                  <a:lnTo>
                    <a:pt x="34207" y="8"/>
                  </a:lnTo>
                  <a:lnTo>
                    <a:pt x="33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297175" y="2936025"/>
              <a:ext cx="633775" cy="350100"/>
            </a:xfrm>
            <a:custGeom>
              <a:avLst/>
              <a:gdLst/>
              <a:ahLst/>
              <a:cxnLst/>
              <a:rect l="l" t="t" r="r" b="b"/>
              <a:pathLst>
                <a:path w="25351" h="14004" extrusionOk="0">
                  <a:moveTo>
                    <a:pt x="5712" y="0"/>
                  </a:moveTo>
                  <a:lnTo>
                    <a:pt x="4756" y="8"/>
                  </a:lnTo>
                  <a:lnTo>
                    <a:pt x="4696" y="106"/>
                  </a:lnTo>
                  <a:lnTo>
                    <a:pt x="4628" y="219"/>
                  </a:lnTo>
                  <a:lnTo>
                    <a:pt x="4485" y="482"/>
                  </a:lnTo>
                  <a:lnTo>
                    <a:pt x="4335" y="791"/>
                  </a:lnTo>
                  <a:lnTo>
                    <a:pt x="4177" y="1152"/>
                  </a:lnTo>
                  <a:lnTo>
                    <a:pt x="4011" y="1558"/>
                  </a:lnTo>
                  <a:lnTo>
                    <a:pt x="3831" y="2002"/>
                  </a:lnTo>
                  <a:lnTo>
                    <a:pt x="3650" y="2484"/>
                  </a:lnTo>
                  <a:lnTo>
                    <a:pt x="3462" y="2995"/>
                  </a:lnTo>
                  <a:lnTo>
                    <a:pt x="3266" y="3529"/>
                  </a:lnTo>
                  <a:lnTo>
                    <a:pt x="3071" y="4094"/>
                  </a:lnTo>
                  <a:lnTo>
                    <a:pt x="2672" y="5268"/>
                  </a:lnTo>
                  <a:lnTo>
                    <a:pt x="2281" y="6487"/>
                  </a:lnTo>
                  <a:lnTo>
                    <a:pt x="1889" y="7713"/>
                  </a:lnTo>
                  <a:lnTo>
                    <a:pt x="1513" y="8925"/>
                  </a:lnTo>
                  <a:lnTo>
                    <a:pt x="1160" y="10076"/>
                  </a:lnTo>
                  <a:lnTo>
                    <a:pt x="558" y="12085"/>
                  </a:lnTo>
                  <a:lnTo>
                    <a:pt x="151" y="13484"/>
                  </a:lnTo>
                  <a:lnTo>
                    <a:pt x="1" y="14004"/>
                  </a:lnTo>
                  <a:lnTo>
                    <a:pt x="1" y="14004"/>
                  </a:lnTo>
                  <a:lnTo>
                    <a:pt x="550" y="13936"/>
                  </a:lnTo>
                  <a:lnTo>
                    <a:pt x="1099" y="13861"/>
                  </a:lnTo>
                  <a:lnTo>
                    <a:pt x="1641" y="13778"/>
                  </a:lnTo>
                  <a:lnTo>
                    <a:pt x="2190" y="13695"/>
                  </a:lnTo>
                  <a:lnTo>
                    <a:pt x="2740" y="13605"/>
                  </a:lnTo>
                  <a:lnTo>
                    <a:pt x="3289" y="13507"/>
                  </a:lnTo>
                  <a:lnTo>
                    <a:pt x="3831" y="13409"/>
                  </a:lnTo>
                  <a:lnTo>
                    <a:pt x="4372" y="13304"/>
                  </a:lnTo>
                  <a:lnTo>
                    <a:pt x="4922" y="13198"/>
                  </a:lnTo>
                  <a:lnTo>
                    <a:pt x="5464" y="13078"/>
                  </a:lnTo>
                  <a:lnTo>
                    <a:pt x="6005" y="12965"/>
                  </a:lnTo>
                  <a:lnTo>
                    <a:pt x="6547" y="12837"/>
                  </a:lnTo>
                  <a:lnTo>
                    <a:pt x="7089" y="12709"/>
                  </a:lnTo>
                  <a:lnTo>
                    <a:pt x="7623" y="12574"/>
                  </a:lnTo>
                  <a:lnTo>
                    <a:pt x="8157" y="12431"/>
                  </a:lnTo>
                  <a:lnTo>
                    <a:pt x="8699" y="12288"/>
                  </a:lnTo>
                  <a:lnTo>
                    <a:pt x="9233" y="12138"/>
                  </a:lnTo>
                  <a:lnTo>
                    <a:pt x="9760" y="11980"/>
                  </a:lnTo>
                  <a:lnTo>
                    <a:pt x="10294" y="11814"/>
                  </a:lnTo>
                  <a:lnTo>
                    <a:pt x="10821" y="11648"/>
                  </a:lnTo>
                  <a:lnTo>
                    <a:pt x="11348" y="11475"/>
                  </a:lnTo>
                  <a:lnTo>
                    <a:pt x="11874" y="11295"/>
                  </a:lnTo>
                  <a:lnTo>
                    <a:pt x="12394" y="11107"/>
                  </a:lnTo>
                  <a:lnTo>
                    <a:pt x="12920" y="10919"/>
                  </a:lnTo>
                  <a:lnTo>
                    <a:pt x="13432" y="10723"/>
                  </a:lnTo>
                  <a:lnTo>
                    <a:pt x="13951" y="10520"/>
                  </a:lnTo>
                  <a:lnTo>
                    <a:pt x="14463" y="10309"/>
                  </a:lnTo>
                  <a:lnTo>
                    <a:pt x="14974" y="10098"/>
                  </a:lnTo>
                  <a:lnTo>
                    <a:pt x="15486" y="9873"/>
                  </a:lnTo>
                  <a:lnTo>
                    <a:pt x="15990" y="9647"/>
                  </a:lnTo>
                  <a:lnTo>
                    <a:pt x="16494" y="9414"/>
                  </a:lnTo>
                  <a:lnTo>
                    <a:pt x="16991" y="9180"/>
                  </a:lnTo>
                  <a:lnTo>
                    <a:pt x="17638" y="8857"/>
                  </a:lnTo>
                  <a:lnTo>
                    <a:pt x="18278" y="8526"/>
                  </a:lnTo>
                  <a:lnTo>
                    <a:pt x="18902" y="8180"/>
                  </a:lnTo>
                  <a:lnTo>
                    <a:pt x="19527" y="7826"/>
                  </a:lnTo>
                  <a:lnTo>
                    <a:pt x="19753" y="7683"/>
                  </a:lnTo>
                  <a:lnTo>
                    <a:pt x="19978" y="7540"/>
                  </a:lnTo>
                  <a:lnTo>
                    <a:pt x="20204" y="7397"/>
                  </a:lnTo>
                  <a:lnTo>
                    <a:pt x="20317" y="7329"/>
                  </a:lnTo>
                  <a:lnTo>
                    <a:pt x="20437" y="7269"/>
                  </a:lnTo>
                  <a:lnTo>
                    <a:pt x="20573" y="7201"/>
                  </a:lnTo>
                  <a:lnTo>
                    <a:pt x="20716" y="7141"/>
                  </a:lnTo>
                  <a:lnTo>
                    <a:pt x="20859" y="7089"/>
                  </a:lnTo>
                  <a:lnTo>
                    <a:pt x="21009" y="7028"/>
                  </a:lnTo>
                  <a:lnTo>
                    <a:pt x="21310" y="6931"/>
                  </a:lnTo>
                  <a:lnTo>
                    <a:pt x="21619" y="6848"/>
                  </a:lnTo>
                  <a:lnTo>
                    <a:pt x="22251" y="6682"/>
                  </a:lnTo>
                  <a:lnTo>
                    <a:pt x="22559" y="6599"/>
                  </a:lnTo>
                  <a:lnTo>
                    <a:pt x="22860" y="6517"/>
                  </a:lnTo>
                  <a:lnTo>
                    <a:pt x="22981" y="6727"/>
                  </a:lnTo>
                  <a:lnTo>
                    <a:pt x="23108" y="6938"/>
                  </a:lnTo>
                  <a:lnTo>
                    <a:pt x="23244" y="7149"/>
                  </a:lnTo>
                  <a:lnTo>
                    <a:pt x="23379" y="7352"/>
                  </a:lnTo>
                  <a:lnTo>
                    <a:pt x="23522" y="7555"/>
                  </a:lnTo>
                  <a:lnTo>
                    <a:pt x="23665" y="7751"/>
                  </a:lnTo>
                  <a:lnTo>
                    <a:pt x="23816" y="7946"/>
                  </a:lnTo>
                  <a:lnTo>
                    <a:pt x="23966" y="8142"/>
                  </a:lnTo>
                  <a:lnTo>
                    <a:pt x="24124" y="8330"/>
                  </a:lnTo>
                  <a:lnTo>
                    <a:pt x="24282" y="8518"/>
                  </a:lnTo>
                  <a:lnTo>
                    <a:pt x="24448" y="8699"/>
                  </a:lnTo>
                  <a:lnTo>
                    <a:pt x="24613" y="8879"/>
                  </a:lnTo>
                  <a:lnTo>
                    <a:pt x="24786" y="9060"/>
                  </a:lnTo>
                  <a:lnTo>
                    <a:pt x="24959" y="9233"/>
                  </a:lnTo>
                  <a:lnTo>
                    <a:pt x="25133" y="9406"/>
                  </a:lnTo>
                  <a:lnTo>
                    <a:pt x="25313" y="9572"/>
                  </a:lnTo>
                  <a:lnTo>
                    <a:pt x="25336" y="9301"/>
                  </a:lnTo>
                  <a:lnTo>
                    <a:pt x="25343" y="9030"/>
                  </a:lnTo>
                  <a:lnTo>
                    <a:pt x="25351" y="8759"/>
                  </a:lnTo>
                  <a:lnTo>
                    <a:pt x="25351" y="8488"/>
                  </a:lnTo>
                  <a:lnTo>
                    <a:pt x="25343" y="8210"/>
                  </a:lnTo>
                  <a:lnTo>
                    <a:pt x="25336" y="7939"/>
                  </a:lnTo>
                  <a:lnTo>
                    <a:pt x="25306" y="7390"/>
                  </a:lnTo>
                  <a:lnTo>
                    <a:pt x="25260" y="6840"/>
                  </a:lnTo>
                  <a:lnTo>
                    <a:pt x="25208" y="6291"/>
                  </a:lnTo>
                  <a:lnTo>
                    <a:pt x="25148" y="5742"/>
                  </a:lnTo>
                  <a:lnTo>
                    <a:pt x="25087" y="5200"/>
                  </a:lnTo>
                  <a:lnTo>
                    <a:pt x="24975" y="4259"/>
                  </a:lnTo>
                  <a:lnTo>
                    <a:pt x="24907" y="3778"/>
                  </a:lnTo>
                  <a:lnTo>
                    <a:pt x="24869" y="3529"/>
                  </a:lnTo>
                  <a:lnTo>
                    <a:pt x="24824" y="3289"/>
                  </a:lnTo>
                  <a:lnTo>
                    <a:pt x="24771" y="3048"/>
                  </a:lnTo>
                  <a:lnTo>
                    <a:pt x="24719" y="2807"/>
                  </a:lnTo>
                  <a:lnTo>
                    <a:pt x="24659" y="2566"/>
                  </a:lnTo>
                  <a:lnTo>
                    <a:pt x="24591" y="2333"/>
                  </a:lnTo>
                  <a:lnTo>
                    <a:pt x="24508" y="2107"/>
                  </a:lnTo>
                  <a:lnTo>
                    <a:pt x="24425" y="1882"/>
                  </a:lnTo>
                  <a:lnTo>
                    <a:pt x="24327" y="1671"/>
                  </a:lnTo>
                  <a:lnTo>
                    <a:pt x="24222" y="1460"/>
                  </a:lnTo>
                  <a:lnTo>
                    <a:pt x="24207" y="1453"/>
                  </a:lnTo>
                  <a:lnTo>
                    <a:pt x="24162" y="1438"/>
                  </a:lnTo>
                  <a:lnTo>
                    <a:pt x="24064" y="1438"/>
                  </a:lnTo>
                  <a:lnTo>
                    <a:pt x="23996" y="1445"/>
                  </a:lnTo>
                  <a:lnTo>
                    <a:pt x="23914" y="1460"/>
                  </a:lnTo>
                  <a:lnTo>
                    <a:pt x="23816" y="1483"/>
                  </a:lnTo>
                  <a:lnTo>
                    <a:pt x="23695" y="1520"/>
                  </a:lnTo>
                  <a:lnTo>
                    <a:pt x="23560" y="1573"/>
                  </a:lnTo>
                  <a:lnTo>
                    <a:pt x="23402" y="1633"/>
                  </a:lnTo>
                  <a:lnTo>
                    <a:pt x="23221" y="1716"/>
                  </a:lnTo>
                  <a:lnTo>
                    <a:pt x="23018" y="1821"/>
                  </a:lnTo>
                  <a:lnTo>
                    <a:pt x="22792" y="1942"/>
                  </a:lnTo>
                  <a:lnTo>
                    <a:pt x="22537" y="2085"/>
                  </a:lnTo>
                  <a:lnTo>
                    <a:pt x="22273" y="2040"/>
                  </a:lnTo>
                  <a:lnTo>
                    <a:pt x="22002" y="1987"/>
                  </a:lnTo>
                  <a:lnTo>
                    <a:pt x="21415" y="1867"/>
                  </a:lnTo>
                  <a:lnTo>
                    <a:pt x="20776" y="1716"/>
                  </a:lnTo>
                  <a:lnTo>
                    <a:pt x="20069" y="1551"/>
                  </a:lnTo>
                  <a:lnTo>
                    <a:pt x="19294" y="1377"/>
                  </a:lnTo>
                  <a:lnTo>
                    <a:pt x="18443" y="1189"/>
                  </a:lnTo>
                  <a:lnTo>
                    <a:pt x="17518" y="1009"/>
                  </a:lnTo>
                  <a:lnTo>
                    <a:pt x="17021" y="911"/>
                  </a:lnTo>
                  <a:lnTo>
                    <a:pt x="16502" y="821"/>
                  </a:lnTo>
                  <a:lnTo>
                    <a:pt x="15968" y="730"/>
                  </a:lnTo>
                  <a:lnTo>
                    <a:pt x="15403" y="640"/>
                  </a:lnTo>
                  <a:lnTo>
                    <a:pt x="14816" y="557"/>
                  </a:lnTo>
                  <a:lnTo>
                    <a:pt x="14207" y="475"/>
                  </a:lnTo>
                  <a:lnTo>
                    <a:pt x="13575" y="399"/>
                  </a:lnTo>
                  <a:lnTo>
                    <a:pt x="12913" y="324"/>
                  </a:lnTo>
                  <a:lnTo>
                    <a:pt x="12228" y="264"/>
                  </a:lnTo>
                  <a:lnTo>
                    <a:pt x="11513" y="204"/>
                  </a:lnTo>
                  <a:lnTo>
                    <a:pt x="10768" y="143"/>
                  </a:lnTo>
                  <a:lnTo>
                    <a:pt x="10001" y="98"/>
                  </a:lnTo>
                  <a:lnTo>
                    <a:pt x="9203" y="61"/>
                  </a:lnTo>
                  <a:lnTo>
                    <a:pt x="8375" y="31"/>
                  </a:lnTo>
                  <a:lnTo>
                    <a:pt x="7518" y="8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14075" y="3023300"/>
              <a:ext cx="1350300" cy="999675"/>
            </a:xfrm>
            <a:custGeom>
              <a:avLst/>
              <a:gdLst/>
              <a:ahLst/>
              <a:cxnLst/>
              <a:rect l="l" t="t" r="r" b="b"/>
              <a:pathLst>
                <a:path w="54012" h="39987" extrusionOk="0">
                  <a:moveTo>
                    <a:pt x="53484" y="1"/>
                  </a:moveTo>
                  <a:lnTo>
                    <a:pt x="52634" y="8"/>
                  </a:lnTo>
                  <a:lnTo>
                    <a:pt x="51716" y="31"/>
                  </a:lnTo>
                  <a:lnTo>
                    <a:pt x="50738" y="61"/>
                  </a:lnTo>
                  <a:lnTo>
                    <a:pt x="49707" y="106"/>
                  </a:lnTo>
                  <a:lnTo>
                    <a:pt x="48646" y="159"/>
                  </a:lnTo>
                  <a:lnTo>
                    <a:pt x="47563" y="227"/>
                  </a:lnTo>
                  <a:lnTo>
                    <a:pt x="46464" y="317"/>
                  </a:lnTo>
                  <a:lnTo>
                    <a:pt x="45915" y="370"/>
                  </a:lnTo>
                  <a:lnTo>
                    <a:pt x="45365" y="422"/>
                  </a:lnTo>
                  <a:lnTo>
                    <a:pt x="44816" y="482"/>
                  </a:lnTo>
                  <a:lnTo>
                    <a:pt x="44274" y="550"/>
                  </a:lnTo>
                  <a:lnTo>
                    <a:pt x="43733" y="625"/>
                  </a:lnTo>
                  <a:lnTo>
                    <a:pt x="43198" y="701"/>
                  </a:lnTo>
                  <a:lnTo>
                    <a:pt x="42679" y="783"/>
                  </a:lnTo>
                  <a:lnTo>
                    <a:pt x="42160" y="874"/>
                  </a:lnTo>
                  <a:lnTo>
                    <a:pt x="41656" y="972"/>
                  </a:lnTo>
                  <a:lnTo>
                    <a:pt x="41167" y="1077"/>
                  </a:lnTo>
                  <a:lnTo>
                    <a:pt x="40693" y="1190"/>
                  </a:lnTo>
                  <a:lnTo>
                    <a:pt x="40226" y="1303"/>
                  </a:lnTo>
                  <a:lnTo>
                    <a:pt x="39782" y="1431"/>
                  </a:lnTo>
                  <a:lnTo>
                    <a:pt x="39353" y="1558"/>
                  </a:lnTo>
                  <a:lnTo>
                    <a:pt x="38940" y="1701"/>
                  </a:lnTo>
                  <a:lnTo>
                    <a:pt x="38556" y="1852"/>
                  </a:lnTo>
                  <a:lnTo>
                    <a:pt x="38187" y="2002"/>
                  </a:lnTo>
                  <a:lnTo>
                    <a:pt x="38014" y="2085"/>
                  </a:lnTo>
                  <a:lnTo>
                    <a:pt x="37848" y="2168"/>
                  </a:lnTo>
                  <a:lnTo>
                    <a:pt x="37728" y="2236"/>
                  </a:lnTo>
                  <a:lnTo>
                    <a:pt x="37608" y="2303"/>
                  </a:lnTo>
                  <a:lnTo>
                    <a:pt x="37487" y="2386"/>
                  </a:lnTo>
                  <a:lnTo>
                    <a:pt x="37367" y="2476"/>
                  </a:lnTo>
                  <a:lnTo>
                    <a:pt x="37247" y="2567"/>
                  </a:lnTo>
                  <a:lnTo>
                    <a:pt x="37126" y="2672"/>
                  </a:lnTo>
                  <a:lnTo>
                    <a:pt x="37006" y="2777"/>
                  </a:lnTo>
                  <a:lnTo>
                    <a:pt x="36885" y="2898"/>
                  </a:lnTo>
                  <a:lnTo>
                    <a:pt x="36645" y="3146"/>
                  </a:lnTo>
                  <a:lnTo>
                    <a:pt x="36404" y="3432"/>
                  </a:lnTo>
                  <a:lnTo>
                    <a:pt x="36155" y="3733"/>
                  </a:lnTo>
                  <a:lnTo>
                    <a:pt x="35907" y="4064"/>
                  </a:lnTo>
                  <a:lnTo>
                    <a:pt x="35651" y="4418"/>
                  </a:lnTo>
                  <a:lnTo>
                    <a:pt x="35395" y="4794"/>
                  </a:lnTo>
                  <a:lnTo>
                    <a:pt x="35140" y="5185"/>
                  </a:lnTo>
                  <a:lnTo>
                    <a:pt x="34869" y="5607"/>
                  </a:lnTo>
                  <a:lnTo>
                    <a:pt x="34598" y="6043"/>
                  </a:lnTo>
                  <a:lnTo>
                    <a:pt x="34319" y="6502"/>
                  </a:lnTo>
                  <a:lnTo>
                    <a:pt x="33748" y="7473"/>
                  </a:lnTo>
                  <a:lnTo>
                    <a:pt x="32491" y="9602"/>
                  </a:lnTo>
                  <a:lnTo>
                    <a:pt x="31806" y="10746"/>
                  </a:lnTo>
                  <a:lnTo>
                    <a:pt x="31445" y="11340"/>
                  </a:lnTo>
                  <a:lnTo>
                    <a:pt x="31069" y="11935"/>
                  </a:lnTo>
                  <a:lnTo>
                    <a:pt x="30685" y="12544"/>
                  </a:lnTo>
                  <a:lnTo>
                    <a:pt x="30286" y="13169"/>
                  </a:lnTo>
                  <a:lnTo>
                    <a:pt x="29880" y="13793"/>
                  </a:lnTo>
                  <a:lnTo>
                    <a:pt x="29451" y="14425"/>
                  </a:lnTo>
                  <a:lnTo>
                    <a:pt x="29015" y="15057"/>
                  </a:lnTo>
                  <a:lnTo>
                    <a:pt x="28556" y="15705"/>
                  </a:lnTo>
                  <a:lnTo>
                    <a:pt x="28089" y="16352"/>
                  </a:lnTo>
                  <a:lnTo>
                    <a:pt x="27600" y="16999"/>
                  </a:lnTo>
                  <a:lnTo>
                    <a:pt x="27096" y="17646"/>
                  </a:lnTo>
                  <a:lnTo>
                    <a:pt x="26577" y="18300"/>
                  </a:lnTo>
                  <a:lnTo>
                    <a:pt x="26035" y="18955"/>
                  </a:lnTo>
                  <a:lnTo>
                    <a:pt x="25478" y="19602"/>
                  </a:lnTo>
                  <a:lnTo>
                    <a:pt x="24899" y="20257"/>
                  </a:lnTo>
                  <a:lnTo>
                    <a:pt x="24304" y="20904"/>
                  </a:lnTo>
                  <a:lnTo>
                    <a:pt x="23687" y="21544"/>
                  </a:lnTo>
                  <a:lnTo>
                    <a:pt x="23364" y="21867"/>
                  </a:lnTo>
                  <a:lnTo>
                    <a:pt x="23048" y="22191"/>
                  </a:lnTo>
                  <a:lnTo>
                    <a:pt x="22717" y="22507"/>
                  </a:lnTo>
                  <a:lnTo>
                    <a:pt x="22386" y="22823"/>
                  </a:lnTo>
                  <a:lnTo>
                    <a:pt x="22047" y="23139"/>
                  </a:lnTo>
                  <a:lnTo>
                    <a:pt x="21701" y="23455"/>
                  </a:lnTo>
                  <a:lnTo>
                    <a:pt x="21355" y="23763"/>
                  </a:lnTo>
                  <a:lnTo>
                    <a:pt x="21001" y="24072"/>
                  </a:lnTo>
                  <a:lnTo>
                    <a:pt x="20640" y="24380"/>
                  </a:lnTo>
                  <a:lnTo>
                    <a:pt x="20271" y="24689"/>
                  </a:lnTo>
                  <a:lnTo>
                    <a:pt x="19895" y="24990"/>
                  </a:lnTo>
                  <a:lnTo>
                    <a:pt x="19519" y="25291"/>
                  </a:lnTo>
                  <a:lnTo>
                    <a:pt x="19135" y="25592"/>
                  </a:lnTo>
                  <a:lnTo>
                    <a:pt x="18744" y="25885"/>
                  </a:lnTo>
                  <a:lnTo>
                    <a:pt x="18345" y="26179"/>
                  </a:lnTo>
                  <a:lnTo>
                    <a:pt x="17946" y="26472"/>
                  </a:lnTo>
                  <a:lnTo>
                    <a:pt x="17532" y="26758"/>
                  </a:lnTo>
                  <a:lnTo>
                    <a:pt x="17118" y="27044"/>
                  </a:lnTo>
                  <a:lnTo>
                    <a:pt x="16697" y="27330"/>
                  </a:lnTo>
                  <a:lnTo>
                    <a:pt x="16268" y="27608"/>
                  </a:lnTo>
                  <a:lnTo>
                    <a:pt x="15832" y="27887"/>
                  </a:lnTo>
                  <a:lnTo>
                    <a:pt x="15388" y="28158"/>
                  </a:lnTo>
                  <a:lnTo>
                    <a:pt x="14936" y="28428"/>
                  </a:lnTo>
                  <a:lnTo>
                    <a:pt x="14485" y="28692"/>
                  </a:lnTo>
                  <a:lnTo>
                    <a:pt x="14018" y="28948"/>
                  </a:lnTo>
                  <a:lnTo>
                    <a:pt x="13552" y="29211"/>
                  </a:lnTo>
                  <a:lnTo>
                    <a:pt x="13070" y="29459"/>
                  </a:lnTo>
                  <a:lnTo>
                    <a:pt x="12589" y="29708"/>
                  </a:lnTo>
                  <a:lnTo>
                    <a:pt x="12100" y="29956"/>
                  </a:lnTo>
                  <a:lnTo>
                    <a:pt x="11603" y="30197"/>
                  </a:lnTo>
                  <a:lnTo>
                    <a:pt x="11091" y="30430"/>
                  </a:lnTo>
                  <a:lnTo>
                    <a:pt x="10580" y="30663"/>
                  </a:lnTo>
                  <a:lnTo>
                    <a:pt x="10060" y="30889"/>
                  </a:lnTo>
                  <a:lnTo>
                    <a:pt x="9534" y="31115"/>
                  </a:lnTo>
                  <a:lnTo>
                    <a:pt x="9000" y="31333"/>
                  </a:lnTo>
                  <a:lnTo>
                    <a:pt x="8450" y="31544"/>
                  </a:lnTo>
                  <a:lnTo>
                    <a:pt x="7901" y="31754"/>
                  </a:lnTo>
                  <a:lnTo>
                    <a:pt x="7344" y="31950"/>
                  </a:lnTo>
                  <a:lnTo>
                    <a:pt x="6780" y="32153"/>
                  </a:lnTo>
                  <a:lnTo>
                    <a:pt x="6200" y="32341"/>
                  </a:lnTo>
                  <a:lnTo>
                    <a:pt x="5621" y="32529"/>
                  </a:lnTo>
                  <a:lnTo>
                    <a:pt x="5027" y="32710"/>
                  </a:lnTo>
                  <a:lnTo>
                    <a:pt x="4432" y="32883"/>
                  </a:lnTo>
                  <a:lnTo>
                    <a:pt x="3823" y="33048"/>
                  </a:lnTo>
                  <a:lnTo>
                    <a:pt x="3206" y="33214"/>
                  </a:lnTo>
                  <a:lnTo>
                    <a:pt x="2581" y="33365"/>
                  </a:lnTo>
                  <a:lnTo>
                    <a:pt x="1949" y="33515"/>
                  </a:lnTo>
                  <a:lnTo>
                    <a:pt x="1310" y="33658"/>
                  </a:lnTo>
                  <a:lnTo>
                    <a:pt x="662" y="33793"/>
                  </a:lnTo>
                  <a:lnTo>
                    <a:pt x="0" y="33929"/>
                  </a:lnTo>
                  <a:lnTo>
                    <a:pt x="83" y="34019"/>
                  </a:lnTo>
                  <a:lnTo>
                    <a:pt x="331" y="34290"/>
                  </a:lnTo>
                  <a:lnTo>
                    <a:pt x="512" y="34478"/>
                  </a:lnTo>
                  <a:lnTo>
                    <a:pt x="738" y="34704"/>
                  </a:lnTo>
                  <a:lnTo>
                    <a:pt x="1001" y="34952"/>
                  </a:lnTo>
                  <a:lnTo>
                    <a:pt x="1310" y="35223"/>
                  </a:lnTo>
                  <a:lnTo>
                    <a:pt x="1648" y="35517"/>
                  </a:lnTo>
                  <a:lnTo>
                    <a:pt x="2032" y="35825"/>
                  </a:lnTo>
                  <a:lnTo>
                    <a:pt x="2453" y="36149"/>
                  </a:lnTo>
                  <a:lnTo>
                    <a:pt x="2920" y="36480"/>
                  </a:lnTo>
                  <a:lnTo>
                    <a:pt x="3161" y="36653"/>
                  </a:lnTo>
                  <a:lnTo>
                    <a:pt x="3416" y="36818"/>
                  </a:lnTo>
                  <a:lnTo>
                    <a:pt x="3680" y="36991"/>
                  </a:lnTo>
                  <a:lnTo>
                    <a:pt x="3951" y="37157"/>
                  </a:lnTo>
                  <a:lnTo>
                    <a:pt x="4237" y="37330"/>
                  </a:lnTo>
                  <a:lnTo>
                    <a:pt x="4530" y="37495"/>
                  </a:lnTo>
                  <a:lnTo>
                    <a:pt x="4831" y="37661"/>
                  </a:lnTo>
                  <a:lnTo>
                    <a:pt x="5139" y="37827"/>
                  </a:lnTo>
                  <a:lnTo>
                    <a:pt x="5463" y="37985"/>
                  </a:lnTo>
                  <a:lnTo>
                    <a:pt x="5794" y="38143"/>
                  </a:lnTo>
                  <a:lnTo>
                    <a:pt x="6133" y="38301"/>
                  </a:lnTo>
                  <a:lnTo>
                    <a:pt x="6479" y="38451"/>
                  </a:lnTo>
                  <a:lnTo>
                    <a:pt x="6840" y="38602"/>
                  </a:lnTo>
                  <a:lnTo>
                    <a:pt x="7209" y="38745"/>
                  </a:lnTo>
                  <a:lnTo>
                    <a:pt x="7585" y="38880"/>
                  </a:lnTo>
                  <a:lnTo>
                    <a:pt x="7969" y="39008"/>
                  </a:lnTo>
                  <a:lnTo>
                    <a:pt x="8367" y="39136"/>
                  </a:lnTo>
                  <a:lnTo>
                    <a:pt x="8766" y="39256"/>
                  </a:lnTo>
                  <a:lnTo>
                    <a:pt x="9180" y="39369"/>
                  </a:lnTo>
                  <a:lnTo>
                    <a:pt x="9602" y="39474"/>
                  </a:lnTo>
                  <a:lnTo>
                    <a:pt x="10030" y="39565"/>
                  </a:lnTo>
                  <a:lnTo>
                    <a:pt x="10474" y="39655"/>
                  </a:lnTo>
                  <a:lnTo>
                    <a:pt x="10926" y="39730"/>
                  </a:lnTo>
                  <a:lnTo>
                    <a:pt x="11385" y="39798"/>
                  </a:lnTo>
                  <a:lnTo>
                    <a:pt x="11851" y="39858"/>
                  </a:lnTo>
                  <a:lnTo>
                    <a:pt x="12325" y="39911"/>
                  </a:lnTo>
                  <a:lnTo>
                    <a:pt x="12807" y="39941"/>
                  </a:lnTo>
                  <a:lnTo>
                    <a:pt x="13304" y="39971"/>
                  </a:lnTo>
                  <a:lnTo>
                    <a:pt x="13808" y="39986"/>
                  </a:lnTo>
                  <a:lnTo>
                    <a:pt x="14312" y="39986"/>
                  </a:lnTo>
                  <a:lnTo>
                    <a:pt x="14839" y="39979"/>
                  </a:lnTo>
                  <a:lnTo>
                    <a:pt x="15365" y="39948"/>
                  </a:lnTo>
                  <a:lnTo>
                    <a:pt x="15900" y="39911"/>
                  </a:lnTo>
                  <a:lnTo>
                    <a:pt x="16449" y="39858"/>
                  </a:lnTo>
                  <a:lnTo>
                    <a:pt x="16998" y="39790"/>
                  </a:lnTo>
                  <a:lnTo>
                    <a:pt x="17562" y="39708"/>
                  </a:lnTo>
                  <a:lnTo>
                    <a:pt x="18134" y="39610"/>
                  </a:lnTo>
                  <a:lnTo>
                    <a:pt x="18714" y="39497"/>
                  </a:lnTo>
                  <a:lnTo>
                    <a:pt x="19301" y="39369"/>
                  </a:lnTo>
                  <a:lnTo>
                    <a:pt x="19903" y="39219"/>
                  </a:lnTo>
                  <a:lnTo>
                    <a:pt x="20414" y="39083"/>
                  </a:lnTo>
                  <a:lnTo>
                    <a:pt x="20926" y="38933"/>
                  </a:lnTo>
                  <a:lnTo>
                    <a:pt x="21430" y="38782"/>
                  </a:lnTo>
                  <a:lnTo>
                    <a:pt x="21919" y="38617"/>
                  </a:lnTo>
                  <a:lnTo>
                    <a:pt x="22408" y="38451"/>
                  </a:lnTo>
                  <a:lnTo>
                    <a:pt x="22882" y="38271"/>
                  </a:lnTo>
                  <a:lnTo>
                    <a:pt x="23356" y="38090"/>
                  </a:lnTo>
                  <a:lnTo>
                    <a:pt x="23815" y="37902"/>
                  </a:lnTo>
                  <a:lnTo>
                    <a:pt x="24274" y="37706"/>
                  </a:lnTo>
                  <a:lnTo>
                    <a:pt x="24718" y="37503"/>
                  </a:lnTo>
                  <a:lnTo>
                    <a:pt x="25162" y="37292"/>
                  </a:lnTo>
                  <a:lnTo>
                    <a:pt x="25591" y="37082"/>
                  </a:lnTo>
                  <a:lnTo>
                    <a:pt x="26020" y="36856"/>
                  </a:lnTo>
                  <a:lnTo>
                    <a:pt x="26441" y="36630"/>
                  </a:lnTo>
                  <a:lnTo>
                    <a:pt x="26855" y="36397"/>
                  </a:lnTo>
                  <a:lnTo>
                    <a:pt x="27261" y="36156"/>
                  </a:lnTo>
                  <a:lnTo>
                    <a:pt x="27660" y="35915"/>
                  </a:lnTo>
                  <a:lnTo>
                    <a:pt x="28052" y="35667"/>
                  </a:lnTo>
                  <a:lnTo>
                    <a:pt x="28435" y="35411"/>
                  </a:lnTo>
                  <a:lnTo>
                    <a:pt x="28819" y="35148"/>
                  </a:lnTo>
                  <a:lnTo>
                    <a:pt x="29188" y="34884"/>
                  </a:lnTo>
                  <a:lnTo>
                    <a:pt x="29556" y="34614"/>
                  </a:lnTo>
                  <a:lnTo>
                    <a:pt x="29918" y="34335"/>
                  </a:lnTo>
                  <a:lnTo>
                    <a:pt x="30279" y="34057"/>
                  </a:lnTo>
                  <a:lnTo>
                    <a:pt x="30625" y="33771"/>
                  </a:lnTo>
                  <a:lnTo>
                    <a:pt x="30971" y="33477"/>
                  </a:lnTo>
                  <a:lnTo>
                    <a:pt x="31310" y="33184"/>
                  </a:lnTo>
                  <a:lnTo>
                    <a:pt x="31641" y="32883"/>
                  </a:lnTo>
                  <a:lnTo>
                    <a:pt x="31972" y="32582"/>
                  </a:lnTo>
                  <a:lnTo>
                    <a:pt x="32288" y="32273"/>
                  </a:lnTo>
                  <a:lnTo>
                    <a:pt x="32611" y="31957"/>
                  </a:lnTo>
                  <a:lnTo>
                    <a:pt x="32920" y="31641"/>
                  </a:lnTo>
                  <a:lnTo>
                    <a:pt x="33228" y="31325"/>
                  </a:lnTo>
                  <a:lnTo>
                    <a:pt x="33529" y="31002"/>
                  </a:lnTo>
                  <a:lnTo>
                    <a:pt x="33823" y="30678"/>
                  </a:lnTo>
                  <a:lnTo>
                    <a:pt x="34116" y="30347"/>
                  </a:lnTo>
                  <a:lnTo>
                    <a:pt x="34402" y="30009"/>
                  </a:lnTo>
                  <a:lnTo>
                    <a:pt x="34688" y="29678"/>
                  </a:lnTo>
                  <a:lnTo>
                    <a:pt x="34967" y="29331"/>
                  </a:lnTo>
                  <a:lnTo>
                    <a:pt x="35237" y="28993"/>
                  </a:lnTo>
                  <a:lnTo>
                    <a:pt x="35508" y="28647"/>
                  </a:lnTo>
                  <a:lnTo>
                    <a:pt x="35772" y="28301"/>
                  </a:lnTo>
                  <a:lnTo>
                    <a:pt x="36035" y="27947"/>
                  </a:lnTo>
                  <a:lnTo>
                    <a:pt x="36291" y="27593"/>
                  </a:lnTo>
                  <a:lnTo>
                    <a:pt x="36795" y="26878"/>
                  </a:lnTo>
                  <a:lnTo>
                    <a:pt x="37284" y="26156"/>
                  </a:lnTo>
                  <a:lnTo>
                    <a:pt x="37758" y="25426"/>
                  </a:lnTo>
                  <a:lnTo>
                    <a:pt x="38225" y="24689"/>
                  </a:lnTo>
                  <a:lnTo>
                    <a:pt x="38669" y="23944"/>
                  </a:lnTo>
                  <a:lnTo>
                    <a:pt x="39105" y="23199"/>
                  </a:lnTo>
                  <a:lnTo>
                    <a:pt x="39534" y="22446"/>
                  </a:lnTo>
                  <a:lnTo>
                    <a:pt x="39948" y="21694"/>
                  </a:lnTo>
                  <a:lnTo>
                    <a:pt x="40354" y="20934"/>
                  </a:lnTo>
                  <a:lnTo>
                    <a:pt x="40753" y="20174"/>
                  </a:lnTo>
                  <a:lnTo>
                    <a:pt x="41144" y="19422"/>
                  </a:lnTo>
                  <a:lnTo>
                    <a:pt x="41528" y="18662"/>
                  </a:lnTo>
                  <a:lnTo>
                    <a:pt x="42280" y="17157"/>
                  </a:lnTo>
                  <a:lnTo>
                    <a:pt x="43733" y="14192"/>
                  </a:lnTo>
                  <a:lnTo>
                    <a:pt x="44447" y="12747"/>
                  </a:lnTo>
                  <a:lnTo>
                    <a:pt x="44809" y="12040"/>
                  </a:lnTo>
                  <a:lnTo>
                    <a:pt x="45162" y="11340"/>
                  </a:lnTo>
                  <a:lnTo>
                    <a:pt x="45523" y="10656"/>
                  </a:lnTo>
                  <a:lnTo>
                    <a:pt x="45885" y="9986"/>
                  </a:lnTo>
                  <a:lnTo>
                    <a:pt x="46253" y="9324"/>
                  </a:lnTo>
                  <a:lnTo>
                    <a:pt x="46622" y="8677"/>
                  </a:lnTo>
                  <a:lnTo>
                    <a:pt x="46998" y="8045"/>
                  </a:lnTo>
                  <a:lnTo>
                    <a:pt x="47374" y="7428"/>
                  </a:lnTo>
                  <a:lnTo>
                    <a:pt x="47758" y="6826"/>
                  </a:lnTo>
                  <a:lnTo>
                    <a:pt x="48157" y="6246"/>
                  </a:lnTo>
                  <a:lnTo>
                    <a:pt x="48353" y="5960"/>
                  </a:lnTo>
                  <a:lnTo>
                    <a:pt x="48556" y="5682"/>
                  </a:lnTo>
                  <a:lnTo>
                    <a:pt x="48759" y="5411"/>
                  </a:lnTo>
                  <a:lnTo>
                    <a:pt x="48970" y="5140"/>
                  </a:lnTo>
                  <a:lnTo>
                    <a:pt x="49173" y="4877"/>
                  </a:lnTo>
                  <a:lnTo>
                    <a:pt x="49384" y="4613"/>
                  </a:lnTo>
                  <a:lnTo>
                    <a:pt x="49602" y="4365"/>
                  </a:lnTo>
                  <a:lnTo>
                    <a:pt x="49820" y="4117"/>
                  </a:lnTo>
                  <a:lnTo>
                    <a:pt x="50038" y="3876"/>
                  </a:lnTo>
                  <a:lnTo>
                    <a:pt x="50256" y="3635"/>
                  </a:lnTo>
                  <a:lnTo>
                    <a:pt x="50482" y="3409"/>
                  </a:lnTo>
                  <a:lnTo>
                    <a:pt x="50708" y="3184"/>
                  </a:lnTo>
                  <a:lnTo>
                    <a:pt x="50941" y="2966"/>
                  </a:lnTo>
                  <a:lnTo>
                    <a:pt x="51174" y="2747"/>
                  </a:lnTo>
                  <a:lnTo>
                    <a:pt x="51415" y="2544"/>
                  </a:lnTo>
                  <a:lnTo>
                    <a:pt x="51656" y="2349"/>
                  </a:lnTo>
                  <a:lnTo>
                    <a:pt x="51904" y="2153"/>
                  </a:lnTo>
                  <a:lnTo>
                    <a:pt x="52153" y="1965"/>
                  </a:lnTo>
                  <a:lnTo>
                    <a:pt x="52401" y="1784"/>
                  </a:lnTo>
                  <a:lnTo>
                    <a:pt x="52657" y="1611"/>
                  </a:lnTo>
                  <a:lnTo>
                    <a:pt x="52920" y="1446"/>
                  </a:lnTo>
                  <a:lnTo>
                    <a:pt x="53183" y="1288"/>
                  </a:lnTo>
                  <a:lnTo>
                    <a:pt x="53454" y="1137"/>
                  </a:lnTo>
                  <a:lnTo>
                    <a:pt x="53725" y="994"/>
                  </a:lnTo>
                  <a:lnTo>
                    <a:pt x="53808" y="941"/>
                  </a:lnTo>
                  <a:lnTo>
                    <a:pt x="53876" y="881"/>
                  </a:lnTo>
                  <a:lnTo>
                    <a:pt x="53936" y="806"/>
                  </a:lnTo>
                  <a:lnTo>
                    <a:pt x="53973" y="731"/>
                  </a:lnTo>
                  <a:lnTo>
                    <a:pt x="53996" y="648"/>
                  </a:lnTo>
                  <a:lnTo>
                    <a:pt x="54011" y="565"/>
                  </a:lnTo>
                  <a:lnTo>
                    <a:pt x="54011" y="482"/>
                  </a:lnTo>
                  <a:lnTo>
                    <a:pt x="53996" y="400"/>
                  </a:lnTo>
                  <a:lnTo>
                    <a:pt x="53973" y="324"/>
                  </a:lnTo>
                  <a:lnTo>
                    <a:pt x="53936" y="249"/>
                  </a:lnTo>
                  <a:lnTo>
                    <a:pt x="53883" y="181"/>
                  </a:lnTo>
                  <a:lnTo>
                    <a:pt x="53823" y="121"/>
                  </a:lnTo>
                  <a:lnTo>
                    <a:pt x="53755" y="69"/>
                  </a:lnTo>
                  <a:lnTo>
                    <a:pt x="53672" y="31"/>
                  </a:lnTo>
                  <a:lnTo>
                    <a:pt x="53582" y="8"/>
                  </a:lnTo>
                  <a:lnTo>
                    <a:pt x="53484" y="1"/>
                  </a:lnTo>
                  <a:close/>
                </a:path>
              </a:pathLst>
            </a:custGeom>
            <a:solidFill>
              <a:srgbClr val="D75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514075" y="3813375"/>
              <a:ext cx="761125" cy="209600"/>
            </a:xfrm>
            <a:custGeom>
              <a:avLst/>
              <a:gdLst/>
              <a:ahLst/>
              <a:cxnLst/>
              <a:rect l="l" t="t" r="r" b="b"/>
              <a:pathLst>
                <a:path w="30445" h="8384" extrusionOk="0">
                  <a:moveTo>
                    <a:pt x="8277" y="1"/>
                  </a:moveTo>
                  <a:lnTo>
                    <a:pt x="7811" y="181"/>
                  </a:lnTo>
                  <a:lnTo>
                    <a:pt x="7329" y="354"/>
                  </a:lnTo>
                  <a:lnTo>
                    <a:pt x="6848" y="520"/>
                  </a:lnTo>
                  <a:lnTo>
                    <a:pt x="6351" y="686"/>
                  </a:lnTo>
                  <a:lnTo>
                    <a:pt x="5854" y="844"/>
                  </a:lnTo>
                  <a:lnTo>
                    <a:pt x="5358" y="1002"/>
                  </a:lnTo>
                  <a:lnTo>
                    <a:pt x="4846" y="1152"/>
                  </a:lnTo>
                  <a:lnTo>
                    <a:pt x="4334" y="1303"/>
                  </a:lnTo>
                  <a:lnTo>
                    <a:pt x="3815" y="1445"/>
                  </a:lnTo>
                  <a:lnTo>
                    <a:pt x="3288" y="1588"/>
                  </a:lnTo>
                  <a:lnTo>
                    <a:pt x="2754" y="1724"/>
                  </a:lnTo>
                  <a:lnTo>
                    <a:pt x="2220" y="1852"/>
                  </a:lnTo>
                  <a:lnTo>
                    <a:pt x="1671" y="1980"/>
                  </a:lnTo>
                  <a:lnTo>
                    <a:pt x="1121" y="2100"/>
                  </a:lnTo>
                  <a:lnTo>
                    <a:pt x="565" y="2213"/>
                  </a:lnTo>
                  <a:lnTo>
                    <a:pt x="0" y="2326"/>
                  </a:lnTo>
                  <a:lnTo>
                    <a:pt x="83" y="2416"/>
                  </a:lnTo>
                  <a:lnTo>
                    <a:pt x="331" y="2687"/>
                  </a:lnTo>
                  <a:lnTo>
                    <a:pt x="512" y="2875"/>
                  </a:lnTo>
                  <a:lnTo>
                    <a:pt x="738" y="3101"/>
                  </a:lnTo>
                  <a:lnTo>
                    <a:pt x="1001" y="3349"/>
                  </a:lnTo>
                  <a:lnTo>
                    <a:pt x="1310" y="3620"/>
                  </a:lnTo>
                  <a:lnTo>
                    <a:pt x="1648" y="3914"/>
                  </a:lnTo>
                  <a:lnTo>
                    <a:pt x="2032" y="4222"/>
                  </a:lnTo>
                  <a:lnTo>
                    <a:pt x="2453" y="4546"/>
                  </a:lnTo>
                  <a:lnTo>
                    <a:pt x="2920" y="4877"/>
                  </a:lnTo>
                  <a:lnTo>
                    <a:pt x="3161" y="5050"/>
                  </a:lnTo>
                  <a:lnTo>
                    <a:pt x="3416" y="5215"/>
                  </a:lnTo>
                  <a:lnTo>
                    <a:pt x="3680" y="5388"/>
                  </a:lnTo>
                  <a:lnTo>
                    <a:pt x="3951" y="5554"/>
                  </a:lnTo>
                  <a:lnTo>
                    <a:pt x="4237" y="5727"/>
                  </a:lnTo>
                  <a:lnTo>
                    <a:pt x="4530" y="5892"/>
                  </a:lnTo>
                  <a:lnTo>
                    <a:pt x="4831" y="6058"/>
                  </a:lnTo>
                  <a:lnTo>
                    <a:pt x="5139" y="6224"/>
                  </a:lnTo>
                  <a:lnTo>
                    <a:pt x="5463" y="6382"/>
                  </a:lnTo>
                  <a:lnTo>
                    <a:pt x="5794" y="6540"/>
                  </a:lnTo>
                  <a:lnTo>
                    <a:pt x="6133" y="6698"/>
                  </a:lnTo>
                  <a:lnTo>
                    <a:pt x="6479" y="6848"/>
                  </a:lnTo>
                  <a:lnTo>
                    <a:pt x="6840" y="6999"/>
                  </a:lnTo>
                  <a:lnTo>
                    <a:pt x="7209" y="7142"/>
                  </a:lnTo>
                  <a:lnTo>
                    <a:pt x="7585" y="7277"/>
                  </a:lnTo>
                  <a:lnTo>
                    <a:pt x="7969" y="7405"/>
                  </a:lnTo>
                  <a:lnTo>
                    <a:pt x="8367" y="7533"/>
                  </a:lnTo>
                  <a:lnTo>
                    <a:pt x="8766" y="7653"/>
                  </a:lnTo>
                  <a:lnTo>
                    <a:pt x="9180" y="7766"/>
                  </a:lnTo>
                  <a:lnTo>
                    <a:pt x="9602" y="7871"/>
                  </a:lnTo>
                  <a:lnTo>
                    <a:pt x="10030" y="7962"/>
                  </a:lnTo>
                  <a:lnTo>
                    <a:pt x="10474" y="8052"/>
                  </a:lnTo>
                  <a:lnTo>
                    <a:pt x="10926" y="8127"/>
                  </a:lnTo>
                  <a:lnTo>
                    <a:pt x="11385" y="8195"/>
                  </a:lnTo>
                  <a:lnTo>
                    <a:pt x="11851" y="8255"/>
                  </a:lnTo>
                  <a:lnTo>
                    <a:pt x="12325" y="8308"/>
                  </a:lnTo>
                  <a:lnTo>
                    <a:pt x="12807" y="8338"/>
                  </a:lnTo>
                  <a:lnTo>
                    <a:pt x="13304" y="8368"/>
                  </a:lnTo>
                  <a:lnTo>
                    <a:pt x="13808" y="8383"/>
                  </a:lnTo>
                  <a:lnTo>
                    <a:pt x="14312" y="8383"/>
                  </a:lnTo>
                  <a:lnTo>
                    <a:pt x="14839" y="8376"/>
                  </a:lnTo>
                  <a:lnTo>
                    <a:pt x="15365" y="8345"/>
                  </a:lnTo>
                  <a:lnTo>
                    <a:pt x="15900" y="8308"/>
                  </a:lnTo>
                  <a:lnTo>
                    <a:pt x="16449" y="8255"/>
                  </a:lnTo>
                  <a:lnTo>
                    <a:pt x="16998" y="8187"/>
                  </a:lnTo>
                  <a:lnTo>
                    <a:pt x="17562" y="8105"/>
                  </a:lnTo>
                  <a:lnTo>
                    <a:pt x="18134" y="8007"/>
                  </a:lnTo>
                  <a:lnTo>
                    <a:pt x="18714" y="7894"/>
                  </a:lnTo>
                  <a:lnTo>
                    <a:pt x="19301" y="7766"/>
                  </a:lnTo>
                  <a:lnTo>
                    <a:pt x="19903" y="7616"/>
                  </a:lnTo>
                  <a:lnTo>
                    <a:pt x="20294" y="7510"/>
                  </a:lnTo>
                  <a:lnTo>
                    <a:pt x="20685" y="7397"/>
                  </a:lnTo>
                  <a:lnTo>
                    <a:pt x="21076" y="7285"/>
                  </a:lnTo>
                  <a:lnTo>
                    <a:pt x="21460" y="7164"/>
                  </a:lnTo>
                  <a:lnTo>
                    <a:pt x="21836" y="7044"/>
                  </a:lnTo>
                  <a:lnTo>
                    <a:pt x="22205" y="6916"/>
                  </a:lnTo>
                  <a:lnTo>
                    <a:pt x="22574" y="6780"/>
                  </a:lnTo>
                  <a:lnTo>
                    <a:pt x="22942" y="6645"/>
                  </a:lnTo>
                  <a:lnTo>
                    <a:pt x="23304" y="6509"/>
                  </a:lnTo>
                  <a:lnTo>
                    <a:pt x="23657" y="6367"/>
                  </a:lnTo>
                  <a:lnTo>
                    <a:pt x="24003" y="6216"/>
                  </a:lnTo>
                  <a:lnTo>
                    <a:pt x="24350" y="6066"/>
                  </a:lnTo>
                  <a:lnTo>
                    <a:pt x="24696" y="5908"/>
                  </a:lnTo>
                  <a:lnTo>
                    <a:pt x="25034" y="5750"/>
                  </a:lnTo>
                  <a:lnTo>
                    <a:pt x="25365" y="5591"/>
                  </a:lnTo>
                  <a:lnTo>
                    <a:pt x="25696" y="5426"/>
                  </a:lnTo>
                  <a:lnTo>
                    <a:pt x="26020" y="5253"/>
                  </a:lnTo>
                  <a:lnTo>
                    <a:pt x="26344" y="5080"/>
                  </a:lnTo>
                  <a:lnTo>
                    <a:pt x="26660" y="4899"/>
                  </a:lnTo>
                  <a:lnTo>
                    <a:pt x="26976" y="4719"/>
                  </a:lnTo>
                  <a:lnTo>
                    <a:pt x="27284" y="4538"/>
                  </a:lnTo>
                  <a:lnTo>
                    <a:pt x="27593" y="4350"/>
                  </a:lnTo>
                  <a:lnTo>
                    <a:pt x="27894" y="4162"/>
                  </a:lnTo>
                  <a:lnTo>
                    <a:pt x="28195" y="3966"/>
                  </a:lnTo>
                  <a:lnTo>
                    <a:pt x="28488" y="3771"/>
                  </a:lnTo>
                  <a:lnTo>
                    <a:pt x="28774" y="3575"/>
                  </a:lnTo>
                  <a:lnTo>
                    <a:pt x="29060" y="3372"/>
                  </a:lnTo>
                  <a:lnTo>
                    <a:pt x="29346" y="3161"/>
                  </a:lnTo>
                  <a:lnTo>
                    <a:pt x="29903" y="2740"/>
                  </a:lnTo>
                  <a:lnTo>
                    <a:pt x="30444" y="2311"/>
                  </a:lnTo>
                  <a:lnTo>
                    <a:pt x="29752" y="2439"/>
                  </a:lnTo>
                  <a:lnTo>
                    <a:pt x="29052" y="2552"/>
                  </a:lnTo>
                  <a:lnTo>
                    <a:pt x="28353" y="2657"/>
                  </a:lnTo>
                  <a:lnTo>
                    <a:pt x="27653" y="2740"/>
                  </a:lnTo>
                  <a:lnTo>
                    <a:pt x="26953" y="2815"/>
                  </a:lnTo>
                  <a:lnTo>
                    <a:pt x="26246" y="2883"/>
                  </a:lnTo>
                  <a:lnTo>
                    <a:pt x="25546" y="2928"/>
                  </a:lnTo>
                  <a:lnTo>
                    <a:pt x="24839" y="2965"/>
                  </a:lnTo>
                  <a:lnTo>
                    <a:pt x="24131" y="2988"/>
                  </a:lnTo>
                  <a:lnTo>
                    <a:pt x="23424" y="3003"/>
                  </a:lnTo>
                  <a:lnTo>
                    <a:pt x="22717" y="2996"/>
                  </a:lnTo>
                  <a:lnTo>
                    <a:pt x="22009" y="2980"/>
                  </a:lnTo>
                  <a:lnTo>
                    <a:pt x="21302" y="2958"/>
                  </a:lnTo>
                  <a:lnTo>
                    <a:pt x="20602" y="2913"/>
                  </a:lnTo>
                  <a:lnTo>
                    <a:pt x="19895" y="2860"/>
                  </a:lnTo>
                  <a:lnTo>
                    <a:pt x="19195" y="2792"/>
                  </a:lnTo>
                  <a:lnTo>
                    <a:pt x="18488" y="2717"/>
                  </a:lnTo>
                  <a:lnTo>
                    <a:pt x="17788" y="2627"/>
                  </a:lnTo>
                  <a:lnTo>
                    <a:pt x="17088" y="2522"/>
                  </a:lnTo>
                  <a:lnTo>
                    <a:pt x="16396" y="2401"/>
                  </a:lnTo>
                  <a:lnTo>
                    <a:pt x="15696" y="2273"/>
                  </a:lnTo>
                  <a:lnTo>
                    <a:pt x="15004" y="2130"/>
                  </a:lnTo>
                  <a:lnTo>
                    <a:pt x="14319" y="1972"/>
                  </a:lnTo>
                  <a:lnTo>
                    <a:pt x="13635" y="1807"/>
                  </a:lnTo>
                  <a:lnTo>
                    <a:pt x="12950" y="1626"/>
                  </a:lnTo>
                  <a:lnTo>
                    <a:pt x="12265" y="1430"/>
                  </a:lnTo>
                  <a:lnTo>
                    <a:pt x="11595" y="1220"/>
                  </a:lnTo>
                  <a:lnTo>
                    <a:pt x="10918" y="1002"/>
                  </a:lnTo>
                  <a:lnTo>
                    <a:pt x="10256" y="776"/>
                  </a:lnTo>
                  <a:lnTo>
                    <a:pt x="9594" y="528"/>
                  </a:lnTo>
                  <a:lnTo>
                    <a:pt x="8932" y="272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331800" y="2997925"/>
              <a:ext cx="1528800" cy="491925"/>
            </a:xfrm>
            <a:custGeom>
              <a:avLst/>
              <a:gdLst/>
              <a:ahLst/>
              <a:cxnLst/>
              <a:rect l="l" t="t" r="r" b="b"/>
              <a:pathLst>
                <a:path w="61152" h="19677" extrusionOk="0">
                  <a:moveTo>
                    <a:pt x="0" y="0"/>
                  </a:moveTo>
                  <a:lnTo>
                    <a:pt x="8" y="399"/>
                  </a:lnTo>
                  <a:lnTo>
                    <a:pt x="15" y="798"/>
                  </a:lnTo>
                  <a:lnTo>
                    <a:pt x="38" y="1204"/>
                  </a:lnTo>
                  <a:lnTo>
                    <a:pt x="68" y="1610"/>
                  </a:lnTo>
                  <a:lnTo>
                    <a:pt x="105" y="2024"/>
                  </a:lnTo>
                  <a:lnTo>
                    <a:pt x="150" y="2438"/>
                  </a:lnTo>
                  <a:lnTo>
                    <a:pt x="203" y="2852"/>
                  </a:lnTo>
                  <a:lnTo>
                    <a:pt x="263" y="3273"/>
                  </a:lnTo>
                  <a:lnTo>
                    <a:pt x="331" y="3687"/>
                  </a:lnTo>
                  <a:lnTo>
                    <a:pt x="414" y="4108"/>
                  </a:lnTo>
                  <a:lnTo>
                    <a:pt x="497" y="4530"/>
                  </a:lnTo>
                  <a:lnTo>
                    <a:pt x="594" y="4951"/>
                  </a:lnTo>
                  <a:lnTo>
                    <a:pt x="700" y="5373"/>
                  </a:lnTo>
                  <a:lnTo>
                    <a:pt x="813" y="5794"/>
                  </a:lnTo>
                  <a:lnTo>
                    <a:pt x="933" y="6215"/>
                  </a:lnTo>
                  <a:lnTo>
                    <a:pt x="1068" y="6637"/>
                  </a:lnTo>
                  <a:lnTo>
                    <a:pt x="1211" y="7058"/>
                  </a:lnTo>
                  <a:lnTo>
                    <a:pt x="1362" y="7479"/>
                  </a:lnTo>
                  <a:lnTo>
                    <a:pt x="1520" y="7893"/>
                  </a:lnTo>
                  <a:lnTo>
                    <a:pt x="1685" y="8307"/>
                  </a:lnTo>
                  <a:lnTo>
                    <a:pt x="1866" y="8721"/>
                  </a:lnTo>
                  <a:lnTo>
                    <a:pt x="2054" y="9127"/>
                  </a:lnTo>
                  <a:lnTo>
                    <a:pt x="2257" y="9534"/>
                  </a:lnTo>
                  <a:lnTo>
                    <a:pt x="2461" y="9940"/>
                  </a:lnTo>
                  <a:lnTo>
                    <a:pt x="2686" y="10339"/>
                  </a:lnTo>
                  <a:lnTo>
                    <a:pt x="2912" y="10730"/>
                  </a:lnTo>
                  <a:lnTo>
                    <a:pt x="3153" y="11121"/>
                  </a:lnTo>
                  <a:lnTo>
                    <a:pt x="3401" y="11513"/>
                  </a:lnTo>
                  <a:lnTo>
                    <a:pt x="3664" y="11896"/>
                  </a:lnTo>
                  <a:lnTo>
                    <a:pt x="3935" y="12273"/>
                  </a:lnTo>
                  <a:lnTo>
                    <a:pt x="4214" y="12641"/>
                  </a:lnTo>
                  <a:lnTo>
                    <a:pt x="4507" y="13002"/>
                  </a:lnTo>
                  <a:lnTo>
                    <a:pt x="4808" y="13364"/>
                  </a:lnTo>
                  <a:lnTo>
                    <a:pt x="5124" y="13717"/>
                  </a:lnTo>
                  <a:lnTo>
                    <a:pt x="5448" y="14063"/>
                  </a:lnTo>
                  <a:lnTo>
                    <a:pt x="5786" y="14402"/>
                  </a:lnTo>
                  <a:lnTo>
                    <a:pt x="6132" y="14733"/>
                  </a:lnTo>
                  <a:lnTo>
                    <a:pt x="6494" y="15057"/>
                  </a:lnTo>
                  <a:lnTo>
                    <a:pt x="6862" y="15373"/>
                  </a:lnTo>
                  <a:lnTo>
                    <a:pt x="7246" y="15674"/>
                  </a:lnTo>
                  <a:lnTo>
                    <a:pt x="7637" y="15975"/>
                  </a:lnTo>
                  <a:lnTo>
                    <a:pt x="8044" y="16261"/>
                  </a:lnTo>
                  <a:lnTo>
                    <a:pt x="8465" y="16546"/>
                  </a:lnTo>
                  <a:lnTo>
                    <a:pt x="8894" y="16810"/>
                  </a:lnTo>
                  <a:lnTo>
                    <a:pt x="9330" y="17073"/>
                  </a:lnTo>
                  <a:lnTo>
                    <a:pt x="9789" y="17321"/>
                  </a:lnTo>
                  <a:lnTo>
                    <a:pt x="10256" y="17562"/>
                  </a:lnTo>
                  <a:lnTo>
                    <a:pt x="10730" y="17788"/>
                  </a:lnTo>
                  <a:lnTo>
                    <a:pt x="11227" y="18006"/>
                  </a:lnTo>
                  <a:lnTo>
                    <a:pt x="11731" y="18209"/>
                  </a:lnTo>
                  <a:lnTo>
                    <a:pt x="12242" y="18405"/>
                  </a:lnTo>
                  <a:lnTo>
                    <a:pt x="12769" y="18586"/>
                  </a:lnTo>
                  <a:lnTo>
                    <a:pt x="13318" y="18751"/>
                  </a:lnTo>
                  <a:lnTo>
                    <a:pt x="13868" y="18909"/>
                  </a:lnTo>
                  <a:lnTo>
                    <a:pt x="14440" y="19045"/>
                  </a:lnTo>
                  <a:lnTo>
                    <a:pt x="15019" y="19172"/>
                  </a:lnTo>
                  <a:lnTo>
                    <a:pt x="15613" y="19293"/>
                  </a:lnTo>
                  <a:lnTo>
                    <a:pt x="16223" y="19391"/>
                  </a:lnTo>
                  <a:lnTo>
                    <a:pt x="16847" y="19473"/>
                  </a:lnTo>
                  <a:lnTo>
                    <a:pt x="17479" y="19549"/>
                  </a:lnTo>
                  <a:lnTo>
                    <a:pt x="18127" y="19601"/>
                  </a:lnTo>
                  <a:lnTo>
                    <a:pt x="18789" y="19639"/>
                  </a:lnTo>
                  <a:lnTo>
                    <a:pt x="19466" y="19669"/>
                  </a:lnTo>
                  <a:lnTo>
                    <a:pt x="20158" y="19677"/>
                  </a:lnTo>
                  <a:lnTo>
                    <a:pt x="20625" y="19669"/>
                  </a:lnTo>
                  <a:lnTo>
                    <a:pt x="21084" y="19662"/>
                  </a:lnTo>
                  <a:lnTo>
                    <a:pt x="21543" y="19654"/>
                  </a:lnTo>
                  <a:lnTo>
                    <a:pt x="21994" y="19639"/>
                  </a:lnTo>
                  <a:lnTo>
                    <a:pt x="22438" y="19616"/>
                  </a:lnTo>
                  <a:lnTo>
                    <a:pt x="22882" y="19594"/>
                  </a:lnTo>
                  <a:lnTo>
                    <a:pt x="23318" y="19564"/>
                  </a:lnTo>
                  <a:lnTo>
                    <a:pt x="23755" y="19526"/>
                  </a:lnTo>
                  <a:lnTo>
                    <a:pt x="24191" y="19489"/>
                  </a:lnTo>
                  <a:lnTo>
                    <a:pt x="24613" y="19443"/>
                  </a:lnTo>
                  <a:lnTo>
                    <a:pt x="25042" y="19398"/>
                  </a:lnTo>
                  <a:lnTo>
                    <a:pt x="25455" y="19346"/>
                  </a:lnTo>
                  <a:lnTo>
                    <a:pt x="26283" y="19233"/>
                  </a:lnTo>
                  <a:lnTo>
                    <a:pt x="27103" y="19105"/>
                  </a:lnTo>
                  <a:lnTo>
                    <a:pt x="27901" y="18954"/>
                  </a:lnTo>
                  <a:lnTo>
                    <a:pt x="28683" y="18796"/>
                  </a:lnTo>
                  <a:lnTo>
                    <a:pt x="29458" y="18623"/>
                  </a:lnTo>
                  <a:lnTo>
                    <a:pt x="30218" y="18435"/>
                  </a:lnTo>
                  <a:lnTo>
                    <a:pt x="30963" y="18232"/>
                  </a:lnTo>
                  <a:lnTo>
                    <a:pt x="31693" y="18021"/>
                  </a:lnTo>
                  <a:lnTo>
                    <a:pt x="32416" y="17788"/>
                  </a:lnTo>
                  <a:lnTo>
                    <a:pt x="33123" y="17555"/>
                  </a:lnTo>
                  <a:lnTo>
                    <a:pt x="33823" y="17306"/>
                  </a:lnTo>
                  <a:lnTo>
                    <a:pt x="34507" y="17043"/>
                  </a:lnTo>
                  <a:lnTo>
                    <a:pt x="35185" y="16772"/>
                  </a:lnTo>
                  <a:lnTo>
                    <a:pt x="35854" y="16494"/>
                  </a:lnTo>
                  <a:lnTo>
                    <a:pt x="36509" y="16200"/>
                  </a:lnTo>
                  <a:lnTo>
                    <a:pt x="37156" y="15899"/>
                  </a:lnTo>
                  <a:lnTo>
                    <a:pt x="37796" y="15598"/>
                  </a:lnTo>
                  <a:lnTo>
                    <a:pt x="38420" y="15282"/>
                  </a:lnTo>
                  <a:lnTo>
                    <a:pt x="39045" y="14959"/>
                  </a:lnTo>
                  <a:lnTo>
                    <a:pt x="39654" y="14628"/>
                  </a:lnTo>
                  <a:lnTo>
                    <a:pt x="40256" y="14297"/>
                  </a:lnTo>
                  <a:lnTo>
                    <a:pt x="40858" y="13950"/>
                  </a:lnTo>
                  <a:lnTo>
                    <a:pt x="41445" y="13604"/>
                  </a:lnTo>
                  <a:lnTo>
                    <a:pt x="42032" y="13258"/>
                  </a:lnTo>
                  <a:lnTo>
                    <a:pt x="42611" y="12897"/>
                  </a:lnTo>
                  <a:lnTo>
                    <a:pt x="43183" y="12543"/>
                  </a:lnTo>
                  <a:lnTo>
                    <a:pt x="43747" y="12175"/>
                  </a:lnTo>
                  <a:lnTo>
                    <a:pt x="44312" y="11814"/>
                  </a:lnTo>
                  <a:lnTo>
                    <a:pt x="45425" y="11076"/>
                  </a:lnTo>
                  <a:lnTo>
                    <a:pt x="46516" y="10331"/>
                  </a:lnTo>
                  <a:lnTo>
                    <a:pt x="47600" y="9586"/>
                  </a:lnTo>
                  <a:lnTo>
                    <a:pt x="49737" y="8104"/>
                  </a:lnTo>
                  <a:lnTo>
                    <a:pt x="50798" y="7382"/>
                  </a:lnTo>
                  <a:lnTo>
                    <a:pt x="51866" y="6667"/>
                  </a:lnTo>
                  <a:lnTo>
                    <a:pt x="52393" y="6321"/>
                  </a:lnTo>
                  <a:lnTo>
                    <a:pt x="52927" y="5975"/>
                  </a:lnTo>
                  <a:lnTo>
                    <a:pt x="53462" y="5636"/>
                  </a:lnTo>
                  <a:lnTo>
                    <a:pt x="53996" y="5305"/>
                  </a:lnTo>
                  <a:lnTo>
                    <a:pt x="54538" y="4981"/>
                  </a:lnTo>
                  <a:lnTo>
                    <a:pt x="55072" y="4658"/>
                  </a:lnTo>
                  <a:lnTo>
                    <a:pt x="55621" y="4349"/>
                  </a:lnTo>
                  <a:lnTo>
                    <a:pt x="56163" y="4048"/>
                  </a:lnTo>
                  <a:lnTo>
                    <a:pt x="56712" y="3755"/>
                  </a:lnTo>
                  <a:lnTo>
                    <a:pt x="57269" y="3469"/>
                  </a:lnTo>
                  <a:lnTo>
                    <a:pt x="57826" y="3190"/>
                  </a:lnTo>
                  <a:lnTo>
                    <a:pt x="58390" y="2920"/>
                  </a:lnTo>
                  <a:lnTo>
                    <a:pt x="58954" y="2671"/>
                  </a:lnTo>
                  <a:lnTo>
                    <a:pt x="59526" y="2423"/>
                  </a:lnTo>
                  <a:lnTo>
                    <a:pt x="60106" y="2190"/>
                  </a:lnTo>
                  <a:lnTo>
                    <a:pt x="60693" y="1971"/>
                  </a:lnTo>
                  <a:lnTo>
                    <a:pt x="60753" y="1941"/>
                  </a:lnTo>
                  <a:lnTo>
                    <a:pt x="60813" y="1911"/>
                  </a:lnTo>
                  <a:lnTo>
                    <a:pt x="60866" y="1874"/>
                  </a:lnTo>
                  <a:lnTo>
                    <a:pt x="60918" y="1836"/>
                  </a:lnTo>
                  <a:lnTo>
                    <a:pt x="60963" y="1798"/>
                  </a:lnTo>
                  <a:lnTo>
                    <a:pt x="61001" y="1753"/>
                  </a:lnTo>
                  <a:lnTo>
                    <a:pt x="61039" y="1708"/>
                  </a:lnTo>
                  <a:lnTo>
                    <a:pt x="61069" y="1655"/>
                  </a:lnTo>
                  <a:lnTo>
                    <a:pt x="61091" y="1603"/>
                  </a:lnTo>
                  <a:lnTo>
                    <a:pt x="61114" y="1550"/>
                  </a:lnTo>
                  <a:lnTo>
                    <a:pt x="61129" y="1497"/>
                  </a:lnTo>
                  <a:lnTo>
                    <a:pt x="61144" y="1445"/>
                  </a:lnTo>
                  <a:lnTo>
                    <a:pt x="61152" y="1332"/>
                  </a:lnTo>
                  <a:lnTo>
                    <a:pt x="61152" y="1219"/>
                  </a:lnTo>
                  <a:lnTo>
                    <a:pt x="61129" y="1106"/>
                  </a:lnTo>
                  <a:lnTo>
                    <a:pt x="61084" y="1001"/>
                  </a:lnTo>
                  <a:lnTo>
                    <a:pt x="61061" y="948"/>
                  </a:lnTo>
                  <a:lnTo>
                    <a:pt x="61031" y="895"/>
                  </a:lnTo>
                  <a:lnTo>
                    <a:pt x="60994" y="850"/>
                  </a:lnTo>
                  <a:lnTo>
                    <a:pt x="60956" y="805"/>
                  </a:lnTo>
                  <a:lnTo>
                    <a:pt x="60918" y="768"/>
                  </a:lnTo>
                  <a:lnTo>
                    <a:pt x="60873" y="730"/>
                  </a:lnTo>
                  <a:lnTo>
                    <a:pt x="60821" y="700"/>
                  </a:lnTo>
                  <a:lnTo>
                    <a:pt x="60768" y="670"/>
                  </a:lnTo>
                  <a:lnTo>
                    <a:pt x="60708" y="647"/>
                  </a:lnTo>
                  <a:lnTo>
                    <a:pt x="60647" y="625"/>
                  </a:lnTo>
                  <a:lnTo>
                    <a:pt x="60587" y="610"/>
                  </a:lnTo>
                  <a:lnTo>
                    <a:pt x="60520" y="602"/>
                  </a:lnTo>
                  <a:lnTo>
                    <a:pt x="59677" y="527"/>
                  </a:lnTo>
                  <a:lnTo>
                    <a:pt x="58759" y="459"/>
                  </a:lnTo>
                  <a:lnTo>
                    <a:pt x="58277" y="429"/>
                  </a:lnTo>
                  <a:lnTo>
                    <a:pt x="57788" y="399"/>
                  </a:lnTo>
                  <a:lnTo>
                    <a:pt x="57276" y="376"/>
                  </a:lnTo>
                  <a:lnTo>
                    <a:pt x="56757" y="361"/>
                  </a:lnTo>
                  <a:lnTo>
                    <a:pt x="56223" y="346"/>
                  </a:lnTo>
                  <a:lnTo>
                    <a:pt x="55681" y="339"/>
                  </a:lnTo>
                  <a:lnTo>
                    <a:pt x="55132" y="339"/>
                  </a:lnTo>
                  <a:lnTo>
                    <a:pt x="54568" y="346"/>
                  </a:lnTo>
                  <a:lnTo>
                    <a:pt x="53996" y="361"/>
                  </a:lnTo>
                  <a:lnTo>
                    <a:pt x="53424" y="384"/>
                  </a:lnTo>
                  <a:lnTo>
                    <a:pt x="52845" y="406"/>
                  </a:lnTo>
                  <a:lnTo>
                    <a:pt x="52258" y="444"/>
                  </a:lnTo>
                  <a:lnTo>
                    <a:pt x="51671" y="489"/>
                  </a:lnTo>
                  <a:lnTo>
                    <a:pt x="51076" y="549"/>
                  </a:lnTo>
                  <a:lnTo>
                    <a:pt x="50482" y="610"/>
                  </a:lnTo>
                  <a:lnTo>
                    <a:pt x="49887" y="685"/>
                  </a:lnTo>
                  <a:lnTo>
                    <a:pt x="49293" y="775"/>
                  </a:lnTo>
                  <a:lnTo>
                    <a:pt x="48699" y="873"/>
                  </a:lnTo>
                  <a:lnTo>
                    <a:pt x="48112" y="986"/>
                  </a:lnTo>
                  <a:lnTo>
                    <a:pt x="47525" y="1106"/>
                  </a:lnTo>
                  <a:lnTo>
                    <a:pt x="46938" y="1242"/>
                  </a:lnTo>
                  <a:lnTo>
                    <a:pt x="46358" y="1392"/>
                  </a:lnTo>
                  <a:lnTo>
                    <a:pt x="45787" y="1558"/>
                  </a:lnTo>
                  <a:lnTo>
                    <a:pt x="45222" y="1731"/>
                  </a:lnTo>
                  <a:lnTo>
                    <a:pt x="44665" y="1926"/>
                  </a:lnTo>
                  <a:lnTo>
                    <a:pt x="44387" y="2024"/>
                  </a:lnTo>
                  <a:lnTo>
                    <a:pt x="44116" y="2137"/>
                  </a:lnTo>
                  <a:lnTo>
                    <a:pt x="43845" y="2242"/>
                  </a:lnTo>
                  <a:lnTo>
                    <a:pt x="43582" y="2355"/>
                  </a:lnTo>
                  <a:lnTo>
                    <a:pt x="43319" y="2476"/>
                  </a:lnTo>
                  <a:lnTo>
                    <a:pt x="43055" y="2596"/>
                  </a:lnTo>
                  <a:lnTo>
                    <a:pt x="42318" y="2957"/>
                  </a:lnTo>
                  <a:lnTo>
                    <a:pt x="41595" y="3326"/>
                  </a:lnTo>
                  <a:lnTo>
                    <a:pt x="40888" y="3695"/>
                  </a:lnTo>
                  <a:lnTo>
                    <a:pt x="40196" y="4071"/>
                  </a:lnTo>
                  <a:lnTo>
                    <a:pt x="38826" y="4831"/>
                  </a:lnTo>
                  <a:lnTo>
                    <a:pt x="37472" y="5576"/>
                  </a:lnTo>
                  <a:lnTo>
                    <a:pt x="36787" y="5944"/>
                  </a:lnTo>
                  <a:lnTo>
                    <a:pt x="36103" y="6306"/>
                  </a:lnTo>
                  <a:lnTo>
                    <a:pt x="35410" y="6659"/>
                  </a:lnTo>
                  <a:lnTo>
                    <a:pt x="34711" y="6998"/>
                  </a:lnTo>
                  <a:lnTo>
                    <a:pt x="33996" y="7329"/>
                  </a:lnTo>
                  <a:lnTo>
                    <a:pt x="33627" y="7487"/>
                  </a:lnTo>
                  <a:lnTo>
                    <a:pt x="33258" y="7645"/>
                  </a:lnTo>
                  <a:lnTo>
                    <a:pt x="32890" y="7795"/>
                  </a:lnTo>
                  <a:lnTo>
                    <a:pt x="32513" y="7946"/>
                  </a:lnTo>
                  <a:lnTo>
                    <a:pt x="32130" y="8089"/>
                  </a:lnTo>
                  <a:lnTo>
                    <a:pt x="31738" y="8232"/>
                  </a:lnTo>
                  <a:lnTo>
                    <a:pt x="31347" y="8367"/>
                  </a:lnTo>
                  <a:lnTo>
                    <a:pt x="30948" y="8495"/>
                  </a:lnTo>
                  <a:lnTo>
                    <a:pt x="30534" y="8623"/>
                  </a:lnTo>
                  <a:lnTo>
                    <a:pt x="30121" y="8736"/>
                  </a:lnTo>
                  <a:lnTo>
                    <a:pt x="29699" y="8856"/>
                  </a:lnTo>
                  <a:lnTo>
                    <a:pt x="29270" y="8962"/>
                  </a:lnTo>
                  <a:lnTo>
                    <a:pt x="28834" y="9067"/>
                  </a:lnTo>
                  <a:lnTo>
                    <a:pt x="28390" y="9165"/>
                  </a:lnTo>
                  <a:lnTo>
                    <a:pt x="27938" y="9255"/>
                  </a:lnTo>
                  <a:lnTo>
                    <a:pt x="27479" y="9338"/>
                  </a:lnTo>
                  <a:lnTo>
                    <a:pt x="27005" y="9413"/>
                  </a:lnTo>
                  <a:lnTo>
                    <a:pt x="26524" y="9481"/>
                  </a:lnTo>
                  <a:lnTo>
                    <a:pt x="26035" y="9541"/>
                  </a:lnTo>
                  <a:lnTo>
                    <a:pt x="25531" y="9601"/>
                  </a:lnTo>
                  <a:lnTo>
                    <a:pt x="25019" y="9646"/>
                  </a:lnTo>
                  <a:lnTo>
                    <a:pt x="24500" y="9684"/>
                  </a:lnTo>
                  <a:lnTo>
                    <a:pt x="23966" y="9722"/>
                  </a:lnTo>
                  <a:lnTo>
                    <a:pt x="23416" y="9744"/>
                  </a:lnTo>
                  <a:lnTo>
                    <a:pt x="22859" y="9759"/>
                  </a:lnTo>
                  <a:lnTo>
                    <a:pt x="21708" y="9759"/>
                  </a:lnTo>
                  <a:lnTo>
                    <a:pt x="21114" y="9744"/>
                  </a:lnTo>
                  <a:lnTo>
                    <a:pt x="20504" y="9729"/>
                  </a:lnTo>
                  <a:lnTo>
                    <a:pt x="19880" y="9699"/>
                  </a:lnTo>
                  <a:lnTo>
                    <a:pt x="19248" y="9654"/>
                  </a:lnTo>
                  <a:lnTo>
                    <a:pt x="18593" y="9601"/>
                  </a:lnTo>
                  <a:lnTo>
                    <a:pt x="17931" y="9541"/>
                  </a:lnTo>
                  <a:lnTo>
                    <a:pt x="17254" y="9473"/>
                  </a:lnTo>
                  <a:lnTo>
                    <a:pt x="16554" y="9391"/>
                  </a:lnTo>
                  <a:lnTo>
                    <a:pt x="15847" y="9300"/>
                  </a:lnTo>
                  <a:lnTo>
                    <a:pt x="15117" y="9195"/>
                  </a:lnTo>
                  <a:lnTo>
                    <a:pt x="14379" y="9082"/>
                  </a:lnTo>
                  <a:lnTo>
                    <a:pt x="13973" y="9014"/>
                  </a:lnTo>
                  <a:lnTo>
                    <a:pt x="13574" y="8932"/>
                  </a:lnTo>
                  <a:lnTo>
                    <a:pt x="13183" y="8849"/>
                  </a:lnTo>
                  <a:lnTo>
                    <a:pt x="12799" y="8751"/>
                  </a:lnTo>
                  <a:lnTo>
                    <a:pt x="12415" y="8646"/>
                  </a:lnTo>
                  <a:lnTo>
                    <a:pt x="12032" y="8533"/>
                  </a:lnTo>
                  <a:lnTo>
                    <a:pt x="11655" y="8420"/>
                  </a:lnTo>
                  <a:lnTo>
                    <a:pt x="11287" y="8292"/>
                  </a:lnTo>
                  <a:lnTo>
                    <a:pt x="10918" y="8164"/>
                  </a:lnTo>
                  <a:lnTo>
                    <a:pt x="10557" y="8021"/>
                  </a:lnTo>
                  <a:lnTo>
                    <a:pt x="10203" y="7878"/>
                  </a:lnTo>
                  <a:lnTo>
                    <a:pt x="9850" y="7728"/>
                  </a:lnTo>
                  <a:lnTo>
                    <a:pt x="9503" y="7577"/>
                  </a:lnTo>
                  <a:lnTo>
                    <a:pt x="9165" y="7412"/>
                  </a:lnTo>
                  <a:lnTo>
                    <a:pt x="8826" y="7246"/>
                  </a:lnTo>
                  <a:lnTo>
                    <a:pt x="8495" y="7081"/>
                  </a:lnTo>
                  <a:lnTo>
                    <a:pt x="8172" y="6908"/>
                  </a:lnTo>
                  <a:lnTo>
                    <a:pt x="7856" y="6727"/>
                  </a:lnTo>
                  <a:lnTo>
                    <a:pt x="7540" y="6546"/>
                  </a:lnTo>
                  <a:lnTo>
                    <a:pt x="7224" y="6358"/>
                  </a:lnTo>
                  <a:lnTo>
                    <a:pt x="6923" y="6178"/>
                  </a:lnTo>
                  <a:lnTo>
                    <a:pt x="6622" y="5982"/>
                  </a:lnTo>
                  <a:lnTo>
                    <a:pt x="6328" y="5794"/>
                  </a:lnTo>
                  <a:lnTo>
                    <a:pt x="6042" y="5598"/>
                  </a:lnTo>
                  <a:lnTo>
                    <a:pt x="5485" y="5207"/>
                  </a:lnTo>
                  <a:lnTo>
                    <a:pt x="4951" y="4816"/>
                  </a:lnTo>
                  <a:lnTo>
                    <a:pt x="4447" y="4417"/>
                  </a:lnTo>
                  <a:lnTo>
                    <a:pt x="3958" y="4026"/>
                  </a:lnTo>
                  <a:lnTo>
                    <a:pt x="3499" y="3634"/>
                  </a:lnTo>
                  <a:lnTo>
                    <a:pt x="3062" y="3251"/>
                  </a:lnTo>
                  <a:lnTo>
                    <a:pt x="2656" y="2874"/>
                  </a:lnTo>
                  <a:lnTo>
                    <a:pt x="2280" y="2506"/>
                  </a:lnTo>
                  <a:lnTo>
                    <a:pt x="1926" y="2160"/>
                  </a:lnTo>
                  <a:lnTo>
                    <a:pt x="1603" y="1829"/>
                  </a:lnTo>
                  <a:lnTo>
                    <a:pt x="1302" y="1512"/>
                  </a:lnTo>
                  <a:lnTo>
                    <a:pt x="1038" y="1227"/>
                  </a:lnTo>
                  <a:lnTo>
                    <a:pt x="798" y="956"/>
                  </a:lnTo>
                  <a:lnTo>
                    <a:pt x="587" y="722"/>
                  </a:lnTo>
                  <a:lnTo>
                    <a:pt x="263" y="331"/>
                  </a:lnTo>
                  <a:lnTo>
                    <a:pt x="6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5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331800" y="2997925"/>
              <a:ext cx="649750" cy="491925"/>
            </a:xfrm>
            <a:custGeom>
              <a:avLst/>
              <a:gdLst/>
              <a:ahLst/>
              <a:cxnLst/>
              <a:rect l="l" t="t" r="r" b="b"/>
              <a:pathLst>
                <a:path w="25990" h="19677" extrusionOk="0">
                  <a:moveTo>
                    <a:pt x="0" y="0"/>
                  </a:moveTo>
                  <a:lnTo>
                    <a:pt x="8" y="399"/>
                  </a:lnTo>
                  <a:lnTo>
                    <a:pt x="15" y="798"/>
                  </a:lnTo>
                  <a:lnTo>
                    <a:pt x="38" y="1204"/>
                  </a:lnTo>
                  <a:lnTo>
                    <a:pt x="68" y="1610"/>
                  </a:lnTo>
                  <a:lnTo>
                    <a:pt x="105" y="2024"/>
                  </a:lnTo>
                  <a:lnTo>
                    <a:pt x="150" y="2438"/>
                  </a:lnTo>
                  <a:lnTo>
                    <a:pt x="203" y="2852"/>
                  </a:lnTo>
                  <a:lnTo>
                    <a:pt x="263" y="3273"/>
                  </a:lnTo>
                  <a:lnTo>
                    <a:pt x="331" y="3687"/>
                  </a:lnTo>
                  <a:lnTo>
                    <a:pt x="414" y="4108"/>
                  </a:lnTo>
                  <a:lnTo>
                    <a:pt x="497" y="4530"/>
                  </a:lnTo>
                  <a:lnTo>
                    <a:pt x="594" y="4951"/>
                  </a:lnTo>
                  <a:lnTo>
                    <a:pt x="700" y="5373"/>
                  </a:lnTo>
                  <a:lnTo>
                    <a:pt x="813" y="5794"/>
                  </a:lnTo>
                  <a:lnTo>
                    <a:pt x="933" y="6215"/>
                  </a:lnTo>
                  <a:lnTo>
                    <a:pt x="1068" y="6637"/>
                  </a:lnTo>
                  <a:lnTo>
                    <a:pt x="1211" y="7058"/>
                  </a:lnTo>
                  <a:lnTo>
                    <a:pt x="1362" y="7479"/>
                  </a:lnTo>
                  <a:lnTo>
                    <a:pt x="1520" y="7893"/>
                  </a:lnTo>
                  <a:lnTo>
                    <a:pt x="1685" y="8307"/>
                  </a:lnTo>
                  <a:lnTo>
                    <a:pt x="1866" y="8721"/>
                  </a:lnTo>
                  <a:lnTo>
                    <a:pt x="2054" y="9127"/>
                  </a:lnTo>
                  <a:lnTo>
                    <a:pt x="2257" y="9534"/>
                  </a:lnTo>
                  <a:lnTo>
                    <a:pt x="2461" y="9940"/>
                  </a:lnTo>
                  <a:lnTo>
                    <a:pt x="2686" y="10339"/>
                  </a:lnTo>
                  <a:lnTo>
                    <a:pt x="2912" y="10730"/>
                  </a:lnTo>
                  <a:lnTo>
                    <a:pt x="3153" y="11121"/>
                  </a:lnTo>
                  <a:lnTo>
                    <a:pt x="3401" y="11513"/>
                  </a:lnTo>
                  <a:lnTo>
                    <a:pt x="3664" y="11896"/>
                  </a:lnTo>
                  <a:lnTo>
                    <a:pt x="3935" y="12273"/>
                  </a:lnTo>
                  <a:lnTo>
                    <a:pt x="4214" y="12641"/>
                  </a:lnTo>
                  <a:lnTo>
                    <a:pt x="4507" y="13002"/>
                  </a:lnTo>
                  <a:lnTo>
                    <a:pt x="4808" y="13364"/>
                  </a:lnTo>
                  <a:lnTo>
                    <a:pt x="5124" y="13717"/>
                  </a:lnTo>
                  <a:lnTo>
                    <a:pt x="5448" y="14063"/>
                  </a:lnTo>
                  <a:lnTo>
                    <a:pt x="5786" y="14402"/>
                  </a:lnTo>
                  <a:lnTo>
                    <a:pt x="6132" y="14733"/>
                  </a:lnTo>
                  <a:lnTo>
                    <a:pt x="6494" y="15057"/>
                  </a:lnTo>
                  <a:lnTo>
                    <a:pt x="6862" y="15373"/>
                  </a:lnTo>
                  <a:lnTo>
                    <a:pt x="7246" y="15674"/>
                  </a:lnTo>
                  <a:lnTo>
                    <a:pt x="7637" y="15975"/>
                  </a:lnTo>
                  <a:lnTo>
                    <a:pt x="8044" y="16261"/>
                  </a:lnTo>
                  <a:lnTo>
                    <a:pt x="8465" y="16546"/>
                  </a:lnTo>
                  <a:lnTo>
                    <a:pt x="8894" y="16810"/>
                  </a:lnTo>
                  <a:lnTo>
                    <a:pt x="9330" y="17073"/>
                  </a:lnTo>
                  <a:lnTo>
                    <a:pt x="9789" y="17321"/>
                  </a:lnTo>
                  <a:lnTo>
                    <a:pt x="10256" y="17562"/>
                  </a:lnTo>
                  <a:lnTo>
                    <a:pt x="10730" y="17788"/>
                  </a:lnTo>
                  <a:lnTo>
                    <a:pt x="11227" y="18006"/>
                  </a:lnTo>
                  <a:lnTo>
                    <a:pt x="11731" y="18209"/>
                  </a:lnTo>
                  <a:lnTo>
                    <a:pt x="12242" y="18405"/>
                  </a:lnTo>
                  <a:lnTo>
                    <a:pt x="12769" y="18586"/>
                  </a:lnTo>
                  <a:lnTo>
                    <a:pt x="13318" y="18751"/>
                  </a:lnTo>
                  <a:lnTo>
                    <a:pt x="13868" y="18909"/>
                  </a:lnTo>
                  <a:lnTo>
                    <a:pt x="14440" y="19045"/>
                  </a:lnTo>
                  <a:lnTo>
                    <a:pt x="15019" y="19172"/>
                  </a:lnTo>
                  <a:lnTo>
                    <a:pt x="15613" y="19293"/>
                  </a:lnTo>
                  <a:lnTo>
                    <a:pt x="16223" y="19391"/>
                  </a:lnTo>
                  <a:lnTo>
                    <a:pt x="16847" y="19473"/>
                  </a:lnTo>
                  <a:lnTo>
                    <a:pt x="17479" y="19549"/>
                  </a:lnTo>
                  <a:lnTo>
                    <a:pt x="18127" y="19601"/>
                  </a:lnTo>
                  <a:lnTo>
                    <a:pt x="18789" y="19639"/>
                  </a:lnTo>
                  <a:lnTo>
                    <a:pt x="19466" y="19669"/>
                  </a:lnTo>
                  <a:lnTo>
                    <a:pt x="20158" y="19677"/>
                  </a:lnTo>
                  <a:lnTo>
                    <a:pt x="20926" y="19669"/>
                  </a:lnTo>
                  <a:lnTo>
                    <a:pt x="21686" y="19647"/>
                  </a:lnTo>
                  <a:lnTo>
                    <a:pt x="22431" y="19616"/>
                  </a:lnTo>
                  <a:lnTo>
                    <a:pt x="23160" y="19571"/>
                  </a:lnTo>
                  <a:lnTo>
                    <a:pt x="23883" y="19511"/>
                  </a:lnTo>
                  <a:lnTo>
                    <a:pt x="24598" y="19443"/>
                  </a:lnTo>
                  <a:lnTo>
                    <a:pt x="25297" y="19361"/>
                  </a:lnTo>
                  <a:lnTo>
                    <a:pt x="25990" y="19270"/>
                  </a:lnTo>
                  <a:lnTo>
                    <a:pt x="25327" y="19120"/>
                  </a:lnTo>
                  <a:lnTo>
                    <a:pt x="24673" y="18962"/>
                  </a:lnTo>
                  <a:lnTo>
                    <a:pt x="24026" y="18781"/>
                  </a:lnTo>
                  <a:lnTo>
                    <a:pt x="23379" y="18586"/>
                  </a:lnTo>
                  <a:lnTo>
                    <a:pt x="22739" y="18382"/>
                  </a:lnTo>
                  <a:lnTo>
                    <a:pt x="22107" y="18157"/>
                  </a:lnTo>
                  <a:lnTo>
                    <a:pt x="21475" y="17916"/>
                  </a:lnTo>
                  <a:lnTo>
                    <a:pt x="20850" y="17668"/>
                  </a:lnTo>
                  <a:lnTo>
                    <a:pt x="20233" y="17397"/>
                  </a:lnTo>
                  <a:lnTo>
                    <a:pt x="19616" y="17111"/>
                  </a:lnTo>
                  <a:lnTo>
                    <a:pt x="19014" y="16817"/>
                  </a:lnTo>
                  <a:lnTo>
                    <a:pt x="18420" y="16501"/>
                  </a:lnTo>
                  <a:lnTo>
                    <a:pt x="17826" y="16170"/>
                  </a:lnTo>
                  <a:lnTo>
                    <a:pt x="17246" y="15832"/>
                  </a:lnTo>
                  <a:lnTo>
                    <a:pt x="16674" y="15478"/>
                  </a:lnTo>
                  <a:lnTo>
                    <a:pt x="16110" y="15109"/>
                  </a:lnTo>
                  <a:lnTo>
                    <a:pt x="15816" y="14906"/>
                  </a:lnTo>
                  <a:lnTo>
                    <a:pt x="15523" y="14695"/>
                  </a:lnTo>
                  <a:lnTo>
                    <a:pt x="15230" y="14485"/>
                  </a:lnTo>
                  <a:lnTo>
                    <a:pt x="14944" y="14267"/>
                  </a:lnTo>
                  <a:lnTo>
                    <a:pt x="14658" y="14048"/>
                  </a:lnTo>
                  <a:lnTo>
                    <a:pt x="14372" y="13830"/>
                  </a:lnTo>
                  <a:lnTo>
                    <a:pt x="14093" y="13604"/>
                  </a:lnTo>
                  <a:lnTo>
                    <a:pt x="13815" y="13371"/>
                  </a:lnTo>
                  <a:lnTo>
                    <a:pt x="13544" y="13138"/>
                  </a:lnTo>
                  <a:lnTo>
                    <a:pt x="13273" y="12905"/>
                  </a:lnTo>
                  <a:lnTo>
                    <a:pt x="13002" y="12664"/>
                  </a:lnTo>
                  <a:lnTo>
                    <a:pt x="12739" y="12423"/>
                  </a:lnTo>
                  <a:lnTo>
                    <a:pt x="12476" y="12175"/>
                  </a:lnTo>
                  <a:lnTo>
                    <a:pt x="12220" y="11919"/>
                  </a:lnTo>
                  <a:lnTo>
                    <a:pt x="11964" y="11671"/>
                  </a:lnTo>
                  <a:lnTo>
                    <a:pt x="11708" y="11407"/>
                  </a:lnTo>
                  <a:lnTo>
                    <a:pt x="11460" y="11151"/>
                  </a:lnTo>
                  <a:lnTo>
                    <a:pt x="11219" y="10888"/>
                  </a:lnTo>
                  <a:lnTo>
                    <a:pt x="10978" y="10617"/>
                  </a:lnTo>
                  <a:lnTo>
                    <a:pt x="10737" y="10354"/>
                  </a:lnTo>
                  <a:lnTo>
                    <a:pt x="10504" y="10075"/>
                  </a:lnTo>
                  <a:lnTo>
                    <a:pt x="10271" y="9804"/>
                  </a:lnTo>
                  <a:lnTo>
                    <a:pt x="10045" y="9526"/>
                  </a:lnTo>
                  <a:lnTo>
                    <a:pt x="9819" y="9240"/>
                  </a:lnTo>
                  <a:lnTo>
                    <a:pt x="9594" y="8962"/>
                  </a:lnTo>
                  <a:lnTo>
                    <a:pt x="9383" y="8668"/>
                  </a:lnTo>
                  <a:lnTo>
                    <a:pt x="9165" y="8382"/>
                  </a:lnTo>
                  <a:lnTo>
                    <a:pt x="8954" y="8089"/>
                  </a:lnTo>
                  <a:lnTo>
                    <a:pt x="8751" y="7795"/>
                  </a:lnTo>
                  <a:lnTo>
                    <a:pt x="8548" y="7494"/>
                  </a:lnTo>
                  <a:lnTo>
                    <a:pt x="8352" y="7193"/>
                  </a:lnTo>
                  <a:lnTo>
                    <a:pt x="8157" y="6892"/>
                  </a:lnTo>
                  <a:lnTo>
                    <a:pt x="7690" y="6629"/>
                  </a:lnTo>
                  <a:lnTo>
                    <a:pt x="7231" y="6358"/>
                  </a:lnTo>
                  <a:lnTo>
                    <a:pt x="6787" y="6087"/>
                  </a:lnTo>
                  <a:lnTo>
                    <a:pt x="6358" y="5809"/>
                  </a:lnTo>
                  <a:lnTo>
                    <a:pt x="5937" y="5523"/>
                  </a:lnTo>
                  <a:lnTo>
                    <a:pt x="5531" y="5237"/>
                  </a:lnTo>
                  <a:lnTo>
                    <a:pt x="5132" y="4944"/>
                  </a:lnTo>
                  <a:lnTo>
                    <a:pt x="4748" y="4658"/>
                  </a:lnTo>
                  <a:lnTo>
                    <a:pt x="4379" y="4364"/>
                  </a:lnTo>
                  <a:lnTo>
                    <a:pt x="4026" y="4071"/>
                  </a:lnTo>
                  <a:lnTo>
                    <a:pt x="3687" y="3785"/>
                  </a:lnTo>
                  <a:lnTo>
                    <a:pt x="3356" y="3499"/>
                  </a:lnTo>
                  <a:lnTo>
                    <a:pt x="3040" y="3221"/>
                  </a:lnTo>
                  <a:lnTo>
                    <a:pt x="2739" y="2942"/>
                  </a:lnTo>
                  <a:lnTo>
                    <a:pt x="2453" y="2679"/>
                  </a:lnTo>
                  <a:lnTo>
                    <a:pt x="2182" y="2415"/>
                  </a:lnTo>
                  <a:lnTo>
                    <a:pt x="1685" y="1911"/>
                  </a:lnTo>
                  <a:lnTo>
                    <a:pt x="1249" y="1452"/>
                  </a:lnTo>
                  <a:lnTo>
                    <a:pt x="873" y="1046"/>
                  </a:lnTo>
                  <a:lnTo>
                    <a:pt x="564" y="692"/>
                  </a:lnTo>
                  <a:lnTo>
                    <a:pt x="316" y="399"/>
                  </a:lnTo>
                  <a:lnTo>
                    <a:pt x="143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778175" y="2949375"/>
              <a:ext cx="158425" cy="147700"/>
            </a:xfrm>
            <a:custGeom>
              <a:avLst/>
              <a:gdLst/>
              <a:ahLst/>
              <a:cxnLst/>
              <a:rect l="l" t="t" r="r" b="b"/>
              <a:pathLst>
                <a:path w="6337" h="5908" extrusionOk="0">
                  <a:moveTo>
                    <a:pt x="3628" y="1"/>
                  </a:moveTo>
                  <a:lnTo>
                    <a:pt x="3477" y="8"/>
                  </a:lnTo>
                  <a:lnTo>
                    <a:pt x="3319" y="23"/>
                  </a:lnTo>
                  <a:lnTo>
                    <a:pt x="3169" y="38"/>
                  </a:lnTo>
                  <a:lnTo>
                    <a:pt x="3018" y="61"/>
                  </a:lnTo>
                  <a:lnTo>
                    <a:pt x="2860" y="91"/>
                  </a:lnTo>
                  <a:lnTo>
                    <a:pt x="2710" y="136"/>
                  </a:lnTo>
                  <a:lnTo>
                    <a:pt x="2559" y="181"/>
                  </a:lnTo>
                  <a:lnTo>
                    <a:pt x="2401" y="234"/>
                  </a:lnTo>
                  <a:lnTo>
                    <a:pt x="2251" y="294"/>
                  </a:lnTo>
                  <a:lnTo>
                    <a:pt x="2100" y="362"/>
                  </a:lnTo>
                  <a:lnTo>
                    <a:pt x="1950" y="430"/>
                  </a:lnTo>
                  <a:lnTo>
                    <a:pt x="1807" y="512"/>
                  </a:lnTo>
                  <a:lnTo>
                    <a:pt x="1664" y="603"/>
                  </a:lnTo>
                  <a:lnTo>
                    <a:pt x="1521" y="701"/>
                  </a:lnTo>
                  <a:lnTo>
                    <a:pt x="1385" y="798"/>
                  </a:lnTo>
                  <a:lnTo>
                    <a:pt x="1257" y="904"/>
                  </a:lnTo>
                  <a:lnTo>
                    <a:pt x="1130" y="1009"/>
                  </a:lnTo>
                  <a:lnTo>
                    <a:pt x="1009" y="1122"/>
                  </a:lnTo>
                  <a:lnTo>
                    <a:pt x="904" y="1235"/>
                  </a:lnTo>
                  <a:lnTo>
                    <a:pt x="798" y="1355"/>
                  </a:lnTo>
                  <a:lnTo>
                    <a:pt x="693" y="1483"/>
                  </a:lnTo>
                  <a:lnTo>
                    <a:pt x="603" y="1603"/>
                  </a:lnTo>
                  <a:lnTo>
                    <a:pt x="513" y="1739"/>
                  </a:lnTo>
                  <a:lnTo>
                    <a:pt x="437" y="1867"/>
                  </a:lnTo>
                  <a:lnTo>
                    <a:pt x="362" y="2002"/>
                  </a:lnTo>
                  <a:lnTo>
                    <a:pt x="294" y="2138"/>
                  </a:lnTo>
                  <a:lnTo>
                    <a:pt x="234" y="2273"/>
                  </a:lnTo>
                  <a:lnTo>
                    <a:pt x="181" y="2409"/>
                  </a:lnTo>
                  <a:lnTo>
                    <a:pt x="136" y="2552"/>
                  </a:lnTo>
                  <a:lnTo>
                    <a:pt x="91" y="2694"/>
                  </a:lnTo>
                  <a:lnTo>
                    <a:pt x="61" y="2837"/>
                  </a:lnTo>
                  <a:lnTo>
                    <a:pt x="38" y="2973"/>
                  </a:lnTo>
                  <a:lnTo>
                    <a:pt x="16" y="3116"/>
                  </a:lnTo>
                  <a:lnTo>
                    <a:pt x="8" y="3259"/>
                  </a:lnTo>
                  <a:lnTo>
                    <a:pt x="1" y="3402"/>
                  </a:lnTo>
                  <a:lnTo>
                    <a:pt x="8" y="3545"/>
                  </a:lnTo>
                  <a:lnTo>
                    <a:pt x="16" y="3680"/>
                  </a:lnTo>
                  <a:lnTo>
                    <a:pt x="38" y="3823"/>
                  </a:lnTo>
                  <a:lnTo>
                    <a:pt x="61" y="3959"/>
                  </a:lnTo>
                  <a:lnTo>
                    <a:pt x="99" y="4094"/>
                  </a:lnTo>
                  <a:lnTo>
                    <a:pt x="136" y="4229"/>
                  </a:lnTo>
                  <a:lnTo>
                    <a:pt x="189" y="4357"/>
                  </a:lnTo>
                  <a:lnTo>
                    <a:pt x="242" y="4485"/>
                  </a:lnTo>
                  <a:lnTo>
                    <a:pt x="309" y="4613"/>
                  </a:lnTo>
                  <a:lnTo>
                    <a:pt x="385" y="4741"/>
                  </a:lnTo>
                  <a:lnTo>
                    <a:pt x="467" y="4854"/>
                  </a:lnTo>
                  <a:lnTo>
                    <a:pt x="550" y="4967"/>
                  </a:lnTo>
                  <a:lnTo>
                    <a:pt x="648" y="5080"/>
                  </a:lnTo>
                  <a:lnTo>
                    <a:pt x="746" y="5178"/>
                  </a:lnTo>
                  <a:lnTo>
                    <a:pt x="851" y="5268"/>
                  </a:lnTo>
                  <a:lnTo>
                    <a:pt x="956" y="5358"/>
                  </a:lnTo>
                  <a:lnTo>
                    <a:pt x="1069" y="5441"/>
                  </a:lnTo>
                  <a:lnTo>
                    <a:pt x="1190" y="5516"/>
                  </a:lnTo>
                  <a:lnTo>
                    <a:pt x="1310" y="5584"/>
                  </a:lnTo>
                  <a:lnTo>
                    <a:pt x="1438" y="5644"/>
                  </a:lnTo>
                  <a:lnTo>
                    <a:pt x="1566" y="5704"/>
                  </a:lnTo>
                  <a:lnTo>
                    <a:pt x="1701" y="5749"/>
                  </a:lnTo>
                  <a:lnTo>
                    <a:pt x="1837" y="5795"/>
                  </a:lnTo>
                  <a:lnTo>
                    <a:pt x="1980" y="5832"/>
                  </a:lnTo>
                  <a:lnTo>
                    <a:pt x="2123" y="5862"/>
                  </a:lnTo>
                  <a:lnTo>
                    <a:pt x="2266" y="5885"/>
                  </a:lnTo>
                  <a:lnTo>
                    <a:pt x="2409" y="5900"/>
                  </a:lnTo>
                  <a:lnTo>
                    <a:pt x="2559" y="5907"/>
                  </a:lnTo>
                  <a:lnTo>
                    <a:pt x="2860" y="5907"/>
                  </a:lnTo>
                  <a:lnTo>
                    <a:pt x="3011" y="5892"/>
                  </a:lnTo>
                  <a:lnTo>
                    <a:pt x="3169" y="5877"/>
                  </a:lnTo>
                  <a:lnTo>
                    <a:pt x="3319" y="5855"/>
                  </a:lnTo>
                  <a:lnTo>
                    <a:pt x="3470" y="5817"/>
                  </a:lnTo>
                  <a:lnTo>
                    <a:pt x="3628" y="5780"/>
                  </a:lnTo>
                  <a:lnTo>
                    <a:pt x="3778" y="5734"/>
                  </a:lnTo>
                  <a:lnTo>
                    <a:pt x="3929" y="5682"/>
                  </a:lnTo>
                  <a:lnTo>
                    <a:pt x="4087" y="5622"/>
                  </a:lnTo>
                  <a:lnTo>
                    <a:pt x="4237" y="5554"/>
                  </a:lnTo>
                  <a:lnTo>
                    <a:pt x="4380" y="5479"/>
                  </a:lnTo>
                  <a:lnTo>
                    <a:pt x="4531" y="5403"/>
                  </a:lnTo>
                  <a:lnTo>
                    <a:pt x="4674" y="5313"/>
                  </a:lnTo>
                  <a:lnTo>
                    <a:pt x="4817" y="5215"/>
                  </a:lnTo>
                  <a:lnTo>
                    <a:pt x="4952" y="5117"/>
                  </a:lnTo>
                  <a:lnTo>
                    <a:pt x="5080" y="5012"/>
                  </a:lnTo>
                  <a:lnTo>
                    <a:pt x="5208" y="4907"/>
                  </a:lnTo>
                  <a:lnTo>
                    <a:pt x="5321" y="4794"/>
                  </a:lnTo>
                  <a:lnTo>
                    <a:pt x="5434" y="4673"/>
                  </a:lnTo>
                  <a:lnTo>
                    <a:pt x="5539" y="4553"/>
                  </a:lnTo>
                  <a:lnTo>
                    <a:pt x="5637" y="4433"/>
                  </a:lnTo>
                  <a:lnTo>
                    <a:pt x="5735" y="4305"/>
                  </a:lnTo>
                  <a:lnTo>
                    <a:pt x="5817" y="4177"/>
                  </a:lnTo>
                  <a:lnTo>
                    <a:pt x="5900" y="4049"/>
                  </a:lnTo>
                  <a:lnTo>
                    <a:pt x="5975" y="3913"/>
                  </a:lnTo>
                  <a:lnTo>
                    <a:pt x="6043" y="3778"/>
                  </a:lnTo>
                  <a:lnTo>
                    <a:pt x="6103" y="3643"/>
                  </a:lnTo>
                  <a:lnTo>
                    <a:pt x="6156" y="3500"/>
                  </a:lnTo>
                  <a:lnTo>
                    <a:pt x="6201" y="3364"/>
                  </a:lnTo>
                  <a:lnTo>
                    <a:pt x="6239" y="3221"/>
                  </a:lnTo>
                  <a:lnTo>
                    <a:pt x="6276" y="3078"/>
                  </a:lnTo>
                  <a:lnTo>
                    <a:pt x="6299" y="2935"/>
                  </a:lnTo>
                  <a:lnTo>
                    <a:pt x="6321" y="2800"/>
                  </a:lnTo>
                  <a:lnTo>
                    <a:pt x="6329" y="2657"/>
                  </a:lnTo>
                  <a:lnTo>
                    <a:pt x="6336" y="2514"/>
                  </a:lnTo>
                  <a:lnTo>
                    <a:pt x="6329" y="2371"/>
                  </a:lnTo>
                  <a:lnTo>
                    <a:pt x="6321" y="2236"/>
                  </a:lnTo>
                  <a:lnTo>
                    <a:pt x="6299" y="2093"/>
                  </a:lnTo>
                  <a:lnTo>
                    <a:pt x="6276" y="1957"/>
                  </a:lnTo>
                  <a:lnTo>
                    <a:pt x="6239" y="1822"/>
                  </a:lnTo>
                  <a:lnTo>
                    <a:pt x="6201" y="1686"/>
                  </a:lnTo>
                  <a:lnTo>
                    <a:pt x="6148" y="1558"/>
                  </a:lnTo>
                  <a:lnTo>
                    <a:pt x="6088" y="1423"/>
                  </a:lnTo>
                  <a:lnTo>
                    <a:pt x="6028" y="1302"/>
                  </a:lnTo>
                  <a:lnTo>
                    <a:pt x="5953" y="1175"/>
                  </a:lnTo>
                  <a:lnTo>
                    <a:pt x="5870" y="1054"/>
                  </a:lnTo>
                  <a:lnTo>
                    <a:pt x="5780" y="941"/>
                  </a:lnTo>
                  <a:lnTo>
                    <a:pt x="5689" y="836"/>
                  </a:lnTo>
                  <a:lnTo>
                    <a:pt x="5592" y="738"/>
                  </a:lnTo>
                  <a:lnTo>
                    <a:pt x="5486" y="640"/>
                  </a:lnTo>
                  <a:lnTo>
                    <a:pt x="5381" y="558"/>
                  </a:lnTo>
                  <a:lnTo>
                    <a:pt x="5268" y="475"/>
                  </a:lnTo>
                  <a:lnTo>
                    <a:pt x="5148" y="400"/>
                  </a:lnTo>
                  <a:lnTo>
                    <a:pt x="5027" y="332"/>
                  </a:lnTo>
                  <a:lnTo>
                    <a:pt x="4899" y="272"/>
                  </a:lnTo>
                  <a:lnTo>
                    <a:pt x="4764" y="211"/>
                  </a:lnTo>
                  <a:lnTo>
                    <a:pt x="4636" y="166"/>
                  </a:lnTo>
                  <a:lnTo>
                    <a:pt x="4501" y="121"/>
                  </a:lnTo>
                  <a:lnTo>
                    <a:pt x="4358" y="83"/>
                  </a:lnTo>
                  <a:lnTo>
                    <a:pt x="4215" y="53"/>
                  </a:lnTo>
                  <a:lnTo>
                    <a:pt x="4072" y="31"/>
                  </a:lnTo>
                  <a:lnTo>
                    <a:pt x="3921" y="16"/>
                  </a:lnTo>
                  <a:lnTo>
                    <a:pt x="3778" y="8"/>
                  </a:lnTo>
                  <a:lnTo>
                    <a:pt x="36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073900" y="2134300"/>
              <a:ext cx="127925" cy="267700"/>
            </a:xfrm>
            <a:custGeom>
              <a:avLst/>
              <a:gdLst/>
              <a:ahLst/>
              <a:cxnLst/>
              <a:rect l="l" t="t" r="r" b="b"/>
              <a:pathLst>
                <a:path w="5117" h="10708" extrusionOk="0">
                  <a:moveTo>
                    <a:pt x="467" y="0"/>
                  </a:moveTo>
                  <a:lnTo>
                    <a:pt x="414" y="8"/>
                  </a:lnTo>
                  <a:lnTo>
                    <a:pt x="369" y="23"/>
                  </a:lnTo>
                  <a:lnTo>
                    <a:pt x="316" y="38"/>
                  </a:lnTo>
                  <a:lnTo>
                    <a:pt x="271" y="68"/>
                  </a:lnTo>
                  <a:lnTo>
                    <a:pt x="226" y="90"/>
                  </a:lnTo>
                  <a:lnTo>
                    <a:pt x="188" y="120"/>
                  </a:lnTo>
                  <a:lnTo>
                    <a:pt x="151" y="158"/>
                  </a:lnTo>
                  <a:lnTo>
                    <a:pt x="113" y="196"/>
                  </a:lnTo>
                  <a:lnTo>
                    <a:pt x="83" y="233"/>
                  </a:lnTo>
                  <a:lnTo>
                    <a:pt x="60" y="278"/>
                  </a:lnTo>
                  <a:lnTo>
                    <a:pt x="38" y="324"/>
                  </a:lnTo>
                  <a:lnTo>
                    <a:pt x="23" y="369"/>
                  </a:lnTo>
                  <a:lnTo>
                    <a:pt x="15" y="414"/>
                  </a:lnTo>
                  <a:lnTo>
                    <a:pt x="8" y="467"/>
                  </a:lnTo>
                  <a:lnTo>
                    <a:pt x="0" y="512"/>
                  </a:lnTo>
                  <a:lnTo>
                    <a:pt x="8" y="564"/>
                  </a:lnTo>
                  <a:lnTo>
                    <a:pt x="15" y="617"/>
                  </a:lnTo>
                  <a:lnTo>
                    <a:pt x="23" y="670"/>
                  </a:lnTo>
                  <a:lnTo>
                    <a:pt x="45" y="715"/>
                  </a:lnTo>
                  <a:lnTo>
                    <a:pt x="4124" y="10391"/>
                  </a:lnTo>
                  <a:lnTo>
                    <a:pt x="4146" y="10444"/>
                  </a:lnTo>
                  <a:lnTo>
                    <a:pt x="4176" y="10489"/>
                  </a:lnTo>
                  <a:lnTo>
                    <a:pt x="4206" y="10527"/>
                  </a:lnTo>
                  <a:lnTo>
                    <a:pt x="4244" y="10564"/>
                  </a:lnTo>
                  <a:lnTo>
                    <a:pt x="4282" y="10595"/>
                  </a:lnTo>
                  <a:lnTo>
                    <a:pt x="4319" y="10625"/>
                  </a:lnTo>
                  <a:lnTo>
                    <a:pt x="4364" y="10647"/>
                  </a:lnTo>
                  <a:lnTo>
                    <a:pt x="4402" y="10670"/>
                  </a:lnTo>
                  <a:lnTo>
                    <a:pt x="4455" y="10685"/>
                  </a:lnTo>
                  <a:lnTo>
                    <a:pt x="4500" y="10700"/>
                  </a:lnTo>
                  <a:lnTo>
                    <a:pt x="4552" y="10707"/>
                  </a:lnTo>
                  <a:lnTo>
                    <a:pt x="4650" y="10707"/>
                  </a:lnTo>
                  <a:lnTo>
                    <a:pt x="4703" y="10700"/>
                  </a:lnTo>
                  <a:lnTo>
                    <a:pt x="4748" y="10685"/>
                  </a:lnTo>
                  <a:lnTo>
                    <a:pt x="4801" y="10670"/>
                  </a:lnTo>
                  <a:lnTo>
                    <a:pt x="4846" y="10647"/>
                  </a:lnTo>
                  <a:lnTo>
                    <a:pt x="4891" y="10617"/>
                  </a:lnTo>
                  <a:lnTo>
                    <a:pt x="4929" y="10587"/>
                  </a:lnTo>
                  <a:lnTo>
                    <a:pt x="4966" y="10557"/>
                  </a:lnTo>
                  <a:lnTo>
                    <a:pt x="5004" y="10519"/>
                  </a:lnTo>
                  <a:lnTo>
                    <a:pt x="5034" y="10474"/>
                  </a:lnTo>
                  <a:lnTo>
                    <a:pt x="5057" y="10437"/>
                  </a:lnTo>
                  <a:lnTo>
                    <a:pt x="5079" y="10391"/>
                  </a:lnTo>
                  <a:lnTo>
                    <a:pt x="5094" y="10339"/>
                  </a:lnTo>
                  <a:lnTo>
                    <a:pt x="5102" y="10294"/>
                  </a:lnTo>
                  <a:lnTo>
                    <a:pt x="5109" y="10241"/>
                  </a:lnTo>
                  <a:lnTo>
                    <a:pt x="5117" y="10196"/>
                  </a:lnTo>
                  <a:lnTo>
                    <a:pt x="5109" y="10143"/>
                  </a:lnTo>
                  <a:lnTo>
                    <a:pt x="5102" y="10090"/>
                  </a:lnTo>
                  <a:lnTo>
                    <a:pt x="5094" y="10045"/>
                  </a:lnTo>
                  <a:lnTo>
                    <a:pt x="5072" y="9993"/>
                  </a:lnTo>
                  <a:lnTo>
                    <a:pt x="993" y="316"/>
                  </a:lnTo>
                  <a:lnTo>
                    <a:pt x="971" y="271"/>
                  </a:lnTo>
                  <a:lnTo>
                    <a:pt x="941" y="226"/>
                  </a:lnTo>
                  <a:lnTo>
                    <a:pt x="911" y="181"/>
                  </a:lnTo>
                  <a:lnTo>
                    <a:pt x="873" y="143"/>
                  </a:lnTo>
                  <a:lnTo>
                    <a:pt x="835" y="113"/>
                  </a:lnTo>
                  <a:lnTo>
                    <a:pt x="798" y="83"/>
                  </a:lnTo>
                  <a:lnTo>
                    <a:pt x="753" y="60"/>
                  </a:lnTo>
                  <a:lnTo>
                    <a:pt x="707" y="38"/>
                  </a:lnTo>
                  <a:lnTo>
                    <a:pt x="662" y="23"/>
                  </a:lnTo>
                  <a:lnTo>
                    <a:pt x="617" y="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058275" y="2147075"/>
              <a:ext cx="124375" cy="259425"/>
            </a:xfrm>
            <a:custGeom>
              <a:avLst/>
              <a:gdLst/>
              <a:ahLst/>
              <a:cxnLst/>
              <a:rect l="l" t="t" r="r" b="b"/>
              <a:pathLst>
                <a:path w="4975" h="10377" extrusionOk="0">
                  <a:moveTo>
                    <a:pt x="467" y="1"/>
                  </a:moveTo>
                  <a:lnTo>
                    <a:pt x="414" y="8"/>
                  </a:lnTo>
                  <a:lnTo>
                    <a:pt x="369" y="23"/>
                  </a:lnTo>
                  <a:lnTo>
                    <a:pt x="317" y="38"/>
                  </a:lnTo>
                  <a:lnTo>
                    <a:pt x="271" y="61"/>
                  </a:lnTo>
                  <a:lnTo>
                    <a:pt x="226" y="91"/>
                  </a:lnTo>
                  <a:lnTo>
                    <a:pt x="189" y="121"/>
                  </a:lnTo>
                  <a:lnTo>
                    <a:pt x="151" y="159"/>
                  </a:lnTo>
                  <a:lnTo>
                    <a:pt x="113" y="196"/>
                  </a:lnTo>
                  <a:lnTo>
                    <a:pt x="83" y="234"/>
                  </a:lnTo>
                  <a:lnTo>
                    <a:pt x="61" y="279"/>
                  </a:lnTo>
                  <a:lnTo>
                    <a:pt x="38" y="324"/>
                  </a:lnTo>
                  <a:lnTo>
                    <a:pt x="23" y="369"/>
                  </a:lnTo>
                  <a:lnTo>
                    <a:pt x="16" y="415"/>
                  </a:lnTo>
                  <a:lnTo>
                    <a:pt x="8" y="467"/>
                  </a:lnTo>
                  <a:lnTo>
                    <a:pt x="1" y="512"/>
                  </a:lnTo>
                  <a:lnTo>
                    <a:pt x="8" y="565"/>
                  </a:lnTo>
                  <a:lnTo>
                    <a:pt x="16" y="618"/>
                  </a:lnTo>
                  <a:lnTo>
                    <a:pt x="23" y="663"/>
                  </a:lnTo>
                  <a:lnTo>
                    <a:pt x="46" y="716"/>
                  </a:lnTo>
                  <a:lnTo>
                    <a:pt x="3989" y="10061"/>
                  </a:lnTo>
                  <a:lnTo>
                    <a:pt x="4011" y="10106"/>
                  </a:lnTo>
                  <a:lnTo>
                    <a:pt x="4034" y="10151"/>
                  </a:lnTo>
                  <a:lnTo>
                    <a:pt x="4064" y="10189"/>
                  </a:lnTo>
                  <a:lnTo>
                    <a:pt x="4101" y="10227"/>
                  </a:lnTo>
                  <a:lnTo>
                    <a:pt x="4139" y="10264"/>
                  </a:lnTo>
                  <a:lnTo>
                    <a:pt x="4177" y="10294"/>
                  </a:lnTo>
                  <a:lnTo>
                    <a:pt x="4222" y="10317"/>
                  </a:lnTo>
                  <a:lnTo>
                    <a:pt x="4267" y="10339"/>
                  </a:lnTo>
                  <a:lnTo>
                    <a:pt x="4312" y="10354"/>
                  </a:lnTo>
                  <a:lnTo>
                    <a:pt x="4357" y="10362"/>
                  </a:lnTo>
                  <a:lnTo>
                    <a:pt x="4410" y="10369"/>
                  </a:lnTo>
                  <a:lnTo>
                    <a:pt x="4463" y="10377"/>
                  </a:lnTo>
                  <a:lnTo>
                    <a:pt x="4508" y="10369"/>
                  </a:lnTo>
                  <a:lnTo>
                    <a:pt x="4560" y="10362"/>
                  </a:lnTo>
                  <a:lnTo>
                    <a:pt x="4613" y="10354"/>
                  </a:lnTo>
                  <a:lnTo>
                    <a:pt x="4658" y="10332"/>
                  </a:lnTo>
                  <a:lnTo>
                    <a:pt x="4711" y="10309"/>
                  </a:lnTo>
                  <a:lnTo>
                    <a:pt x="4749" y="10287"/>
                  </a:lnTo>
                  <a:lnTo>
                    <a:pt x="4794" y="10257"/>
                  </a:lnTo>
                  <a:lnTo>
                    <a:pt x="4831" y="10219"/>
                  </a:lnTo>
                  <a:lnTo>
                    <a:pt x="4861" y="10181"/>
                  </a:lnTo>
                  <a:lnTo>
                    <a:pt x="4892" y="10144"/>
                  </a:lnTo>
                  <a:lnTo>
                    <a:pt x="4914" y="10099"/>
                  </a:lnTo>
                  <a:lnTo>
                    <a:pt x="4937" y="10053"/>
                  </a:lnTo>
                  <a:lnTo>
                    <a:pt x="4952" y="10008"/>
                  </a:lnTo>
                  <a:lnTo>
                    <a:pt x="4967" y="9963"/>
                  </a:lnTo>
                  <a:lnTo>
                    <a:pt x="4974" y="9910"/>
                  </a:lnTo>
                  <a:lnTo>
                    <a:pt x="4974" y="9858"/>
                  </a:lnTo>
                  <a:lnTo>
                    <a:pt x="4974" y="9813"/>
                  </a:lnTo>
                  <a:lnTo>
                    <a:pt x="4967" y="9760"/>
                  </a:lnTo>
                  <a:lnTo>
                    <a:pt x="4952" y="9707"/>
                  </a:lnTo>
                  <a:lnTo>
                    <a:pt x="4937" y="9662"/>
                  </a:lnTo>
                  <a:lnTo>
                    <a:pt x="994" y="317"/>
                  </a:lnTo>
                  <a:lnTo>
                    <a:pt x="971" y="264"/>
                  </a:lnTo>
                  <a:lnTo>
                    <a:pt x="941" y="226"/>
                  </a:lnTo>
                  <a:lnTo>
                    <a:pt x="911" y="181"/>
                  </a:lnTo>
                  <a:lnTo>
                    <a:pt x="873" y="144"/>
                  </a:lnTo>
                  <a:lnTo>
                    <a:pt x="843" y="114"/>
                  </a:lnTo>
                  <a:lnTo>
                    <a:pt x="798" y="83"/>
                  </a:lnTo>
                  <a:lnTo>
                    <a:pt x="753" y="61"/>
                  </a:lnTo>
                  <a:lnTo>
                    <a:pt x="715" y="38"/>
                  </a:lnTo>
                  <a:lnTo>
                    <a:pt x="663" y="23"/>
                  </a:lnTo>
                  <a:lnTo>
                    <a:pt x="618" y="8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072375" y="2151600"/>
              <a:ext cx="110450" cy="244000"/>
            </a:xfrm>
            <a:custGeom>
              <a:avLst/>
              <a:gdLst/>
              <a:ahLst/>
              <a:cxnLst/>
              <a:rect l="l" t="t" r="r" b="b"/>
              <a:pathLst>
                <a:path w="4418" h="9760" extrusionOk="0">
                  <a:moveTo>
                    <a:pt x="189" y="0"/>
                  </a:moveTo>
                  <a:lnTo>
                    <a:pt x="144" y="15"/>
                  </a:lnTo>
                  <a:lnTo>
                    <a:pt x="99" y="38"/>
                  </a:lnTo>
                  <a:lnTo>
                    <a:pt x="69" y="68"/>
                  </a:lnTo>
                  <a:lnTo>
                    <a:pt x="39" y="98"/>
                  </a:lnTo>
                  <a:lnTo>
                    <a:pt x="24" y="136"/>
                  </a:lnTo>
                  <a:lnTo>
                    <a:pt x="8" y="181"/>
                  </a:lnTo>
                  <a:lnTo>
                    <a:pt x="1" y="226"/>
                  </a:lnTo>
                  <a:lnTo>
                    <a:pt x="8" y="271"/>
                  </a:lnTo>
                  <a:lnTo>
                    <a:pt x="24" y="309"/>
                  </a:lnTo>
                  <a:lnTo>
                    <a:pt x="3981" y="9617"/>
                  </a:lnTo>
                  <a:lnTo>
                    <a:pt x="3996" y="9647"/>
                  </a:lnTo>
                  <a:lnTo>
                    <a:pt x="4019" y="9677"/>
                  </a:lnTo>
                  <a:lnTo>
                    <a:pt x="4042" y="9699"/>
                  </a:lnTo>
                  <a:lnTo>
                    <a:pt x="4064" y="9722"/>
                  </a:lnTo>
                  <a:lnTo>
                    <a:pt x="4094" y="9737"/>
                  </a:lnTo>
                  <a:lnTo>
                    <a:pt x="4124" y="9745"/>
                  </a:lnTo>
                  <a:lnTo>
                    <a:pt x="4154" y="9752"/>
                  </a:lnTo>
                  <a:lnTo>
                    <a:pt x="4185" y="9760"/>
                  </a:lnTo>
                  <a:lnTo>
                    <a:pt x="4237" y="9752"/>
                  </a:lnTo>
                  <a:lnTo>
                    <a:pt x="4282" y="9737"/>
                  </a:lnTo>
                  <a:lnTo>
                    <a:pt x="4320" y="9714"/>
                  </a:lnTo>
                  <a:lnTo>
                    <a:pt x="4350" y="9684"/>
                  </a:lnTo>
                  <a:lnTo>
                    <a:pt x="4380" y="9654"/>
                  </a:lnTo>
                  <a:lnTo>
                    <a:pt x="4403" y="9617"/>
                  </a:lnTo>
                  <a:lnTo>
                    <a:pt x="4410" y="9571"/>
                  </a:lnTo>
                  <a:lnTo>
                    <a:pt x="4418" y="9526"/>
                  </a:lnTo>
                  <a:lnTo>
                    <a:pt x="4410" y="9489"/>
                  </a:lnTo>
                  <a:lnTo>
                    <a:pt x="4395" y="9444"/>
                  </a:lnTo>
                  <a:lnTo>
                    <a:pt x="437" y="136"/>
                  </a:lnTo>
                  <a:lnTo>
                    <a:pt x="415" y="98"/>
                  </a:lnTo>
                  <a:lnTo>
                    <a:pt x="385" y="60"/>
                  </a:lnTo>
                  <a:lnTo>
                    <a:pt x="355" y="30"/>
                  </a:lnTo>
                  <a:lnTo>
                    <a:pt x="317" y="1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E79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055275" y="2052825"/>
              <a:ext cx="41600" cy="263200"/>
            </a:xfrm>
            <a:custGeom>
              <a:avLst/>
              <a:gdLst/>
              <a:ahLst/>
              <a:cxnLst/>
              <a:rect l="l" t="t" r="r" b="b"/>
              <a:pathLst>
                <a:path w="1664" h="10528" extrusionOk="0">
                  <a:moveTo>
                    <a:pt x="535" y="1"/>
                  </a:moveTo>
                  <a:lnTo>
                    <a:pt x="482" y="8"/>
                  </a:lnTo>
                  <a:lnTo>
                    <a:pt x="429" y="8"/>
                  </a:lnTo>
                  <a:lnTo>
                    <a:pt x="377" y="23"/>
                  </a:lnTo>
                  <a:lnTo>
                    <a:pt x="332" y="39"/>
                  </a:lnTo>
                  <a:lnTo>
                    <a:pt x="286" y="61"/>
                  </a:lnTo>
                  <a:lnTo>
                    <a:pt x="241" y="84"/>
                  </a:lnTo>
                  <a:lnTo>
                    <a:pt x="204" y="114"/>
                  </a:lnTo>
                  <a:lnTo>
                    <a:pt x="166" y="144"/>
                  </a:lnTo>
                  <a:lnTo>
                    <a:pt x="128" y="182"/>
                  </a:lnTo>
                  <a:lnTo>
                    <a:pt x="98" y="219"/>
                  </a:lnTo>
                  <a:lnTo>
                    <a:pt x="76" y="257"/>
                  </a:lnTo>
                  <a:lnTo>
                    <a:pt x="46" y="302"/>
                  </a:lnTo>
                  <a:lnTo>
                    <a:pt x="31" y="347"/>
                  </a:lnTo>
                  <a:lnTo>
                    <a:pt x="16" y="400"/>
                  </a:lnTo>
                  <a:lnTo>
                    <a:pt x="8" y="445"/>
                  </a:lnTo>
                  <a:lnTo>
                    <a:pt x="0" y="498"/>
                  </a:lnTo>
                  <a:lnTo>
                    <a:pt x="0" y="550"/>
                  </a:lnTo>
                  <a:lnTo>
                    <a:pt x="633" y="10046"/>
                  </a:lnTo>
                  <a:lnTo>
                    <a:pt x="640" y="10099"/>
                  </a:lnTo>
                  <a:lnTo>
                    <a:pt x="648" y="10144"/>
                  </a:lnTo>
                  <a:lnTo>
                    <a:pt x="670" y="10197"/>
                  </a:lnTo>
                  <a:lnTo>
                    <a:pt x="685" y="10242"/>
                  </a:lnTo>
                  <a:lnTo>
                    <a:pt x="715" y="10287"/>
                  </a:lnTo>
                  <a:lnTo>
                    <a:pt x="738" y="10325"/>
                  </a:lnTo>
                  <a:lnTo>
                    <a:pt x="775" y="10362"/>
                  </a:lnTo>
                  <a:lnTo>
                    <a:pt x="806" y="10400"/>
                  </a:lnTo>
                  <a:lnTo>
                    <a:pt x="843" y="10430"/>
                  </a:lnTo>
                  <a:lnTo>
                    <a:pt x="888" y="10452"/>
                  </a:lnTo>
                  <a:lnTo>
                    <a:pt x="933" y="10475"/>
                  </a:lnTo>
                  <a:lnTo>
                    <a:pt x="979" y="10498"/>
                  </a:lnTo>
                  <a:lnTo>
                    <a:pt x="1024" y="10513"/>
                  </a:lnTo>
                  <a:lnTo>
                    <a:pt x="1076" y="10520"/>
                  </a:lnTo>
                  <a:lnTo>
                    <a:pt x="1129" y="10528"/>
                  </a:lnTo>
                  <a:lnTo>
                    <a:pt x="1182" y="10528"/>
                  </a:lnTo>
                  <a:lnTo>
                    <a:pt x="1234" y="10520"/>
                  </a:lnTo>
                  <a:lnTo>
                    <a:pt x="1287" y="10505"/>
                  </a:lnTo>
                  <a:lnTo>
                    <a:pt x="1332" y="10490"/>
                  </a:lnTo>
                  <a:lnTo>
                    <a:pt x="1377" y="10468"/>
                  </a:lnTo>
                  <a:lnTo>
                    <a:pt x="1423" y="10445"/>
                  </a:lnTo>
                  <a:lnTo>
                    <a:pt x="1460" y="10415"/>
                  </a:lnTo>
                  <a:lnTo>
                    <a:pt x="1498" y="10385"/>
                  </a:lnTo>
                  <a:lnTo>
                    <a:pt x="1535" y="10347"/>
                  </a:lnTo>
                  <a:lnTo>
                    <a:pt x="1566" y="10309"/>
                  </a:lnTo>
                  <a:lnTo>
                    <a:pt x="1588" y="10272"/>
                  </a:lnTo>
                  <a:lnTo>
                    <a:pt x="1618" y="10227"/>
                  </a:lnTo>
                  <a:lnTo>
                    <a:pt x="1633" y="10182"/>
                  </a:lnTo>
                  <a:lnTo>
                    <a:pt x="1648" y="10129"/>
                  </a:lnTo>
                  <a:lnTo>
                    <a:pt x="1656" y="10084"/>
                  </a:lnTo>
                  <a:lnTo>
                    <a:pt x="1663" y="10031"/>
                  </a:lnTo>
                  <a:lnTo>
                    <a:pt x="1663" y="9978"/>
                  </a:lnTo>
                  <a:lnTo>
                    <a:pt x="1031" y="482"/>
                  </a:lnTo>
                  <a:lnTo>
                    <a:pt x="1024" y="430"/>
                  </a:lnTo>
                  <a:lnTo>
                    <a:pt x="1016" y="385"/>
                  </a:lnTo>
                  <a:lnTo>
                    <a:pt x="994" y="332"/>
                  </a:lnTo>
                  <a:lnTo>
                    <a:pt x="979" y="287"/>
                  </a:lnTo>
                  <a:lnTo>
                    <a:pt x="949" y="242"/>
                  </a:lnTo>
                  <a:lnTo>
                    <a:pt x="926" y="204"/>
                  </a:lnTo>
                  <a:lnTo>
                    <a:pt x="888" y="166"/>
                  </a:lnTo>
                  <a:lnTo>
                    <a:pt x="858" y="129"/>
                  </a:lnTo>
                  <a:lnTo>
                    <a:pt x="821" y="99"/>
                  </a:lnTo>
                  <a:lnTo>
                    <a:pt x="775" y="76"/>
                  </a:lnTo>
                  <a:lnTo>
                    <a:pt x="730" y="54"/>
                  </a:lnTo>
                  <a:lnTo>
                    <a:pt x="685" y="31"/>
                  </a:lnTo>
                  <a:lnTo>
                    <a:pt x="640" y="16"/>
                  </a:lnTo>
                  <a:lnTo>
                    <a:pt x="587" y="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74850" y="2054725"/>
              <a:ext cx="40825" cy="254725"/>
            </a:xfrm>
            <a:custGeom>
              <a:avLst/>
              <a:gdLst/>
              <a:ahLst/>
              <a:cxnLst/>
              <a:rect l="l" t="t" r="r" b="b"/>
              <a:pathLst>
                <a:path w="1633" h="10189" extrusionOk="0">
                  <a:moveTo>
                    <a:pt x="482" y="0"/>
                  </a:moveTo>
                  <a:lnTo>
                    <a:pt x="429" y="8"/>
                  </a:lnTo>
                  <a:lnTo>
                    <a:pt x="376" y="15"/>
                  </a:lnTo>
                  <a:lnTo>
                    <a:pt x="331" y="30"/>
                  </a:lnTo>
                  <a:lnTo>
                    <a:pt x="278" y="53"/>
                  </a:lnTo>
                  <a:lnTo>
                    <a:pt x="241" y="75"/>
                  </a:lnTo>
                  <a:lnTo>
                    <a:pt x="196" y="106"/>
                  </a:lnTo>
                  <a:lnTo>
                    <a:pt x="158" y="136"/>
                  </a:lnTo>
                  <a:lnTo>
                    <a:pt x="128" y="173"/>
                  </a:lnTo>
                  <a:lnTo>
                    <a:pt x="98" y="211"/>
                  </a:lnTo>
                  <a:lnTo>
                    <a:pt x="68" y="256"/>
                  </a:lnTo>
                  <a:lnTo>
                    <a:pt x="45" y="301"/>
                  </a:lnTo>
                  <a:lnTo>
                    <a:pt x="30" y="346"/>
                  </a:lnTo>
                  <a:lnTo>
                    <a:pt x="15" y="391"/>
                  </a:lnTo>
                  <a:lnTo>
                    <a:pt x="0" y="444"/>
                  </a:lnTo>
                  <a:lnTo>
                    <a:pt x="0" y="497"/>
                  </a:lnTo>
                  <a:lnTo>
                    <a:pt x="0" y="549"/>
                  </a:lnTo>
                  <a:lnTo>
                    <a:pt x="609" y="9707"/>
                  </a:lnTo>
                  <a:lnTo>
                    <a:pt x="617" y="9759"/>
                  </a:lnTo>
                  <a:lnTo>
                    <a:pt x="625" y="9812"/>
                  </a:lnTo>
                  <a:lnTo>
                    <a:pt x="640" y="9857"/>
                  </a:lnTo>
                  <a:lnTo>
                    <a:pt x="662" y="9910"/>
                  </a:lnTo>
                  <a:lnTo>
                    <a:pt x="685" y="9948"/>
                  </a:lnTo>
                  <a:lnTo>
                    <a:pt x="715" y="9993"/>
                  </a:lnTo>
                  <a:lnTo>
                    <a:pt x="745" y="10030"/>
                  </a:lnTo>
                  <a:lnTo>
                    <a:pt x="783" y="10060"/>
                  </a:lnTo>
                  <a:lnTo>
                    <a:pt x="820" y="10091"/>
                  </a:lnTo>
                  <a:lnTo>
                    <a:pt x="865" y="10121"/>
                  </a:lnTo>
                  <a:lnTo>
                    <a:pt x="903" y="10143"/>
                  </a:lnTo>
                  <a:lnTo>
                    <a:pt x="956" y="10166"/>
                  </a:lnTo>
                  <a:lnTo>
                    <a:pt x="1001" y="10173"/>
                  </a:lnTo>
                  <a:lnTo>
                    <a:pt x="1053" y="10188"/>
                  </a:lnTo>
                  <a:lnTo>
                    <a:pt x="1159" y="10188"/>
                  </a:lnTo>
                  <a:lnTo>
                    <a:pt x="1211" y="10181"/>
                  </a:lnTo>
                  <a:lnTo>
                    <a:pt x="1257" y="10173"/>
                  </a:lnTo>
                  <a:lnTo>
                    <a:pt x="1309" y="10158"/>
                  </a:lnTo>
                  <a:lnTo>
                    <a:pt x="1354" y="10136"/>
                  </a:lnTo>
                  <a:lnTo>
                    <a:pt x="1400" y="10113"/>
                  </a:lnTo>
                  <a:lnTo>
                    <a:pt x="1437" y="10083"/>
                  </a:lnTo>
                  <a:lnTo>
                    <a:pt x="1475" y="10053"/>
                  </a:lnTo>
                  <a:lnTo>
                    <a:pt x="1505" y="10015"/>
                  </a:lnTo>
                  <a:lnTo>
                    <a:pt x="1543" y="9978"/>
                  </a:lnTo>
                  <a:lnTo>
                    <a:pt x="1565" y="9933"/>
                  </a:lnTo>
                  <a:lnTo>
                    <a:pt x="1588" y="9887"/>
                  </a:lnTo>
                  <a:lnTo>
                    <a:pt x="1610" y="9842"/>
                  </a:lnTo>
                  <a:lnTo>
                    <a:pt x="1625" y="9797"/>
                  </a:lnTo>
                  <a:lnTo>
                    <a:pt x="1633" y="9744"/>
                  </a:lnTo>
                  <a:lnTo>
                    <a:pt x="1633" y="9692"/>
                  </a:lnTo>
                  <a:lnTo>
                    <a:pt x="1633" y="9639"/>
                  </a:lnTo>
                  <a:lnTo>
                    <a:pt x="1023" y="482"/>
                  </a:lnTo>
                  <a:lnTo>
                    <a:pt x="1023" y="429"/>
                  </a:lnTo>
                  <a:lnTo>
                    <a:pt x="1008" y="376"/>
                  </a:lnTo>
                  <a:lnTo>
                    <a:pt x="993" y="331"/>
                  </a:lnTo>
                  <a:lnTo>
                    <a:pt x="971" y="279"/>
                  </a:lnTo>
                  <a:lnTo>
                    <a:pt x="948" y="241"/>
                  </a:lnTo>
                  <a:lnTo>
                    <a:pt x="918" y="196"/>
                  </a:lnTo>
                  <a:lnTo>
                    <a:pt x="888" y="158"/>
                  </a:lnTo>
                  <a:lnTo>
                    <a:pt x="850" y="128"/>
                  </a:lnTo>
                  <a:lnTo>
                    <a:pt x="813" y="98"/>
                  </a:lnTo>
                  <a:lnTo>
                    <a:pt x="775" y="68"/>
                  </a:lnTo>
                  <a:lnTo>
                    <a:pt x="730" y="45"/>
                  </a:lnTo>
                  <a:lnTo>
                    <a:pt x="685" y="30"/>
                  </a:lnTo>
                  <a:lnTo>
                    <a:pt x="632" y="15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073700" y="2061500"/>
              <a:ext cx="27300" cy="241750"/>
            </a:xfrm>
            <a:custGeom>
              <a:avLst/>
              <a:gdLst/>
              <a:ahLst/>
              <a:cxnLst/>
              <a:rect l="l" t="t" r="r" b="b"/>
              <a:pathLst>
                <a:path w="1092" h="9670" extrusionOk="0">
                  <a:moveTo>
                    <a:pt x="212" y="0"/>
                  </a:moveTo>
                  <a:lnTo>
                    <a:pt x="166" y="8"/>
                  </a:lnTo>
                  <a:lnTo>
                    <a:pt x="121" y="23"/>
                  </a:lnTo>
                  <a:lnTo>
                    <a:pt x="84" y="53"/>
                  </a:lnTo>
                  <a:lnTo>
                    <a:pt x="54" y="75"/>
                  </a:lnTo>
                  <a:lnTo>
                    <a:pt x="31" y="113"/>
                  </a:lnTo>
                  <a:lnTo>
                    <a:pt x="8" y="151"/>
                  </a:lnTo>
                  <a:lnTo>
                    <a:pt x="1" y="196"/>
                  </a:lnTo>
                  <a:lnTo>
                    <a:pt x="1" y="241"/>
                  </a:lnTo>
                  <a:lnTo>
                    <a:pt x="640" y="9458"/>
                  </a:lnTo>
                  <a:lnTo>
                    <a:pt x="648" y="9504"/>
                  </a:lnTo>
                  <a:lnTo>
                    <a:pt x="655" y="9541"/>
                  </a:lnTo>
                  <a:lnTo>
                    <a:pt x="678" y="9571"/>
                  </a:lnTo>
                  <a:lnTo>
                    <a:pt x="701" y="9601"/>
                  </a:lnTo>
                  <a:lnTo>
                    <a:pt x="731" y="9631"/>
                  </a:lnTo>
                  <a:lnTo>
                    <a:pt x="768" y="9646"/>
                  </a:lnTo>
                  <a:lnTo>
                    <a:pt x="798" y="9662"/>
                  </a:lnTo>
                  <a:lnTo>
                    <a:pt x="844" y="9669"/>
                  </a:lnTo>
                  <a:lnTo>
                    <a:pt x="881" y="9669"/>
                  </a:lnTo>
                  <a:lnTo>
                    <a:pt x="926" y="9662"/>
                  </a:lnTo>
                  <a:lnTo>
                    <a:pt x="972" y="9646"/>
                  </a:lnTo>
                  <a:lnTo>
                    <a:pt x="1002" y="9624"/>
                  </a:lnTo>
                  <a:lnTo>
                    <a:pt x="1039" y="9594"/>
                  </a:lnTo>
                  <a:lnTo>
                    <a:pt x="1062" y="9556"/>
                  </a:lnTo>
                  <a:lnTo>
                    <a:pt x="1077" y="9519"/>
                  </a:lnTo>
                  <a:lnTo>
                    <a:pt x="1092" y="9473"/>
                  </a:lnTo>
                  <a:lnTo>
                    <a:pt x="1092" y="9428"/>
                  </a:lnTo>
                  <a:lnTo>
                    <a:pt x="452" y="211"/>
                  </a:lnTo>
                  <a:lnTo>
                    <a:pt x="445" y="166"/>
                  </a:lnTo>
                  <a:lnTo>
                    <a:pt x="430" y="128"/>
                  </a:lnTo>
                  <a:lnTo>
                    <a:pt x="400" y="90"/>
                  </a:lnTo>
                  <a:lnTo>
                    <a:pt x="370" y="60"/>
                  </a:lnTo>
                  <a:lnTo>
                    <a:pt x="339" y="30"/>
                  </a:lnTo>
                  <a:lnTo>
                    <a:pt x="294" y="1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E79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57950" y="298875"/>
              <a:ext cx="1601800" cy="2887925"/>
            </a:xfrm>
            <a:custGeom>
              <a:avLst/>
              <a:gdLst/>
              <a:ahLst/>
              <a:cxnLst/>
              <a:rect l="l" t="t" r="r" b="b"/>
              <a:pathLst>
                <a:path w="64072" h="115517" extrusionOk="0">
                  <a:moveTo>
                    <a:pt x="34899" y="0"/>
                  </a:moveTo>
                  <a:lnTo>
                    <a:pt x="34854" y="8"/>
                  </a:lnTo>
                  <a:lnTo>
                    <a:pt x="34816" y="31"/>
                  </a:lnTo>
                  <a:lnTo>
                    <a:pt x="34808" y="53"/>
                  </a:lnTo>
                  <a:lnTo>
                    <a:pt x="34793" y="68"/>
                  </a:lnTo>
                  <a:lnTo>
                    <a:pt x="30" y="64215"/>
                  </a:lnTo>
                  <a:lnTo>
                    <a:pt x="0" y="64290"/>
                  </a:lnTo>
                  <a:lnTo>
                    <a:pt x="63883" y="115494"/>
                  </a:lnTo>
                  <a:lnTo>
                    <a:pt x="63921" y="115509"/>
                  </a:lnTo>
                  <a:lnTo>
                    <a:pt x="63958" y="115517"/>
                  </a:lnTo>
                  <a:lnTo>
                    <a:pt x="63981" y="115517"/>
                  </a:lnTo>
                  <a:lnTo>
                    <a:pt x="64004" y="115509"/>
                  </a:lnTo>
                  <a:lnTo>
                    <a:pt x="64026" y="115494"/>
                  </a:lnTo>
                  <a:lnTo>
                    <a:pt x="64041" y="115479"/>
                  </a:lnTo>
                  <a:lnTo>
                    <a:pt x="64056" y="115464"/>
                  </a:lnTo>
                  <a:lnTo>
                    <a:pt x="64064" y="115441"/>
                  </a:lnTo>
                  <a:lnTo>
                    <a:pt x="64071" y="115396"/>
                  </a:lnTo>
                  <a:lnTo>
                    <a:pt x="64056" y="115359"/>
                  </a:lnTo>
                  <a:lnTo>
                    <a:pt x="64049" y="115336"/>
                  </a:lnTo>
                  <a:lnTo>
                    <a:pt x="64034" y="115321"/>
                  </a:lnTo>
                  <a:lnTo>
                    <a:pt x="271" y="64230"/>
                  </a:lnTo>
                  <a:lnTo>
                    <a:pt x="35004" y="158"/>
                  </a:lnTo>
                  <a:lnTo>
                    <a:pt x="35012" y="136"/>
                  </a:lnTo>
                  <a:lnTo>
                    <a:pt x="35012" y="121"/>
                  </a:lnTo>
                  <a:lnTo>
                    <a:pt x="35004" y="76"/>
                  </a:lnTo>
                  <a:lnTo>
                    <a:pt x="34982" y="38"/>
                  </a:lnTo>
                  <a:lnTo>
                    <a:pt x="34966" y="23"/>
                  </a:lnTo>
                  <a:lnTo>
                    <a:pt x="34944" y="15"/>
                  </a:lnTo>
                  <a:lnTo>
                    <a:pt x="34921" y="8"/>
                  </a:lnTo>
                  <a:lnTo>
                    <a:pt x="34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305450" y="1484550"/>
              <a:ext cx="1864600" cy="445100"/>
            </a:xfrm>
            <a:custGeom>
              <a:avLst/>
              <a:gdLst/>
              <a:ahLst/>
              <a:cxnLst/>
              <a:rect l="l" t="t" r="r" b="b"/>
              <a:pathLst>
                <a:path w="74584" h="17804" extrusionOk="0">
                  <a:moveTo>
                    <a:pt x="74388" y="0"/>
                  </a:moveTo>
                  <a:lnTo>
                    <a:pt x="1" y="16915"/>
                  </a:lnTo>
                  <a:lnTo>
                    <a:pt x="204" y="17803"/>
                  </a:lnTo>
                  <a:lnTo>
                    <a:pt x="74584" y="888"/>
                  </a:lnTo>
                  <a:lnTo>
                    <a:pt x="74388" y="0"/>
                  </a:lnTo>
                  <a:close/>
                </a:path>
              </a:pathLst>
            </a:custGeom>
            <a:solidFill>
              <a:srgbClr val="510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956900" y="1464600"/>
              <a:ext cx="331275" cy="119850"/>
            </a:xfrm>
            <a:custGeom>
              <a:avLst/>
              <a:gdLst/>
              <a:ahLst/>
              <a:cxnLst/>
              <a:rect l="l" t="t" r="r" b="b"/>
              <a:pathLst>
                <a:path w="13251" h="4794" extrusionOk="0">
                  <a:moveTo>
                    <a:pt x="13251" y="1"/>
                  </a:moveTo>
                  <a:lnTo>
                    <a:pt x="2205" y="121"/>
                  </a:lnTo>
                  <a:lnTo>
                    <a:pt x="0" y="2288"/>
                  </a:lnTo>
                  <a:lnTo>
                    <a:pt x="362" y="3831"/>
                  </a:lnTo>
                  <a:lnTo>
                    <a:pt x="3296" y="4794"/>
                  </a:lnTo>
                  <a:lnTo>
                    <a:pt x="13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158925" y="238125"/>
              <a:ext cx="724825" cy="1239875"/>
            </a:xfrm>
            <a:custGeom>
              <a:avLst/>
              <a:gdLst/>
              <a:ahLst/>
              <a:cxnLst/>
              <a:rect l="l" t="t" r="r" b="b"/>
              <a:pathLst>
                <a:path w="28993" h="49595" extrusionOk="0">
                  <a:moveTo>
                    <a:pt x="0" y="0"/>
                  </a:moveTo>
                  <a:lnTo>
                    <a:pt x="437" y="399"/>
                  </a:lnTo>
                  <a:lnTo>
                    <a:pt x="858" y="798"/>
                  </a:lnTo>
                  <a:lnTo>
                    <a:pt x="1054" y="993"/>
                  </a:lnTo>
                  <a:lnTo>
                    <a:pt x="1250" y="1196"/>
                  </a:lnTo>
                  <a:lnTo>
                    <a:pt x="1438" y="1400"/>
                  </a:lnTo>
                  <a:lnTo>
                    <a:pt x="1611" y="1610"/>
                  </a:lnTo>
                  <a:lnTo>
                    <a:pt x="1784" y="1821"/>
                  </a:lnTo>
                  <a:lnTo>
                    <a:pt x="1942" y="2032"/>
                  </a:lnTo>
                  <a:lnTo>
                    <a:pt x="2085" y="2242"/>
                  </a:lnTo>
                  <a:lnTo>
                    <a:pt x="2228" y="2461"/>
                  </a:lnTo>
                  <a:lnTo>
                    <a:pt x="2356" y="2679"/>
                  </a:lnTo>
                  <a:lnTo>
                    <a:pt x="2476" y="2897"/>
                  </a:lnTo>
                  <a:lnTo>
                    <a:pt x="2589" y="3130"/>
                  </a:lnTo>
                  <a:lnTo>
                    <a:pt x="2694" y="3356"/>
                  </a:lnTo>
                  <a:lnTo>
                    <a:pt x="2800" y="3589"/>
                  </a:lnTo>
                  <a:lnTo>
                    <a:pt x="2905" y="3830"/>
                  </a:lnTo>
                  <a:lnTo>
                    <a:pt x="3101" y="4312"/>
                  </a:lnTo>
                  <a:lnTo>
                    <a:pt x="3484" y="5305"/>
                  </a:lnTo>
                  <a:lnTo>
                    <a:pt x="3575" y="5561"/>
                  </a:lnTo>
                  <a:lnTo>
                    <a:pt x="3680" y="5816"/>
                  </a:lnTo>
                  <a:lnTo>
                    <a:pt x="3778" y="6072"/>
                  </a:lnTo>
                  <a:lnTo>
                    <a:pt x="3868" y="6321"/>
                  </a:lnTo>
                  <a:lnTo>
                    <a:pt x="3891" y="6381"/>
                  </a:lnTo>
                  <a:lnTo>
                    <a:pt x="3921" y="6441"/>
                  </a:lnTo>
                  <a:lnTo>
                    <a:pt x="3958" y="6494"/>
                  </a:lnTo>
                  <a:lnTo>
                    <a:pt x="4003" y="6546"/>
                  </a:lnTo>
                  <a:lnTo>
                    <a:pt x="4049" y="6599"/>
                  </a:lnTo>
                  <a:lnTo>
                    <a:pt x="4109" y="6652"/>
                  </a:lnTo>
                  <a:lnTo>
                    <a:pt x="4177" y="6697"/>
                  </a:lnTo>
                  <a:lnTo>
                    <a:pt x="4244" y="6742"/>
                  </a:lnTo>
                  <a:lnTo>
                    <a:pt x="4402" y="6825"/>
                  </a:lnTo>
                  <a:lnTo>
                    <a:pt x="4553" y="6915"/>
                  </a:lnTo>
                  <a:lnTo>
                    <a:pt x="4620" y="6960"/>
                  </a:lnTo>
                  <a:lnTo>
                    <a:pt x="4688" y="7013"/>
                  </a:lnTo>
                  <a:lnTo>
                    <a:pt x="4748" y="7066"/>
                  </a:lnTo>
                  <a:lnTo>
                    <a:pt x="4801" y="7118"/>
                  </a:lnTo>
                  <a:lnTo>
                    <a:pt x="4839" y="7171"/>
                  </a:lnTo>
                  <a:lnTo>
                    <a:pt x="4876" y="7231"/>
                  </a:lnTo>
                  <a:lnTo>
                    <a:pt x="4929" y="7359"/>
                  </a:lnTo>
                  <a:lnTo>
                    <a:pt x="4974" y="7479"/>
                  </a:lnTo>
                  <a:lnTo>
                    <a:pt x="5027" y="7607"/>
                  </a:lnTo>
                  <a:lnTo>
                    <a:pt x="5222" y="8111"/>
                  </a:lnTo>
                  <a:lnTo>
                    <a:pt x="5599" y="9127"/>
                  </a:lnTo>
                  <a:lnTo>
                    <a:pt x="5975" y="10158"/>
                  </a:lnTo>
                  <a:lnTo>
                    <a:pt x="6171" y="10670"/>
                  </a:lnTo>
                  <a:lnTo>
                    <a:pt x="6366" y="11189"/>
                  </a:lnTo>
                  <a:lnTo>
                    <a:pt x="6569" y="11701"/>
                  </a:lnTo>
                  <a:lnTo>
                    <a:pt x="6788" y="12220"/>
                  </a:lnTo>
                  <a:lnTo>
                    <a:pt x="7006" y="12731"/>
                  </a:lnTo>
                  <a:lnTo>
                    <a:pt x="7239" y="13243"/>
                  </a:lnTo>
                  <a:lnTo>
                    <a:pt x="7472" y="13747"/>
                  </a:lnTo>
                  <a:lnTo>
                    <a:pt x="7721" y="14251"/>
                  </a:lnTo>
                  <a:lnTo>
                    <a:pt x="7969" y="14756"/>
                  </a:lnTo>
                  <a:lnTo>
                    <a:pt x="8225" y="15252"/>
                  </a:lnTo>
                  <a:lnTo>
                    <a:pt x="8345" y="15485"/>
                  </a:lnTo>
                  <a:lnTo>
                    <a:pt x="8466" y="15711"/>
                  </a:lnTo>
                  <a:lnTo>
                    <a:pt x="8593" y="15937"/>
                  </a:lnTo>
                  <a:lnTo>
                    <a:pt x="8721" y="16155"/>
                  </a:lnTo>
                  <a:lnTo>
                    <a:pt x="8857" y="16381"/>
                  </a:lnTo>
                  <a:lnTo>
                    <a:pt x="9000" y="16599"/>
                  </a:lnTo>
                  <a:lnTo>
                    <a:pt x="9143" y="16810"/>
                  </a:lnTo>
                  <a:lnTo>
                    <a:pt x="9293" y="17028"/>
                  </a:lnTo>
                  <a:lnTo>
                    <a:pt x="9602" y="17442"/>
                  </a:lnTo>
                  <a:lnTo>
                    <a:pt x="9925" y="17856"/>
                  </a:lnTo>
                  <a:lnTo>
                    <a:pt x="10264" y="18254"/>
                  </a:lnTo>
                  <a:lnTo>
                    <a:pt x="10618" y="18646"/>
                  </a:lnTo>
                  <a:lnTo>
                    <a:pt x="10971" y="19029"/>
                  </a:lnTo>
                  <a:lnTo>
                    <a:pt x="11340" y="19406"/>
                  </a:lnTo>
                  <a:lnTo>
                    <a:pt x="11716" y="19767"/>
                  </a:lnTo>
                  <a:lnTo>
                    <a:pt x="12092" y="20128"/>
                  </a:lnTo>
                  <a:lnTo>
                    <a:pt x="12476" y="20474"/>
                  </a:lnTo>
                  <a:lnTo>
                    <a:pt x="12860" y="20813"/>
                  </a:lnTo>
                  <a:lnTo>
                    <a:pt x="13251" y="21144"/>
                  </a:lnTo>
                  <a:lnTo>
                    <a:pt x="13635" y="21467"/>
                  </a:lnTo>
                  <a:lnTo>
                    <a:pt x="14402" y="22092"/>
                  </a:lnTo>
                  <a:lnTo>
                    <a:pt x="15155" y="22694"/>
                  </a:lnTo>
                  <a:lnTo>
                    <a:pt x="15870" y="23258"/>
                  </a:lnTo>
                  <a:lnTo>
                    <a:pt x="16554" y="23800"/>
                  </a:lnTo>
                  <a:lnTo>
                    <a:pt x="16870" y="24056"/>
                  </a:lnTo>
                  <a:lnTo>
                    <a:pt x="17179" y="24312"/>
                  </a:lnTo>
                  <a:lnTo>
                    <a:pt x="17465" y="24560"/>
                  </a:lnTo>
                  <a:lnTo>
                    <a:pt x="17736" y="24801"/>
                  </a:lnTo>
                  <a:lnTo>
                    <a:pt x="17992" y="25034"/>
                  </a:lnTo>
                  <a:lnTo>
                    <a:pt x="18225" y="25267"/>
                  </a:lnTo>
                  <a:lnTo>
                    <a:pt x="18435" y="25486"/>
                  </a:lnTo>
                  <a:lnTo>
                    <a:pt x="18624" y="25704"/>
                  </a:lnTo>
                  <a:lnTo>
                    <a:pt x="18970" y="26140"/>
                  </a:lnTo>
                  <a:lnTo>
                    <a:pt x="19308" y="26569"/>
                  </a:lnTo>
                  <a:lnTo>
                    <a:pt x="19647" y="27013"/>
                  </a:lnTo>
                  <a:lnTo>
                    <a:pt x="19978" y="27449"/>
                  </a:lnTo>
                  <a:lnTo>
                    <a:pt x="20302" y="27893"/>
                  </a:lnTo>
                  <a:lnTo>
                    <a:pt x="20618" y="28337"/>
                  </a:lnTo>
                  <a:lnTo>
                    <a:pt x="20926" y="28789"/>
                  </a:lnTo>
                  <a:lnTo>
                    <a:pt x="21235" y="29240"/>
                  </a:lnTo>
                  <a:lnTo>
                    <a:pt x="21528" y="29692"/>
                  </a:lnTo>
                  <a:lnTo>
                    <a:pt x="21814" y="30151"/>
                  </a:lnTo>
                  <a:lnTo>
                    <a:pt x="22092" y="30610"/>
                  </a:lnTo>
                  <a:lnTo>
                    <a:pt x="22363" y="31076"/>
                  </a:lnTo>
                  <a:lnTo>
                    <a:pt x="22627" y="31543"/>
                  </a:lnTo>
                  <a:lnTo>
                    <a:pt x="22875" y="32009"/>
                  </a:lnTo>
                  <a:lnTo>
                    <a:pt x="23116" y="32483"/>
                  </a:lnTo>
                  <a:lnTo>
                    <a:pt x="23349" y="32957"/>
                  </a:lnTo>
                  <a:lnTo>
                    <a:pt x="23575" y="33439"/>
                  </a:lnTo>
                  <a:lnTo>
                    <a:pt x="23785" y="33920"/>
                  </a:lnTo>
                  <a:lnTo>
                    <a:pt x="23989" y="34402"/>
                  </a:lnTo>
                  <a:lnTo>
                    <a:pt x="24177" y="34891"/>
                  </a:lnTo>
                  <a:lnTo>
                    <a:pt x="24357" y="35380"/>
                  </a:lnTo>
                  <a:lnTo>
                    <a:pt x="24523" y="35869"/>
                  </a:lnTo>
                  <a:lnTo>
                    <a:pt x="24681" y="36366"/>
                  </a:lnTo>
                  <a:lnTo>
                    <a:pt x="24824" y="36863"/>
                  </a:lnTo>
                  <a:lnTo>
                    <a:pt x="24959" y="37359"/>
                  </a:lnTo>
                  <a:lnTo>
                    <a:pt x="25080" y="37863"/>
                  </a:lnTo>
                  <a:lnTo>
                    <a:pt x="25192" y="38367"/>
                  </a:lnTo>
                  <a:lnTo>
                    <a:pt x="25290" y="38864"/>
                  </a:lnTo>
                  <a:lnTo>
                    <a:pt x="25381" y="39376"/>
                  </a:lnTo>
                  <a:lnTo>
                    <a:pt x="25456" y="39880"/>
                  </a:lnTo>
                  <a:lnTo>
                    <a:pt x="25524" y="40384"/>
                  </a:lnTo>
                  <a:lnTo>
                    <a:pt x="25576" y="40896"/>
                  </a:lnTo>
                  <a:lnTo>
                    <a:pt x="25621" y="41400"/>
                  </a:lnTo>
                  <a:lnTo>
                    <a:pt x="25651" y="41912"/>
                  </a:lnTo>
                  <a:lnTo>
                    <a:pt x="25674" y="42416"/>
                  </a:lnTo>
                  <a:lnTo>
                    <a:pt x="25682" y="42927"/>
                  </a:lnTo>
                  <a:lnTo>
                    <a:pt x="25682" y="43439"/>
                  </a:lnTo>
                  <a:lnTo>
                    <a:pt x="25674" y="43951"/>
                  </a:lnTo>
                  <a:lnTo>
                    <a:pt x="25651" y="44455"/>
                  </a:lnTo>
                  <a:lnTo>
                    <a:pt x="25621" y="44966"/>
                  </a:lnTo>
                  <a:lnTo>
                    <a:pt x="25576" y="45478"/>
                  </a:lnTo>
                  <a:lnTo>
                    <a:pt x="25524" y="45982"/>
                  </a:lnTo>
                  <a:lnTo>
                    <a:pt x="25463" y="46486"/>
                  </a:lnTo>
                  <a:lnTo>
                    <a:pt x="25396" y="46998"/>
                  </a:lnTo>
                  <a:lnTo>
                    <a:pt x="25313" y="47502"/>
                  </a:lnTo>
                  <a:lnTo>
                    <a:pt x="25223" y="48006"/>
                  </a:lnTo>
                  <a:lnTo>
                    <a:pt x="25125" y="48510"/>
                  </a:lnTo>
                  <a:lnTo>
                    <a:pt x="25019" y="49015"/>
                  </a:lnTo>
                  <a:lnTo>
                    <a:pt x="28609" y="49594"/>
                  </a:lnTo>
                  <a:lnTo>
                    <a:pt x="28691" y="49037"/>
                  </a:lnTo>
                  <a:lnTo>
                    <a:pt x="28759" y="48480"/>
                  </a:lnTo>
                  <a:lnTo>
                    <a:pt x="28819" y="47931"/>
                  </a:lnTo>
                  <a:lnTo>
                    <a:pt x="28879" y="47374"/>
                  </a:lnTo>
                  <a:lnTo>
                    <a:pt x="28917" y="46810"/>
                  </a:lnTo>
                  <a:lnTo>
                    <a:pt x="28955" y="46253"/>
                  </a:lnTo>
                  <a:lnTo>
                    <a:pt x="28977" y="45696"/>
                  </a:lnTo>
                  <a:lnTo>
                    <a:pt x="28992" y="45132"/>
                  </a:lnTo>
                  <a:lnTo>
                    <a:pt x="28992" y="44568"/>
                  </a:lnTo>
                  <a:lnTo>
                    <a:pt x="28985" y="44011"/>
                  </a:lnTo>
                  <a:lnTo>
                    <a:pt x="28970" y="43447"/>
                  </a:lnTo>
                  <a:lnTo>
                    <a:pt x="28940" y="42882"/>
                  </a:lnTo>
                  <a:lnTo>
                    <a:pt x="28895" y="42325"/>
                  </a:lnTo>
                  <a:lnTo>
                    <a:pt x="28849" y="41761"/>
                  </a:lnTo>
                  <a:lnTo>
                    <a:pt x="28782" y="41204"/>
                  </a:lnTo>
                  <a:lnTo>
                    <a:pt x="28706" y="40640"/>
                  </a:lnTo>
                  <a:lnTo>
                    <a:pt x="28616" y="40083"/>
                  </a:lnTo>
                  <a:lnTo>
                    <a:pt x="28511" y="39526"/>
                  </a:lnTo>
                  <a:lnTo>
                    <a:pt x="28398" y="38969"/>
                  </a:lnTo>
                  <a:lnTo>
                    <a:pt x="28270" y="38420"/>
                  </a:lnTo>
                  <a:lnTo>
                    <a:pt x="28135" y="37863"/>
                  </a:lnTo>
                  <a:lnTo>
                    <a:pt x="27984" y="37322"/>
                  </a:lnTo>
                  <a:lnTo>
                    <a:pt x="27819" y="36772"/>
                  </a:lnTo>
                  <a:lnTo>
                    <a:pt x="27645" y="36231"/>
                  </a:lnTo>
                  <a:lnTo>
                    <a:pt x="27457" y="35689"/>
                  </a:lnTo>
                  <a:lnTo>
                    <a:pt x="27254" y="35154"/>
                  </a:lnTo>
                  <a:lnTo>
                    <a:pt x="27043" y="34620"/>
                  </a:lnTo>
                  <a:lnTo>
                    <a:pt x="26825" y="34094"/>
                  </a:lnTo>
                  <a:lnTo>
                    <a:pt x="26592" y="33567"/>
                  </a:lnTo>
                  <a:lnTo>
                    <a:pt x="26351" y="33048"/>
                  </a:lnTo>
                  <a:lnTo>
                    <a:pt x="26103" y="32536"/>
                  </a:lnTo>
                  <a:lnTo>
                    <a:pt x="25840" y="32024"/>
                  </a:lnTo>
                  <a:lnTo>
                    <a:pt x="25569" y="31513"/>
                  </a:lnTo>
                  <a:lnTo>
                    <a:pt x="25283" y="31008"/>
                  </a:lnTo>
                  <a:lnTo>
                    <a:pt x="24997" y="30512"/>
                  </a:lnTo>
                  <a:lnTo>
                    <a:pt x="24696" y="30023"/>
                  </a:lnTo>
                  <a:lnTo>
                    <a:pt x="24387" y="29534"/>
                  </a:lnTo>
                  <a:lnTo>
                    <a:pt x="24071" y="29052"/>
                  </a:lnTo>
                  <a:lnTo>
                    <a:pt x="23748" y="28571"/>
                  </a:lnTo>
                  <a:lnTo>
                    <a:pt x="23417" y="28097"/>
                  </a:lnTo>
                  <a:lnTo>
                    <a:pt x="23078" y="27630"/>
                  </a:lnTo>
                  <a:lnTo>
                    <a:pt x="22732" y="27163"/>
                  </a:lnTo>
                  <a:lnTo>
                    <a:pt x="22378" y="26704"/>
                  </a:lnTo>
                  <a:lnTo>
                    <a:pt x="22017" y="26245"/>
                  </a:lnTo>
                  <a:lnTo>
                    <a:pt x="21656" y="25794"/>
                  </a:lnTo>
                  <a:lnTo>
                    <a:pt x="21287" y="25350"/>
                  </a:lnTo>
                  <a:lnTo>
                    <a:pt x="20911" y="24906"/>
                  </a:lnTo>
                  <a:lnTo>
                    <a:pt x="20535" y="24470"/>
                  </a:lnTo>
                  <a:lnTo>
                    <a:pt x="20204" y="24101"/>
                  </a:lnTo>
                  <a:lnTo>
                    <a:pt x="19873" y="23747"/>
                  </a:lnTo>
                  <a:lnTo>
                    <a:pt x="19527" y="23409"/>
                  </a:lnTo>
                  <a:lnTo>
                    <a:pt x="19180" y="23085"/>
                  </a:lnTo>
                  <a:lnTo>
                    <a:pt x="18834" y="22777"/>
                  </a:lnTo>
                  <a:lnTo>
                    <a:pt x="18481" y="22476"/>
                  </a:lnTo>
                  <a:lnTo>
                    <a:pt x="18119" y="22182"/>
                  </a:lnTo>
                  <a:lnTo>
                    <a:pt x="17766" y="21904"/>
                  </a:lnTo>
                  <a:lnTo>
                    <a:pt x="17405" y="21625"/>
                  </a:lnTo>
                  <a:lnTo>
                    <a:pt x="17036" y="21355"/>
                  </a:lnTo>
                  <a:lnTo>
                    <a:pt x="16306" y="20835"/>
                  </a:lnTo>
                  <a:lnTo>
                    <a:pt x="14854" y="19812"/>
                  </a:lnTo>
                  <a:lnTo>
                    <a:pt x="14131" y="19293"/>
                  </a:lnTo>
                  <a:lnTo>
                    <a:pt x="13778" y="19022"/>
                  </a:lnTo>
                  <a:lnTo>
                    <a:pt x="13432" y="18751"/>
                  </a:lnTo>
                  <a:lnTo>
                    <a:pt x="13086" y="18480"/>
                  </a:lnTo>
                  <a:lnTo>
                    <a:pt x="12739" y="18194"/>
                  </a:lnTo>
                  <a:lnTo>
                    <a:pt x="12408" y="17901"/>
                  </a:lnTo>
                  <a:lnTo>
                    <a:pt x="12077" y="17592"/>
                  </a:lnTo>
                  <a:lnTo>
                    <a:pt x="11754" y="17276"/>
                  </a:lnTo>
                  <a:lnTo>
                    <a:pt x="11438" y="16945"/>
                  </a:lnTo>
                  <a:lnTo>
                    <a:pt x="11122" y="16607"/>
                  </a:lnTo>
                  <a:lnTo>
                    <a:pt x="10821" y="16253"/>
                  </a:lnTo>
                  <a:lnTo>
                    <a:pt x="10527" y="15877"/>
                  </a:lnTo>
                  <a:lnTo>
                    <a:pt x="10384" y="15681"/>
                  </a:lnTo>
                  <a:lnTo>
                    <a:pt x="10249" y="15485"/>
                  </a:lnTo>
                  <a:lnTo>
                    <a:pt x="10106" y="15282"/>
                  </a:lnTo>
                  <a:lnTo>
                    <a:pt x="9970" y="15079"/>
                  </a:lnTo>
                  <a:lnTo>
                    <a:pt x="9842" y="14868"/>
                  </a:lnTo>
                  <a:lnTo>
                    <a:pt x="9707" y="14650"/>
                  </a:lnTo>
                  <a:lnTo>
                    <a:pt x="9444" y="14169"/>
                  </a:lnTo>
                  <a:lnTo>
                    <a:pt x="9188" y="13695"/>
                  </a:lnTo>
                  <a:lnTo>
                    <a:pt x="8947" y="13206"/>
                  </a:lnTo>
                  <a:lnTo>
                    <a:pt x="8706" y="12724"/>
                  </a:lnTo>
                  <a:lnTo>
                    <a:pt x="8473" y="12235"/>
                  </a:lnTo>
                  <a:lnTo>
                    <a:pt x="8247" y="11746"/>
                  </a:lnTo>
                  <a:lnTo>
                    <a:pt x="8022" y="11249"/>
                  </a:lnTo>
                  <a:lnTo>
                    <a:pt x="7811" y="10753"/>
                  </a:lnTo>
                  <a:lnTo>
                    <a:pt x="7608" y="10248"/>
                  </a:lnTo>
                  <a:lnTo>
                    <a:pt x="7405" y="9752"/>
                  </a:lnTo>
                  <a:lnTo>
                    <a:pt x="7006" y="8736"/>
                  </a:lnTo>
                  <a:lnTo>
                    <a:pt x="6599" y="7713"/>
                  </a:lnTo>
                  <a:lnTo>
                    <a:pt x="6389" y="7193"/>
                  </a:lnTo>
                  <a:lnTo>
                    <a:pt x="6336" y="7066"/>
                  </a:lnTo>
                  <a:lnTo>
                    <a:pt x="6276" y="6938"/>
                  </a:lnTo>
                  <a:lnTo>
                    <a:pt x="6223" y="6810"/>
                  </a:lnTo>
                  <a:lnTo>
                    <a:pt x="6208" y="6742"/>
                  </a:lnTo>
                  <a:lnTo>
                    <a:pt x="6193" y="6674"/>
                  </a:lnTo>
                  <a:lnTo>
                    <a:pt x="6193" y="6599"/>
                  </a:lnTo>
                  <a:lnTo>
                    <a:pt x="6193" y="6524"/>
                  </a:lnTo>
                  <a:lnTo>
                    <a:pt x="6208" y="6449"/>
                  </a:lnTo>
                  <a:lnTo>
                    <a:pt x="6223" y="6366"/>
                  </a:lnTo>
                  <a:lnTo>
                    <a:pt x="6298" y="6042"/>
                  </a:lnTo>
                  <a:lnTo>
                    <a:pt x="6321" y="5967"/>
                  </a:lnTo>
                  <a:lnTo>
                    <a:pt x="6329" y="5884"/>
                  </a:lnTo>
                  <a:lnTo>
                    <a:pt x="6329" y="5809"/>
                  </a:lnTo>
                  <a:lnTo>
                    <a:pt x="6321" y="5734"/>
                  </a:lnTo>
                  <a:lnTo>
                    <a:pt x="6306" y="5666"/>
                  </a:lnTo>
                  <a:lnTo>
                    <a:pt x="6283" y="5598"/>
                  </a:lnTo>
                  <a:lnTo>
                    <a:pt x="6253" y="5531"/>
                  </a:lnTo>
                  <a:lnTo>
                    <a:pt x="6216" y="5470"/>
                  </a:lnTo>
                  <a:lnTo>
                    <a:pt x="5922" y="4981"/>
                  </a:lnTo>
                  <a:lnTo>
                    <a:pt x="5629" y="4500"/>
                  </a:lnTo>
                  <a:lnTo>
                    <a:pt x="5320" y="4018"/>
                  </a:lnTo>
                  <a:lnTo>
                    <a:pt x="5155" y="3777"/>
                  </a:lnTo>
                  <a:lnTo>
                    <a:pt x="4989" y="3537"/>
                  </a:lnTo>
                  <a:lnTo>
                    <a:pt x="4824" y="3296"/>
                  </a:lnTo>
                  <a:lnTo>
                    <a:pt x="4643" y="3055"/>
                  </a:lnTo>
                  <a:lnTo>
                    <a:pt x="4455" y="2814"/>
                  </a:lnTo>
                  <a:lnTo>
                    <a:pt x="4259" y="2573"/>
                  </a:lnTo>
                  <a:lnTo>
                    <a:pt x="4056" y="2340"/>
                  </a:lnTo>
                  <a:lnTo>
                    <a:pt x="3838" y="2114"/>
                  </a:lnTo>
                  <a:lnTo>
                    <a:pt x="3612" y="1896"/>
                  </a:lnTo>
                  <a:lnTo>
                    <a:pt x="3371" y="1678"/>
                  </a:lnTo>
                  <a:lnTo>
                    <a:pt x="3123" y="1475"/>
                  </a:lnTo>
                  <a:lnTo>
                    <a:pt x="2867" y="1279"/>
                  </a:lnTo>
                  <a:lnTo>
                    <a:pt x="2604" y="1099"/>
                  </a:lnTo>
                  <a:lnTo>
                    <a:pt x="2333" y="933"/>
                  </a:lnTo>
                  <a:lnTo>
                    <a:pt x="2055" y="775"/>
                  </a:lnTo>
                  <a:lnTo>
                    <a:pt x="1769" y="632"/>
                  </a:lnTo>
                  <a:lnTo>
                    <a:pt x="1483" y="504"/>
                  </a:lnTo>
                  <a:lnTo>
                    <a:pt x="1189" y="376"/>
                  </a:lnTo>
                  <a:lnTo>
                    <a:pt x="896" y="271"/>
                  </a:lnTo>
                  <a:lnTo>
                    <a:pt x="602" y="166"/>
                  </a:lnTo>
                  <a:lnTo>
                    <a:pt x="30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271800" y="404400"/>
              <a:ext cx="64350" cy="40275"/>
            </a:xfrm>
            <a:custGeom>
              <a:avLst/>
              <a:gdLst/>
              <a:ahLst/>
              <a:cxnLst/>
              <a:rect l="l" t="t" r="r" b="b"/>
              <a:pathLst>
                <a:path w="2574" h="1611" extrusionOk="0">
                  <a:moveTo>
                    <a:pt x="1926" y="1"/>
                  </a:moveTo>
                  <a:lnTo>
                    <a:pt x="1859" y="8"/>
                  </a:lnTo>
                  <a:lnTo>
                    <a:pt x="1799" y="16"/>
                  </a:lnTo>
                  <a:lnTo>
                    <a:pt x="1738" y="23"/>
                  </a:lnTo>
                  <a:lnTo>
                    <a:pt x="1671" y="46"/>
                  </a:lnTo>
                  <a:lnTo>
                    <a:pt x="391" y="512"/>
                  </a:lnTo>
                  <a:lnTo>
                    <a:pt x="331" y="535"/>
                  </a:lnTo>
                  <a:lnTo>
                    <a:pt x="279" y="565"/>
                  </a:lnTo>
                  <a:lnTo>
                    <a:pt x="226" y="595"/>
                  </a:lnTo>
                  <a:lnTo>
                    <a:pt x="181" y="633"/>
                  </a:lnTo>
                  <a:lnTo>
                    <a:pt x="136" y="678"/>
                  </a:lnTo>
                  <a:lnTo>
                    <a:pt x="98" y="723"/>
                  </a:lnTo>
                  <a:lnTo>
                    <a:pt x="68" y="768"/>
                  </a:lnTo>
                  <a:lnTo>
                    <a:pt x="45" y="813"/>
                  </a:lnTo>
                  <a:lnTo>
                    <a:pt x="23" y="866"/>
                  </a:lnTo>
                  <a:lnTo>
                    <a:pt x="8" y="919"/>
                  </a:lnTo>
                  <a:lnTo>
                    <a:pt x="0" y="979"/>
                  </a:lnTo>
                  <a:lnTo>
                    <a:pt x="0" y="1032"/>
                  </a:lnTo>
                  <a:lnTo>
                    <a:pt x="0" y="1084"/>
                  </a:lnTo>
                  <a:lnTo>
                    <a:pt x="8" y="1144"/>
                  </a:lnTo>
                  <a:lnTo>
                    <a:pt x="30" y="1197"/>
                  </a:lnTo>
                  <a:lnTo>
                    <a:pt x="53" y="1250"/>
                  </a:lnTo>
                  <a:lnTo>
                    <a:pt x="83" y="1302"/>
                  </a:lnTo>
                  <a:lnTo>
                    <a:pt x="113" y="1355"/>
                  </a:lnTo>
                  <a:lnTo>
                    <a:pt x="151" y="1400"/>
                  </a:lnTo>
                  <a:lnTo>
                    <a:pt x="196" y="1438"/>
                  </a:lnTo>
                  <a:lnTo>
                    <a:pt x="241" y="1475"/>
                  </a:lnTo>
                  <a:lnTo>
                    <a:pt x="294" y="1513"/>
                  </a:lnTo>
                  <a:lnTo>
                    <a:pt x="346" y="1536"/>
                  </a:lnTo>
                  <a:lnTo>
                    <a:pt x="406" y="1566"/>
                  </a:lnTo>
                  <a:lnTo>
                    <a:pt x="467" y="1581"/>
                  </a:lnTo>
                  <a:lnTo>
                    <a:pt x="527" y="1596"/>
                  </a:lnTo>
                  <a:lnTo>
                    <a:pt x="587" y="1603"/>
                  </a:lnTo>
                  <a:lnTo>
                    <a:pt x="647" y="1611"/>
                  </a:lnTo>
                  <a:lnTo>
                    <a:pt x="715" y="1603"/>
                  </a:lnTo>
                  <a:lnTo>
                    <a:pt x="775" y="1596"/>
                  </a:lnTo>
                  <a:lnTo>
                    <a:pt x="835" y="1588"/>
                  </a:lnTo>
                  <a:lnTo>
                    <a:pt x="896" y="1566"/>
                  </a:lnTo>
                  <a:lnTo>
                    <a:pt x="2182" y="1099"/>
                  </a:lnTo>
                  <a:lnTo>
                    <a:pt x="2242" y="1077"/>
                  </a:lnTo>
                  <a:lnTo>
                    <a:pt x="2295" y="1047"/>
                  </a:lnTo>
                  <a:lnTo>
                    <a:pt x="2348" y="1009"/>
                  </a:lnTo>
                  <a:lnTo>
                    <a:pt x="2393" y="979"/>
                  </a:lnTo>
                  <a:lnTo>
                    <a:pt x="2438" y="934"/>
                  </a:lnTo>
                  <a:lnTo>
                    <a:pt x="2468" y="889"/>
                  </a:lnTo>
                  <a:lnTo>
                    <a:pt x="2506" y="843"/>
                  </a:lnTo>
                  <a:lnTo>
                    <a:pt x="2528" y="791"/>
                  </a:lnTo>
                  <a:lnTo>
                    <a:pt x="2551" y="746"/>
                  </a:lnTo>
                  <a:lnTo>
                    <a:pt x="2566" y="693"/>
                  </a:lnTo>
                  <a:lnTo>
                    <a:pt x="2574" y="633"/>
                  </a:lnTo>
                  <a:lnTo>
                    <a:pt x="2574" y="580"/>
                  </a:lnTo>
                  <a:lnTo>
                    <a:pt x="2574" y="527"/>
                  </a:lnTo>
                  <a:lnTo>
                    <a:pt x="2558" y="467"/>
                  </a:lnTo>
                  <a:lnTo>
                    <a:pt x="2543" y="415"/>
                  </a:lnTo>
                  <a:lnTo>
                    <a:pt x="2521" y="354"/>
                  </a:lnTo>
                  <a:lnTo>
                    <a:pt x="2491" y="302"/>
                  </a:lnTo>
                  <a:lnTo>
                    <a:pt x="2461" y="256"/>
                  </a:lnTo>
                  <a:lnTo>
                    <a:pt x="2416" y="211"/>
                  </a:lnTo>
                  <a:lnTo>
                    <a:pt x="2378" y="166"/>
                  </a:lnTo>
                  <a:lnTo>
                    <a:pt x="2325" y="129"/>
                  </a:lnTo>
                  <a:lnTo>
                    <a:pt x="2280" y="98"/>
                  </a:lnTo>
                  <a:lnTo>
                    <a:pt x="2227" y="68"/>
                  </a:lnTo>
                  <a:lnTo>
                    <a:pt x="2167" y="46"/>
                  </a:lnTo>
                  <a:lnTo>
                    <a:pt x="2107" y="31"/>
                  </a:lnTo>
                  <a:lnTo>
                    <a:pt x="2047" y="16"/>
                  </a:lnTo>
                  <a:lnTo>
                    <a:pt x="1987" y="8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881475" y="1775000"/>
              <a:ext cx="238175" cy="1467675"/>
            </a:xfrm>
            <a:custGeom>
              <a:avLst/>
              <a:gdLst/>
              <a:ahLst/>
              <a:cxnLst/>
              <a:rect l="l" t="t" r="r" b="b"/>
              <a:pathLst>
                <a:path w="9527" h="58707" extrusionOk="0">
                  <a:moveTo>
                    <a:pt x="2935" y="0"/>
                  </a:moveTo>
                  <a:lnTo>
                    <a:pt x="0" y="1859"/>
                  </a:lnTo>
                  <a:lnTo>
                    <a:pt x="361" y="2265"/>
                  </a:lnTo>
                  <a:lnTo>
                    <a:pt x="707" y="2686"/>
                  </a:lnTo>
                  <a:lnTo>
                    <a:pt x="1046" y="3108"/>
                  </a:lnTo>
                  <a:lnTo>
                    <a:pt x="1385" y="3529"/>
                  </a:lnTo>
                  <a:lnTo>
                    <a:pt x="1708" y="3958"/>
                  </a:lnTo>
                  <a:lnTo>
                    <a:pt x="2024" y="4395"/>
                  </a:lnTo>
                  <a:lnTo>
                    <a:pt x="2333" y="4831"/>
                  </a:lnTo>
                  <a:lnTo>
                    <a:pt x="2634" y="5275"/>
                  </a:lnTo>
                  <a:lnTo>
                    <a:pt x="2920" y="5719"/>
                  </a:lnTo>
                  <a:lnTo>
                    <a:pt x="3205" y="6170"/>
                  </a:lnTo>
                  <a:lnTo>
                    <a:pt x="3476" y="6622"/>
                  </a:lnTo>
                  <a:lnTo>
                    <a:pt x="3740" y="7081"/>
                  </a:lnTo>
                  <a:lnTo>
                    <a:pt x="3996" y="7540"/>
                  </a:lnTo>
                  <a:lnTo>
                    <a:pt x="4236" y="8006"/>
                  </a:lnTo>
                  <a:lnTo>
                    <a:pt x="4470" y="8480"/>
                  </a:lnTo>
                  <a:lnTo>
                    <a:pt x="4695" y="8947"/>
                  </a:lnTo>
                  <a:lnTo>
                    <a:pt x="4906" y="9428"/>
                  </a:lnTo>
                  <a:lnTo>
                    <a:pt x="5109" y="9910"/>
                  </a:lnTo>
                  <a:lnTo>
                    <a:pt x="5297" y="10392"/>
                  </a:lnTo>
                  <a:lnTo>
                    <a:pt x="5478" y="10881"/>
                  </a:lnTo>
                  <a:lnTo>
                    <a:pt x="5651" y="11370"/>
                  </a:lnTo>
                  <a:lnTo>
                    <a:pt x="5809" y="11859"/>
                  </a:lnTo>
                  <a:lnTo>
                    <a:pt x="5959" y="12355"/>
                  </a:lnTo>
                  <a:lnTo>
                    <a:pt x="6095" y="12852"/>
                  </a:lnTo>
                  <a:lnTo>
                    <a:pt x="6223" y="13356"/>
                  </a:lnTo>
                  <a:lnTo>
                    <a:pt x="6336" y="13853"/>
                  </a:lnTo>
                  <a:lnTo>
                    <a:pt x="6441" y="14357"/>
                  </a:lnTo>
                  <a:lnTo>
                    <a:pt x="6531" y="14869"/>
                  </a:lnTo>
                  <a:lnTo>
                    <a:pt x="6614" y="15373"/>
                  </a:lnTo>
                  <a:lnTo>
                    <a:pt x="6682" y="15884"/>
                  </a:lnTo>
                  <a:lnTo>
                    <a:pt x="6742" y="16396"/>
                  </a:lnTo>
                  <a:lnTo>
                    <a:pt x="6780" y="16908"/>
                  </a:lnTo>
                  <a:lnTo>
                    <a:pt x="6817" y="17427"/>
                  </a:lnTo>
                  <a:lnTo>
                    <a:pt x="6847" y="17939"/>
                  </a:lnTo>
                  <a:lnTo>
                    <a:pt x="6862" y="18458"/>
                  </a:lnTo>
                  <a:lnTo>
                    <a:pt x="6870" y="18970"/>
                  </a:lnTo>
                  <a:lnTo>
                    <a:pt x="6862" y="19489"/>
                  </a:lnTo>
                  <a:lnTo>
                    <a:pt x="6847" y="20008"/>
                  </a:lnTo>
                  <a:lnTo>
                    <a:pt x="6832" y="20527"/>
                  </a:lnTo>
                  <a:lnTo>
                    <a:pt x="6795" y="21046"/>
                  </a:lnTo>
                  <a:lnTo>
                    <a:pt x="6757" y="21558"/>
                  </a:lnTo>
                  <a:lnTo>
                    <a:pt x="6712" y="22077"/>
                  </a:lnTo>
                  <a:lnTo>
                    <a:pt x="6659" y="22596"/>
                  </a:lnTo>
                  <a:lnTo>
                    <a:pt x="6592" y="23116"/>
                  </a:lnTo>
                  <a:lnTo>
                    <a:pt x="6524" y="23635"/>
                  </a:lnTo>
                  <a:lnTo>
                    <a:pt x="6449" y="24154"/>
                  </a:lnTo>
                  <a:lnTo>
                    <a:pt x="6366" y="24673"/>
                  </a:lnTo>
                  <a:lnTo>
                    <a:pt x="6275" y="25185"/>
                  </a:lnTo>
                  <a:lnTo>
                    <a:pt x="6245" y="25320"/>
                  </a:lnTo>
                  <a:lnTo>
                    <a:pt x="6215" y="25456"/>
                  </a:lnTo>
                  <a:lnTo>
                    <a:pt x="6178" y="25599"/>
                  </a:lnTo>
                  <a:lnTo>
                    <a:pt x="6133" y="25742"/>
                  </a:lnTo>
                  <a:lnTo>
                    <a:pt x="6020" y="26043"/>
                  </a:lnTo>
                  <a:lnTo>
                    <a:pt x="5892" y="26366"/>
                  </a:lnTo>
                  <a:lnTo>
                    <a:pt x="5749" y="26705"/>
                  </a:lnTo>
                  <a:lnTo>
                    <a:pt x="5583" y="27058"/>
                  </a:lnTo>
                  <a:lnTo>
                    <a:pt x="5403" y="27427"/>
                  </a:lnTo>
                  <a:lnTo>
                    <a:pt x="5207" y="27818"/>
                  </a:lnTo>
                  <a:lnTo>
                    <a:pt x="4786" y="28646"/>
                  </a:lnTo>
                  <a:lnTo>
                    <a:pt x="4327" y="29541"/>
                  </a:lnTo>
                  <a:lnTo>
                    <a:pt x="4086" y="30008"/>
                  </a:lnTo>
                  <a:lnTo>
                    <a:pt x="3845" y="30497"/>
                  </a:lnTo>
                  <a:lnTo>
                    <a:pt x="3604" y="31001"/>
                  </a:lnTo>
                  <a:lnTo>
                    <a:pt x="3356" y="31520"/>
                  </a:lnTo>
                  <a:lnTo>
                    <a:pt x="3115" y="32062"/>
                  </a:lnTo>
                  <a:lnTo>
                    <a:pt x="2882" y="32611"/>
                  </a:lnTo>
                  <a:lnTo>
                    <a:pt x="2649" y="33176"/>
                  </a:lnTo>
                  <a:lnTo>
                    <a:pt x="2423" y="33763"/>
                  </a:lnTo>
                  <a:lnTo>
                    <a:pt x="2205" y="34357"/>
                  </a:lnTo>
                  <a:lnTo>
                    <a:pt x="1994" y="34974"/>
                  </a:lnTo>
                  <a:lnTo>
                    <a:pt x="1806" y="35606"/>
                  </a:lnTo>
                  <a:lnTo>
                    <a:pt x="1716" y="35922"/>
                  </a:lnTo>
                  <a:lnTo>
                    <a:pt x="1625" y="36246"/>
                  </a:lnTo>
                  <a:lnTo>
                    <a:pt x="1543" y="36577"/>
                  </a:lnTo>
                  <a:lnTo>
                    <a:pt x="1460" y="36908"/>
                  </a:lnTo>
                  <a:lnTo>
                    <a:pt x="1385" y="37239"/>
                  </a:lnTo>
                  <a:lnTo>
                    <a:pt x="1317" y="37578"/>
                  </a:lnTo>
                  <a:lnTo>
                    <a:pt x="1249" y="37924"/>
                  </a:lnTo>
                  <a:lnTo>
                    <a:pt x="1189" y="38270"/>
                  </a:lnTo>
                  <a:lnTo>
                    <a:pt x="1136" y="38616"/>
                  </a:lnTo>
                  <a:lnTo>
                    <a:pt x="1084" y="38970"/>
                  </a:lnTo>
                  <a:lnTo>
                    <a:pt x="1038" y="39331"/>
                  </a:lnTo>
                  <a:lnTo>
                    <a:pt x="1001" y="39692"/>
                  </a:lnTo>
                  <a:lnTo>
                    <a:pt x="971" y="40053"/>
                  </a:lnTo>
                  <a:lnTo>
                    <a:pt x="941" y="40422"/>
                  </a:lnTo>
                  <a:lnTo>
                    <a:pt x="926" y="40791"/>
                  </a:lnTo>
                  <a:lnTo>
                    <a:pt x="911" y="41167"/>
                  </a:lnTo>
                  <a:lnTo>
                    <a:pt x="911" y="41543"/>
                  </a:lnTo>
                  <a:lnTo>
                    <a:pt x="911" y="41927"/>
                  </a:lnTo>
                  <a:lnTo>
                    <a:pt x="933" y="42476"/>
                  </a:lnTo>
                  <a:lnTo>
                    <a:pt x="971" y="43018"/>
                  </a:lnTo>
                  <a:lnTo>
                    <a:pt x="1008" y="43560"/>
                  </a:lnTo>
                  <a:lnTo>
                    <a:pt x="1061" y="44109"/>
                  </a:lnTo>
                  <a:lnTo>
                    <a:pt x="1114" y="44651"/>
                  </a:lnTo>
                  <a:lnTo>
                    <a:pt x="1181" y="45192"/>
                  </a:lnTo>
                  <a:lnTo>
                    <a:pt x="1249" y="45734"/>
                  </a:lnTo>
                  <a:lnTo>
                    <a:pt x="1332" y="46276"/>
                  </a:lnTo>
                  <a:lnTo>
                    <a:pt x="1422" y="46810"/>
                  </a:lnTo>
                  <a:lnTo>
                    <a:pt x="1512" y="47352"/>
                  </a:lnTo>
                  <a:lnTo>
                    <a:pt x="1708" y="48413"/>
                  </a:lnTo>
                  <a:lnTo>
                    <a:pt x="1889" y="49466"/>
                  </a:lnTo>
                  <a:lnTo>
                    <a:pt x="1979" y="49993"/>
                  </a:lnTo>
                  <a:lnTo>
                    <a:pt x="1994" y="50121"/>
                  </a:lnTo>
                  <a:lnTo>
                    <a:pt x="2017" y="50256"/>
                  </a:lnTo>
                  <a:lnTo>
                    <a:pt x="2032" y="50384"/>
                  </a:lnTo>
                  <a:lnTo>
                    <a:pt x="2032" y="50452"/>
                  </a:lnTo>
                  <a:lnTo>
                    <a:pt x="2024" y="50520"/>
                  </a:lnTo>
                  <a:lnTo>
                    <a:pt x="2009" y="50587"/>
                  </a:lnTo>
                  <a:lnTo>
                    <a:pt x="1979" y="50655"/>
                  </a:lnTo>
                  <a:lnTo>
                    <a:pt x="1941" y="50723"/>
                  </a:lnTo>
                  <a:lnTo>
                    <a:pt x="1904" y="50791"/>
                  </a:lnTo>
                  <a:lnTo>
                    <a:pt x="1813" y="50926"/>
                  </a:lnTo>
                  <a:lnTo>
                    <a:pt x="1723" y="51062"/>
                  </a:lnTo>
                  <a:lnTo>
                    <a:pt x="1678" y="51129"/>
                  </a:lnTo>
                  <a:lnTo>
                    <a:pt x="1648" y="51197"/>
                  </a:lnTo>
                  <a:lnTo>
                    <a:pt x="1618" y="51257"/>
                  </a:lnTo>
                  <a:lnTo>
                    <a:pt x="1595" y="51325"/>
                  </a:lnTo>
                  <a:lnTo>
                    <a:pt x="1588" y="51393"/>
                  </a:lnTo>
                  <a:lnTo>
                    <a:pt x="1580" y="51453"/>
                  </a:lnTo>
                  <a:lnTo>
                    <a:pt x="1588" y="51521"/>
                  </a:lnTo>
                  <a:lnTo>
                    <a:pt x="1603" y="51581"/>
                  </a:lnTo>
                  <a:lnTo>
                    <a:pt x="1648" y="51837"/>
                  </a:lnTo>
                  <a:lnTo>
                    <a:pt x="1686" y="52100"/>
                  </a:lnTo>
                  <a:lnTo>
                    <a:pt x="1731" y="52371"/>
                  </a:lnTo>
                  <a:lnTo>
                    <a:pt x="1768" y="52634"/>
                  </a:lnTo>
                  <a:lnTo>
                    <a:pt x="1941" y="53673"/>
                  </a:lnTo>
                  <a:lnTo>
                    <a:pt x="2017" y="54177"/>
                  </a:lnTo>
                  <a:lnTo>
                    <a:pt x="2047" y="54433"/>
                  </a:lnTo>
                  <a:lnTo>
                    <a:pt x="2069" y="54681"/>
                  </a:lnTo>
                  <a:lnTo>
                    <a:pt x="2092" y="54929"/>
                  </a:lnTo>
                  <a:lnTo>
                    <a:pt x="2107" y="55170"/>
                  </a:lnTo>
                  <a:lnTo>
                    <a:pt x="2114" y="55418"/>
                  </a:lnTo>
                  <a:lnTo>
                    <a:pt x="2107" y="55667"/>
                  </a:lnTo>
                  <a:lnTo>
                    <a:pt x="2099" y="55907"/>
                  </a:lnTo>
                  <a:lnTo>
                    <a:pt x="2077" y="56156"/>
                  </a:lnTo>
                  <a:lnTo>
                    <a:pt x="2039" y="56404"/>
                  </a:lnTo>
                  <a:lnTo>
                    <a:pt x="2002" y="56652"/>
                  </a:lnTo>
                  <a:lnTo>
                    <a:pt x="1949" y="56901"/>
                  </a:lnTo>
                  <a:lnTo>
                    <a:pt x="1889" y="57156"/>
                  </a:lnTo>
                  <a:lnTo>
                    <a:pt x="1813" y="57412"/>
                  </a:lnTo>
                  <a:lnTo>
                    <a:pt x="1738" y="57668"/>
                  </a:lnTo>
                  <a:lnTo>
                    <a:pt x="1655" y="57924"/>
                  </a:lnTo>
                  <a:lnTo>
                    <a:pt x="1565" y="58180"/>
                  </a:lnTo>
                  <a:lnTo>
                    <a:pt x="1377" y="58706"/>
                  </a:lnTo>
                  <a:lnTo>
                    <a:pt x="1377" y="58706"/>
                  </a:lnTo>
                  <a:lnTo>
                    <a:pt x="1610" y="58518"/>
                  </a:lnTo>
                  <a:lnTo>
                    <a:pt x="1836" y="58323"/>
                  </a:lnTo>
                  <a:lnTo>
                    <a:pt x="2047" y="58127"/>
                  </a:lnTo>
                  <a:lnTo>
                    <a:pt x="2257" y="57916"/>
                  </a:lnTo>
                  <a:lnTo>
                    <a:pt x="2453" y="57698"/>
                  </a:lnTo>
                  <a:lnTo>
                    <a:pt x="2641" y="57472"/>
                  </a:lnTo>
                  <a:lnTo>
                    <a:pt x="2822" y="57239"/>
                  </a:lnTo>
                  <a:lnTo>
                    <a:pt x="2995" y="56991"/>
                  </a:lnTo>
                  <a:lnTo>
                    <a:pt x="3153" y="56743"/>
                  </a:lnTo>
                  <a:lnTo>
                    <a:pt x="3296" y="56479"/>
                  </a:lnTo>
                  <a:lnTo>
                    <a:pt x="3431" y="56216"/>
                  </a:lnTo>
                  <a:lnTo>
                    <a:pt x="3544" y="55937"/>
                  </a:lnTo>
                  <a:lnTo>
                    <a:pt x="3649" y="55659"/>
                  </a:lnTo>
                  <a:lnTo>
                    <a:pt x="3740" y="55373"/>
                  </a:lnTo>
                  <a:lnTo>
                    <a:pt x="3815" y="55087"/>
                  </a:lnTo>
                  <a:lnTo>
                    <a:pt x="3883" y="54801"/>
                  </a:lnTo>
                  <a:lnTo>
                    <a:pt x="3935" y="54515"/>
                  </a:lnTo>
                  <a:lnTo>
                    <a:pt x="3981" y="54229"/>
                  </a:lnTo>
                  <a:lnTo>
                    <a:pt x="4018" y="53943"/>
                  </a:lnTo>
                  <a:lnTo>
                    <a:pt x="4048" y="53665"/>
                  </a:lnTo>
                  <a:lnTo>
                    <a:pt x="4071" y="53387"/>
                  </a:lnTo>
                  <a:lnTo>
                    <a:pt x="4086" y="53108"/>
                  </a:lnTo>
                  <a:lnTo>
                    <a:pt x="4116" y="52559"/>
                  </a:lnTo>
                  <a:lnTo>
                    <a:pt x="4131" y="52025"/>
                  </a:lnTo>
                  <a:lnTo>
                    <a:pt x="4146" y="51475"/>
                  </a:lnTo>
                  <a:lnTo>
                    <a:pt x="4146" y="51400"/>
                  </a:lnTo>
                  <a:lnTo>
                    <a:pt x="4139" y="51332"/>
                  </a:lnTo>
                  <a:lnTo>
                    <a:pt x="4123" y="51265"/>
                  </a:lnTo>
                  <a:lnTo>
                    <a:pt x="4101" y="51189"/>
                  </a:lnTo>
                  <a:lnTo>
                    <a:pt x="4071" y="51122"/>
                  </a:lnTo>
                  <a:lnTo>
                    <a:pt x="4033" y="51054"/>
                  </a:lnTo>
                  <a:lnTo>
                    <a:pt x="3981" y="50986"/>
                  </a:lnTo>
                  <a:lnTo>
                    <a:pt x="3928" y="50926"/>
                  </a:lnTo>
                  <a:lnTo>
                    <a:pt x="3687" y="50663"/>
                  </a:lnTo>
                  <a:lnTo>
                    <a:pt x="3634" y="50595"/>
                  </a:lnTo>
                  <a:lnTo>
                    <a:pt x="3582" y="50527"/>
                  </a:lnTo>
                  <a:lnTo>
                    <a:pt x="3544" y="50467"/>
                  </a:lnTo>
                  <a:lnTo>
                    <a:pt x="3506" y="50399"/>
                  </a:lnTo>
                  <a:lnTo>
                    <a:pt x="3484" y="50332"/>
                  </a:lnTo>
                  <a:lnTo>
                    <a:pt x="3461" y="50264"/>
                  </a:lnTo>
                  <a:lnTo>
                    <a:pt x="3439" y="50128"/>
                  </a:lnTo>
                  <a:lnTo>
                    <a:pt x="3431" y="49993"/>
                  </a:lnTo>
                  <a:lnTo>
                    <a:pt x="3409" y="49858"/>
                  </a:lnTo>
                  <a:lnTo>
                    <a:pt x="3333" y="49316"/>
                  </a:lnTo>
                  <a:lnTo>
                    <a:pt x="3175" y="48247"/>
                  </a:lnTo>
                  <a:lnTo>
                    <a:pt x="3010" y="47186"/>
                  </a:lnTo>
                  <a:lnTo>
                    <a:pt x="2927" y="46652"/>
                  </a:lnTo>
                  <a:lnTo>
                    <a:pt x="2859" y="46133"/>
                  </a:lnTo>
                  <a:lnTo>
                    <a:pt x="2792" y="45606"/>
                  </a:lnTo>
                  <a:lnTo>
                    <a:pt x="2739" y="45080"/>
                  </a:lnTo>
                  <a:lnTo>
                    <a:pt x="2686" y="44553"/>
                  </a:lnTo>
                  <a:lnTo>
                    <a:pt x="2641" y="44026"/>
                  </a:lnTo>
                  <a:lnTo>
                    <a:pt x="2611" y="43499"/>
                  </a:lnTo>
                  <a:lnTo>
                    <a:pt x="2581" y="42973"/>
                  </a:lnTo>
                  <a:lnTo>
                    <a:pt x="2566" y="42446"/>
                  </a:lnTo>
                  <a:lnTo>
                    <a:pt x="2551" y="41919"/>
                  </a:lnTo>
                  <a:lnTo>
                    <a:pt x="2551" y="41536"/>
                  </a:lnTo>
                  <a:lnTo>
                    <a:pt x="2558" y="41152"/>
                  </a:lnTo>
                  <a:lnTo>
                    <a:pt x="2573" y="40783"/>
                  </a:lnTo>
                  <a:lnTo>
                    <a:pt x="2596" y="40414"/>
                  </a:lnTo>
                  <a:lnTo>
                    <a:pt x="2626" y="40053"/>
                  </a:lnTo>
                  <a:lnTo>
                    <a:pt x="2664" y="39707"/>
                  </a:lnTo>
                  <a:lnTo>
                    <a:pt x="2701" y="39361"/>
                  </a:lnTo>
                  <a:lnTo>
                    <a:pt x="2746" y="39022"/>
                  </a:lnTo>
                  <a:lnTo>
                    <a:pt x="2799" y="38691"/>
                  </a:lnTo>
                  <a:lnTo>
                    <a:pt x="2859" y="38368"/>
                  </a:lnTo>
                  <a:lnTo>
                    <a:pt x="2920" y="38044"/>
                  </a:lnTo>
                  <a:lnTo>
                    <a:pt x="2987" y="37736"/>
                  </a:lnTo>
                  <a:lnTo>
                    <a:pt x="3063" y="37427"/>
                  </a:lnTo>
                  <a:lnTo>
                    <a:pt x="3138" y="37126"/>
                  </a:lnTo>
                  <a:lnTo>
                    <a:pt x="3221" y="36833"/>
                  </a:lnTo>
                  <a:lnTo>
                    <a:pt x="3311" y="36539"/>
                  </a:lnTo>
                  <a:lnTo>
                    <a:pt x="3401" y="36253"/>
                  </a:lnTo>
                  <a:lnTo>
                    <a:pt x="3491" y="35975"/>
                  </a:lnTo>
                  <a:lnTo>
                    <a:pt x="3589" y="35696"/>
                  </a:lnTo>
                  <a:lnTo>
                    <a:pt x="3695" y="35426"/>
                  </a:lnTo>
                  <a:lnTo>
                    <a:pt x="3800" y="35162"/>
                  </a:lnTo>
                  <a:lnTo>
                    <a:pt x="3905" y="34899"/>
                  </a:lnTo>
                  <a:lnTo>
                    <a:pt x="4131" y="34387"/>
                  </a:lnTo>
                  <a:lnTo>
                    <a:pt x="4364" y="33891"/>
                  </a:lnTo>
                  <a:lnTo>
                    <a:pt x="4605" y="33409"/>
                  </a:lnTo>
                  <a:lnTo>
                    <a:pt x="4861" y="32935"/>
                  </a:lnTo>
                  <a:lnTo>
                    <a:pt x="5117" y="32476"/>
                  </a:lnTo>
                  <a:lnTo>
                    <a:pt x="5373" y="32025"/>
                  </a:lnTo>
                  <a:lnTo>
                    <a:pt x="5636" y="31588"/>
                  </a:lnTo>
                  <a:lnTo>
                    <a:pt x="6155" y="30730"/>
                  </a:lnTo>
                  <a:lnTo>
                    <a:pt x="6667" y="29888"/>
                  </a:lnTo>
                  <a:lnTo>
                    <a:pt x="6915" y="29474"/>
                  </a:lnTo>
                  <a:lnTo>
                    <a:pt x="7156" y="29052"/>
                  </a:lnTo>
                  <a:lnTo>
                    <a:pt x="7389" y="28639"/>
                  </a:lnTo>
                  <a:lnTo>
                    <a:pt x="7615" y="28217"/>
                  </a:lnTo>
                  <a:lnTo>
                    <a:pt x="7818" y="27796"/>
                  </a:lnTo>
                  <a:lnTo>
                    <a:pt x="8014" y="27367"/>
                  </a:lnTo>
                  <a:lnTo>
                    <a:pt x="8194" y="26938"/>
                  </a:lnTo>
                  <a:lnTo>
                    <a:pt x="8285" y="26720"/>
                  </a:lnTo>
                  <a:lnTo>
                    <a:pt x="8360" y="26502"/>
                  </a:lnTo>
                  <a:lnTo>
                    <a:pt x="8435" y="26276"/>
                  </a:lnTo>
                  <a:lnTo>
                    <a:pt x="8503" y="26050"/>
                  </a:lnTo>
                  <a:lnTo>
                    <a:pt x="8570" y="25824"/>
                  </a:lnTo>
                  <a:lnTo>
                    <a:pt x="8631" y="25591"/>
                  </a:lnTo>
                  <a:lnTo>
                    <a:pt x="8744" y="25057"/>
                  </a:lnTo>
                  <a:lnTo>
                    <a:pt x="8849" y="24523"/>
                  </a:lnTo>
                  <a:lnTo>
                    <a:pt x="8954" y="23981"/>
                  </a:lnTo>
                  <a:lnTo>
                    <a:pt x="9052" y="23439"/>
                  </a:lnTo>
                  <a:lnTo>
                    <a:pt x="9135" y="22897"/>
                  </a:lnTo>
                  <a:lnTo>
                    <a:pt x="9218" y="22356"/>
                  </a:lnTo>
                  <a:lnTo>
                    <a:pt x="9285" y="21806"/>
                  </a:lnTo>
                  <a:lnTo>
                    <a:pt x="9353" y="21257"/>
                  </a:lnTo>
                  <a:lnTo>
                    <a:pt x="9406" y="20708"/>
                  </a:lnTo>
                  <a:lnTo>
                    <a:pt x="9451" y="20158"/>
                  </a:lnTo>
                  <a:lnTo>
                    <a:pt x="9481" y="19609"/>
                  </a:lnTo>
                  <a:lnTo>
                    <a:pt x="9511" y="19052"/>
                  </a:lnTo>
                  <a:lnTo>
                    <a:pt x="9526" y="18495"/>
                  </a:lnTo>
                  <a:lnTo>
                    <a:pt x="9526" y="17946"/>
                  </a:lnTo>
                  <a:lnTo>
                    <a:pt x="9526" y="17389"/>
                  </a:lnTo>
                  <a:lnTo>
                    <a:pt x="9503" y="16833"/>
                  </a:lnTo>
                  <a:lnTo>
                    <a:pt x="9473" y="16268"/>
                  </a:lnTo>
                  <a:lnTo>
                    <a:pt x="9436" y="15711"/>
                  </a:lnTo>
                  <a:lnTo>
                    <a:pt x="9383" y="15155"/>
                  </a:lnTo>
                  <a:lnTo>
                    <a:pt x="9323" y="14598"/>
                  </a:lnTo>
                  <a:lnTo>
                    <a:pt x="9248" y="14041"/>
                  </a:lnTo>
                  <a:lnTo>
                    <a:pt x="9165" y="13484"/>
                  </a:lnTo>
                  <a:lnTo>
                    <a:pt x="9067" y="12927"/>
                  </a:lnTo>
                  <a:lnTo>
                    <a:pt x="8962" y="12371"/>
                  </a:lnTo>
                  <a:lnTo>
                    <a:pt x="8834" y="11821"/>
                  </a:lnTo>
                  <a:lnTo>
                    <a:pt x="8698" y="11272"/>
                  </a:lnTo>
                  <a:lnTo>
                    <a:pt x="8555" y="10723"/>
                  </a:lnTo>
                  <a:lnTo>
                    <a:pt x="8397" y="10173"/>
                  </a:lnTo>
                  <a:lnTo>
                    <a:pt x="8224" y="9632"/>
                  </a:lnTo>
                  <a:lnTo>
                    <a:pt x="8036" y="9090"/>
                  </a:lnTo>
                  <a:lnTo>
                    <a:pt x="7841" y="8548"/>
                  </a:lnTo>
                  <a:lnTo>
                    <a:pt x="7637" y="8014"/>
                  </a:lnTo>
                  <a:lnTo>
                    <a:pt x="7419" y="7480"/>
                  </a:lnTo>
                  <a:lnTo>
                    <a:pt x="7186" y="6953"/>
                  </a:lnTo>
                  <a:lnTo>
                    <a:pt x="6945" y="6426"/>
                  </a:lnTo>
                  <a:lnTo>
                    <a:pt x="6689" y="5907"/>
                  </a:lnTo>
                  <a:lnTo>
                    <a:pt x="6426" y="5395"/>
                  </a:lnTo>
                  <a:lnTo>
                    <a:pt x="6155" y="4884"/>
                  </a:lnTo>
                  <a:lnTo>
                    <a:pt x="5869" y="4372"/>
                  </a:lnTo>
                  <a:lnTo>
                    <a:pt x="5576" y="3868"/>
                  </a:lnTo>
                  <a:lnTo>
                    <a:pt x="5275" y="3371"/>
                  </a:lnTo>
                  <a:lnTo>
                    <a:pt x="4966" y="2875"/>
                  </a:lnTo>
                  <a:lnTo>
                    <a:pt x="4650" y="2385"/>
                  </a:lnTo>
                  <a:lnTo>
                    <a:pt x="4319" y="1896"/>
                  </a:lnTo>
                  <a:lnTo>
                    <a:pt x="3988" y="1415"/>
                  </a:lnTo>
                  <a:lnTo>
                    <a:pt x="3642" y="941"/>
                  </a:lnTo>
                  <a:lnTo>
                    <a:pt x="3288" y="467"/>
                  </a:lnTo>
                  <a:lnTo>
                    <a:pt x="2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916650" y="3006000"/>
              <a:ext cx="67175" cy="29925"/>
            </a:xfrm>
            <a:custGeom>
              <a:avLst/>
              <a:gdLst/>
              <a:ahLst/>
              <a:cxnLst/>
              <a:rect l="l" t="t" r="r" b="b"/>
              <a:pathLst>
                <a:path w="2687" h="1197" extrusionOk="0">
                  <a:moveTo>
                    <a:pt x="1994" y="1"/>
                  </a:moveTo>
                  <a:lnTo>
                    <a:pt x="602" y="61"/>
                  </a:lnTo>
                  <a:lnTo>
                    <a:pt x="534" y="68"/>
                  </a:lnTo>
                  <a:lnTo>
                    <a:pt x="474" y="76"/>
                  </a:lnTo>
                  <a:lnTo>
                    <a:pt x="414" y="91"/>
                  </a:lnTo>
                  <a:lnTo>
                    <a:pt x="354" y="113"/>
                  </a:lnTo>
                  <a:lnTo>
                    <a:pt x="301" y="144"/>
                  </a:lnTo>
                  <a:lnTo>
                    <a:pt x="248" y="174"/>
                  </a:lnTo>
                  <a:lnTo>
                    <a:pt x="203" y="204"/>
                  </a:lnTo>
                  <a:lnTo>
                    <a:pt x="158" y="249"/>
                  </a:lnTo>
                  <a:lnTo>
                    <a:pt x="121" y="287"/>
                  </a:lnTo>
                  <a:lnTo>
                    <a:pt x="90" y="332"/>
                  </a:lnTo>
                  <a:lnTo>
                    <a:pt x="60" y="384"/>
                  </a:lnTo>
                  <a:lnTo>
                    <a:pt x="38" y="429"/>
                  </a:lnTo>
                  <a:lnTo>
                    <a:pt x="15" y="482"/>
                  </a:lnTo>
                  <a:lnTo>
                    <a:pt x="8" y="542"/>
                  </a:lnTo>
                  <a:lnTo>
                    <a:pt x="0" y="595"/>
                  </a:lnTo>
                  <a:lnTo>
                    <a:pt x="0" y="655"/>
                  </a:lnTo>
                  <a:lnTo>
                    <a:pt x="8" y="715"/>
                  </a:lnTo>
                  <a:lnTo>
                    <a:pt x="23" y="768"/>
                  </a:lnTo>
                  <a:lnTo>
                    <a:pt x="45" y="821"/>
                  </a:lnTo>
                  <a:lnTo>
                    <a:pt x="68" y="873"/>
                  </a:lnTo>
                  <a:lnTo>
                    <a:pt x="98" y="926"/>
                  </a:lnTo>
                  <a:lnTo>
                    <a:pt x="136" y="971"/>
                  </a:lnTo>
                  <a:lnTo>
                    <a:pt x="173" y="1009"/>
                  </a:lnTo>
                  <a:lnTo>
                    <a:pt x="218" y="1054"/>
                  </a:lnTo>
                  <a:lnTo>
                    <a:pt x="271" y="1084"/>
                  </a:lnTo>
                  <a:lnTo>
                    <a:pt x="324" y="1114"/>
                  </a:lnTo>
                  <a:lnTo>
                    <a:pt x="376" y="1144"/>
                  </a:lnTo>
                  <a:lnTo>
                    <a:pt x="437" y="1167"/>
                  </a:lnTo>
                  <a:lnTo>
                    <a:pt x="497" y="1182"/>
                  </a:lnTo>
                  <a:lnTo>
                    <a:pt x="557" y="1189"/>
                  </a:lnTo>
                  <a:lnTo>
                    <a:pt x="625" y="1197"/>
                  </a:lnTo>
                  <a:lnTo>
                    <a:pt x="685" y="1197"/>
                  </a:lnTo>
                  <a:lnTo>
                    <a:pt x="2084" y="1137"/>
                  </a:lnTo>
                  <a:lnTo>
                    <a:pt x="2145" y="1137"/>
                  </a:lnTo>
                  <a:lnTo>
                    <a:pt x="2212" y="1122"/>
                  </a:lnTo>
                  <a:lnTo>
                    <a:pt x="2273" y="1107"/>
                  </a:lnTo>
                  <a:lnTo>
                    <a:pt x="2333" y="1084"/>
                  </a:lnTo>
                  <a:lnTo>
                    <a:pt x="2385" y="1054"/>
                  </a:lnTo>
                  <a:lnTo>
                    <a:pt x="2438" y="1024"/>
                  </a:lnTo>
                  <a:lnTo>
                    <a:pt x="2483" y="994"/>
                  </a:lnTo>
                  <a:lnTo>
                    <a:pt x="2528" y="956"/>
                  </a:lnTo>
                  <a:lnTo>
                    <a:pt x="2566" y="911"/>
                  </a:lnTo>
                  <a:lnTo>
                    <a:pt x="2596" y="866"/>
                  </a:lnTo>
                  <a:lnTo>
                    <a:pt x="2626" y="821"/>
                  </a:lnTo>
                  <a:lnTo>
                    <a:pt x="2649" y="768"/>
                  </a:lnTo>
                  <a:lnTo>
                    <a:pt x="2671" y="715"/>
                  </a:lnTo>
                  <a:lnTo>
                    <a:pt x="2679" y="655"/>
                  </a:lnTo>
                  <a:lnTo>
                    <a:pt x="2686" y="603"/>
                  </a:lnTo>
                  <a:lnTo>
                    <a:pt x="2686" y="542"/>
                  </a:lnTo>
                  <a:lnTo>
                    <a:pt x="2679" y="482"/>
                  </a:lnTo>
                  <a:lnTo>
                    <a:pt x="2664" y="429"/>
                  </a:lnTo>
                  <a:lnTo>
                    <a:pt x="2641" y="377"/>
                  </a:lnTo>
                  <a:lnTo>
                    <a:pt x="2619" y="324"/>
                  </a:lnTo>
                  <a:lnTo>
                    <a:pt x="2589" y="271"/>
                  </a:lnTo>
                  <a:lnTo>
                    <a:pt x="2551" y="226"/>
                  </a:lnTo>
                  <a:lnTo>
                    <a:pt x="2513" y="189"/>
                  </a:lnTo>
                  <a:lnTo>
                    <a:pt x="2468" y="151"/>
                  </a:lnTo>
                  <a:lnTo>
                    <a:pt x="2415" y="113"/>
                  </a:lnTo>
                  <a:lnTo>
                    <a:pt x="2363" y="83"/>
                  </a:lnTo>
                  <a:lnTo>
                    <a:pt x="2310" y="53"/>
                  </a:lnTo>
                  <a:lnTo>
                    <a:pt x="2250" y="38"/>
                  </a:lnTo>
                  <a:lnTo>
                    <a:pt x="2190" y="16"/>
                  </a:lnTo>
                  <a:lnTo>
                    <a:pt x="2130" y="8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784400" y="1463475"/>
              <a:ext cx="170450" cy="358000"/>
            </a:xfrm>
            <a:custGeom>
              <a:avLst/>
              <a:gdLst/>
              <a:ahLst/>
              <a:cxnLst/>
              <a:rect l="l" t="t" r="r" b="b"/>
              <a:pathLst>
                <a:path w="6818" h="14320" extrusionOk="0">
                  <a:moveTo>
                    <a:pt x="0" y="1"/>
                  </a:moveTo>
                  <a:lnTo>
                    <a:pt x="3883" y="14320"/>
                  </a:lnTo>
                  <a:lnTo>
                    <a:pt x="6818" y="12461"/>
                  </a:lnTo>
                  <a:lnTo>
                    <a:pt x="3590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968175" y="1748100"/>
              <a:ext cx="5100" cy="3775"/>
            </a:xfrm>
            <a:custGeom>
              <a:avLst/>
              <a:gdLst/>
              <a:ahLst/>
              <a:cxnLst/>
              <a:rect l="l" t="t" r="r" b="b"/>
              <a:pathLst>
                <a:path w="204" h="151" extrusionOk="0">
                  <a:moveTo>
                    <a:pt x="204" y="0"/>
                  </a:moveTo>
                  <a:lnTo>
                    <a:pt x="151" y="30"/>
                  </a:lnTo>
                  <a:lnTo>
                    <a:pt x="91" y="60"/>
                  </a:lnTo>
                  <a:lnTo>
                    <a:pt x="46" y="106"/>
                  </a:lnTo>
                  <a:lnTo>
                    <a:pt x="1" y="15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2B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772350" y="1527050"/>
              <a:ext cx="231225" cy="227275"/>
            </a:xfrm>
            <a:custGeom>
              <a:avLst/>
              <a:gdLst/>
              <a:ahLst/>
              <a:cxnLst/>
              <a:rect l="l" t="t" r="r" b="b"/>
              <a:pathLst>
                <a:path w="9249" h="9091" extrusionOk="0">
                  <a:moveTo>
                    <a:pt x="5321" y="1"/>
                  </a:moveTo>
                  <a:lnTo>
                    <a:pt x="5215" y="8"/>
                  </a:lnTo>
                  <a:lnTo>
                    <a:pt x="5087" y="23"/>
                  </a:lnTo>
                  <a:lnTo>
                    <a:pt x="4959" y="46"/>
                  </a:lnTo>
                  <a:lnTo>
                    <a:pt x="4832" y="69"/>
                  </a:lnTo>
                  <a:lnTo>
                    <a:pt x="4711" y="99"/>
                  </a:lnTo>
                  <a:lnTo>
                    <a:pt x="4809" y="776"/>
                  </a:lnTo>
                  <a:lnTo>
                    <a:pt x="4786" y="806"/>
                  </a:lnTo>
                  <a:lnTo>
                    <a:pt x="4764" y="829"/>
                  </a:lnTo>
                  <a:lnTo>
                    <a:pt x="3981" y="1476"/>
                  </a:lnTo>
                  <a:lnTo>
                    <a:pt x="3756" y="1664"/>
                  </a:lnTo>
                  <a:lnTo>
                    <a:pt x="3635" y="1754"/>
                  </a:lnTo>
                  <a:lnTo>
                    <a:pt x="3515" y="1837"/>
                  </a:lnTo>
                  <a:lnTo>
                    <a:pt x="3432" y="1890"/>
                  </a:lnTo>
                  <a:lnTo>
                    <a:pt x="3349" y="1942"/>
                  </a:lnTo>
                  <a:lnTo>
                    <a:pt x="3274" y="2010"/>
                  </a:lnTo>
                  <a:lnTo>
                    <a:pt x="3236" y="2048"/>
                  </a:lnTo>
                  <a:lnTo>
                    <a:pt x="3206" y="2085"/>
                  </a:lnTo>
                  <a:lnTo>
                    <a:pt x="3206" y="2093"/>
                  </a:lnTo>
                  <a:lnTo>
                    <a:pt x="2649" y="2160"/>
                  </a:lnTo>
                  <a:lnTo>
                    <a:pt x="2371" y="2206"/>
                  </a:lnTo>
                  <a:lnTo>
                    <a:pt x="2228" y="2236"/>
                  </a:lnTo>
                  <a:lnTo>
                    <a:pt x="2093" y="2273"/>
                  </a:lnTo>
                  <a:lnTo>
                    <a:pt x="1965" y="2318"/>
                  </a:lnTo>
                  <a:lnTo>
                    <a:pt x="1837" y="2379"/>
                  </a:lnTo>
                  <a:lnTo>
                    <a:pt x="1716" y="2446"/>
                  </a:lnTo>
                  <a:lnTo>
                    <a:pt x="1611" y="2529"/>
                  </a:lnTo>
                  <a:lnTo>
                    <a:pt x="1521" y="2589"/>
                  </a:lnTo>
                  <a:lnTo>
                    <a:pt x="1415" y="2672"/>
                  </a:lnTo>
                  <a:lnTo>
                    <a:pt x="1288" y="2777"/>
                  </a:lnTo>
                  <a:lnTo>
                    <a:pt x="1145" y="2913"/>
                  </a:lnTo>
                  <a:lnTo>
                    <a:pt x="979" y="3086"/>
                  </a:lnTo>
                  <a:lnTo>
                    <a:pt x="806" y="3282"/>
                  </a:lnTo>
                  <a:lnTo>
                    <a:pt x="723" y="3394"/>
                  </a:lnTo>
                  <a:lnTo>
                    <a:pt x="640" y="3515"/>
                  </a:lnTo>
                  <a:lnTo>
                    <a:pt x="558" y="3635"/>
                  </a:lnTo>
                  <a:lnTo>
                    <a:pt x="475" y="3771"/>
                  </a:lnTo>
                  <a:lnTo>
                    <a:pt x="400" y="3914"/>
                  </a:lnTo>
                  <a:lnTo>
                    <a:pt x="324" y="4057"/>
                  </a:lnTo>
                  <a:lnTo>
                    <a:pt x="257" y="4215"/>
                  </a:lnTo>
                  <a:lnTo>
                    <a:pt x="196" y="4373"/>
                  </a:lnTo>
                  <a:lnTo>
                    <a:pt x="144" y="4546"/>
                  </a:lnTo>
                  <a:lnTo>
                    <a:pt x="99" y="4719"/>
                  </a:lnTo>
                  <a:lnTo>
                    <a:pt x="54" y="4899"/>
                  </a:lnTo>
                  <a:lnTo>
                    <a:pt x="31" y="5095"/>
                  </a:lnTo>
                  <a:lnTo>
                    <a:pt x="8" y="5291"/>
                  </a:lnTo>
                  <a:lnTo>
                    <a:pt x="1" y="5494"/>
                  </a:lnTo>
                  <a:lnTo>
                    <a:pt x="8" y="5705"/>
                  </a:lnTo>
                  <a:lnTo>
                    <a:pt x="23" y="5923"/>
                  </a:lnTo>
                  <a:lnTo>
                    <a:pt x="61" y="6148"/>
                  </a:lnTo>
                  <a:lnTo>
                    <a:pt x="106" y="6382"/>
                  </a:lnTo>
                  <a:lnTo>
                    <a:pt x="166" y="6607"/>
                  </a:lnTo>
                  <a:lnTo>
                    <a:pt x="227" y="6818"/>
                  </a:lnTo>
                  <a:lnTo>
                    <a:pt x="302" y="7021"/>
                  </a:lnTo>
                  <a:lnTo>
                    <a:pt x="385" y="7202"/>
                  </a:lnTo>
                  <a:lnTo>
                    <a:pt x="467" y="7367"/>
                  </a:lnTo>
                  <a:lnTo>
                    <a:pt x="558" y="7525"/>
                  </a:lnTo>
                  <a:lnTo>
                    <a:pt x="648" y="7668"/>
                  </a:lnTo>
                  <a:lnTo>
                    <a:pt x="753" y="7796"/>
                  </a:lnTo>
                  <a:lnTo>
                    <a:pt x="851" y="7917"/>
                  </a:lnTo>
                  <a:lnTo>
                    <a:pt x="956" y="8030"/>
                  </a:lnTo>
                  <a:lnTo>
                    <a:pt x="1062" y="8127"/>
                  </a:lnTo>
                  <a:lnTo>
                    <a:pt x="1167" y="8210"/>
                  </a:lnTo>
                  <a:lnTo>
                    <a:pt x="1280" y="8285"/>
                  </a:lnTo>
                  <a:lnTo>
                    <a:pt x="1385" y="8361"/>
                  </a:lnTo>
                  <a:lnTo>
                    <a:pt x="1491" y="8421"/>
                  </a:lnTo>
                  <a:lnTo>
                    <a:pt x="1604" y="8466"/>
                  </a:lnTo>
                  <a:lnTo>
                    <a:pt x="1701" y="8511"/>
                  </a:lnTo>
                  <a:lnTo>
                    <a:pt x="1807" y="8556"/>
                  </a:lnTo>
                  <a:lnTo>
                    <a:pt x="1905" y="8586"/>
                  </a:lnTo>
                  <a:lnTo>
                    <a:pt x="2002" y="8609"/>
                  </a:lnTo>
                  <a:lnTo>
                    <a:pt x="2183" y="8647"/>
                  </a:lnTo>
                  <a:lnTo>
                    <a:pt x="2341" y="8669"/>
                  </a:lnTo>
                  <a:lnTo>
                    <a:pt x="2469" y="8677"/>
                  </a:lnTo>
                  <a:lnTo>
                    <a:pt x="2574" y="8677"/>
                  </a:lnTo>
                  <a:lnTo>
                    <a:pt x="2657" y="8669"/>
                  </a:lnTo>
                  <a:lnTo>
                    <a:pt x="2815" y="8504"/>
                  </a:lnTo>
                  <a:lnTo>
                    <a:pt x="2973" y="8323"/>
                  </a:lnTo>
                  <a:lnTo>
                    <a:pt x="3116" y="8135"/>
                  </a:lnTo>
                  <a:lnTo>
                    <a:pt x="3251" y="7947"/>
                  </a:lnTo>
                  <a:lnTo>
                    <a:pt x="3379" y="7751"/>
                  </a:lnTo>
                  <a:lnTo>
                    <a:pt x="3500" y="7548"/>
                  </a:lnTo>
                  <a:lnTo>
                    <a:pt x="3605" y="7345"/>
                  </a:lnTo>
                  <a:lnTo>
                    <a:pt x="3710" y="7134"/>
                  </a:lnTo>
                  <a:lnTo>
                    <a:pt x="3680" y="7202"/>
                  </a:lnTo>
                  <a:lnTo>
                    <a:pt x="3673" y="7255"/>
                  </a:lnTo>
                  <a:lnTo>
                    <a:pt x="3680" y="7307"/>
                  </a:lnTo>
                  <a:lnTo>
                    <a:pt x="3680" y="7352"/>
                  </a:lnTo>
                  <a:lnTo>
                    <a:pt x="3695" y="7405"/>
                  </a:lnTo>
                  <a:lnTo>
                    <a:pt x="3710" y="7458"/>
                  </a:lnTo>
                  <a:lnTo>
                    <a:pt x="3733" y="7503"/>
                  </a:lnTo>
                  <a:lnTo>
                    <a:pt x="3763" y="7540"/>
                  </a:lnTo>
                  <a:lnTo>
                    <a:pt x="3793" y="7578"/>
                  </a:lnTo>
                  <a:lnTo>
                    <a:pt x="3838" y="7623"/>
                  </a:lnTo>
                  <a:lnTo>
                    <a:pt x="3891" y="7653"/>
                  </a:lnTo>
                  <a:lnTo>
                    <a:pt x="3951" y="7683"/>
                  </a:lnTo>
                  <a:lnTo>
                    <a:pt x="4011" y="7706"/>
                  </a:lnTo>
                  <a:lnTo>
                    <a:pt x="4132" y="7736"/>
                  </a:lnTo>
                  <a:lnTo>
                    <a:pt x="4260" y="7751"/>
                  </a:lnTo>
                  <a:lnTo>
                    <a:pt x="4598" y="7789"/>
                  </a:lnTo>
                  <a:lnTo>
                    <a:pt x="4568" y="7834"/>
                  </a:lnTo>
                  <a:lnTo>
                    <a:pt x="4538" y="7887"/>
                  </a:lnTo>
                  <a:lnTo>
                    <a:pt x="4523" y="7939"/>
                  </a:lnTo>
                  <a:lnTo>
                    <a:pt x="4516" y="7992"/>
                  </a:lnTo>
                  <a:lnTo>
                    <a:pt x="4508" y="8045"/>
                  </a:lnTo>
                  <a:lnTo>
                    <a:pt x="4516" y="8105"/>
                  </a:lnTo>
                  <a:lnTo>
                    <a:pt x="4523" y="8157"/>
                  </a:lnTo>
                  <a:lnTo>
                    <a:pt x="4546" y="8210"/>
                  </a:lnTo>
                  <a:lnTo>
                    <a:pt x="4568" y="8263"/>
                  </a:lnTo>
                  <a:lnTo>
                    <a:pt x="4591" y="8308"/>
                  </a:lnTo>
                  <a:lnTo>
                    <a:pt x="4658" y="8398"/>
                  </a:lnTo>
                  <a:lnTo>
                    <a:pt x="4734" y="8481"/>
                  </a:lnTo>
                  <a:lnTo>
                    <a:pt x="4817" y="8556"/>
                  </a:lnTo>
                  <a:lnTo>
                    <a:pt x="4892" y="8616"/>
                  </a:lnTo>
                  <a:lnTo>
                    <a:pt x="4975" y="8669"/>
                  </a:lnTo>
                  <a:lnTo>
                    <a:pt x="5140" y="8775"/>
                  </a:lnTo>
                  <a:lnTo>
                    <a:pt x="5313" y="8857"/>
                  </a:lnTo>
                  <a:lnTo>
                    <a:pt x="5501" y="8933"/>
                  </a:lnTo>
                  <a:lnTo>
                    <a:pt x="5682" y="8993"/>
                  </a:lnTo>
                  <a:lnTo>
                    <a:pt x="5877" y="9038"/>
                  </a:lnTo>
                  <a:lnTo>
                    <a:pt x="6073" y="9068"/>
                  </a:lnTo>
                  <a:lnTo>
                    <a:pt x="6269" y="9083"/>
                  </a:lnTo>
                  <a:lnTo>
                    <a:pt x="6472" y="9091"/>
                  </a:lnTo>
                  <a:lnTo>
                    <a:pt x="6698" y="9083"/>
                  </a:lnTo>
                  <a:lnTo>
                    <a:pt x="6931" y="9060"/>
                  </a:lnTo>
                  <a:lnTo>
                    <a:pt x="7164" y="9023"/>
                  </a:lnTo>
                  <a:lnTo>
                    <a:pt x="7405" y="8985"/>
                  </a:lnTo>
                  <a:lnTo>
                    <a:pt x="7638" y="8933"/>
                  </a:lnTo>
                  <a:lnTo>
                    <a:pt x="7856" y="8887"/>
                  </a:lnTo>
                  <a:lnTo>
                    <a:pt x="8052" y="8827"/>
                  </a:lnTo>
                  <a:lnTo>
                    <a:pt x="8052" y="8827"/>
                  </a:lnTo>
                  <a:lnTo>
                    <a:pt x="8037" y="8842"/>
                  </a:lnTo>
                  <a:lnTo>
                    <a:pt x="8135" y="8805"/>
                  </a:lnTo>
                  <a:lnTo>
                    <a:pt x="8233" y="8767"/>
                  </a:lnTo>
                  <a:lnTo>
                    <a:pt x="8436" y="8699"/>
                  </a:lnTo>
                  <a:lnTo>
                    <a:pt x="8519" y="8669"/>
                  </a:lnTo>
                  <a:lnTo>
                    <a:pt x="8594" y="8624"/>
                  </a:lnTo>
                  <a:lnTo>
                    <a:pt x="8669" y="8579"/>
                  </a:lnTo>
                  <a:lnTo>
                    <a:pt x="8744" y="8526"/>
                  </a:lnTo>
                  <a:lnTo>
                    <a:pt x="8812" y="8466"/>
                  </a:lnTo>
                  <a:lnTo>
                    <a:pt x="8880" y="8406"/>
                  </a:lnTo>
                  <a:lnTo>
                    <a:pt x="8940" y="8338"/>
                  </a:lnTo>
                  <a:lnTo>
                    <a:pt x="9000" y="8270"/>
                  </a:lnTo>
                  <a:lnTo>
                    <a:pt x="9045" y="8195"/>
                  </a:lnTo>
                  <a:lnTo>
                    <a:pt x="9098" y="8120"/>
                  </a:lnTo>
                  <a:lnTo>
                    <a:pt x="9136" y="8037"/>
                  </a:lnTo>
                  <a:lnTo>
                    <a:pt x="9173" y="7954"/>
                  </a:lnTo>
                  <a:lnTo>
                    <a:pt x="9203" y="7864"/>
                  </a:lnTo>
                  <a:lnTo>
                    <a:pt x="9226" y="7781"/>
                  </a:lnTo>
                  <a:lnTo>
                    <a:pt x="9241" y="7691"/>
                  </a:lnTo>
                  <a:lnTo>
                    <a:pt x="9248" y="7601"/>
                  </a:lnTo>
                  <a:lnTo>
                    <a:pt x="9248" y="7510"/>
                  </a:lnTo>
                  <a:lnTo>
                    <a:pt x="9248" y="7420"/>
                  </a:lnTo>
                  <a:lnTo>
                    <a:pt x="9233" y="7330"/>
                  </a:lnTo>
                  <a:lnTo>
                    <a:pt x="9218" y="7240"/>
                  </a:lnTo>
                  <a:lnTo>
                    <a:pt x="9188" y="7149"/>
                  </a:lnTo>
                  <a:lnTo>
                    <a:pt x="9158" y="7066"/>
                  </a:lnTo>
                  <a:lnTo>
                    <a:pt x="9128" y="6984"/>
                  </a:lnTo>
                  <a:lnTo>
                    <a:pt x="9083" y="6901"/>
                  </a:lnTo>
                  <a:lnTo>
                    <a:pt x="9038" y="6826"/>
                  </a:lnTo>
                  <a:lnTo>
                    <a:pt x="8985" y="6750"/>
                  </a:lnTo>
                  <a:lnTo>
                    <a:pt x="8925" y="6683"/>
                  </a:lnTo>
                  <a:lnTo>
                    <a:pt x="8865" y="6622"/>
                  </a:lnTo>
                  <a:lnTo>
                    <a:pt x="8797" y="6555"/>
                  </a:lnTo>
                  <a:lnTo>
                    <a:pt x="8729" y="6502"/>
                  </a:lnTo>
                  <a:lnTo>
                    <a:pt x="8654" y="6449"/>
                  </a:lnTo>
                  <a:lnTo>
                    <a:pt x="8579" y="6412"/>
                  </a:lnTo>
                  <a:lnTo>
                    <a:pt x="8639" y="6352"/>
                  </a:lnTo>
                  <a:lnTo>
                    <a:pt x="8699" y="6291"/>
                  </a:lnTo>
                  <a:lnTo>
                    <a:pt x="8752" y="6224"/>
                  </a:lnTo>
                  <a:lnTo>
                    <a:pt x="8804" y="6156"/>
                  </a:lnTo>
                  <a:lnTo>
                    <a:pt x="8850" y="6088"/>
                  </a:lnTo>
                  <a:lnTo>
                    <a:pt x="8887" y="6013"/>
                  </a:lnTo>
                  <a:lnTo>
                    <a:pt x="8925" y="5938"/>
                  </a:lnTo>
                  <a:lnTo>
                    <a:pt x="8955" y="5855"/>
                  </a:lnTo>
                  <a:lnTo>
                    <a:pt x="8978" y="5772"/>
                  </a:lnTo>
                  <a:lnTo>
                    <a:pt x="9000" y="5689"/>
                  </a:lnTo>
                  <a:lnTo>
                    <a:pt x="9008" y="5607"/>
                  </a:lnTo>
                  <a:lnTo>
                    <a:pt x="9015" y="5524"/>
                  </a:lnTo>
                  <a:lnTo>
                    <a:pt x="9023" y="5434"/>
                  </a:lnTo>
                  <a:lnTo>
                    <a:pt x="9015" y="5351"/>
                  </a:lnTo>
                  <a:lnTo>
                    <a:pt x="9008" y="5268"/>
                  </a:lnTo>
                  <a:lnTo>
                    <a:pt x="8985" y="5185"/>
                  </a:lnTo>
                  <a:lnTo>
                    <a:pt x="8963" y="5103"/>
                  </a:lnTo>
                  <a:lnTo>
                    <a:pt x="8940" y="5027"/>
                  </a:lnTo>
                  <a:lnTo>
                    <a:pt x="8902" y="4945"/>
                  </a:lnTo>
                  <a:lnTo>
                    <a:pt x="8865" y="4869"/>
                  </a:lnTo>
                  <a:lnTo>
                    <a:pt x="8820" y="4802"/>
                  </a:lnTo>
                  <a:lnTo>
                    <a:pt x="8767" y="4734"/>
                  </a:lnTo>
                  <a:lnTo>
                    <a:pt x="8714" y="4666"/>
                  </a:lnTo>
                  <a:lnTo>
                    <a:pt x="8654" y="4606"/>
                  </a:lnTo>
                  <a:lnTo>
                    <a:pt x="8594" y="4553"/>
                  </a:lnTo>
                  <a:lnTo>
                    <a:pt x="8526" y="4501"/>
                  </a:lnTo>
                  <a:lnTo>
                    <a:pt x="8458" y="4448"/>
                  </a:lnTo>
                  <a:lnTo>
                    <a:pt x="8383" y="4410"/>
                  </a:lnTo>
                  <a:lnTo>
                    <a:pt x="8308" y="4373"/>
                  </a:lnTo>
                  <a:lnTo>
                    <a:pt x="8233" y="4343"/>
                  </a:lnTo>
                  <a:lnTo>
                    <a:pt x="8157" y="4312"/>
                  </a:lnTo>
                  <a:lnTo>
                    <a:pt x="8075" y="4290"/>
                  </a:lnTo>
                  <a:lnTo>
                    <a:pt x="8127" y="4207"/>
                  </a:lnTo>
                  <a:lnTo>
                    <a:pt x="8172" y="4109"/>
                  </a:lnTo>
                  <a:lnTo>
                    <a:pt x="8210" y="4019"/>
                  </a:lnTo>
                  <a:lnTo>
                    <a:pt x="8240" y="3921"/>
                  </a:lnTo>
                  <a:lnTo>
                    <a:pt x="8263" y="3823"/>
                  </a:lnTo>
                  <a:lnTo>
                    <a:pt x="8278" y="3718"/>
                  </a:lnTo>
                  <a:lnTo>
                    <a:pt x="8293" y="3620"/>
                  </a:lnTo>
                  <a:lnTo>
                    <a:pt x="8293" y="3515"/>
                  </a:lnTo>
                  <a:lnTo>
                    <a:pt x="8293" y="3410"/>
                  </a:lnTo>
                  <a:lnTo>
                    <a:pt x="8285" y="3312"/>
                  </a:lnTo>
                  <a:lnTo>
                    <a:pt x="8270" y="3206"/>
                  </a:lnTo>
                  <a:lnTo>
                    <a:pt x="8248" y="3109"/>
                  </a:lnTo>
                  <a:lnTo>
                    <a:pt x="8218" y="3011"/>
                  </a:lnTo>
                  <a:lnTo>
                    <a:pt x="8180" y="2913"/>
                  </a:lnTo>
                  <a:lnTo>
                    <a:pt x="8135" y="2823"/>
                  </a:lnTo>
                  <a:lnTo>
                    <a:pt x="8090" y="2732"/>
                  </a:lnTo>
                  <a:lnTo>
                    <a:pt x="8029" y="2650"/>
                  </a:lnTo>
                  <a:lnTo>
                    <a:pt x="7969" y="2567"/>
                  </a:lnTo>
                  <a:lnTo>
                    <a:pt x="7902" y="2492"/>
                  </a:lnTo>
                  <a:lnTo>
                    <a:pt x="7826" y="2424"/>
                  </a:lnTo>
                  <a:lnTo>
                    <a:pt x="7751" y="2356"/>
                  </a:lnTo>
                  <a:lnTo>
                    <a:pt x="7668" y="2296"/>
                  </a:lnTo>
                  <a:lnTo>
                    <a:pt x="7586" y="2243"/>
                  </a:lnTo>
                  <a:lnTo>
                    <a:pt x="7495" y="2198"/>
                  </a:lnTo>
                  <a:lnTo>
                    <a:pt x="7405" y="2153"/>
                  </a:lnTo>
                  <a:lnTo>
                    <a:pt x="7307" y="2115"/>
                  </a:lnTo>
                  <a:lnTo>
                    <a:pt x="7209" y="2085"/>
                  </a:lnTo>
                  <a:lnTo>
                    <a:pt x="7111" y="2070"/>
                  </a:lnTo>
                  <a:lnTo>
                    <a:pt x="7014" y="2055"/>
                  </a:lnTo>
                  <a:lnTo>
                    <a:pt x="6908" y="2040"/>
                  </a:lnTo>
                  <a:lnTo>
                    <a:pt x="6811" y="2040"/>
                  </a:lnTo>
                  <a:lnTo>
                    <a:pt x="6705" y="2048"/>
                  </a:lnTo>
                  <a:lnTo>
                    <a:pt x="6780" y="1972"/>
                  </a:lnTo>
                  <a:lnTo>
                    <a:pt x="6833" y="1890"/>
                  </a:lnTo>
                  <a:lnTo>
                    <a:pt x="6886" y="1807"/>
                  </a:lnTo>
                  <a:lnTo>
                    <a:pt x="6923" y="1709"/>
                  </a:lnTo>
                  <a:lnTo>
                    <a:pt x="6953" y="1611"/>
                  </a:lnTo>
                  <a:lnTo>
                    <a:pt x="6976" y="1513"/>
                  </a:lnTo>
                  <a:lnTo>
                    <a:pt x="6991" y="1408"/>
                  </a:lnTo>
                  <a:lnTo>
                    <a:pt x="6991" y="1310"/>
                  </a:lnTo>
                  <a:lnTo>
                    <a:pt x="6984" y="1205"/>
                  </a:lnTo>
                  <a:lnTo>
                    <a:pt x="6969" y="1100"/>
                  </a:lnTo>
                  <a:lnTo>
                    <a:pt x="6946" y="1002"/>
                  </a:lnTo>
                  <a:lnTo>
                    <a:pt x="6916" y="896"/>
                  </a:lnTo>
                  <a:lnTo>
                    <a:pt x="6871" y="799"/>
                  </a:lnTo>
                  <a:lnTo>
                    <a:pt x="6826" y="708"/>
                  </a:lnTo>
                  <a:lnTo>
                    <a:pt x="6773" y="618"/>
                  </a:lnTo>
                  <a:lnTo>
                    <a:pt x="6705" y="543"/>
                  </a:lnTo>
                  <a:lnTo>
                    <a:pt x="6637" y="467"/>
                  </a:lnTo>
                  <a:lnTo>
                    <a:pt x="6562" y="392"/>
                  </a:lnTo>
                  <a:lnTo>
                    <a:pt x="6487" y="332"/>
                  </a:lnTo>
                  <a:lnTo>
                    <a:pt x="6404" y="272"/>
                  </a:lnTo>
                  <a:lnTo>
                    <a:pt x="6314" y="219"/>
                  </a:lnTo>
                  <a:lnTo>
                    <a:pt x="6224" y="174"/>
                  </a:lnTo>
                  <a:lnTo>
                    <a:pt x="6126" y="136"/>
                  </a:lnTo>
                  <a:lnTo>
                    <a:pt x="6035" y="99"/>
                  </a:lnTo>
                  <a:lnTo>
                    <a:pt x="5938" y="69"/>
                  </a:lnTo>
                  <a:lnTo>
                    <a:pt x="5832" y="46"/>
                  </a:lnTo>
                  <a:lnTo>
                    <a:pt x="5735" y="23"/>
                  </a:lnTo>
                  <a:lnTo>
                    <a:pt x="5629" y="16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882775" y="1719500"/>
              <a:ext cx="93325" cy="37275"/>
            </a:xfrm>
            <a:custGeom>
              <a:avLst/>
              <a:gdLst/>
              <a:ahLst/>
              <a:cxnLst/>
              <a:rect l="l" t="t" r="r" b="b"/>
              <a:pathLst>
                <a:path w="3733" h="1491" extrusionOk="0">
                  <a:moveTo>
                    <a:pt x="181" y="0"/>
                  </a:moveTo>
                  <a:lnTo>
                    <a:pt x="144" y="8"/>
                  </a:lnTo>
                  <a:lnTo>
                    <a:pt x="114" y="31"/>
                  </a:lnTo>
                  <a:lnTo>
                    <a:pt x="76" y="83"/>
                  </a:lnTo>
                  <a:lnTo>
                    <a:pt x="38" y="136"/>
                  </a:lnTo>
                  <a:lnTo>
                    <a:pt x="16" y="204"/>
                  </a:lnTo>
                  <a:lnTo>
                    <a:pt x="1" y="264"/>
                  </a:lnTo>
                  <a:lnTo>
                    <a:pt x="1" y="339"/>
                  </a:lnTo>
                  <a:lnTo>
                    <a:pt x="1" y="407"/>
                  </a:lnTo>
                  <a:lnTo>
                    <a:pt x="16" y="475"/>
                  </a:lnTo>
                  <a:lnTo>
                    <a:pt x="38" y="550"/>
                  </a:lnTo>
                  <a:lnTo>
                    <a:pt x="68" y="610"/>
                  </a:lnTo>
                  <a:lnTo>
                    <a:pt x="99" y="670"/>
                  </a:lnTo>
                  <a:lnTo>
                    <a:pt x="136" y="723"/>
                  </a:lnTo>
                  <a:lnTo>
                    <a:pt x="174" y="776"/>
                  </a:lnTo>
                  <a:lnTo>
                    <a:pt x="264" y="858"/>
                  </a:lnTo>
                  <a:lnTo>
                    <a:pt x="339" y="926"/>
                  </a:lnTo>
                  <a:lnTo>
                    <a:pt x="497" y="1046"/>
                  </a:lnTo>
                  <a:lnTo>
                    <a:pt x="663" y="1144"/>
                  </a:lnTo>
                  <a:lnTo>
                    <a:pt x="836" y="1235"/>
                  </a:lnTo>
                  <a:lnTo>
                    <a:pt x="1024" y="1317"/>
                  </a:lnTo>
                  <a:lnTo>
                    <a:pt x="1212" y="1377"/>
                  </a:lnTo>
                  <a:lnTo>
                    <a:pt x="1415" y="1423"/>
                  </a:lnTo>
                  <a:lnTo>
                    <a:pt x="1626" y="1460"/>
                  </a:lnTo>
                  <a:lnTo>
                    <a:pt x="1844" y="1483"/>
                  </a:lnTo>
                  <a:lnTo>
                    <a:pt x="2010" y="1490"/>
                  </a:lnTo>
                  <a:lnTo>
                    <a:pt x="2213" y="1483"/>
                  </a:lnTo>
                  <a:lnTo>
                    <a:pt x="2424" y="1468"/>
                  </a:lnTo>
                  <a:lnTo>
                    <a:pt x="2634" y="1438"/>
                  </a:lnTo>
                  <a:lnTo>
                    <a:pt x="2853" y="1408"/>
                  </a:lnTo>
                  <a:lnTo>
                    <a:pt x="3071" y="1370"/>
                  </a:lnTo>
                  <a:lnTo>
                    <a:pt x="3281" y="1325"/>
                  </a:lnTo>
                  <a:lnTo>
                    <a:pt x="3477" y="1272"/>
                  </a:lnTo>
                  <a:lnTo>
                    <a:pt x="3665" y="1219"/>
                  </a:lnTo>
                  <a:lnTo>
                    <a:pt x="3695" y="1204"/>
                  </a:lnTo>
                  <a:lnTo>
                    <a:pt x="3718" y="1174"/>
                  </a:lnTo>
                  <a:lnTo>
                    <a:pt x="3733" y="1144"/>
                  </a:lnTo>
                  <a:lnTo>
                    <a:pt x="3725" y="1107"/>
                  </a:lnTo>
                  <a:lnTo>
                    <a:pt x="3710" y="1069"/>
                  </a:lnTo>
                  <a:lnTo>
                    <a:pt x="3680" y="1046"/>
                  </a:lnTo>
                  <a:lnTo>
                    <a:pt x="3650" y="1039"/>
                  </a:lnTo>
                  <a:lnTo>
                    <a:pt x="3612" y="1039"/>
                  </a:lnTo>
                  <a:lnTo>
                    <a:pt x="3417" y="1092"/>
                  </a:lnTo>
                  <a:lnTo>
                    <a:pt x="3199" y="1144"/>
                  </a:lnTo>
                  <a:lnTo>
                    <a:pt x="2973" y="1189"/>
                  </a:lnTo>
                  <a:lnTo>
                    <a:pt x="2740" y="1235"/>
                  </a:lnTo>
                  <a:lnTo>
                    <a:pt x="2499" y="1265"/>
                  </a:lnTo>
                  <a:lnTo>
                    <a:pt x="2273" y="1287"/>
                  </a:lnTo>
                  <a:lnTo>
                    <a:pt x="2055" y="1295"/>
                  </a:lnTo>
                  <a:lnTo>
                    <a:pt x="1852" y="1295"/>
                  </a:lnTo>
                  <a:lnTo>
                    <a:pt x="1701" y="1280"/>
                  </a:lnTo>
                  <a:lnTo>
                    <a:pt x="1543" y="1257"/>
                  </a:lnTo>
                  <a:lnTo>
                    <a:pt x="1370" y="1219"/>
                  </a:lnTo>
                  <a:lnTo>
                    <a:pt x="1190" y="1174"/>
                  </a:lnTo>
                  <a:lnTo>
                    <a:pt x="1001" y="1107"/>
                  </a:lnTo>
                  <a:lnTo>
                    <a:pt x="911" y="1061"/>
                  </a:lnTo>
                  <a:lnTo>
                    <a:pt x="821" y="1016"/>
                  </a:lnTo>
                  <a:lnTo>
                    <a:pt x="731" y="971"/>
                  </a:lnTo>
                  <a:lnTo>
                    <a:pt x="640" y="911"/>
                  </a:lnTo>
                  <a:lnTo>
                    <a:pt x="550" y="851"/>
                  </a:lnTo>
                  <a:lnTo>
                    <a:pt x="460" y="783"/>
                  </a:lnTo>
                  <a:lnTo>
                    <a:pt x="369" y="708"/>
                  </a:lnTo>
                  <a:lnTo>
                    <a:pt x="302" y="633"/>
                  </a:lnTo>
                  <a:lnTo>
                    <a:pt x="249" y="557"/>
                  </a:lnTo>
                  <a:lnTo>
                    <a:pt x="211" y="482"/>
                  </a:lnTo>
                  <a:lnTo>
                    <a:pt x="196" y="399"/>
                  </a:lnTo>
                  <a:lnTo>
                    <a:pt x="189" y="354"/>
                  </a:lnTo>
                  <a:lnTo>
                    <a:pt x="189" y="317"/>
                  </a:lnTo>
                  <a:lnTo>
                    <a:pt x="196" y="271"/>
                  </a:lnTo>
                  <a:lnTo>
                    <a:pt x="211" y="234"/>
                  </a:lnTo>
                  <a:lnTo>
                    <a:pt x="226" y="189"/>
                  </a:lnTo>
                  <a:lnTo>
                    <a:pt x="249" y="159"/>
                  </a:lnTo>
                  <a:lnTo>
                    <a:pt x="272" y="128"/>
                  </a:lnTo>
                  <a:lnTo>
                    <a:pt x="279" y="91"/>
                  </a:lnTo>
                  <a:lnTo>
                    <a:pt x="272" y="53"/>
                  </a:lnTo>
                  <a:lnTo>
                    <a:pt x="249" y="23"/>
                  </a:lnTo>
                  <a:lnTo>
                    <a:pt x="211" y="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861900" y="1684875"/>
              <a:ext cx="125675" cy="40300"/>
            </a:xfrm>
            <a:custGeom>
              <a:avLst/>
              <a:gdLst/>
              <a:ahLst/>
              <a:cxnLst/>
              <a:rect l="l" t="t" r="r" b="b"/>
              <a:pathLst>
                <a:path w="5027" h="1612" extrusionOk="0">
                  <a:moveTo>
                    <a:pt x="4914" y="1"/>
                  </a:moveTo>
                  <a:lnTo>
                    <a:pt x="4884" y="16"/>
                  </a:lnTo>
                  <a:lnTo>
                    <a:pt x="3101" y="1054"/>
                  </a:lnTo>
                  <a:lnTo>
                    <a:pt x="2935" y="1152"/>
                  </a:lnTo>
                  <a:lnTo>
                    <a:pt x="2770" y="1243"/>
                  </a:lnTo>
                  <a:lnTo>
                    <a:pt x="2679" y="1280"/>
                  </a:lnTo>
                  <a:lnTo>
                    <a:pt x="2596" y="1318"/>
                  </a:lnTo>
                  <a:lnTo>
                    <a:pt x="2506" y="1348"/>
                  </a:lnTo>
                  <a:lnTo>
                    <a:pt x="2416" y="1370"/>
                  </a:lnTo>
                  <a:lnTo>
                    <a:pt x="2273" y="1401"/>
                  </a:lnTo>
                  <a:lnTo>
                    <a:pt x="2130" y="1416"/>
                  </a:lnTo>
                  <a:lnTo>
                    <a:pt x="1994" y="1416"/>
                  </a:lnTo>
                  <a:lnTo>
                    <a:pt x="1859" y="1423"/>
                  </a:lnTo>
                  <a:lnTo>
                    <a:pt x="1566" y="1416"/>
                  </a:lnTo>
                  <a:lnTo>
                    <a:pt x="1272" y="1401"/>
                  </a:lnTo>
                  <a:lnTo>
                    <a:pt x="979" y="1378"/>
                  </a:lnTo>
                  <a:lnTo>
                    <a:pt x="693" y="1348"/>
                  </a:lnTo>
                  <a:lnTo>
                    <a:pt x="572" y="1325"/>
                  </a:lnTo>
                  <a:lnTo>
                    <a:pt x="459" y="1303"/>
                  </a:lnTo>
                  <a:lnTo>
                    <a:pt x="407" y="1288"/>
                  </a:lnTo>
                  <a:lnTo>
                    <a:pt x="362" y="1265"/>
                  </a:lnTo>
                  <a:lnTo>
                    <a:pt x="317" y="1235"/>
                  </a:lnTo>
                  <a:lnTo>
                    <a:pt x="279" y="1197"/>
                  </a:lnTo>
                  <a:lnTo>
                    <a:pt x="256" y="1175"/>
                  </a:lnTo>
                  <a:lnTo>
                    <a:pt x="234" y="1145"/>
                  </a:lnTo>
                  <a:lnTo>
                    <a:pt x="204" y="1069"/>
                  </a:lnTo>
                  <a:lnTo>
                    <a:pt x="189" y="987"/>
                  </a:lnTo>
                  <a:lnTo>
                    <a:pt x="189" y="942"/>
                  </a:lnTo>
                  <a:lnTo>
                    <a:pt x="189" y="904"/>
                  </a:lnTo>
                  <a:lnTo>
                    <a:pt x="189" y="866"/>
                  </a:lnTo>
                  <a:lnTo>
                    <a:pt x="174" y="836"/>
                  </a:lnTo>
                  <a:lnTo>
                    <a:pt x="143" y="814"/>
                  </a:lnTo>
                  <a:lnTo>
                    <a:pt x="113" y="799"/>
                  </a:lnTo>
                  <a:lnTo>
                    <a:pt x="76" y="799"/>
                  </a:lnTo>
                  <a:lnTo>
                    <a:pt x="38" y="814"/>
                  </a:lnTo>
                  <a:lnTo>
                    <a:pt x="16" y="844"/>
                  </a:lnTo>
                  <a:lnTo>
                    <a:pt x="0" y="881"/>
                  </a:lnTo>
                  <a:lnTo>
                    <a:pt x="0" y="942"/>
                  </a:lnTo>
                  <a:lnTo>
                    <a:pt x="0" y="1002"/>
                  </a:lnTo>
                  <a:lnTo>
                    <a:pt x="8" y="1069"/>
                  </a:lnTo>
                  <a:lnTo>
                    <a:pt x="23" y="1130"/>
                  </a:lnTo>
                  <a:lnTo>
                    <a:pt x="46" y="1190"/>
                  </a:lnTo>
                  <a:lnTo>
                    <a:pt x="76" y="1243"/>
                  </a:lnTo>
                  <a:lnTo>
                    <a:pt x="106" y="1295"/>
                  </a:lnTo>
                  <a:lnTo>
                    <a:pt x="143" y="1333"/>
                  </a:lnTo>
                  <a:lnTo>
                    <a:pt x="196" y="1385"/>
                  </a:lnTo>
                  <a:lnTo>
                    <a:pt x="256" y="1423"/>
                  </a:lnTo>
                  <a:lnTo>
                    <a:pt x="324" y="1453"/>
                  </a:lnTo>
                  <a:lnTo>
                    <a:pt x="392" y="1476"/>
                  </a:lnTo>
                  <a:lnTo>
                    <a:pt x="459" y="1498"/>
                  </a:lnTo>
                  <a:lnTo>
                    <a:pt x="527" y="1513"/>
                  </a:lnTo>
                  <a:lnTo>
                    <a:pt x="670" y="1528"/>
                  </a:lnTo>
                  <a:lnTo>
                    <a:pt x="964" y="1566"/>
                  </a:lnTo>
                  <a:lnTo>
                    <a:pt x="1265" y="1589"/>
                  </a:lnTo>
                  <a:lnTo>
                    <a:pt x="1558" y="1604"/>
                  </a:lnTo>
                  <a:lnTo>
                    <a:pt x="1859" y="1611"/>
                  </a:lnTo>
                  <a:lnTo>
                    <a:pt x="1919" y="1611"/>
                  </a:lnTo>
                  <a:lnTo>
                    <a:pt x="2047" y="1604"/>
                  </a:lnTo>
                  <a:lnTo>
                    <a:pt x="2183" y="1604"/>
                  </a:lnTo>
                  <a:lnTo>
                    <a:pt x="2326" y="1581"/>
                  </a:lnTo>
                  <a:lnTo>
                    <a:pt x="2461" y="1559"/>
                  </a:lnTo>
                  <a:lnTo>
                    <a:pt x="2559" y="1528"/>
                  </a:lnTo>
                  <a:lnTo>
                    <a:pt x="2657" y="1498"/>
                  </a:lnTo>
                  <a:lnTo>
                    <a:pt x="2754" y="1461"/>
                  </a:lnTo>
                  <a:lnTo>
                    <a:pt x="2845" y="1416"/>
                  </a:lnTo>
                  <a:lnTo>
                    <a:pt x="3025" y="1318"/>
                  </a:lnTo>
                  <a:lnTo>
                    <a:pt x="3198" y="1220"/>
                  </a:lnTo>
                  <a:lnTo>
                    <a:pt x="4982" y="174"/>
                  </a:lnTo>
                  <a:lnTo>
                    <a:pt x="5004" y="151"/>
                  </a:lnTo>
                  <a:lnTo>
                    <a:pt x="5019" y="121"/>
                  </a:lnTo>
                  <a:lnTo>
                    <a:pt x="5027" y="84"/>
                  </a:lnTo>
                  <a:lnTo>
                    <a:pt x="5012" y="46"/>
                  </a:lnTo>
                  <a:lnTo>
                    <a:pt x="4989" y="16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810175" y="1573900"/>
              <a:ext cx="172700" cy="172325"/>
            </a:xfrm>
            <a:custGeom>
              <a:avLst/>
              <a:gdLst/>
              <a:ahLst/>
              <a:cxnLst/>
              <a:rect l="l" t="t" r="r" b="b"/>
              <a:pathLst>
                <a:path w="6908" h="6893" extrusionOk="0">
                  <a:moveTo>
                    <a:pt x="3567" y="1"/>
                  </a:moveTo>
                  <a:lnTo>
                    <a:pt x="3153" y="16"/>
                  </a:lnTo>
                  <a:lnTo>
                    <a:pt x="2747" y="31"/>
                  </a:lnTo>
                  <a:lnTo>
                    <a:pt x="2340" y="61"/>
                  </a:lnTo>
                  <a:lnTo>
                    <a:pt x="1934" y="98"/>
                  </a:lnTo>
                  <a:lnTo>
                    <a:pt x="1528" y="143"/>
                  </a:lnTo>
                  <a:lnTo>
                    <a:pt x="1121" y="196"/>
                  </a:lnTo>
                  <a:lnTo>
                    <a:pt x="828" y="241"/>
                  </a:lnTo>
                  <a:lnTo>
                    <a:pt x="685" y="271"/>
                  </a:lnTo>
                  <a:lnTo>
                    <a:pt x="542" y="309"/>
                  </a:lnTo>
                  <a:lnTo>
                    <a:pt x="407" y="362"/>
                  </a:lnTo>
                  <a:lnTo>
                    <a:pt x="279" y="422"/>
                  </a:lnTo>
                  <a:lnTo>
                    <a:pt x="151" y="497"/>
                  </a:lnTo>
                  <a:lnTo>
                    <a:pt x="91" y="535"/>
                  </a:lnTo>
                  <a:lnTo>
                    <a:pt x="30" y="580"/>
                  </a:lnTo>
                  <a:lnTo>
                    <a:pt x="8" y="610"/>
                  </a:lnTo>
                  <a:lnTo>
                    <a:pt x="0" y="648"/>
                  </a:lnTo>
                  <a:lnTo>
                    <a:pt x="8" y="685"/>
                  </a:lnTo>
                  <a:lnTo>
                    <a:pt x="23" y="715"/>
                  </a:lnTo>
                  <a:lnTo>
                    <a:pt x="53" y="738"/>
                  </a:lnTo>
                  <a:lnTo>
                    <a:pt x="91" y="745"/>
                  </a:lnTo>
                  <a:lnTo>
                    <a:pt x="121" y="745"/>
                  </a:lnTo>
                  <a:lnTo>
                    <a:pt x="158" y="723"/>
                  </a:lnTo>
                  <a:lnTo>
                    <a:pt x="256" y="648"/>
                  </a:lnTo>
                  <a:lnTo>
                    <a:pt x="369" y="580"/>
                  </a:lnTo>
                  <a:lnTo>
                    <a:pt x="489" y="527"/>
                  </a:lnTo>
                  <a:lnTo>
                    <a:pt x="617" y="490"/>
                  </a:lnTo>
                  <a:lnTo>
                    <a:pt x="745" y="452"/>
                  </a:lnTo>
                  <a:lnTo>
                    <a:pt x="881" y="422"/>
                  </a:lnTo>
                  <a:lnTo>
                    <a:pt x="1144" y="384"/>
                  </a:lnTo>
                  <a:lnTo>
                    <a:pt x="1550" y="332"/>
                  </a:lnTo>
                  <a:lnTo>
                    <a:pt x="1949" y="286"/>
                  </a:lnTo>
                  <a:lnTo>
                    <a:pt x="2355" y="249"/>
                  </a:lnTo>
                  <a:lnTo>
                    <a:pt x="2754" y="219"/>
                  </a:lnTo>
                  <a:lnTo>
                    <a:pt x="3161" y="204"/>
                  </a:lnTo>
                  <a:lnTo>
                    <a:pt x="3567" y="189"/>
                  </a:lnTo>
                  <a:lnTo>
                    <a:pt x="4380" y="189"/>
                  </a:lnTo>
                  <a:lnTo>
                    <a:pt x="4553" y="196"/>
                  </a:lnTo>
                  <a:lnTo>
                    <a:pt x="4711" y="219"/>
                  </a:lnTo>
                  <a:lnTo>
                    <a:pt x="4793" y="234"/>
                  </a:lnTo>
                  <a:lnTo>
                    <a:pt x="4869" y="249"/>
                  </a:lnTo>
                  <a:lnTo>
                    <a:pt x="4936" y="279"/>
                  </a:lnTo>
                  <a:lnTo>
                    <a:pt x="5004" y="317"/>
                  </a:lnTo>
                  <a:lnTo>
                    <a:pt x="5057" y="347"/>
                  </a:lnTo>
                  <a:lnTo>
                    <a:pt x="5102" y="384"/>
                  </a:lnTo>
                  <a:lnTo>
                    <a:pt x="5147" y="422"/>
                  </a:lnTo>
                  <a:lnTo>
                    <a:pt x="5185" y="460"/>
                  </a:lnTo>
                  <a:lnTo>
                    <a:pt x="5252" y="557"/>
                  </a:lnTo>
                  <a:lnTo>
                    <a:pt x="5313" y="663"/>
                  </a:lnTo>
                  <a:lnTo>
                    <a:pt x="5365" y="776"/>
                  </a:lnTo>
                  <a:lnTo>
                    <a:pt x="5410" y="896"/>
                  </a:lnTo>
                  <a:lnTo>
                    <a:pt x="5448" y="1016"/>
                  </a:lnTo>
                  <a:lnTo>
                    <a:pt x="5486" y="1144"/>
                  </a:lnTo>
                  <a:lnTo>
                    <a:pt x="5523" y="1295"/>
                  </a:lnTo>
                  <a:lnTo>
                    <a:pt x="5606" y="1603"/>
                  </a:lnTo>
                  <a:lnTo>
                    <a:pt x="5651" y="1754"/>
                  </a:lnTo>
                  <a:lnTo>
                    <a:pt x="5704" y="1904"/>
                  </a:lnTo>
                  <a:lnTo>
                    <a:pt x="5764" y="2055"/>
                  </a:lnTo>
                  <a:lnTo>
                    <a:pt x="5824" y="2198"/>
                  </a:lnTo>
                  <a:lnTo>
                    <a:pt x="5907" y="2333"/>
                  </a:lnTo>
                  <a:lnTo>
                    <a:pt x="5997" y="2469"/>
                  </a:lnTo>
                  <a:lnTo>
                    <a:pt x="6057" y="2551"/>
                  </a:lnTo>
                  <a:lnTo>
                    <a:pt x="6125" y="2627"/>
                  </a:lnTo>
                  <a:lnTo>
                    <a:pt x="6268" y="2777"/>
                  </a:lnTo>
                  <a:lnTo>
                    <a:pt x="6374" y="2890"/>
                  </a:lnTo>
                  <a:lnTo>
                    <a:pt x="6471" y="3003"/>
                  </a:lnTo>
                  <a:lnTo>
                    <a:pt x="6532" y="3078"/>
                  </a:lnTo>
                  <a:lnTo>
                    <a:pt x="6584" y="3153"/>
                  </a:lnTo>
                  <a:lnTo>
                    <a:pt x="6629" y="3229"/>
                  </a:lnTo>
                  <a:lnTo>
                    <a:pt x="6659" y="3296"/>
                  </a:lnTo>
                  <a:lnTo>
                    <a:pt x="6690" y="3372"/>
                  </a:lnTo>
                  <a:lnTo>
                    <a:pt x="6705" y="3439"/>
                  </a:lnTo>
                  <a:lnTo>
                    <a:pt x="6720" y="3514"/>
                  </a:lnTo>
                  <a:lnTo>
                    <a:pt x="6720" y="3582"/>
                  </a:lnTo>
                  <a:lnTo>
                    <a:pt x="6712" y="3627"/>
                  </a:lnTo>
                  <a:lnTo>
                    <a:pt x="6705" y="3680"/>
                  </a:lnTo>
                  <a:lnTo>
                    <a:pt x="6674" y="3770"/>
                  </a:lnTo>
                  <a:lnTo>
                    <a:pt x="6629" y="3861"/>
                  </a:lnTo>
                  <a:lnTo>
                    <a:pt x="6569" y="3943"/>
                  </a:lnTo>
                  <a:lnTo>
                    <a:pt x="6494" y="4019"/>
                  </a:lnTo>
                  <a:lnTo>
                    <a:pt x="6411" y="4086"/>
                  </a:lnTo>
                  <a:lnTo>
                    <a:pt x="6313" y="4139"/>
                  </a:lnTo>
                  <a:lnTo>
                    <a:pt x="6208" y="4184"/>
                  </a:lnTo>
                  <a:lnTo>
                    <a:pt x="6118" y="4207"/>
                  </a:lnTo>
                  <a:lnTo>
                    <a:pt x="6020" y="4229"/>
                  </a:lnTo>
                  <a:lnTo>
                    <a:pt x="5922" y="4237"/>
                  </a:lnTo>
                  <a:lnTo>
                    <a:pt x="5817" y="4237"/>
                  </a:lnTo>
                  <a:lnTo>
                    <a:pt x="5704" y="4229"/>
                  </a:lnTo>
                  <a:lnTo>
                    <a:pt x="5591" y="4207"/>
                  </a:lnTo>
                  <a:lnTo>
                    <a:pt x="5471" y="4184"/>
                  </a:lnTo>
                  <a:lnTo>
                    <a:pt x="5343" y="4147"/>
                  </a:lnTo>
                  <a:lnTo>
                    <a:pt x="5170" y="4094"/>
                  </a:lnTo>
                  <a:lnTo>
                    <a:pt x="5012" y="4026"/>
                  </a:lnTo>
                  <a:lnTo>
                    <a:pt x="4846" y="3951"/>
                  </a:lnTo>
                  <a:lnTo>
                    <a:pt x="4688" y="3868"/>
                  </a:lnTo>
                  <a:lnTo>
                    <a:pt x="4538" y="3770"/>
                  </a:lnTo>
                  <a:lnTo>
                    <a:pt x="4395" y="3665"/>
                  </a:lnTo>
                  <a:lnTo>
                    <a:pt x="4259" y="3552"/>
                  </a:lnTo>
                  <a:lnTo>
                    <a:pt x="4124" y="3439"/>
                  </a:lnTo>
                  <a:lnTo>
                    <a:pt x="3875" y="3206"/>
                  </a:lnTo>
                  <a:lnTo>
                    <a:pt x="3695" y="3048"/>
                  </a:lnTo>
                  <a:lnTo>
                    <a:pt x="3620" y="2995"/>
                  </a:lnTo>
                  <a:lnTo>
                    <a:pt x="3582" y="2973"/>
                  </a:lnTo>
                  <a:lnTo>
                    <a:pt x="3431" y="2980"/>
                  </a:lnTo>
                  <a:lnTo>
                    <a:pt x="3115" y="2995"/>
                  </a:lnTo>
                  <a:lnTo>
                    <a:pt x="2792" y="3018"/>
                  </a:lnTo>
                  <a:lnTo>
                    <a:pt x="2671" y="3040"/>
                  </a:lnTo>
                  <a:lnTo>
                    <a:pt x="2634" y="3048"/>
                  </a:lnTo>
                  <a:lnTo>
                    <a:pt x="2611" y="3055"/>
                  </a:lnTo>
                  <a:lnTo>
                    <a:pt x="2589" y="3078"/>
                  </a:lnTo>
                  <a:lnTo>
                    <a:pt x="2574" y="3108"/>
                  </a:lnTo>
                  <a:lnTo>
                    <a:pt x="2559" y="3138"/>
                  </a:lnTo>
                  <a:lnTo>
                    <a:pt x="2551" y="3168"/>
                  </a:lnTo>
                  <a:lnTo>
                    <a:pt x="2544" y="3221"/>
                  </a:lnTo>
                  <a:lnTo>
                    <a:pt x="2544" y="3274"/>
                  </a:lnTo>
                  <a:lnTo>
                    <a:pt x="2536" y="3499"/>
                  </a:lnTo>
                  <a:lnTo>
                    <a:pt x="2521" y="3733"/>
                  </a:lnTo>
                  <a:lnTo>
                    <a:pt x="2491" y="3958"/>
                  </a:lnTo>
                  <a:lnTo>
                    <a:pt x="2453" y="4192"/>
                  </a:lnTo>
                  <a:lnTo>
                    <a:pt x="2401" y="4417"/>
                  </a:lnTo>
                  <a:lnTo>
                    <a:pt x="2333" y="4643"/>
                  </a:lnTo>
                  <a:lnTo>
                    <a:pt x="2258" y="4869"/>
                  </a:lnTo>
                  <a:lnTo>
                    <a:pt x="2167" y="5095"/>
                  </a:lnTo>
                  <a:lnTo>
                    <a:pt x="2069" y="5313"/>
                  </a:lnTo>
                  <a:lnTo>
                    <a:pt x="1957" y="5531"/>
                  </a:lnTo>
                  <a:lnTo>
                    <a:pt x="1836" y="5742"/>
                  </a:lnTo>
                  <a:lnTo>
                    <a:pt x="1708" y="5952"/>
                  </a:lnTo>
                  <a:lnTo>
                    <a:pt x="1565" y="6156"/>
                  </a:lnTo>
                  <a:lnTo>
                    <a:pt x="1415" y="6351"/>
                  </a:lnTo>
                  <a:lnTo>
                    <a:pt x="1249" y="6547"/>
                  </a:lnTo>
                  <a:lnTo>
                    <a:pt x="1076" y="6735"/>
                  </a:lnTo>
                  <a:lnTo>
                    <a:pt x="1054" y="6765"/>
                  </a:lnTo>
                  <a:lnTo>
                    <a:pt x="1054" y="6803"/>
                  </a:lnTo>
                  <a:lnTo>
                    <a:pt x="1061" y="6833"/>
                  </a:lnTo>
                  <a:lnTo>
                    <a:pt x="1076" y="6870"/>
                  </a:lnTo>
                  <a:lnTo>
                    <a:pt x="1114" y="6885"/>
                  </a:lnTo>
                  <a:lnTo>
                    <a:pt x="1144" y="6893"/>
                  </a:lnTo>
                  <a:lnTo>
                    <a:pt x="1182" y="6885"/>
                  </a:lnTo>
                  <a:lnTo>
                    <a:pt x="1212" y="6863"/>
                  </a:lnTo>
                  <a:lnTo>
                    <a:pt x="1392" y="6667"/>
                  </a:lnTo>
                  <a:lnTo>
                    <a:pt x="1558" y="6472"/>
                  </a:lnTo>
                  <a:lnTo>
                    <a:pt x="1716" y="6261"/>
                  </a:lnTo>
                  <a:lnTo>
                    <a:pt x="1866" y="6050"/>
                  </a:lnTo>
                  <a:lnTo>
                    <a:pt x="2002" y="5840"/>
                  </a:lnTo>
                  <a:lnTo>
                    <a:pt x="2130" y="5614"/>
                  </a:lnTo>
                  <a:lnTo>
                    <a:pt x="2243" y="5388"/>
                  </a:lnTo>
                  <a:lnTo>
                    <a:pt x="2340" y="5162"/>
                  </a:lnTo>
                  <a:lnTo>
                    <a:pt x="2438" y="4929"/>
                  </a:lnTo>
                  <a:lnTo>
                    <a:pt x="2513" y="4696"/>
                  </a:lnTo>
                  <a:lnTo>
                    <a:pt x="2581" y="4463"/>
                  </a:lnTo>
                  <a:lnTo>
                    <a:pt x="2634" y="4222"/>
                  </a:lnTo>
                  <a:lnTo>
                    <a:pt x="2679" y="3989"/>
                  </a:lnTo>
                  <a:lnTo>
                    <a:pt x="2709" y="3748"/>
                  </a:lnTo>
                  <a:lnTo>
                    <a:pt x="2724" y="3507"/>
                  </a:lnTo>
                  <a:lnTo>
                    <a:pt x="2732" y="3266"/>
                  </a:lnTo>
                  <a:lnTo>
                    <a:pt x="2732" y="3213"/>
                  </a:lnTo>
                  <a:lnTo>
                    <a:pt x="3153" y="3183"/>
                  </a:lnTo>
                  <a:lnTo>
                    <a:pt x="3529" y="3161"/>
                  </a:lnTo>
                  <a:lnTo>
                    <a:pt x="3740" y="3334"/>
                  </a:lnTo>
                  <a:lnTo>
                    <a:pt x="3996" y="3575"/>
                  </a:lnTo>
                  <a:lnTo>
                    <a:pt x="4131" y="3703"/>
                  </a:lnTo>
                  <a:lnTo>
                    <a:pt x="4282" y="3815"/>
                  </a:lnTo>
                  <a:lnTo>
                    <a:pt x="4432" y="3928"/>
                  </a:lnTo>
                  <a:lnTo>
                    <a:pt x="4598" y="4026"/>
                  </a:lnTo>
                  <a:lnTo>
                    <a:pt x="4763" y="4116"/>
                  </a:lnTo>
                  <a:lnTo>
                    <a:pt x="4936" y="4199"/>
                  </a:lnTo>
                  <a:lnTo>
                    <a:pt x="5109" y="4274"/>
                  </a:lnTo>
                  <a:lnTo>
                    <a:pt x="5290" y="4327"/>
                  </a:lnTo>
                  <a:lnTo>
                    <a:pt x="5425" y="4372"/>
                  </a:lnTo>
                  <a:lnTo>
                    <a:pt x="5561" y="4395"/>
                  </a:lnTo>
                  <a:lnTo>
                    <a:pt x="5696" y="4417"/>
                  </a:lnTo>
                  <a:lnTo>
                    <a:pt x="5817" y="4425"/>
                  </a:lnTo>
                  <a:lnTo>
                    <a:pt x="5937" y="4425"/>
                  </a:lnTo>
                  <a:lnTo>
                    <a:pt x="6050" y="4410"/>
                  </a:lnTo>
                  <a:lnTo>
                    <a:pt x="6163" y="4395"/>
                  </a:lnTo>
                  <a:lnTo>
                    <a:pt x="6268" y="4365"/>
                  </a:lnTo>
                  <a:lnTo>
                    <a:pt x="6336" y="4335"/>
                  </a:lnTo>
                  <a:lnTo>
                    <a:pt x="6404" y="4305"/>
                  </a:lnTo>
                  <a:lnTo>
                    <a:pt x="6464" y="4274"/>
                  </a:lnTo>
                  <a:lnTo>
                    <a:pt x="6524" y="4237"/>
                  </a:lnTo>
                  <a:lnTo>
                    <a:pt x="6577" y="4199"/>
                  </a:lnTo>
                  <a:lnTo>
                    <a:pt x="6629" y="4154"/>
                  </a:lnTo>
                  <a:lnTo>
                    <a:pt x="6674" y="4109"/>
                  </a:lnTo>
                  <a:lnTo>
                    <a:pt x="6720" y="4056"/>
                  </a:lnTo>
                  <a:lnTo>
                    <a:pt x="6757" y="4004"/>
                  </a:lnTo>
                  <a:lnTo>
                    <a:pt x="6795" y="3951"/>
                  </a:lnTo>
                  <a:lnTo>
                    <a:pt x="6825" y="3891"/>
                  </a:lnTo>
                  <a:lnTo>
                    <a:pt x="6855" y="3831"/>
                  </a:lnTo>
                  <a:lnTo>
                    <a:pt x="6878" y="3778"/>
                  </a:lnTo>
                  <a:lnTo>
                    <a:pt x="6893" y="3710"/>
                  </a:lnTo>
                  <a:lnTo>
                    <a:pt x="6900" y="3650"/>
                  </a:lnTo>
                  <a:lnTo>
                    <a:pt x="6908" y="3590"/>
                  </a:lnTo>
                  <a:lnTo>
                    <a:pt x="6908" y="3499"/>
                  </a:lnTo>
                  <a:lnTo>
                    <a:pt x="6893" y="3417"/>
                  </a:lnTo>
                  <a:lnTo>
                    <a:pt x="6870" y="3326"/>
                  </a:lnTo>
                  <a:lnTo>
                    <a:pt x="6840" y="3236"/>
                  </a:lnTo>
                  <a:lnTo>
                    <a:pt x="6802" y="3146"/>
                  </a:lnTo>
                  <a:lnTo>
                    <a:pt x="6750" y="3055"/>
                  </a:lnTo>
                  <a:lnTo>
                    <a:pt x="6690" y="2965"/>
                  </a:lnTo>
                  <a:lnTo>
                    <a:pt x="6622" y="2875"/>
                  </a:lnTo>
                  <a:lnTo>
                    <a:pt x="6516" y="2762"/>
                  </a:lnTo>
                  <a:lnTo>
                    <a:pt x="6404" y="2649"/>
                  </a:lnTo>
                  <a:lnTo>
                    <a:pt x="6268" y="2506"/>
                  </a:lnTo>
                  <a:lnTo>
                    <a:pt x="6208" y="2431"/>
                  </a:lnTo>
                  <a:lnTo>
                    <a:pt x="6148" y="2356"/>
                  </a:lnTo>
                  <a:lnTo>
                    <a:pt x="6065" y="2235"/>
                  </a:lnTo>
                  <a:lnTo>
                    <a:pt x="5990" y="2100"/>
                  </a:lnTo>
                  <a:lnTo>
                    <a:pt x="5930" y="1964"/>
                  </a:lnTo>
                  <a:lnTo>
                    <a:pt x="5877" y="1829"/>
                  </a:lnTo>
                  <a:lnTo>
                    <a:pt x="5832" y="1686"/>
                  </a:lnTo>
                  <a:lnTo>
                    <a:pt x="5787" y="1543"/>
                  </a:lnTo>
                  <a:lnTo>
                    <a:pt x="5704" y="1250"/>
                  </a:lnTo>
                  <a:lnTo>
                    <a:pt x="5666" y="1099"/>
                  </a:lnTo>
                  <a:lnTo>
                    <a:pt x="5629" y="956"/>
                  </a:lnTo>
                  <a:lnTo>
                    <a:pt x="5583" y="813"/>
                  </a:lnTo>
                  <a:lnTo>
                    <a:pt x="5531" y="685"/>
                  </a:lnTo>
                  <a:lnTo>
                    <a:pt x="5471" y="557"/>
                  </a:lnTo>
                  <a:lnTo>
                    <a:pt x="5403" y="437"/>
                  </a:lnTo>
                  <a:lnTo>
                    <a:pt x="5358" y="377"/>
                  </a:lnTo>
                  <a:lnTo>
                    <a:pt x="5313" y="324"/>
                  </a:lnTo>
                  <a:lnTo>
                    <a:pt x="5267" y="279"/>
                  </a:lnTo>
                  <a:lnTo>
                    <a:pt x="5215" y="234"/>
                  </a:lnTo>
                  <a:lnTo>
                    <a:pt x="5162" y="189"/>
                  </a:lnTo>
                  <a:lnTo>
                    <a:pt x="5102" y="151"/>
                  </a:lnTo>
                  <a:lnTo>
                    <a:pt x="5019" y="106"/>
                  </a:lnTo>
                  <a:lnTo>
                    <a:pt x="4936" y="76"/>
                  </a:lnTo>
                  <a:lnTo>
                    <a:pt x="4846" y="53"/>
                  </a:lnTo>
                  <a:lnTo>
                    <a:pt x="4756" y="31"/>
                  </a:lnTo>
                  <a:lnTo>
                    <a:pt x="4665" y="16"/>
                  </a:lnTo>
                  <a:lnTo>
                    <a:pt x="4575" y="8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871125" y="1665700"/>
              <a:ext cx="50800" cy="16775"/>
            </a:xfrm>
            <a:custGeom>
              <a:avLst/>
              <a:gdLst/>
              <a:ahLst/>
              <a:cxnLst/>
              <a:rect l="l" t="t" r="r" b="b"/>
              <a:pathLst>
                <a:path w="2032" h="671" extrusionOk="0">
                  <a:moveTo>
                    <a:pt x="1926" y="0"/>
                  </a:moveTo>
                  <a:lnTo>
                    <a:pt x="1889" y="16"/>
                  </a:lnTo>
                  <a:lnTo>
                    <a:pt x="1686" y="121"/>
                  </a:lnTo>
                  <a:lnTo>
                    <a:pt x="1505" y="211"/>
                  </a:lnTo>
                  <a:lnTo>
                    <a:pt x="1332" y="286"/>
                  </a:lnTo>
                  <a:lnTo>
                    <a:pt x="1189" y="332"/>
                  </a:lnTo>
                  <a:lnTo>
                    <a:pt x="1039" y="362"/>
                  </a:lnTo>
                  <a:lnTo>
                    <a:pt x="881" y="384"/>
                  </a:lnTo>
                  <a:lnTo>
                    <a:pt x="730" y="407"/>
                  </a:lnTo>
                  <a:lnTo>
                    <a:pt x="83" y="482"/>
                  </a:lnTo>
                  <a:lnTo>
                    <a:pt x="53" y="497"/>
                  </a:lnTo>
                  <a:lnTo>
                    <a:pt x="23" y="520"/>
                  </a:lnTo>
                  <a:lnTo>
                    <a:pt x="8" y="550"/>
                  </a:lnTo>
                  <a:lnTo>
                    <a:pt x="0" y="587"/>
                  </a:lnTo>
                  <a:lnTo>
                    <a:pt x="15" y="625"/>
                  </a:lnTo>
                  <a:lnTo>
                    <a:pt x="38" y="648"/>
                  </a:lnTo>
                  <a:lnTo>
                    <a:pt x="60" y="663"/>
                  </a:lnTo>
                  <a:lnTo>
                    <a:pt x="98" y="670"/>
                  </a:lnTo>
                  <a:lnTo>
                    <a:pt x="106" y="670"/>
                  </a:lnTo>
                  <a:lnTo>
                    <a:pt x="753" y="595"/>
                  </a:lnTo>
                  <a:lnTo>
                    <a:pt x="911" y="572"/>
                  </a:lnTo>
                  <a:lnTo>
                    <a:pt x="1076" y="550"/>
                  </a:lnTo>
                  <a:lnTo>
                    <a:pt x="1234" y="512"/>
                  </a:lnTo>
                  <a:lnTo>
                    <a:pt x="1317" y="490"/>
                  </a:lnTo>
                  <a:lnTo>
                    <a:pt x="1400" y="459"/>
                  </a:lnTo>
                  <a:lnTo>
                    <a:pt x="1573" y="384"/>
                  </a:lnTo>
                  <a:lnTo>
                    <a:pt x="1761" y="294"/>
                  </a:lnTo>
                  <a:lnTo>
                    <a:pt x="1979" y="181"/>
                  </a:lnTo>
                  <a:lnTo>
                    <a:pt x="2009" y="159"/>
                  </a:lnTo>
                  <a:lnTo>
                    <a:pt x="2024" y="121"/>
                  </a:lnTo>
                  <a:lnTo>
                    <a:pt x="2032" y="91"/>
                  </a:lnTo>
                  <a:lnTo>
                    <a:pt x="2017" y="53"/>
                  </a:lnTo>
                  <a:lnTo>
                    <a:pt x="1994" y="23"/>
                  </a:lnTo>
                  <a:lnTo>
                    <a:pt x="1964" y="8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850050" y="1544175"/>
              <a:ext cx="44975" cy="37275"/>
            </a:xfrm>
            <a:custGeom>
              <a:avLst/>
              <a:gdLst/>
              <a:ahLst/>
              <a:cxnLst/>
              <a:rect l="l" t="t" r="r" b="b"/>
              <a:pathLst>
                <a:path w="1799" h="1491" extrusionOk="0">
                  <a:moveTo>
                    <a:pt x="1686" y="1"/>
                  </a:moveTo>
                  <a:lnTo>
                    <a:pt x="1656" y="16"/>
                  </a:lnTo>
                  <a:lnTo>
                    <a:pt x="1626" y="38"/>
                  </a:lnTo>
                  <a:lnTo>
                    <a:pt x="1596" y="68"/>
                  </a:lnTo>
                  <a:lnTo>
                    <a:pt x="813" y="715"/>
                  </a:lnTo>
                  <a:lnTo>
                    <a:pt x="587" y="904"/>
                  </a:lnTo>
                  <a:lnTo>
                    <a:pt x="474" y="986"/>
                  </a:lnTo>
                  <a:lnTo>
                    <a:pt x="354" y="1069"/>
                  </a:lnTo>
                  <a:lnTo>
                    <a:pt x="309" y="1099"/>
                  </a:lnTo>
                  <a:lnTo>
                    <a:pt x="234" y="1152"/>
                  </a:lnTo>
                  <a:lnTo>
                    <a:pt x="151" y="1205"/>
                  </a:lnTo>
                  <a:lnTo>
                    <a:pt x="83" y="1272"/>
                  </a:lnTo>
                  <a:lnTo>
                    <a:pt x="23" y="1340"/>
                  </a:lnTo>
                  <a:lnTo>
                    <a:pt x="0" y="1378"/>
                  </a:lnTo>
                  <a:lnTo>
                    <a:pt x="0" y="1415"/>
                  </a:lnTo>
                  <a:lnTo>
                    <a:pt x="16" y="1445"/>
                  </a:lnTo>
                  <a:lnTo>
                    <a:pt x="38" y="1475"/>
                  </a:lnTo>
                  <a:lnTo>
                    <a:pt x="68" y="1491"/>
                  </a:lnTo>
                  <a:lnTo>
                    <a:pt x="121" y="1491"/>
                  </a:lnTo>
                  <a:lnTo>
                    <a:pt x="136" y="1483"/>
                  </a:lnTo>
                  <a:lnTo>
                    <a:pt x="158" y="1468"/>
                  </a:lnTo>
                  <a:lnTo>
                    <a:pt x="174" y="1453"/>
                  </a:lnTo>
                  <a:lnTo>
                    <a:pt x="219" y="1400"/>
                  </a:lnTo>
                  <a:lnTo>
                    <a:pt x="279" y="1348"/>
                  </a:lnTo>
                  <a:lnTo>
                    <a:pt x="339" y="1302"/>
                  </a:lnTo>
                  <a:lnTo>
                    <a:pt x="407" y="1257"/>
                  </a:lnTo>
                  <a:lnTo>
                    <a:pt x="459" y="1227"/>
                  </a:lnTo>
                  <a:lnTo>
                    <a:pt x="587" y="1144"/>
                  </a:lnTo>
                  <a:lnTo>
                    <a:pt x="708" y="1047"/>
                  </a:lnTo>
                  <a:lnTo>
                    <a:pt x="933" y="866"/>
                  </a:lnTo>
                  <a:lnTo>
                    <a:pt x="1716" y="211"/>
                  </a:lnTo>
                  <a:lnTo>
                    <a:pt x="1746" y="189"/>
                  </a:lnTo>
                  <a:lnTo>
                    <a:pt x="1784" y="144"/>
                  </a:lnTo>
                  <a:lnTo>
                    <a:pt x="1799" y="114"/>
                  </a:lnTo>
                  <a:lnTo>
                    <a:pt x="1799" y="76"/>
                  </a:lnTo>
                  <a:lnTo>
                    <a:pt x="1784" y="46"/>
                  </a:lnTo>
                  <a:lnTo>
                    <a:pt x="1761" y="16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913800" y="1787025"/>
              <a:ext cx="546675" cy="314550"/>
            </a:xfrm>
            <a:custGeom>
              <a:avLst/>
              <a:gdLst/>
              <a:ahLst/>
              <a:cxnLst/>
              <a:rect l="l" t="t" r="r" b="b"/>
              <a:pathLst>
                <a:path w="21867" h="12582" extrusionOk="0">
                  <a:moveTo>
                    <a:pt x="16464" y="1"/>
                  </a:moveTo>
                  <a:lnTo>
                    <a:pt x="16269" y="16"/>
                  </a:lnTo>
                  <a:lnTo>
                    <a:pt x="16073" y="31"/>
                  </a:lnTo>
                  <a:lnTo>
                    <a:pt x="15877" y="46"/>
                  </a:lnTo>
                  <a:lnTo>
                    <a:pt x="15501" y="99"/>
                  </a:lnTo>
                  <a:lnTo>
                    <a:pt x="14960" y="181"/>
                  </a:lnTo>
                  <a:lnTo>
                    <a:pt x="14410" y="279"/>
                  </a:lnTo>
                  <a:lnTo>
                    <a:pt x="13868" y="392"/>
                  </a:lnTo>
                  <a:lnTo>
                    <a:pt x="13319" y="512"/>
                  </a:lnTo>
                  <a:lnTo>
                    <a:pt x="12777" y="640"/>
                  </a:lnTo>
                  <a:lnTo>
                    <a:pt x="12228" y="783"/>
                  </a:lnTo>
                  <a:lnTo>
                    <a:pt x="11686" y="941"/>
                  </a:lnTo>
                  <a:lnTo>
                    <a:pt x="11152" y="1107"/>
                  </a:lnTo>
                  <a:lnTo>
                    <a:pt x="10618" y="1287"/>
                  </a:lnTo>
                  <a:lnTo>
                    <a:pt x="10091" y="1483"/>
                  </a:lnTo>
                  <a:lnTo>
                    <a:pt x="9572" y="1694"/>
                  </a:lnTo>
                  <a:lnTo>
                    <a:pt x="9053" y="1912"/>
                  </a:lnTo>
                  <a:lnTo>
                    <a:pt x="8549" y="2153"/>
                  </a:lnTo>
                  <a:lnTo>
                    <a:pt x="8052" y="2401"/>
                  </a:lnTo>
                  <a:lnTo>
                    <a:pt x="7811" y="2529"/>
                  </a:lnTo>
                  <a:lnTo>
                    <a:pt x="7570" y="2664"/>
                  </a:lnTo>
                  <a:lnTo>
                    <a:pt x="7330" y="2807"/>
                  </a:lnTo>
                  <a:lnTo>
                    <a:pt x="7096" y="2950"/>
                  </a:lnTo>
                  <a:lnTo>
                    <a:pt x="6886" y="3078"/>
                  </a:lnTo>
                  <a:lnTo>
                    <a:pt x="6683" y="3214"/>
                  </a:lnTo>
                  <a:lnTo>
                    <a:pt x="6276" y="3500"/>
                  </a:lnTo>
                  <a:lnTo>
                    <a:pt x="5885" y="3793"/>
                  </a:lnTo>
                  <a:lnTo>
                    <a:pt x="5494" y="4102"/>
                  </a:lnTo>
                  <a:lnTo>
                    <a:pt x="5117" y="4418"/>
                  </a:lnTo>
                  <a:lnTo>
                    <a:pt x="4741" y="4741"/>
                  </a:lnTo>
                  <a:lnTo>
                    <a:pt x="4373" y="5072"/>
                  </a:lnTo>
                  <a:lnTo>
                    <a:pt x="4004" y="5403"/>
                  </a:lnTo>
                  <a:lnTo>
                    <a:pt x="3266" y="6081"/>
                  </a:lnTo>
                  <a:lnTo>
                    <a:pt x="2898" y="6412"/>
                  </a:lnTo>
                  <a:lnTo>
                    <a:pt x="2522" y="6743"/>
                  </a:lnTo>
                  <a:lnTo>
                    <a:pt x="2153" y="7066"/>
                  </a:lnTo>
                  <a:lnTo>
                    <a:pt x="1769" y="7390"/>
                  </a:lnTo>
                  <a:lnTo>
                    <a:pt x="1385" y="7698"/>
                  </a:lnTo>
                  <a:lnTo>
                    <a:pt x="987" y="7992"/>
                  </a:lnTo>
                  <a:lnTo>
                    <a:pt x="836" y="8105"/>
                  </a:lnTo>
                  <a:lnTo>
                    <a:pt x="693" y="8218"/>
                  </a:lnTo>
                  <a:lnTo>
                    <a:pt x="565" y="8330"/>
                  </a:lnTo>
                  <a:lnTo>
                    <a:pt x="452" y="8443"/>
                  </a:lnTo>
                  <a:lnTo>
                    <a:pt x="347" y="8556"/>
                  </a:lnTo>
                  <a:lnTo>
                    <a:pt x="257" y="8669"/>
                  </a:lnTo>
                  <a:lnTo>
                    <a:pt x="174" y="8789"/>
                  </a:lnTo>
                  <a:lnTo>
                    <a:pt x="114" y="8910"/>
                  </a:lnTo>
                  <a:lnTo>
                    <a:pt x="61" y="9030"/>
                  </a:lnTo>
                  <a:lnTo>
                    <a:pt x="23" y="9166"/>
                  </a:lnTo>
                  <a:lnTo>
                    <a:pt x="8" y="9301"/>
                  </a:lnTo>
                  <a:lnTo>
                    <a:pt x="1" y="9444"/>
                  </a:lnTo>
                  <a:lnTo>
                    <a:pt x="16" y="9587"/>
                  </a:lnTo>
                  <a:lnTo>
                    <a:pt x="46" y="9745"/>
                  </a:lnTo>
                  <a:lnTo>
                    <a:pt x="91" y="9911"/>
                  </a:lnTo>
                  <a:lnTo>
                    <a:pt x="151" y="10091"/>
                  </a:lnTo>
                  <a:lnTo>
                    <a:pt x="166" y="10166"/>
                  </a:lnTo>
                  <a:lnTo>
                    <a:pt x="181" y="10242"/>
                  </a:lnTo>
                  <a:lnTo>
                    <a:pt x="211" y="10317"/>
                  </a:lnTo>
                  <a:lnTo>
                    <a:pt x="242" y="10392"/>
                  </a:lnTo>
                  <a:lnTo>
                    <a:pt x="317" y="10550"/>
                  </a:lnTo>
                  <a:lnTo>
                    <a:pt x="422" y="10716"/>
                  </a:lnTo>
                  <a:lnTo>
                    <a:pt x="535" y="10874"/>
                  </a:lnTo>
                  <a:lnTo>
                    <a:pt x="663" y="11039"/>
                  </a:lnTo>
                  <a:lnTo>
                    <a:pt x="806" y="11197"/>
                  </a:lnTo>
                  <a:lnTo>
                    <a:pt x="949" y="11355"/>
                  </a:lnTo>
                  <a:lnTo>
                    <a:pt x="1107" y="11506"/>
                  </a:lnTo>
                  <a:lnTo>
                    <a:pt x="1265" y="11649"/>
                  </a:lnTo>
                  <a:lnTo>
                    <a:pt x="1423" y="11784"/>
                  </a:lnTo>
                  <a:lnTo>
                    <a:pt x="1581" y="11912"/>
                  </a:lnTo>
                  <a:lnTo>
                    <a:pt x="1739" y="12032"/>
                  </a:lnTo>
                  <a:lnTo>
                    <a:pt x="1882" y="12138"/>
                  </a:lnTo>
                  <a:lnTo>
                    <a:pt x="2025" y="12228"/>
                  </a:lnTo>
                  <a:lnTo>
                    <a:pt x="2145" y="12303"/>
                  </a:lnTo>
                  <a:lnTo>
                    <a:pt x="2258" y="12364"/>
                  </a:lnTo>
                  <a:lnTo>
                    <a:pt x="2379" y="12416"/>
                  </a:lnTo>
                  <a:lnTo>
                    <a:pt x="2499" y="12454"/>
                  </a:lnTo>
                  <a:lnTo>
                    <a:pt x="2619" y="12491"/>
                  </a:lnTo>
                  <a:lnTo>
                    <a:pt x="2747" y="12522"/>
                  </a:lnTo>
                  <a:lnTo>
                    <a:pt x="2868" y="12544"/>
                  </a:lnTo>
                  <a:lnTo>
                    <a:pt x="3003" y="12567"/>
                  </a:lnTo>
                  <a:lnTo>
                    <a:pt x="3131" y="12574"/>
                  </a:lnTo>
                  <a:lnTo>
                    <a:pt x="3259" y="12582"/>
                  </a:lnTo>
                  <a:lnTo>
                    <a:pt x="3394" y="12582"/>
                  </a:lnTo>
                  <a:lnTo>
                    <a:pt x="3530" y="12574"/>
                  </a:lnTo>
                  <a:lnTo>
                    <a:pt x="3665" y="12567"/>
                  </a:lnTo>
                  <a:lnTo>
                    <a:pt x="3944" y="12537"/>
                  </a:lnTo>
                  <a:lnTo>
                    <a:pt x="4222" y="12491"/>
                  </a:lnTo>
                  <a:lnTo>
                    <a:pt x="4500" y="12431"/>
                  </a:lnTo>
                  <a:lnTo>
                    <a:pt x="4771" y="12371"/>
                  </a:lnTo>
                  <a:lnTo>
                    <a:pt x="5313" y="12228"/>
                  </a:lnTo>
                  <a:lnTo>
                    <a:pt x="5840" y="12085"/>
                  </a:lnTo>
                  <a:lnTo>
                    <a:pt x="6088" y="12025"/>
                  </a:lnTo>
                  <a:lnTo>
                    <a:pt x="6321" y="11965"/>
                  </a:lnTo>
                  <a:lnTo>
                    <a:pt x="6818" y="11859"/>
                  </a:lnTo>
                  <a:lnTo>
                    <a:pt x="7307" y="11732"/>
                  </a:lnTo>
                  <a:lnTo>
                    <a:pt x="7796" y="11596"/>
                  </a:lnTo>
                  <a:lnTo>
                    <a:pt x="8285" y="11438"/>
                  </a:lnTo>
                  <a:lnTo>
                    <a:pt x="8759" y="11273"/>
                  </a:lnTo>
                  <a:lnTo>
                    <a:pt x="9241" y="11092"/>
                  </a:lnTo>
                  <a:lnTo>
                    <a:pt x="9707" y="10896"/>
                  </a:lnTo>
                  <a:lnTo>
                    <a:pt x="10174" y="10693"/>
                  </a:lnTo>
                  <a:lnTo>
                    <a:pt x="10625" y="10467"/>
                  </a:lnTo>
                  <a:lnTo>
                    <a:pt x="11077" y="10227"/>
                  </a:lnTo>
                  <a:lnTo>
                    <a:pt x="11513" y="9978"/>
                  </a:lnTo>
                  <a:lnTo>
                    <a:pt x="11950" y="9707"/>
                  </a:lnTo>
                  <a:lnTo>
                    <a:pt x="12371" y="9429"/>
                  </a:lnTo>
                  <a:lnTo>
                    <a:pt x="12574" y="9286"/>
                  </a:lnTo>
                  <a:lnTo>
                    <a:pt x="12785" y="9136"/>
                  </a:lnTo>
                  <a:lnTo>
                    <a:pt x="12981" y="8978"/>
                  </a:lnTo>
                  <a:lnTo>
                    <a:pt x="13184" y="8827"/>
                  </a:lnTo>
                  <a:lnTo>
                    <a:pt x="13379" y="8662"/>
                  </a:lnTo>
                  <a:lnTo>
                    <a:pt x="13567" y="8496"/>
                  </a:lnTo>
                  <a:lnTo>
                    <a:pt x="13838" y="8255"/>
                  </a:lnTo>
                  <a:lnTo>
                    <a:pt x="14102" y="7999"/>
                  </a:lnTo>
                  <a:lnTo>
                    <a:pt x="14365" y="7744"/>
                  </a:lnTo>
                  <a:lnTo>
                    <a:pt x="14628" y="7495"/>
                  </a:lnTo>
                  <a:lnTo>
                    <a:pt x="14899" y="7254"/>
                  </a:lnTo>
                  <a:lnTo>
                    <a:pt x="15035" y="7134"/>
                  </a:lnTo>
                  <a:lnTo>
                    <a:pt x="15178" y="7021"/>
                  </a:lnTo>
                  <a:lnTo>
                    <a:pt x="15321" y="6916"/>
                  </a:lnTo>
                  <a:lnTo>
                    <a:pt x="15471" y="6818"/>
                  </a:lnTo>
                  <a:lnTo>
                    <a:pt x="15622" y="6728"/>
                  </a:lnTo>
                  <a:lnTo>
                    <a:pt x="15787" y="6645"/>
                  </a:lnTo>
                  <a:lnTo>
                    <a:pt x="15945" y="6570"/>
                  </a:lnTo>
                  <a:lnTo>
                    <a:pt x="16111" y="6502"/>
                  </a:lnTo>
                  <a:lnTo>
                    <a:pt x="16276" y="6442"/>
                  </a:lnTo>
                  <a:lnTo>
                    <a:pt x="16449" y="6389"/>
                  </a:lnTo>
                  <a:lnTo>
                    <a:pt x="16615" y="6336"/>
                  </a:lnTo>
                  <a:lnTo>
                    <a:pt x="16788" y="6291"/>
                  </a:lnTo>
                  <a:lnTo>
                    <a:pt x="17134" y="6216"/>
                  </a:lnTo>
                  <a:lnTo>
                    <a:pt x="17458" y="6148"/>
                  </a:lnTo>
                  <a:lnTo>
                    <a:pt x="17774" y="6088"/>
                  </a:lnTo>
                  <a:lnTo>
                    <a:pt x="18090" y="6035"/>
                  </a:lnTo>
                  <a:lnTo>
                    <a:pt x="18413" y="5983"/>
                  </a:lnTo>
                  <a:lnTo>
                    <a:pt x="18729" y="5930"/>
                  </a:lnTo>
                  <a:lnTo>
                    <a:pt x="19053" y="5892"/>
                  </a:lnTo>
                  <a:lnTo>
                    <a:pt x="19376" y="5855"/>
                  </a:lnTo>
                  <a:lnTo>
                    <a:pt x="19700" y="5817"/>
                  </a:lnTo>
                  <a:lnTo>
                    <a:pt x="20166" y="5772"/>
                  </a:lnTo>
                  <a:lnTo>
                    <a:pt x="20400" y="5734"/>
                  </a:lnTo>
                  <a:lnTo>
                    <a:pt x="20625" y="5689"/>
                  </a:lnTo>
                  <a:lnTo>
                    <a:pt x="20738" y="5667"/>
                  </a:lnTo>
                  <a:lnTo>
                    <a:pt x="20851" y="5629"/>
                  </a:lnTo>
                  <a:lnTo>
                    <a:pt x="20957" y="5592"/>
                  </a:lnTo>
                  <a:lnTo>
                    <a:pt x="21062" y="5554"/>
                  </a:lnTo>
                  <a:lnTo>
                    <a:pt x="21167" y="5501"/>
                  </a:lnTo>
                  <a:lnTo>
                    <a:pt x="21265" y="5449"/>
                  </a:lnTo>
                  <a:lnTo>
                    <a:pt x="21363" y="5388"/>
                  </a:lnTo>
                  <a:lnTo>
                    <a:pt x="21453" y="5321"/>
                  </a:lnTo>
                  <a:lnTo>
                    <a:pt x="21536" y="5238"/>
                  </a:lnTo>
                  <a:lnTo>
                    <a:pt x="21611" y="5155"/>
                  </a:lnTo>
                  <a:lnTo>
                    <a:pt x="21679" y="5057"/>
                  </a:lnTo>
                  <a:lnTo>
                    <a:pt x="21739" y="4952"/>
                  </a:lnTo>
                  <a:lnTo>
                    <a:pt x="21784" y="4847"/>
                  </a:lnTo>
                  <a:lnTo>
                    <a:pt x="21822" y="4734"/>
                  </a:lnTo>
                  <a:lnTo>
                    <a:pt x="21852" y="4621"/>
                  </a:lnTo>
                  <a:lnTo>
                    <a:pt x="21867" y="4500"/>
                  </a:lnTo>
                  <a:lnTo>
                    <a:pt x="21867" y="4388"/>
                  </a:lnTo>
                  <a:lnTo>
                    <a:pt x="21859" y="4275"/>
                  </a:lnTo>
                  <a:lnTo>
                    <a:pt x="21837" y="4169"/>
                  </a:lnTo>
                  <a:lnTo>
                    <a:pt x="21807" y="4064"/>
                  </a:lnTo>
                  <a:lnTo>
                    <a:pt x="21754" y="3974"/>
                  </a:lnTo>
                  <a:lnTo>
                    <a:pt x="21694" y="3883"/>
                  </a:lnTo>
                  <a:lnTo>
                    <a:pt x="21656" y="3846"/>
                  </a:lnTo>
                  <a:lnTo>
                    <a:pt x="21619" y="3808"/>
                  </a:lnTo>
                  <a:lnTo>
                    <a:pt x="21574" y="3771"/>
                  </a:lnTo>
                  <a:lnTo>
                    <a:pt x="21528" y="3740"/>
                  </a:lnTo>
                  <a:lnTo>
                    <a:pt x="21581" y="3680"/>
                  </a:lnTo>
                  <a:lnTo>
                    <a:pt x="21626" y="3628"/>
                  </a:lnTo>
                  <a:lnTo>
                    <a:pt x="21664" y="3567"/>
                  </a:lnTo>
                  <a:lnTo>
                    <a:pt x="21701" y="3507"/>
                  </a:lnTo>
                  <a:lnTo>
                    <a:pt x="21732" y="3455"/>
                  </a:lnTo>
                  <a:lnTo>
                    <a:pt x="21754" y="3394"/>
                  </a:lnTo>
                  <a:lnTo>
                    <a:pt x="21777" y="3334"/>
                  </a:lnTo>
                  <a:lnTo>
                    <a:pt x="21792" y="3274"/>
                  </a:lnTo>
                  <a:lnTo>
                    <a:pt x="21799" y="3214"/>
                  </a:lnTo>
                  <a:lnTo>
                    <a:pt x="21799" y="3161"/>
                  </a:lnTo>
                  <a:lnTo>
                    <a:pt x="21799" y="3041"/>
                  </a:lnTo>
                  <a:lnTo>
                    <a:pt x="21777" y="2928"/>
                  </a:lnTo>
                  <a:lnTo>
                    <a:pt x="21739" y="2815"/>
                  </a:lnTo>
                  <a:lnTo>
                    <a:pt x="21694" y="2702"/>
                  </a:lnTo>
                  <a:lnTo>
                    <a:pt x="21634" y="2597"/>
                  </a:lnTo>
                  <a:lnTo>
                    <a:pt x="21566" y="2491"/>
                  </a:lnTo>
                  <a:lnTo>
                    <a:pt x="21491" y="2386"/>
                  </a:lnTo>
                  <a:lnTo>
                    <a:pt x="21408" y="2296"/>
                  </a:lnTo>
                  <a:lnTo>
                    <a:pt x="21325" y="2198"/>
                  </a:lnTo>
                  <a:lnTo>
                    <a:pt x="21235" y="2115"/>
                  </a:lnTo>
                  <a:lnTo>
                    <a:pt x="21145" y="2032"/>
                  </a:lnTo>
                  <a:lnTo>
                    <a:pt x="20693" y="1634"/>
                  </a:lnTo>
                  <a:lnTo>
                    <a:pt x="20482" y="1461"/>
                  </a:lnTo>
                  <a:lnTo>
                    <a:pt x="20377" y="1378"/>
                  </a:lnTo>
                  <a:lnTo>
                    <a:pt x="20264" y="1303"/>
                  </a:lnTo>
                  <a:lnTo>
                    <a:pt x="20151" y="1235"/>
                  </a:lnTo>
                  <a:lnTo>
                    <a:pt x="20031" y="1167"/>
                  </a:lnTo>
                  <a:lnTo>
                    <a:pt x="19911" y="1107"/>
                  </a:lnTo>
                  <a:lnTo>
                    <a:pt x="19775" y="1054"/>
                  </a:lnTo>
                  <a:lnTo>
                    <a:pt x="19640" y="1009"/>
                  </a:lnTo>
                  <a:lnTo>
                    <a:pt x="19497" y="964"/>
                  </a:lnTo>
                  <a:lnTo>
                    <a:pt x="19339" y="934"/>
                  </a:lnTo>
                  <a:lnTo>
                    <a:pt x="19166" y="904"/>
                  </a:lnTo>
                  <a:lnTo>
                    <a:pt x="19053" y="889"/>
                  </a:lnTo>
                  <a:lnTo>
                    <a:pt x="18940" y="874"/>
                  </a:lnTo>
                  <a:lnTo>
                    <a:pt x="18835" y="844"/>
                  </a:lnTo>
                  <a:lnTo>
                    <a:pt x="18782" y="821"/>
                  </a:lnTo>
                  <a:lnTo>
                    <a:pt x="18729" y="798"/>
                  </a:lnTo>
                  <a:lnTo>
                    <a:pt x="18647" y="746"/>
                  </a:lnTo>
                  <a:lnTo>
                    <a:pt x="18564" y="686"/>
                  </a:lnTo>
                  <a:lnTo>
                    <a:pt x="18421" y="558"/>
                  </a:lnTo>
                  <a:lnTo>
                    <a:pt x="18346" y="497"/>
                  </a:lnTo>
                  <a:lnTo>
                    <a:pt x="18270" y="437"/>
                  </a:lnTo>
                  <a:lnTo>
                    <a:pt x="18112" y="339"/>
                  </a:lnTo>
                  <a:lnTo>
                    <a:pt x="17947" y="257"/>
                  </a:lnTo>
                  <a:lnTo>
                    <a:pt x="17774" y="181"/>
                  </a:lnTo>
                  <a:lnTo>
                    <a:pt x="17601" y="129"/>
                  </a:lnTo>
                  <a:lnTo>
                    <a:pt x="17420" y="84"/>
                  </a:lnTo>
                  <a:lnTo>
                    <a:pt x="17232" y="46"/>
                  </a:lnTo>
                  <a:lnTo>
                    <a:pt x="17044" y="23"/>
                  </a:lnTo>
                  <a:lnTo>
                    <a:pt x="16856" y="8"/>
                  </a:lnTo>
                  <a:lnTo>
                    <a:pt x="16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233775" y="1812800"/>
              <a:ext cx="148650" cy="26925"/>
            </a:xfrm>
            <a:custGeom>
              <a:avLst/>
              <a:gdLst/>
              <a:ahLst/>
              <a:cxnLst/>
              <a:rect l="l" t="t" r="r" b="b"/>
              <a:pathLst>
                <a:path w="5946" h="1077" extrusionOk="0">
                  <a:moveTo>
                    <a:pt x="5825" y="1"/>
                  </a:moveTo>
                  <a:lnTo>
                    <a:pt x="5103" y="61"/>
                  </a:lnTo>
                  <a:lnTo>
                    <a:pt x="4380" y="129"/>
                  </a:lnTo>
                  <a:lnTo>
                    <a:pt x="3658" y="211"/>
                  </a:lnTo>
                  <a:lnTo>
                    <a:pt x="2936" y="309"/>
                  </a:lnTo>
                  <a:lnTo>
                    <a:pt x="2221" y="422"/>
                  </a:lnTo>
                  <a:lnTo>
                    <a:pt x="1506" y="557"/>
                  </a:lnTo>
                  <a:lnTo>
                    <a:pt x="799" y="700"/>
                  </a:lnTo>
                  <a:lnTo>
                    <a:pt x="91" y="858"/>
                  </a:lnTo>
                  <a:lnTo>
                    <a:pt x="69" y="866"/>
                  </a:lnTo>
                  <a:lnTo>
                    <a:pt x="46" y="873"/>
                  </a:lnTo>
                  <a:lnTo>
                    <a:pt x="16" y="911"/>
                  </a:lnTo>
                  <a:lnTo>
                    <a:pt x="1" y="949"/>
                  </a:lnTo>
                  <a:lnTo>
                    <a:pt x="1" y="971"/>
                  </a:lnTo>
                  <a:lnTo>
                    <a:pt x="1" y="994"/>
                  </a:lnTo>
                  <a:lnTo>
                    <a:pt x="16" y="1032"/>
                  </a:lnTo>
                  <a:lnTo>
                    <a:pt x="46" y="1054"/>
                  </a:lnTo>
                  <a:lnTo>
                    <a:pt x="76" y="1077"/>
                  </a:lnTo>
                  <a:lnTo>
                    <a:pt x="136" y="1077"/>
                  </a:lnTo>
                  <a:lnTo>
                    <a:pt x="844" y="919"/>
                  </a:lnTo>
                  <a:lnTo>
                    <a:pt x="1551" y="776"/>
                  </a:lnTo>
                  <a:lnTo>
                    <a:pt x="2258" y="648"/>
                  </a:lnTo>
                  <a:lnTo>
                    <a:pt x="2973" y="535"/>
                  </a:lnTo>
                  <a:lnTo>
                    <a:pt x="3688" y="437"/>
                  </a:lnTo>
                  <a:lnTo>
                    <a:pt x="4403" y="354"/>
                  </a:lnTo>
                  <a:lnTo>
                    <a:pt x="5125" y="287"/>
                  </a:lnTo>
                  <a:lnTo>
                    <a:pt x="5840" y="226"/>
                  </a:lnTo>
                  <a:lnTo>
                    <a:pt x="5863" y="226"/>
                  </a:lnTo>
                  <a:lnTo>
                    <a:pt x="5885" y="219"/>
                  </a:lnTo>
                  <a:lnTo>
                    <a:pt x="5915" y="189"/>
                  </a:lnTo>
                  <a:lnTo>
                    <a:pt x="5938" y="151"/>
                  </a:lnTo>
                  <a:lnTo>
                    <a:pt x="5945" y="129"/>
                  </a:lnTo>
                  <a:lnTo>
                    <a:pt x="5945" y="106"/>
                  </a:lnTo>
                  <a:lnTo>
                    <a:pt x="5945" y="83"/>
                  </a:lnTo>
                  <a:lnTo>
                    <a:pt x="5938" y="68"/>
                  </a:lnTo>
                  <a:lnTo>
                    <a:pt x="5908" y="31"/>
                  </a:lnTo>
                  <a:lnTo>
                    <a:pt x="5870" y="8"/>
                  </a:lnTo>
                  <a:lnTo>
                    <a:pt x="584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265775" y="1844225"/>
              <a:ext cx="166300" cy="24100"/>
            </a:xfrm>
            <a:custGeom>
              <a:avLst/>
              <a:gdLst/>
              <a:ahLst/>
              <a:cxnLst/>
              <a:rect l="l" t="t" r="r" b="b"/>
              <a:pathLst>
                <a:path w="6652" h="964" extrusionOk="0">
                  <a:moveTo>
                    <a:pt x="6531" y="0"/>
                  </a:moveTo>
                  <a:lnTo>
                    <a:pt x="5719" y="38"/>
                  </a:lnTo>
                  <a:lnTo>
                    <a:pt x="4914" y="83"/>
                  </a:lnTo>
                  <a:lnTo>
                    <a:pt x="4101" y="151"/>
                  </a:lnTo>
                  <a:lnTo>
                    <a:pt x="3296" y="234"/>
                  </a:lnTo>
                  <a:lnTo>
                    <a:pt x="2491" y="339"/>
                  </a:lnTo>
                  <a:lnTo>
                    <a:pt x="1686" y="452"/>
                  </a:lnTo>
                  <a:lnTo>
                    <a:pt x="888" y="587"/>
                  </a:lnTo>
                  <a:lnTo>
                    <a:pt x="90" y="738"/>
                  </a:lnTo>
                  <a:lnTo>
                    <a:pt x="68" y="745"/>
                  </a:lnTo>
                  <a:lnTo>
                    <a:pt x="45" y="760"/>
                  </a:lnTo>
                  <a:lnTo>
                    <a:pt x="15" y="790"/>
                  </a:lnTo>
                  <a:lnTo>
                    <a:pt x="0" y="828"/>
                  </a:lnTo>
                  <a:lnTo>
                    <a:pt x="0" y="851"/>
                  </a:lnTo>
                  <a:lnTo>
                    <a:pt x="0" y="873"/>
                  </a:lnTo>
                  <a:lnTo>
                    <a:pt x="15" y="911"/>
                  </a:lnTo>
                  <a:lnTo>
                    <a:pt x="38" y="941"/>
                  </a:lnTo>
                  <a:lnTo>
                    <a:pt x="75" y="956"/>
                  </a:lnTo>
                  <a:lnTo>
                    <a:pt x="113" y="963"/>
                  </a:lnTo>
                  <a:lnTo>
                    <a:pt x="136" y="963"/>
                  </a:lnTo>
                  <a:lnTo>
                    <a:pt x="926" y="813"/>
                  </a:lnTo>
                  <a:lnTo>
                    <a:pt x="1723" y="677"/>
                  </a:lnTo>
                  <a:lnTo>
                    <a:pt x="2521" y="565"/>
                  </a:lnTo>
                  <a:lnTo>
                    <a:pt x="3318" y="459"/>
                  </a:lnTo>
                  <a:lnTo>
                    <a:pt x="4124" y="376"/>
                  </a:lnTo>
                  <a:lnTo>
                    <a:pt x="4929" y="309"/>
                  </a:lnTo>
                  <a:lnTo>
                    <a:pt x="5734" y="264"/>
                  </a:lnTo>
                  <a:lnTo>
                    <a:pt x="6539" y="234"/>
                  </a:lnTo>
                  <a:lnTo>
                    <a:pt x="6561" y="226"/>
                  </a:lnTo>
                  <a:lnTo>
                    <a:pt x="6584" y="218"/>
                  </a:lnTo>
                  <a:lnTo>
                    <a:pt x="6622" y="196"/>
                  </a:lnTo>
                  <a:lnTo>
                    <a:pt x="6644" y="158"/>
                  </a:lnTo>
                  <a:lnTo>
                    <a:pt x="6644" y="136"/>
                  </a:lnTo>
                  <a:lnTo>
                    <a:pt x="6652" y="113"/>
                  </a:lnTo>
                  <a:lnTo>
                    <a:pt x="6637" y="68"/>
                  </a:lnTo>
                  <a:lnTo>
                    <a:pt x="6614" y="38"/>
                  </a:lnTo>
                  <a:lnTo>
                    <a:pt x="6577" y="15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85700" y="1882025"/>
              <a:ext cx="161250" cy="26550"/>
            </a:xfrm>
            <a:custGeom>
              <a:avLst/>
              <a:gdLst/>
              <a:ahLst/>
              <a:cxnLst/>
              <a:rect l="l" t="t" r="r" b="b"/>
              <a:pathLst>
                <a:path w="6450" h="1062" extrusionOk="0">
                  <a:moveTo>
                    <a:pt x="5938" y="1"/>
                  </a:moveTo>
                  <a:lnTo>
                    <a:pt x="5539" y="8"/>
                  </a:lnTo>
                  <a:lnTo>
                    <a:pt x="5147" y="23"/>
                  </a:lnTo>
                  <a:lnTo>
                    <a:pt x="4749" y="46"/>
                  </a:lnTo>
                  <a:lnTo>
                    <a:pt x="4357" y="76"/>
                  </a:lnTo>
                  <a:lnTo>
                    <a:pt x="3966" y="114"/>
                  </a:lnTo>
                  <a:lnTo>
                    <a:pt x="3575" y="151"/>
                  </a:lnTo>
                  <a:lnTo>
                    <a:pt x="3184" y="204"/>
                  </a:lnTo>
                  <a:lnTo>
                    <a:pt x="2792" y="257"/>
                  </a:lnTo>
                  <a:lnTo>
                    <a:pt x="2401" y="324"/>
                  </a:lnTo>
                  <a:lnTo>
                    <a:pt x="2010" y="392"/>
                  </a:lnTo>
                  <a:lnTo>
                    <a:pt x="1626" y="467"/>
                  </a:lnTo>
                  <a:lnTo>
                    <a:pt x="1235" y="550"/>
                  </a:lnTo>
                  <a:lnTo>
                    <a:pt x="851" y="640"/>
                  </a:lnTo>
                  <a:lnTo>
                    <a:pt x="467" y="738"/>
                  </a:lnTo>
                  <a:lnTo>
                    <a:pt x="84" y="843"/>
                  </a:lnTo>
                  <a:lnTo>
                    <a:pt x="68" y="851"/>
                  </a:lnTo>
                  <a:lnTo>
                    <a:pt x="46" y="858"/>
                  </a:lnTo>
                  <a:lnTo>
                    <a:pt x="16" y="896"/>
                  </a:lnTo>
                  <a:lnTo>
                    <a:pt x="8" y="934"/>
                  </a:lnTo>
                  <a:lnTo>
                    <a:pt x="1" y="956"/>
                  </a:lnTo>
                  <a:lnTo>
                    <a:pt x="8" y="979"/>
                  </a:lnTo>
                  <a:lnTo>
                    <a:pt x="23" y="1016"/>
                  </a:lnTo>
                  <a:lnTo>
                    <a:pt x="46" y="1039"/>
                  </a:lnTo>
                  <a:lnTo>
                    <a:pt x="84" y="1054"/>
                  </a:lnTo>
                  <a:lnTo>
                    <a:pt x="114" y="1062"/>
                  </a:lnTo>
                  <a:lnTo>
                    <a:pt x="144" y="1062"/>
                  </a:lnTo>
                  <a:lnTo>
                    <a:pt x="520" y="956"/>
                  </a:lnTo>
                  <a:lnTo>
                    <a:pt x="896" y="866"/>
                  </a:lnTo>
                  <a:lnTo>
                    <a:pt x="1272" y="776"/>
                  </a:lnTo>
                  <a:lnTo>
                    <a:pt x="1649" y="693"/>
                  </a:lnTo>
                  <a:lnTo>
                    <a:pt x="2025" y="618"/>
                  </a:lnTo>
                  <a:lnTo>
                    <a:pt x="2401" y="550"/>
                  </a:lnTo>
                  <a:lnTo>
                    <a:pt x="2785" y="490"/>
                  </a:lnTo>
                  <a:lnTo>
                    <a:pt x="3161" y="437"/>
                  </a:lnTo>
                  <a:lnTo>
                    <a:pt x="3545" y="384"/>
                  </a:lnTo>
                  <a:lnTo>
                    <a:pt x="3929" y="347"/>
                  </a:lnTo>
                  <a:lnTo>
                    <a:pt x="4312" y="309"/>
                  </a:lnTo>
                  <a:lnTo>
                    <a:pt x="4696" y="279"/>
                  </a:lnTo>
                  <a:lnTo>
                    <a:pt x="5080" y="257"/>
                  </a:lnTo>
                  <a:lnTo>
                    <a:pt x="5464" y="241"/>
                  </a:lnTo>
                  <a:lnTo>
                    <a:pt x="5855" y="226"/>
                  </a:lnTo>
                  <a:lnTo>
                    <a:pt x="6239" y="226"/>
                  </a:lnTo>
                  <a:lnTo>
                    <a:pt x="6284" y="219"/>
                  </a:lnTo>
                  <a:lnTo>
                    <a:pt x="6314" y="219"/>
                  </a:lnTo>
                  <a:lnTo>
                    <a:pt x="6336" y="226"/>
                  </a:lnTo>
                  <a:lnTo>
                    <a:pt x="6359" y="226"/>
                  </a:lnTo>
                  <a:lnTo>
                    <a:pt x="6374" y="219"/>
                  </a:lnTo>
                  <a:lnTo>
                    <a:pt x="6412" y="196"/>
                  </a:lnTo>
                  <a:lnTo>
                    <a:pt x="6434" y="159"/>
                  </a:lnTo>
                  <a:lnTo>
                    <a:pt x="6442" y="136"/>
                  </a:lnTo>
                  <a:lnTo>
                    <a:pt x="6449" y="114"/>
                  </a:lnTo>
                  <a:lnTo>
                    <a:pt x="6442" y="91"/>
                  </a:lnTo>
                  <a:lnTo>
                    <a:pt x="6442" y="68"/>
                  </a:lnTo>
                  <a:lnTo>
                    <a:pt x="6412" y="31"/>
                  </a:lnTo>
                  <a:lnTo>
                    <a:pt x="6382" y="8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976075" y="1164950"/>
              <a:ext cx="155600" cy="181725"/>
            </a:xfrm>
            <a:custGeom>
              <a:avLst/>
              <a:gdLst/>
              <a:ahLst/>
              <a:cxnLst/>
              <a:rect l="l" t="t" r="r" b="b"/>
              <a:pathLst>
                <a:path w="6224" h="7269" extrusionOk="0">
                  <a:moveTo>
                    <a:pt x="3108" y="0"/>
                  </a:moveTo>
                  <a:lnTo>
                    <a:pt x="3071" y="158"/>
                  </a:lnTo>
                  <a:lnTo>
                    <a:pt x="3033" y="309"/>
                  </a:lnTo>
                  <a:lnTo>
                    <a:pt x="2981" y="459"/>
                  </a:lnTo>
                  <a:lnTo>
                    <a:pt x="2928" y="610"/>
                  </a:lnTo>
                  <a:lnTo>
                    <a:pt x="2875" y="753"/>
                  </a:lnTo>
                  <a:lnTo>
                    <a:pt x="2815" y="903"/>
                  </a:lnTo>
                  <a:lnTo>
                    <a:pt x="2747" y="1046"/>
                  </a:lnTo>
                  <a:lnTo>
                    <a:pt x="2680" y="1182"/>
                  </a:lnTo>
                  <a:lnTo>
                    <a:pt x="2604" y="1317"/>
                  </a:lnTo>
                  <a:lnTo>
                    <a:pt x="2529" y="1452"/>
                  </a:lnTo>
                  <a:lnTo>
                    <a:pt x="2454" y="1588"/>
                  </a:lnTo>
                  <a:lnTo>
                    <a:pt x="2364" y="1716"/>
                  </a:lnTo>
                  <a:lnTo>
                    <a:pt x="2281" y="1844"/>
                  </a:lnTo>
                  <a:lnTo>
                    <a:pt x="2190" y="1964"/>
                  </a:lnTo>
                  <a:lnTo>
                    <a:pt x="2093" y="2092"/>
                  </a:lnTo>
                  <a:lnTo>
                    <a:pt x="1995" y="2205"/>
                  </a:lnTo>
                  <a:lnTo>
                    <a:pt x="1890" y="2325"/>
                  </a:lnTo>
                  <a:lnTo>
                    <a:pt x="1784" y="2438"/>
                  </a:lnTo>
                  <a:lnTo>
                    <a:pt x="1679" y="2544"/>
                  </a:lnTo>
                  <a:lnTo>
                    <a:pt x="1566" y="2649"/>
                  </a:lnTo>
                  <a:lnTo>
                    <a:pt x="1453" y="2754"/>
                  </a:lnTo>
                  <a:lnTo>
                    <a:pt x="1333" y="2852"/>
                  </a:lnTo>
                  <a:lnTo>
                    <a:pt x="1212" y="2950"/>
                  </a:lnTo>
                  <a:lnTo>
                    <a:pt x="1084" y="3040"/>
                  </a:lnTo>
                  <a:lnTo>
                    <a:pt x="956" y="3130"/>
                  </a:lnTo>
                  <a:lnTo>
                    <a:pt x="829" y="3213"/>
                  </a:lnTo>
                  <a:lnTo>
                    <a:pt x="701" y="3296"/>
                  </a:lnTo>
                  <a:lnTo>
                    <a:pt x="565" y="3371"/>
                  </a:lnTo>
                  <a:lnTo>
                    <a:pt x="430" y="3439"/>
                  </a:lnTo>
                  <a:lnTo>
                    <a:pt x="287" y="3514"/>
                  </a:lnTo>
                  <a:lnTo>
                    <a:pt x="144" y="3574"/>
                  </a:lnTo>
                  <a:lnTo>
                    <a:pt x="1" y="3635"/>
                  </a:lnTo>
                  <a:lnTo>
                    <a:pt x="144" y="3695"/>
                  </a:lnTo>
                  <a:lnTo>
                    <a:pt x="287" y="3763"/>
                  </a:lnTo>
                  <a:lnTo>
                    <a:pt x="430" y="3830"/>
                  </a:lnTo>
                  <a:lnTo>
                    <a:pt x="565" y="3905"/>
                  </a:lnTo>
                  <a:lnTo>
                    <a:pt x="701" y="3981"/>
                  </a:lnTo>
                  <a:lnTo>
                    <a:pt x="829" y="4063"/>
                  </a:lnTo>
                  <a:lnTo>
                    <a:pt x="956" y="4146"/>
                  </a:lnTo>
                  <a:lnTo>
                    <a:pt x="1084" y="4237"/>
                  </a:lnTo>
                  <a:lnTo>
                    <a:pt x="1212" y="4327"/>
                  </a:lnTo>
                  <a:lnTo>
                    <a:pt x="1333" y="4425"/>
                  </a:lnTo>
                  <a:lnTo>
                    <a:pt x="1453" y="4522"/>
                  </a:lnTo>
                  <a:lnTo>
                    <a:pt x="1566" y="4628"/>
                  </a:lnTo>
                  <a:lnTo>
                    <a:pt x="1679" y="4733"/>
                  </a:lnTo>
                  <a:lnTo>
                    <a:pt x="1784" y="4839"/>
                  </a:lnTo>
                  <a:lnTo>
                    <a:pt x="1890" y="4951"/>
                  </a:lnTo>
                  <a:lnTo>
                    <a:pt x="1995" y="5064"/>
                  </a:lnTo>
                  <a:lnTo>
                    <a:pt x="2093" y="5185"/>
                  </a:lnTo>
                  <a:lnTo>
                    <a:pt x="2190" y="5305"/>
                  </a:lnTo>
                  <a:lnTo>
                    <a:pt x="2281" y="5433"/>
                  </a:lnTo>
                  <a:lnTo>
                    <a:pt x="2364" y="5561"/>
                  </a:lnTo>
                  <a:lnTo>
                    <a:pt x="2454" y="5689"/>
                  </a:lnTo>
                  <a:lnTo>
                    <a:pt x="2529" y="5817"/>
                  </a:lnTo>
                  <a:lnTo>
                    <a:pt x="2604" y="5952"/>
                  </a:lnTo>
                  <a:lnTo>
                    <a:pt x="2680" y="6095"/>
                  </a:lnTo>
                  <a:lnTo>
                    <a:pt x="2747" y="6231"/>
                  </a:lnTo>
                  <a:lnTo>
                    <a:pt x="2815" y="6374"/>
                  </a:lnTo>
                  <a:lnTo>
                    <a:pt x="2875" y="6516"/>
                  </a:lnTo>
                  <a:lnTo>
                    <a:pt x="2928" y="6667"/>
                  </a:lnTo>
                  <a:lnTo>
                    <a:pt x="2981" y="6810"/>
                  </a:lnTo>
                  <a:lnTo>
                    <a:pt x="3033" y="6960"/>
                  </a:lnTo>
                  <a:lnTo>
                    <a:pt x="3071" y="7118"/>
                  </a:lnTo>
                  <a:lnTo>
                    <a:pt x="3108" y="7269"/>
                  </a:lnTo>
                  <a:lnTo>
                    <a:pt x="3146" y="7118"/>
                  </a:lnTo>
                  <a:lnTo>
                    <a:pt x="3191" y="6960"/>
                  </a:lnTo>
                  <a:lnTo>
                    <a:pt x="3236" y="6810"/>
                  </a:lnTo>
                  <a:lnTo>
                    <a:pt x="3289" y="6667"/>
                  </a:lnTo>
                  <a:lnTo>
                    <a:pt x="3349" y="6516"/>
                  </a:lnTo>
                  <a:lnTo>
                    <a:pt x="3409" y="6374"/>
                  </a:lnTo>
                  <a:lnTo>
                    <a:pt x="3470" y="6231"/>
                  </a:lnTo>
                  <a:lnTo>
                    <a:pt x="3545" y="6095"/>
                  </a:lnTo>
                  <a:lnTo>
                    <a:pt x="3613" y="5952"/>
                  </a:lnTo>
                  <a:lnTo>
                    <a:pt x="3688" y="5817"/>
                  </a:lnTo>
                  <a:lnTo>
                    <a:pt x="3771" y="5689"/>
                  </a:lnTo>
                  <a:lnTo>
                    <a:pt x="3853" y="5561"/>
                  </a:lnTo>
                  <a:lnTo>
                    <a:pt x="3944" y="5433"/>
                  </a:lnTo>
                  <a:lnTo>
                    <a:pt x="4034" y="5305"/>
                  </a:lnTo>
                  <a:lnTo>
                    <a:pt x="4132" y="5185"/>
                  </a:lnTo>
                  <a:lnTo>
                    <a:pt x="4230" y="5064"/>
                  </a:lnTo>
                  <a:lnTo>
                    <a:pt x="4335" y="4951"/>
                  </a:lnTo>
                  <a:lnTo>
                    <a:pt x="4440" y="4839"/>
                  </a:lnTo>
                  <a:lnTo>
                    <a:pt x="4546" y="4733"/>
                  </a:lnTo>
                  <a:lnTo>
                    <a:pt x="4659" y="4628"/>
                  </a:lnTo>
                  <a:lnTo>
                    <a:pt x="4771" y="4522"/>
                  </a:lnTo>
                  <a:lnTo>
                    <a:pt x="4892" y="4425"/>
                  </a:lnTo>
                  <a:lnTo>
                    <a:pt x="5012" y="4327"/>
                  </a:lnTo>
                  <a:lnTo>
                    <a:pt x="5133" y="4237"/>
                  </a:lnTo>
                  <a:lnTo>
                    <a:pt x="5260" y="4146"/>
                  </a:lnTo>
                  <a:lnTo>
                    <a:pt x="5396" y="4063"/>
                  </a:lnTo>
                  <a:lnTo>
                    <a:pt x="5524" y="3981"/>
                  </a:lnTo>
                  <a:lnTo>
                    <a:pt x="5659" y="3905"/>
                  </a:lnTo>
                  <a:lnTo>
                    <a:pt x="5795" y="3830"/>
                  </a:lnTo>
                  <a:lnTo>
                    <a:pt x="5938" y="3763"/>
                  </a:lnTo>
                  <a:lnTo>
                    <a:pt x="6081" y="3695"/>
                  </a:lnTo>
                  <a:lnTo>
                    <a:pt x="6224" y="3635"/>
                  </a:lnTo>
                  <a:lnTo>
                    <a:pt x="6081" y="3574"/>
                  </a:lnTo>
                  <a:lnTo>
                    <a:pt x="5938" y="3514"/>
                  </a:lnTo>
                  <a:lnTo>
                    <a:pt x="5795" y="3439"/>
                  </a:lnTo>
                  <a:lnTo>
                    <a:pt x="5659" y="3371"/>
                  </a:lnTo>
                  <a:lnTo>
                    <a:pt x="5524" y="3296"/>
                  </a:lnTo>
                  <a:lnTo>
                    <a:pt x="5396" y="3213"/>
                  </a:lnTo>
                  <a:lnTo>
                    <a:pt x="5260" y="3130"/>
                  </a:lnTo>
                  <a:lnTo>
                    <a:pt x="5133" y="3040"/>
                  </a:lnTo>
                  <a:lnTo>
                    <a:pt x="5012" y="2950"/>
                  </a:lnTo>
                  <a:lnTo>
                    <a:pt x="4892" y="2852"/>
                  </a:lnTo>
                  <a:lnTo>
                    <a:pt x="4771" y="2754"/>
                  </a:lnTo>
                  <a:lnTo>
                    <a:pt x="4659" y="2649"/>
                  </a:lnTo>
                  <a:lnTo>
                    <a:pt x="4546" y="2544"/>
                  </a:lnTo>
                  <a:lnTo>
                    <a:pt x="4440" y="2438"/>
                  </a:lnTo>
                  <a:lnTo>
                    <a:pt x="4335" y="2325"/>
                  </a:lnTo>
                  <a:lnTo>
                    <a:pt x="4230" y="2205"/>
                  </a:lnTo>
                  <a:lnTo>
                    <a:pt x="4132" y="2092"/>
                  </a:lnTo>
                  <a:lnTo>
                    <a:pt x="4034" y="1964"/>
                  </a:lnTo>
                  <a:lnTo>
                    <a:pt x="3944" y="1844"/>
                  </a:lnTo>
                  <a:lnTo>
                    <a:pt x="3853" y="1716"/>
                  </a:lnTo>
                  <a:lnTo>
                    <a:pt x="3771" y="1588"/>
                  </a:lnTo>
                  <a:lnTo>
                    <a:pt x="3688" y="1452"/>
                  </a:lnTo>
                  <a:lnTo>
                    <a:pt x="3613" y="1317"/>
                  </a:lnTo>
                  <a:lnTo>
                    <a:pt x="3545" y="1182"/>
                  </a:lnTo>
                  <a:lnTo>
                    <a:pt x="3470" y="1046"/>
                  </a:lnTo>
                  <a:lnTo>
                    <a:pt x="3409" y="903"/>
                  </a:lnTo>
                  <a:lnTo>
                    <a:pt x="3349" y="753"/>
                  </a:lnTo>
                  <a:lnTo>
                    <a:pt x="3289" y="610"/>
                  </a:lnTo>
                  <a:lnTo>
                    <a:pt x="3236" y="459"/>
                  </a:lnTo>
                  <a:lnTo>
                    <a:pt x="3191" y="309"/>
                  </a:lnTo>
                  <a:lnTo>
                    <a:pt x="3146" y="158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145375" y="1045300"/>
              <a:ext cx="72825" cy="85050"/>
            </a:xfrm>
            <a:custGeom>
              <a:avLst/>
              <a:gdLst/>
              <a:ahLst/>
              <a:cxnLst/>
              <a:rect l="l" t="t" r="r" b="b"/>
              <a:pathLst>
                <a:path w="2913" h="3402" extrusionOk="0">
                  <a:moveTo>
                    <a:pt x="1453" y="1"/>
                  </a:moveTo>
                  <a:lnTo>
                    <a:pt x="1416" y="144"/>
                  </a:lnTo>
                  <a:lnTo>
                    <a:pt x="1370" y="287"/>
                  </a:lnTo>
                  <a:lnTo>
                    <a:pt x="1318" y="422"/>
                  </a:lnTo>
                  <a:lnTo>
                    <a:pt x="1258" y="550"/>
                  </a:lnTo>
                  <a:lnTo>
                    <a:pt x="1182" y="678"/>
                  </a:lnTo>
                  <a:lnTo>
                    <a:pt x="1107" y="806"/>
                  </a:lnTo>
                  <a:lnTo>
                    <a:pt x="1024" y="919"/>
                  </a:lnTo>
                  <a:lnTo>
                    <a:pt x="934" y="1032"/>
                  </a:lnTo>
                  <a:lnTo>
                    <a:pt x="836" y="1137"/>
                  </a:lnTo>
                  <a:lnTo>
                    <a:pt x="731" y="1242"/>
                  </a:lnTo>
                  <a:lnTo>
                    <a:pt x="625" y="1332"/>
                  </a:lnTo>
                  <a:lnTo>
                    <a:pt x="505" y="1423"/>
                  </a:lnTo>
                  <a:lnTo>
                    <a:pt x="385" y="1506"/>
                  </a:lnTo>
                  <a:lnTo>
                    <a:pt x="264" y="1581"/>
                  </a:lnTo>
                  <a:lnTo>
                    <a:pt x="136" y="1641"/>
                  </a:lnTo>
                  <a:lnTo>
                    <a:pt x="1" y="1701"/>
                  </a:lnTo>
                  <a:lnTo>
                    <a:pt x="136" y="1761"/>
                  </a:lnTo>
                  <a:lnTo>
                    <a:pt x="264" y="1829"/>
                  </a:lnTo>
                  <a:lnTo>
                    <a:pt x="385" y="1904"/>
                  </a:lnTo>
                  <a:lnTo>
                    <a:pt x="505" y="1980"/>
                  </a:lnTo>
                  <a:lnTo>
                    <a:pt x="625" y="2070"/>
                  </a:lnTo>
                  <a:lnTo>
                    <a:pt x="731" y="2168"/>
                  </a:lnTo>
                  <a:lnTo>
                    <a:pt x="836" y="2266"/>
                  </a:lnTo>
                  <a:lnTo>
                    <a:pt x="934" y="2371"/>
                  </a:lnTo>
                  <a:lnTo>
                    <a:pt x="1024" y="2484"/>
                  </a:lnTo>
                  <a:lnTo>
                    <a:pt x="1107" y="2604"/>
                  </a:lnTo>
                  <a:lnTo>
                    <a:pt x="1182" y="2725"/>
                  </a:lnTo>
                  <a:lnTo>
                    <a:pt x="1258" y="2852"/>
                  </a:lnTo>
                  <a:lnTo>
                    <a:pt x="1318" y="2980"/>
                  </a:lnTo>
                  <a:lnTo>
                    <a:pt x="1370" y="3123"/>
                  </a:lnTo>
                  <a:lnTo>
                    <a:pt x="1416" y="3259"/>
                  </a:lnTo>
                  <a:lnTo>
                    <a:pt x="1453" y="3402"/>
                  </a:lnTo>
                  <a:lnTo>
                    <a:pt x="1491" y="3259"/>
                  </a:lnTo>
                  <a:lnTo>
                    <a:pt x="1543" y="3123"/>
                  </a:lnTo>
                  <a:lnTo>
                    <a:pt x="1596" y="2980"/>
                  </a:lnTo>
                  <a:lnTo>
                    <a:pt x="1656" y="2852"/>
                  </a:lnTo>
                  <a:lnTo>
                    <a:pt x="1724" y="2725"/>
                  </a:lnTo>
                  <a:lnTo>
                    <a:pt x="1807" y="2604"/>
                  </a:lnTo>
                  <a:lnTo>
                    <a:pt x="1890" y="2484"/>
                  </a:lnTo>
                  <a:lnTo>
                    <a:pt x="1980" y="2371"/>
                  </a:lnTo>
                  <a:lnTo>
                    <a:pt x="2078" y="2266"/>
                  </a:lnTo>
                  <a:lnTo>
                    <a:pt x="2183" y="2168"/>
                  </a:lnTo>
                  <a:lnTo>
                    <a:pt x="2288" y="2070"/>
                  </a:lnTo>
                  <a:lnTo>
                    <a:pt x="2401" y="1980"/>
                  </a:lnTo>
                  <a:lnTo>
                    <a:pt x="2522" y="1904"/>
                  </a:lnTo>
                  <a:lnTo>
                    <a:pt x="2650" y="1829"/>
                  </a:lnTo>
                  <a:lnTo>
                    <a:pt x="2777" y="1761"/>
                  </a:lnTo>
                  <a:lnTo>
                    <a:pt x="2913" y="1701"/>
                  </a:lnTo>
                  <a:lnTo>
                    <a:pt x="2777" y="1641"/>
                  </a:lnTo>
                  <a:lnTo>
                    <a:pt x="2650" y="1581"/>
                  </a:lnTo>
                  <a:lnTo>
                    <a:pt x="2522" y="1506"/>
                  </a:lnTo>
                  <a:lnTo>
                    <a:pt x="2401" y="1423"/>
                  </a:lnTo>
                  <a:lnTo>
                    <a:pt x="2288" y="1332"/>
                  </a:lnTo>
                  <a:lnTo>
                    <a:pt x="2183" y="1242"/>
                  </a:lnTo>
                  <a:lnTo>
                    <a:pt x="2078" y="1137"/>
                  </a:lnTo>
                  <a:lnTo>
                    <a:pt x="1980" y="1032"/>
                  </a:lnTo>
                  <a:lnTo>
                    <a:pt x="1890" y="919"/>
                  </a:lnTo>
                  <a:lnTo>
                    <a:pt x="1807" y="806"/>
                  </a:lnTo>
                  <a:lnTo>
                    <a:pt x="1724" y="678"/>
                  </a:lnTo>
                  <a:lnTo>
                    <a:pt x="1656" y="550"/>
                  </a:lnTo>
                  <a:lnTo>
                    <a:pt x="1596" y="422"/>
                  </a:lnTo>
                  <a:lnTo>
                    <a:pt x="1543" y="287"/>
                  </a:lnTo>
                  <a:lnTo>
                    <a:pt x="1491" y="14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864150" y="1949550"/>
              <a:ext cx="72825" cy="85075"/>
            </a:xfrm>
            <a:custGeom>
              <a:avLst/>
              <a:gdLst/>
              <a:ahLst/>
              <a:cxnLst/>
              <a:rect l="l" t="t" r="r" b="b"/>
              <a:pathLst>
                <a:path w="2913" h="3403" extrusionOk="0">
                  <a:moveTo>
                    <a:pt x="1461" y="1"/>
                  </a:moveTo>
                  <a:lnTo>
                    <a:pt x="1423" y="144"/>
                  </a:lnTo>
                  <a:lnTo>
                    <a:pt x="1370" y="287"/>
                  </a:lnTo>
                  <a:lnTo>
                    <a:pt x="1318" y="422"/>
                  </a:lnTo>
                  <a:lnTo>
                    <a:pt x="1257" y="558"/>
                  </a:lnTo>
                  <a:lnTo>
                    <a:pt x="1182" y="678"/>
                  </a:lnTo>
                  <a:lnTo>
                    <a:pt x="1107" y="806"/>
                  </a:lnTo>
                  <a:lnTo>
                    <a:pt x="1024" y="919"/>
                  </a:lnTo>
                  <a:lnTo>
                    <a:pt x="934" y="1032"/>
                  </a:lnTo>
                  <a:lnTo>
                    <a:pt x="836" y="1137"/>
                  </a:lnTo>
                  <a:lnTo>
                    <a:pt x="731" y="1243"/>
                  </a:lnTo>
                  <a:lnTo>
                    <a:pt x="625" y="1333"/>
                  </a:lnTo>
                  <a:lnTo>
                    <a:pt x="512" y="1423"/>
                  </a:lnTo>
                  <a:lnTo>
                    <a:pt x="392" y="1506"/>
                  </a:lnTo>
                  <a:lnTo>
                    <a:pt x="264" y="1581"/>
                  </a:lnTo>
                  <a:lnTo>
                    <a:pt x="136" y="1641"/>
                  </a:lnTo>
                  <a:lnTo>
                    <a:pt x="1" y="1702"/>
                  </a:lnTo>
                  <a:lnTo>
                    <a:pt x="136" y="1762"/>
                  </a:lnTo>
                  <a:lnTo>
                    <a:pt x="264" y="1829"/>
                  </a:lnTo>
                  <a:lnTo>
                    <a:pt x="392" y="1905"/>
                  </a:lnTo>
                  <a:lnTo>
                    <a:pt x="512" y="1987"/>
                  </a:lnTo>
                  <a:lnTo>
                    <a:pt x="625" y="2070"/>
                  </a:lnTo>
                  <a:lnTo>
                    <a:pt x="731" y="2168"/>
                  </a:lnTo>
                  <a:lnTo>
                    <a:pt x="836" y="2266"/>
                  </a:lnTo>
                  <a:lnTo>
                    <a:pt x="934" y="2371"/>
                  </a:lnTo>
                  <a:lnTo>
                    <a:pt x="1024" y="2484"/>
                  </a:lnTo>
                  <a:lnTo>
                    <a:pt x="1107" y="2604"/>
                  </a:lnTo>
                  <a:lnTo>
                    <a:pt x="1182" y="2725"/>
                  </a:lnTo>
                  <a:lnTo>
                    <a:pt x="1257" y="2853"/>
                  </a:lnTo>
                  <a:lnTo>
                    <a:pt x="1318" y="2988"/>
                  </a:lnTo>
                  <a:lnTo>
                    <a:pt x="1370" y="3124"/>
                  </a:lnTo>
                  <a:lnTo>
                    <a:pt x="1423" y="3259"/>
                  </a:lnTo>
                  <a:lnTo>
                    <a:pt x="1461" y="3402"/>
                  </a:lnTo>
                  <a:lnTo>
                    <a:pt x="1498" y="3259"/>
                  </a:lnTo>
                  <a:lnTo>
                    <a:pt x="1543" y="3124"/>
                  </a:lnTo>
                  <a:lnTo>
                    <a:pt x="1596" y="2988"/>
                  </a:lnTo>
                  <a:lnTo>
                    <a:pt x="1656" y="2853"/>
                  </a:lnTo>
                  <a:lnTo>
                    <a:pt x="1731" y="2725"/>
                  </a:lnTo>
                  <a:lnTo>
                    <a:pt x="1807" y="2604"/>
                  </a:lnTo>
                  <a:lnTo>
                    <a:pt x="1889" y="2484"/>
                  </a:lnTo>
                  <a:lnTo>
                    <a:pt x="1980" y="2371"/>
                  </a:lnTo>
                  <a:lnTo>
                    <a:pt x="2078" y="2266"/>
                  </a:lnTo>
                  <a:lnTo>
                    <a:pt x="2183" y="2168"/>
                  </a:lnTo>
                  <a:lnTo>
                    <a:pt x="2288" y="2070"/>
                  </a:lnTo>
                  <a:lnTo>
                    <a:pt x="2409" y="1987"/>
                  </a:lnTo>
                  <a:lnTo>
                    <a:pt x="2529" y="1905"/>
                  </a:lnTo>
                  <a:lnTo>
                    <a:pt x="2649" y="1829"/>
                  </a:lnTo>
                  <a:lnTo>
                    <a:pt x="2777" y="1762"/>
                  </a:lnTo>
                  <a:lnTo>
                    <a:pt x="2913" y="1702"/>
                  </a:lnTo>
                  <a:lnTo>
                    <a:pt x="2777" y="1641"/>
                  </a:lnTo>
                  <a:lnTo>
                    <a:pt x="2649" y="1581"/>
                  </a:lnTo>
                  <a:lnTo>
                    <a:pt x="2529" y="1506"/>
                  </a:lnTo>
                  <a:lnTo>
                    <a:pt x="2409" y="1423"/>
                  </a:lnTo>
                  <a:lnTo>
                    <a:pt x="2288" y="1333"/>
                  </a:lnTo>
                  <a:lnTo>
                    <a:pt x="2183" y="1243"/>
                  </a:lnTo>
                  <a:lnTo>
                    <a:pt x="2078" y="1137"/>
                  </a:lnTo>
                  <a:lnTo>
                    <a:pt x="1980" y="1032"/>
                  </a:lnTo>
                  <a:lnTo>
                    <a:pt x="1889" y="919"/>
                  </a:lnTo>
                  <a:lnTo>
                    <a:pt x="1807" y="806"/>
                  </a:lnTo>
                  <a:lnTo>
                    <a:pt x="1731" y="678"/>
                  </a:lnTo>
                  <a:lnTo>
                    <a:pt x="1656" y="558"/>
                  </a:lnTo>
                  <a:lnTo>
                    <a:pt x="1596" y="422"/>
                  </a:lnTo>
                  <a:lnTo>
                    <a:pt x="1543" y="287"/>
                  </a:lnTo>
                  <a:lnTo>
                    <a:pt x="1498" y="144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391800" y="1511250"/>
              <a:ext cx="72825" cy="85050"/>
            </a:xfrm>
            <a:custGeom>
              <a:avLst/>
              <a:gdLst/>
              <a:ahLst/>
              <a:cxnLst/>
              <a:rect l="l" t="t" r="r" b="b"/>
              <a:pathLst>
                <a:path w="2913" h="3402" extrusionOk="0">
                  <a:moveTo>
                    <a:pt x="1461" y="1"/>
                  </a:moveTo>
                  <a:lnTo>
                    <a:pt x="1423" y="144"/>
                  </a:lnTo>
                  <a:lnTo>
                    <a:pt x="1370" y="287"/>
                  </a:lnTo>
                  <a:lnTo>
                    <a:pt x="1318" y="422"/>
                  </a:lnTo>
                  <a:lnTo>
                    <a:pt x="1257" y="550"/>
                  </a:lnTo>
                  <a:lnTo>
                    <a:pt x="1190" y="678"/>
                  </a:lnTo>
                  <a:lnTo>
                    <a:pt x="1107" y="806"/>
                  </a:lnTo>
                  <a:lnTo>
                    <a:pt x="1024" y="919"/>
                  </a:lnTo>
                  <a:lnTo>
                    <a:pt x="934" y="1032"/>
                  </a:lnTo>
                  <a:lnTo>
                    <a:pt x="836" y="1137"/>
                  </a:lnTo>
                  <a:lnTo>
                    <a:pt x="731" y="1242"/>
                  </a:lnTo>
                  <a:lnTo>
                    <a:pt x="625" y="1333"/>
                  </a:lnTo>
                  <a:lnTo>
                    <a:pt x="512" y="1423"/>
                  </a:lnTo>
                  <a:lnTo>
                    <a:pt x="392" y="1506"/>
                  </a:lnTo>
                  <a:lnTo>
                    <a:pt x="264" y="1573"/>
                  </a:lnTo>
                  <a:lnTo>
                    <a:pt x="136" y="1641"/>
                  </a:lnTo>
                  <a:lnTo>
                    <a:pt x="1" y="1701"/>
                  </a:lnTo>
                  <a:lnTo>
                    <a:pt x="136" y="1762"/>
                  </a:lnTo>
                  <a:lnTo>
                    <a:pt x="264" y="1829"/>
                  </a:lnTo>
                  <a:lnTo>
                    <a:pt x="392" y="1905"/>
                  </a:lnTo>
                  <a:lnTo>
                    <a:pt x="512" y="1980"/>
                  </a:lnTo>
                  <a:lnTo>
                    <a:pt x="625" y="2070"/>
                  </a:lnTo>
                  <a:lnTo>
                    <a:pt x="731" y="2168"/>
                  </a:lnTo>
                  <a:lnTo>
                    <a:pt x="836" y="2266"/>
                  </a:lnTo>
                  <a:lnTo>
                    <a:pt x="934" y="2371"/>
                  </a:lnTo>
                  <a:lnTo>
                    <a:pt x="1024" y="2484"/>
                  </a:lnTo>
                  <a:lnTo>
                    <a:pt x="1107" y="2604"/>
                  </a:lnTo>
                  <a:lnTo>
                    <a:pt x="1190" y="2725"/>
                  </a:lnTo>
                  <a:lnTo>
                    <a:pt x="1257" y="2853"/>
                  </a:lnTo>
                  <a:lnTo>
                    <a:pt x="1318" y="2981"/>
                  </a:lnTo>
                  <a:lnTo>
                    <a:pt x="1370" y="3116"/>
                  </a:lnTo>
                  <a:lnTo>
                    <a:pt x="1423" y="3259"/>
                  </a:lnTo>
                  <a:lnTo>
                    <a:pt x="1461" y="3402"/>
                  </a:lnTo>
                  <a:lnTo>
                    <a:pt x="1498" y="3259"/>
                  </a:lnTo>
                  <a:lnTo>
                    <a:pt x="1543" y="3116"/>
                  </a:lnTo>
                  <a:lnTo>
                    <a:pt x="1596" y="2981"/>
                  </a:lnTo>
                  <a:lnTo>
                    <a:pt x="1656" y="2853"/>
                  </a:lnTo>
                  <a:lnTo>
                    <a:pt x="1731" y="2725"/>
                  </a:lnTo>
                  <a:lnTo>
                    <a:pt x="1807" y="2604"/>
                  </a:lnTo>
                  <a:lnTo>
                    <a:pt x="1889" y="2484"/>
                  </a:lnTo>
                  <a:lnTo>
                    <a:pt x="1980" y="2371"/>
                  </a:lnTo>
                  <a:lnTo>
                    <a:pt x="2078" y="2266"/>
                  </a:lnTo>
                  <a:lnTo>
                    <a:pt x="2183" y="2168"/>
                  </a:lnTo>
                  <a:lnTo>
                    <a:pt x="2288" y="2070"/>
                  </a:lnTo>
                  <a:lnTo>
                    <a:pt x="2409" y="1980"/>
                  </a:lnTo>
                  <a:lnTo>
                    <a:pt x="2529" y="1905"/>
                  </a:lnTo>
                  <a:lnTo>
                    <a:pt x="2649" y="1829"/>
                  </a:lnTo>
                  <a:lnTo>
                    <a:pt x="2777" y="1762"/>
                  </a:lnTo>
                  <a:lnTo>
                    <a:pt x="2913" y="1701"/>
                  </a:lnTo>
                  <a:lnTo>
                    <a:pt x="2777" y="1641"/>
                  </a:lnTo>
                  <a:lnTo>
                    <a:pt x="2649" y="1573"/>
                  </a:lnTo>
                  <a:lnTo>
                    <a:pt x="2529" y="1506"/>
                  </a:lnTo>
                  <a:lnTo>
                    <a:pt x="2409" y="1423"/>
                  </a:lnTo>
                  <a:lnTo>
                    <a:pt x="2288" y="1333"/>
                  </a:lnTo>
                  <a:lnTo>
                    <a:pt x="2183" y="1242"/>
                  </a:lnTo>
                  <a:lnTo>
                    <a:pt x="2078" y="1137"/>
                  </a:lnTo>
                  <a:lnTo>
                    <a:pt x="1980" y="1032"/>
                  </a:lnTo>
                  <a:lnTo>
                    <a:pt x="1889" y="919"/>
                  </a:lnTo>
                  <a:lnTo>
                    <a:pt x="1807" y="806"/>
                  </a:lnTo>
                  <a:lnTo>
                    <a:pt x="1731" y="678"/>
                  </a:lnTo>
                  <a:lnTo>
                    <a:pt x="1656" y="550"/>
                  </a:lnTo>
                  <a:lnTo>
                    <a:pt x="1596" y="422"/>
                  </a:lnTo>
                  <a:lnTo>
                    <a:pt x="1543" y="287"/>
                  </a:lnTo>
                  <a:lnTo>
                    <a:pt x="1498" y="144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64000" y="1720250"/>
              <a:ext cx="35575" cy="41400"/>
            </a:xfrm>
            <a:custGeom>
              <a:avLst/>
              <a:gdLst/>
              <a:ahLst/>
              <a:cxnLst/>
              <a:rect l="l" t="t" r="r" b="b"/>
              <a:pathLst>
                <a:path w="1423" h="1656" extrusionOk="0">
                  <a:moveTo>
                    <a:pt x="708" y="1"/>
                  </a:moveTo>
                  <a:lnTo>
                    <a:pt x="671" y="136"/>
                  </a:lnTo>
                  <a:lnTo>
                    <a:pt x="610" y="271"/>
                  </a:lnTo>
                  <a:lnTo>
                    <a:pt x="543" y="392"/>
                  </a:lnTo>
                  <a:lnTo>
                    <a:pt x="452" y="505"/>
                  </a:lnTo>
                  <a:lnTo>
                    <a:pt x="354" y="603"/>
                  </a:lnTo>
                  <a:lnTo>
                    <a:pt x="249" y="693"/>
                  </a:lnTo>
                  <a:lnTo>
                    <a:pt x="129" y="768"/>
                  </a:lnTo>
                  <a:lnTo>
                    <a:pt x="1" y="828"/>
                  </a:lnTo>
                  <a:lnTo>
                    <a:pt x="129" y="888"/>
                  </a:lnTo>
                  <a:lnTo>
                    <a:pt x="249" y="964"/>
                  </a:lnTo>
                  <a:lnTo>
                    <a:pt x="354" y="1054"/>
                  </a:lnTo>
                  <a:lnTo>
                    <a:pt x="452" y="1159"/>
                  </a:lnTo>
                  <a:lnTo>
                    <a:pt x="543" y="1265"/>
                  </a:lnTo>
                  <a:lnTo>
                    <a:pt x="610" y="1393"/>
                  </a:lnTo>
                  <a:lnTo>
                    <a:pt x="671" y="1521"/>
                  </a:lnTo>
                  <a:lnTo>
                    <a:pt x="708" y="1656"/>
                  </a:lnTo>
                  <a:lnTo>
                    <a:pt x="753" y="1521"/>
                  </a:lnTo>
                  <a:lnTo>
                    <a:pt x="806" y="1393"/>
                  </a:lnTo>
                  <a:lnTo>
                    <a:pt x="881" y="1265"/>
                  </a:lnTo>
                  <a:lnTo>
                    <a:pt x="964" y="1159"/>
                  </a:lnTo>
                  <a:lnTo>
                    <a:pt x="1062" y="1054"/>
                  </a:lnTo>
                  <a:lnTo>
                    <a:pt x="1175" y="964"/>
                  </a:lnTo>
                  <a:lnTo>
                    <a:pt x="1295" y="888"/>
                  </a:lnTo>
                  <a:lnTo>
                    <a:pt x="1423" y="828"/>
                  </a:lnTo>
                  <a:lnTo>
                    <a:pt x="1295" y="768"/>
                  </a:lnTo>
                  <a:lnTo>
                    <a:pt x="1175" y="693"/>
                  </a:lnTo>
                  <a:lnTo>
                    <a:pt x="1062" y="603"/>
                  </a:lnTo>
                  <a:lnTo>
                    <a:pt x="964" y="505"/>
                  </a:lnTo>
                  <a:lnTo>
                    <a:pt x="881" y="392"/>
                  </a:lnTo>
                  <a:lnTo>
                    <a:pt x="806" y="271"/>
                  </a:lnTo>
                  <a:lnTo>
                    <a:pt x="753" y="136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969700" y="1109650"/>
              <a:ext cx="35575" cy="41575"/>
            </a:xfrm>
            <a:custGeom>
              <a:avLst/>
              <a:gdLst/>
              <a:ahLst/>
              <a:cxnLst/>
              <a:rect l="l" t="t" r="r" b="b"/>
              <a:pathLst>
                <a:path w="1423" h="1663" extrusionOk="0">
                  <a:moveTo>
                    <a:pt x="715" y="0"/>
                  </a:moveTo>
                  <a:lnTo>
                    <a:pt x="670" y="135"/>
                  </a:lnTo>
                  <a:lnTo>
                    <a:pt x="617" y="271"/>
                  </a:lnTo>
                  <a:lnTo>
                    <a:pt x="542" y="391"/>
                  </a:lnTo>
                  <a:lnTo>
                    <a:pt x="459" y="504"/>
                  </a:lnTo>
                  <a:lnTo>
                    <a:pt x="361" y="602"/>
                  </a:lnTo>
                  <a:lnTo>
                    <a:pt x="248" y="692"/>
                  </a:lnTo>
                  <a:lnTo>
                    <a:pt x="128" y="768"/>
                  </a:lnTo>
                  <a:lnTo>
                    <a:pt x="0" y="828"/>
                  </a:lnTo>
                  <a:lnTo>
                    <a:pt x="128" y="888"/>
                  </a:lnTo>
                  <a:lnTo>
                    <a:pt x="248" y="963"/>
                  </a:lnTo>
                  <a:lnTo>
                    <a:pt x="361" y="1053"/>
                  </a:lnTo>
                  <a:lnTo>
                    <a:pt x="459" y="1159"/>
                  </a:lnTo>
                  <a:lnTo>
                    <a:pt x="542" y="1272"/>
                  </a:lnTo>
                  <a:lnTo>
                    <a:pt x="617" y="1392"/>
                  </a:lnTo>
                  <a:lnTo>
                    <a:pt x="670" y="1520"/>
                  </a:lnTo>
                  <a:lnTo>
                    <a:pt x="715" y="1663"/>
                  </a:lnTo>
                  <a:lnTo>
                    <a:pt x="752" y="1520"/>
                  </a:lnTo>
                  <a:lnTo>
                    <a:pt x="813" y="1392"/>
                  </a:lnTo>
                  <a:lnTo>
                    <a:pt x="880" y="1272"/>
                  </a:lnTo>
                  <a:lnTo>
                    <a:pt x="971" y="1159"/>
                  </a:lnTo>
                  <a:lnTo>
                    <a:pt x="1069" y="1053"/>
                  </a:lnTo>
                  <a:lnTo>
                    <a:pt x="1174" y="963"/>
                  </a:lnTo>
                  <a:lnTo>
                    <a:pt x="1294" y="888"/>
                  </a:lnTo>
                  <a:lnTo>
                    <a:pt x="1422" y="828"/>
                  </a:lnTo>
                  <a:lnTo>
                    <a:pt x="1294" y="768"/>
                  </a:lnTo>
                  <a:lnTo>
                    <a:pt x="1174" y="692"/>
                  </a:lnTo>
                  <a:lnTo>
                    <a:pt x="1069" y="602"/>
                  </a:lnTo>
                  <a:lnTo>
                    <a:pt x="971" y="504"/>
                  </a:lnTo>
                  <a:lnTo>
                    <a:pt x="880" y="391"/>
                  </a:lnTo>
                  <a:lnTo>
                    <a:pt x="813" y="271"/>
                  </a:lnTo>
                  <a:lnTo>
                    <a:pt x="752" y="135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467625" y="1800575"/>
              <a:ext cx="35575" cy="41600"/>
            </a:xfrm>
            <a:custGeom>
              <a:avLst/>
              <a:gdLst/>
              <a:ahLst/>
              <a:cxnLst/>
              <a:rect l="l" t="t" r="r" b="b"/>
              <a:pathLst>
                <a:path w="1423" h="1664" extrusionOk="0">
                  <a:moveTo>
                    <a:pt x="715" y="1"/>
                  </a:moveTo>
                  <a:lnTo>
                    <a:pt x="670" y="144"/>
                  </a:lnTo>
                  <a:lnTo>
                    <a:pt x="617" y="271"/>
                  </a:lnTo>
                  <a:lnTo>
                    <a:pt x="542" y="392"/>
                  </a:lnTo>
                  <a:lnTo>
                    <a:pt x="459" y="505"/>
                  </a:lnTo>
                  <a:lnTo>
                    <a:pt x="361" y="610"/>
                  </a:lnTo>
                  <a:lnTo>
                    <a:pt x="248" y="700"/>
                  </a:lnTo>
                  <a:lnTo>
                    <a:pt x="136" y="776"/>
                  </a:lnTo>
                  <a:lnTo>
                    <a:pt x="0" y="836"/>
                  </a:lnTo>
                  <a:lnTo>
                    <a:pt x="136" y="896"/>
                  </a:lnTo>
                  <a:lnTo>
                    <a:pt x="248" y="971"/>
                  </a:lnTo>
                  <a:lnTo>
                    <a:pt x="361" y="1062"/>
                  </a:lnTo>
                  <a:lnTo>
                    <a:pt x="459" y="1159"/>
                  </a:lnTo>
                  <a:lnTo>
                    <a:pt x="542" y="1272"/>
                  </a:lnTo>
                  <a:lnTo>
                    <a:pt x="617" y="1393"/>
                  </a:lnTo>
                  <a:lnTo>
                    <a:pt x="670" y="1528"/>
                  </a:lnTo>
                  <a:lnTo>
                    <a:pt x="715" y="1663"/>
                  </a:lnTo>
                  <a:lnTo>
                    <a:pt x="753" y="1528"/>
                  </a:lnTo>
                  <a:lnTo>
                    <a:pt x="813" y="1393"/>
                  </a:lnTo>
                  <a:lnTo>
                    <a:pt x="881" y="1272"/>
                  </a:lnTo>
                  <a:lnTo>
                    <a:pt x="971" y="1159"/>
                  </a:lnTo>
                  <a:lnTo>
                    <a:pt x="1069" y="1062"/>
                  </a:lnTo>
                  <a:lnTo>
                    <a:pt x="1174" y="971"/>
                  </a:lnTo>
                  <a:lnTo>
                    <a:pt x="1294" y="896"/>
                  </a:lnTo>
                  <a:lnTo>
                    <a:pt x="1422" y="836"/>
                  </a:lnTo>
                  <a:lnTo>
                    <a:pt x="1294" y="776"/>
                  </a:lnTo>
                  <a:lnTo>
                    <a:pt x="1174" y="700"/>
                  </a:lnTo>
                  <a:lnTo>
                    <a:pt x="1069" y="610"/>
                  </a:lnTo>
                  <a:lnTo>
                    <a:pt x="971" y="505"/>
                  </a:lnTo>
                  <a:lnTo>
                    <a:pt x="881" y="392"/>
                  </a:lnTo>
                  <a:lnTo>
                    <a:pt x="813" y="271"/>
                  </a:lnTo>
                  <a:lnTo>
                    <a:pt x="753" y="14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701625" y="2022925"/>
              <a:ext cx="155600" cy="181750"/>
            </a:xfrm>
            <a:custGeom>
              <a:avLst/>
              <a:gdLst/>
              <a:ahLst/>
              <a:cxnLst/>
              <a:rect l="l" t="t" r="r" b="b"/>
              <a:pathLst>
                <a:path w="6224" h="7270" extrusionOk="0">
                  <a:moveTo>
                    <a:pt x="3108" y="1"/>
                  </a:moveTo>
                  <a:lnTo>
                    <a:pt x="3071" y="159"/>
                  </a:lnTo>
                  <a:lnTo>
                    <a:pt x="3033" y="309"/>
                  </a:lnTo>
                  <a:lnTo>
                    <a:pt x="2980" y="460"/>
                  </a:lnTo>
                  <a:lnTo>
                    <a:pt x="2928" y="610"/>
                  </a:lnTo>
                  <a:lnTo>
                    <a:pt x="2875" y="753"/>
                  </a:lnTo>
                  <a:lnTo>
                    <a:pt x="2815" y="903"/>
                  </a:lnTo>
                  <a:lnTo>
                    <a:pt x="2747" y="1046"/>
                  </a:lnTo>
                  <a:lnTo>
                    <a:pt x="2679" y="1182"/>
                  </a:lnTo>
                  <a:lnTo>
                    <a:pt x="2612" y="1317"/>
                  </a:lnTo>
                  <a:lnTo>
                    <a:pt x="2529" y="1453"/>
                  </a:lnTo>
                  <a:lnTo>
                    <a:pt x="2454" y="1588"/>
                  </a:lnTo>
                  <a:lnTo>
                    <a:pt x="2363" y="1716"/>
                  </a:lnTo>
                  <a:lnTo>
                    <a:pt x="2281" y="1844"/>
                  </a:lnTo>
                  <a:lnTo>
                    <a:pt x="2190" y="1964"/>
                  </a:lnTo>
                  <a:lnTo>
                    <a:pt x="2092" y="2092"/>
                  </a:lnTo>
                  <a:lnTo>
                    <a:pt x="1995" y="2205"/>
                  </a:lnTo>
                  <a:lnTo>
                    <a:pt x="1889" y="2326"/>
                  </a:lnTo>
                  <a:lnTo>
                    <a:pt x="1784" y="2438"/>
                  </a:lnTo>
                  <a:lnTo>
                    <a:pt x="1679" y="2544"/>
                  </a:lnTo>
                  <a:lnTo>
                    <a:pt x="1566" y="2649"/>
                  </a:lnTo>
                  <a:lnTo>
                    <a:pt x="1453" y="2754"/>
                  </a:lnTo>
                  <a:lnTo>
                    <a:pt x="1332" y="2852"/>
                  </a:lnTo>
                  <a:lnTo>
                    <a:pt x="1212" y="2950"/>
                  </a:lnTo>
                  <a:lnTo>
                    <a:pt x="1084" y="3040"/>
                  </a:lnTo>
                  <a:lnTo>
                    <a:pt x="956" y="3131"/>
                  </a:lnTo>
                  <a:lnTo>
                    <a:pt x="828" y="3213"/>
                  </a:lnTo>
                  <a:lnTo>
                    <a:pt x="700" y="3296"/>
                  </a:lnTo>
                  <a:lnTo>
                    <a:pt x="565" y="3372"/>
                  </a:lnTo>
                  <a:lnTo>
                    <a:pt x="430" y="3439"/>
                  </a:lnTo>
                  <a:lnTo>
                    <a:pt x="287" y="3514"/>
                  </a:lnTo>
                  <a:lnTo>
                    <a:pt x="144" y="3575"/>
                  </a:lnTo>
                  <a:lnTo>
                    <a:pt x="1" y="3635"/>
                  </a:lnTo>
                  <a:lnTo>
                    <a:pt x="144" y="3695"/>
                  </a:lnTo>
                  <a:lnTo>
                    <a:pt x="287" y="3763"/>
                  </a:lnTo>
                  <a:lnTo>
                    <a:pt x="430" y="3831"/>
                  </a:lnTo>
                  <a:lnTo>
                    <a:pt x="565" y="3906"/>
                  </a:lnTo>
                  <a:lnTo>
                    <a:pt x="700" y="3981"/>
                  </a:lnTo>
                  <a:lnTo>
                    <a:pt x="828" y="4064"/>
                  </a:lnTo>
                  <a:lnTo>
                    <a:pt x="956" y="4147"/>
                  </a:lnTo>
                  <a:lnTo>
                    <a:pt x="1084" y="4237"/>
                  </a:lnTo>
                  <a:lnTo>
                    <a:pt x="1212" y="4327"/>
                  </a:lnTo>
                  <a:lnTo>
                    <a:pt x="1332" y="4425"/>
                  </a:lnTo>
                  <a:lnTo>
                    <a:pt x="1453" y="4523"/>
                  </a:lnTo>
                  <a:lnTo>
                    <a:pt x="1566" y="4628"/>
                  </a:lnTo>
                  <a:lnTo>
                    <a:pt x="1679" y="4733"/>
                  </a:lnTo>
                  <a:lnTo>
                    <a:pt x="1784" y="4839"/>
                  </a:lnTo>
                  <a:lnTo>
                    <a:pt x="1889" y="4952"/>
                  </a:lnTo>
                  <a:lnTo>
                    <a:pt x="1995" y="5065"/>
                  </a:lnTo>
                  <a:lnTo>
                    <a:pt x="2092" y="5185"/>
                  </a:lnTo>
                  <a:lnTo>
                    <a:pt x="2190" y="5305"/>
                  </a:lnTo>
                  <a:lnTo>
                    <a:pt x="2281" y="5433"/>
                  </a:lnTo>
                  <a:lnTo>
                    <a:pt x="2363" y="5561"/>
                  </a:lnTo>
                  <a:lnTo>
                    <a:pt x="2454" y="5689"/>
                  </a:lnTo>
                  <a:lnTo>
                    <a:pt x="2529" y="5817"/>
                  </a:lnTo>
                  <a:lnTo>
                    <a:pt x="2612" y="5952"/>
                  </a:lnTo>
                  <a:lnTo>
                    <a:pt x="2679" y="6095"/>
                  </a:lnTo>
                  <a:lnTo>
                    <a:pt x="2747" y="6231"/>
                  </a:lnTo>
                  <a:lnTo>
                    <a:pt x="2815" y="6374"/>
                  </a:lnTo>
                  <a:lnTo>
                    <a:pt x="2875" y="6517"/>
                  </a:lnTo>
                  <a:lnTo>
                    <a:pt x="2928" y="6667"/>
                  </a:lnTo>
                  <a:lnTo>
                    <a:pt x="2980" y="6810"/>
                  </a:lnTo>
                  <a:lnTo>
                    <a:pt x="3033" y="6961"/>
                  </a:lnTo>
                  <a:lnTo>
                    <a:pt x="3071" y="7119"/>
                  </a:lnTo>
                  <a:lnTo>
                    <a:pt x="3108" y="7269"/>
                  </a:lnTo>
                  <a:lnTo>
                    <a:pt x="3146" y="7119"/>
                  </a:lnTo>
                  <a:lnTo>
                    <a:pt x="3191" y="6961"/>
                  </a:lnTo>
                  <a:lnTo>
                    <a:pt x="3244" y="6810"/>
                  </a:lnTo>
                  <a:lnTo>
                    <a:pt x="3289" y="6667"/>
                  </a:lnTo>
                  <a:lnTo>
                    <a:pt x="3349" y="6517"/>
                  </a:lnTo>
                  <a:lnTo>
                    <a:pt x="3409" y="6374"/>
                  </a:lnTo>
                  <a:lnTo>
                    <a:pt x="3469" y="6231"/>
                  </a:lnTo>
                  <a:lnTo>
                    <a:pt x="3545" y="6095"/>
                  </a:lnTo>
                  <a:lnTo>
                    <a:pt x="3612" y="5952"/>
                  </a:lnTo>
                  <a:lnTo>
                    <a:pt x="3688" y="5817"/>
                  </a:lnTo>
                  <a:lnTo>
                    <a:pt x="3770" y="5689"/>
                  </a:lnTo>
                  <a:lnTo>
                    <a:pt x="3853" y="5561"/>
                  </a:lnTo>
                  <a:lnTo>
                    <a:pt x="3943" y="5433"/>
                  </a:lnTo>
                  <a:lnTo>
                    <a:pt x="4034" y="5305"/>
                  </a:lnTo>
                  <a:lnTo>
                    <a:pt x="4132" y="5185"/>
                  </a:lnTo>
                  <a:lnTo>
                    <a:pt x="4229" y="5065"/>
                  </a:lnTo>
                  <a:lnTo>
                    <a:pt x="4335" y="4952"/>
                  </a:lnTo>
                  <a:lnTo>
                    <a:pt x="4440" y="4839"/>
                  </a:lnTo>
                  <a:lnTo>
                    <a:pt x="4545" y="4733"/>
                  </a:lnTo>
                  <a:lnTo>
                    <a:pt x="4658" y="4628"/>
                  </a:lnTo>
                  <a:lnTo>
                    <a:pt x="4771" y="4523"/>
                  </a:lnTo>
                  <a:lnTo>
                    <a:pt x="4892" y="4425"/>
                  </a:lnTo>
                  <a:lnTo>
                    <a:pt x="5012" y="4327"/>
                  </a:lnTo>
                  <a:lnTo>
                    <a:pt x="5132" y="4237"/>
                  </a:lnTo>
                  <a:lnTo>
                    <a:pt x="5260" y="4147"/>
                  </a:lnTo>
                  <a:lnTo>
                    <a:pt x="5396" y="4064"/>
                  </a:lnTo>
                  <a:lnTo>
                    <a:pt x="5524" y="3981"/>
                  </a:lnTo>
                  <a:lnTo>
                    <a:pt x="5659" y="3906"/>
                  </a:lnTo>
                  <a:lnTo>
                    <a:pt x="5794" y="3831"/>
                  </a:lnTo>
                  <a:lnTo>
                    <a:pt x="5937" y="3763"/>
                  </a:lnTo>
                  <a:lnTo>
                    <a:pt x="6080" y="3695"/>
                  </a:lnTo>
                  <a:lnTo>
                    <a:pt x="6223" y="3635"/>
                  </a:lnTo>
                  <a:lnTo>
                    <a:pt x="6080" y="3575"/>
                  </a:lnTo>
                  <a:lnTo>
                    <a:pt x="5937" y="3514"/>
                  </a:lnTo>
                  <a:lnTo>
                    <a:pt x="5794" y="3439"/>
                  </a:lnTo>
                  <a:lnTo>
                    <a:pt x="5659" y="3372"/>
                  </a:lnTo>
                  <a:lnTo>
                    <a:pt x="5524" y="3296"/>
                  </a:lnTo>
                  <a:lnTo>
                    <a:pt x="5396" y="3213"/>
                  </a:lnTo>
                  <a:lnTo>
                    <a:pt x="5260" y="3131"/>
                  </a:lnTo>
                  <a:lnTo>
                    <a:pt x="5132" y="3040"/>
                  </a:lnTo>
                  <a:lnTo>
                    <a:pt x="5012" y="2950"/>
                  </a:lnTo>
                  <a:lnTo>
                    <a:pt x="4892" y="2852"/>
                  </a:lnTo>
                  <a:lnTo>
                    <a:pt x="4771" y="2754"/>
                  </a:lnTo>
                  <a:lnTo>
                    <a:pt x="4658" y="2649"/>
                  </a:lnTo>
                  <a:lnTo>
                    <a:pt x="4545" y="2544"/>
                  </a:lnTo>
                  <a:lnTo>
                    <a:pt x="4440" y="2438"/>
                  </a:lnTo>
                  <a:lnTo>
                    <a:pt x="4335" y="2326"/>
                  </a:lnTo>
                  <a:lnTo>
                    <a:pt x="4229" y="2205"/>
                  </a:lnTo>
                  <a:lnTo>
                    <a:pt x="4132" y="2092"/>
                  </a:lnTo>
                  <a:lnTo>
                    <a:pt x="4034" y="1964"/>
                  </a:lnTo>
                  <a:lnTo>
                    <a:pt x="3943" y="1844"/>
                  </a:lnTo>
                  <a:lnTo>
                    <a:pt x="3853" y="1716"/>
                  </a:lnTo>
                  <a:lnTo>
                    <a:pt x="3770" y="1588"/>
                  </a:lnTo>
                  <a:lnTo>
                    <a:pt x="3688" y="1453"/>
                  </a:lnTo>
                  <a:lnTo>
                    <a:pt x="3612" y="1317"/>
                  </a:lnTo>
                  <a:lnTo>
                    <a:pt x="3545" y="1182"/>
                  </a:lnTo>
                  <a:lnTo>
                    <a:pt x="3469" y="1046"/>
                  </a:lnTo>
                  <a:lnTo>
                    <a:pt x="3409" y="903"/>
                  </a:lnTo>
                  <a:lnTo>
                    <a:pt x="3349" y="753"/>
                  </a:lnTo>
                  <a:lnTo>
                    <a:pt x="3289" y="610"/>
                  </a:lnTo>
                  <a:lnTo>
                    <a:pt x="3244" y="460"/>
                  </a:lnTo>
                  <a:lnTo>
                    <a:pt x="3191" y="309"/>
                  </a:lnTo>
                  <a:lnTo>
                    <a:pt x="3146" y="159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/>
          <p:nvPr/>
        </p:nvSpPr>
        <p:spPr>
          <a:xfrm>
            <a:off x="10096125" y="3356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D10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10072075" y="3356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D10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4"/>
          <p:cNvGrpSpPr/>
          <p:nvPr/>
        </p:nvGrpSpPr>
        <p:grpSpPr>
          <a:xfrm>
            <a:off x="2647330" y="1280100"/>
            <a:ext cx="3801144" cy="3855196"/>
            <a:chOff x="1227350" y="238125"/>
            <a:chExt cx="5165300" cy="5238750"/>
          </a:xfrm>
        </p:grpSpPr>
        <p:sp>
          <p:nvSpPr>
            <p:cNvPr id="349" name="Google Shape;349;p4"/>
            <p:cNvSpPr/>
            <p:nvPr/>
          </p:nvSpPr>
          <p:spPr>
            <a:xfrm>
              <a:off x="1227350" y="1234325"/>
              <a:ext cx="808075" cy="808075"/>
            </a:xfrm>
            <a:custGeom>
              <a:avLst/>
              <a:gdLst/>
              <a:ahLst/>
              <a:cxnLst/>
              <a:rect l="l" t="t" r="r" b="b"/>
              <a:pathLst>
                <a:path w="32323" h="32323" extrusionOk="0">
                  <a:moveTo>
                    <a:pt x="15958" y="1"/>
                  </a:moveTo>
                  <a:lnTo>
                    <a:pt x="15853" y="14"/>
                  </a:lnTo>
                  <a:lnTo>
                    <a:pt x="15748" y="40"/>
                  </a:lnTo>
                  <a:lnTo>
                    <a:pt x="15643" y="66"/>
                  </a:lnTo>
                  <a:lnTo>
                    <a:pt x="15538" y="106"/>
                  </a:lnTo>
                  <a:lnTo>
                    <a:pt x="15446" y="158"/>
                  </a:lnTo>
                  <a:lnTo>
                    <a:pt x="15355" y="211"/>
                  </a:lnTo>
                  <a:lnTo>
                    <a:pt x="15263" y="276"/>
                  </a:lnTo>
                  <a:lnTo>
                    <a:pt x="14227" y="1050"/>
                  </a:lnTo>
                  <a:lnTo>
                    <a:pt x="13978" y="1233"/>
                  </a:lnTo>
                  <a:lnTo>
                    <a:pt x="13755" y="1404"/>
                  </a:lnTo>
                  <a:lnTo>
                    <a:pt x="13506" y="1627"/>
                  </a:lnTo>
                  <a:lnTo>
                    <a:pt x="13204" y="1902"/>
                  </a:lnTo>
                  <a:lnTo>
                    <a:pt x="12889" y="2230"/>
                  </a:lnTo>
                  <a:lnTo>
                    <a:pt x="12549" y="2597"/>
                  </a:lnTo>
                  <a:lnTo>
                    <a:pt x="12208" y="3017"/>
                  </a:lnTo>
                  <a:lnTo>
                    <a:pt x="12037" y="3253"/>
                  </a:lnTo>
                  <a:lnTo>
                    <a:pt x="11867" y="3489"/>
                  </a:lnTo>
                  <a:lnTo>
                    <a:pt x="11696" y="3738"/>
                  </a:lnTo>
                  <a:lnTo>
                    <a:pt x="11526" y="4013"/>
                  </a:lnTo>
                  <a:lnTo>
                    <a:pt x="11368" y="4288"/>
                  </a:lnTo>
                  <a:lnTo>
                    <a:pt x="11224" y="4577"/>
                  </a:lnTo>
                  <a:lnTo>
                    <a:pt x="11067" y="4879"/>
                  </a:lnTo>
                  <a:lnTo>
                    <a:pt x="10936" y="5193"/>
                  </a:lnTo>
                  <a:lnTo>
                    <a:pt x="10805" y="5521"/>
                  </a:lnTo>
                  <a:lnTo>
                    <a:pt x="10687" y="5862"/>
                  </a:lnTo>
                  <a:lnTo>
                    <a:pt x="10582" y="6203"/>
                  </a:lnTo>
                  <a:lnTo>
                    <a:pt x="10490" y="6570"/>
                  </a:lnTo>
                  <a:lnTo>
                    <a:pt x="10411" y="6937"/>
                  </a:lnTo>
                  <a:lnTo>
                    <a:pt x="10359" y="7317"/>
                  </a:lnTo>
                  <a:lnTo>
                    <a:pt x="10306" y="7724"/>
                  </a:lnTo>
                  <a:lnTo>
                    <a:pt x="10280" y="8130"/>
                  </a:lnTo>
                  <a:lnTo>
                    <a:pt x="10267" y="8721"/>
                  </a:lnTo>
                  <a:lnTo>
                    <a:pt x="10280" y="9284"/>
                  </a:lnTo>
                  <a:lnTo>
                    <a:pt x="10319" y="9848"/>
                  </a:lnTo>
                  <a:lnTo>
                    <a:pt x="10372" y="10373"/>
                  </a:lnTo>
                  <a:lnTo>
                    <a:pt x="9834" y="10320"/>
                  </a:lnTo>
                  <a:lnTo>
                    <a:pt x="9284" y="10281"/>
                  </a:lnTo>
                  <a:lnTo>
                    <a:pt x="8707" y="10268"/>
                  </a:lnTo>
                  <a:lnTo>
                    <a:pt x="8130" y="10281"/>
                  </a:lnTo>
                  <a:lnTo>
                    <a:pt x="7710" y="10307"/>
                  </a:lnTo>
                  <a:lnTo>
                    <a:pt x="7317" y="10360"/>
                  </a:lnTo>
                  <a:lnTo>
                    <a:pt x="6936" y="10425"/>
                  </a:lnTo>
                  <a:lnTo>
                    <a:pt x="6569" y="10504"/>
                  </a:lnTo>
                  <a:lnTo>
                    <a:pt x="6202" y="10596"/>
                  </a:lnTo>
                  <a:lnTo>
                    <a:pt x="5848" y="10700"/>
                  </a:lnTo>
                  <a:lnTo>
                    <a:pt x="5520" y="10805"/>
                  </a:lnTo>
                  <a:lnTo>
                    <a:pt x="5193" y="10937"/>
                  </a:lnTo>
                  <a:lnTo>
                    <a:pt x="4878" y="11081"/>
                  </a:lnTo>
                  <a:lnTo>
                    <a:pt x="4576" y="11225"/>
                  </a:lnTo>
                  <a:lnTo>
                    <a:pt x="4288" y="11369"/>
                  </a:lnTo>
                  <a:lnTo>
                    <a:pt x="4012" y="11540"/>
                  </a:lnTo>
                  <a:lnTo>
                    <a:pt x="3737" y="11697"/>
                  </a:lnTo>
                  <a:lnTo>
                    <a:pt x="3488" y="11867"/>
                  </a:lnTo>
                  <a:lnTo>
                    <a:pt x="3239" y="12038"/>
                  </a:lnTo>
                  <a:lnTo>
                    <a:pt x="3016" y="12208"/>
                  </a:lnTo>
                  <a:lnTo>
                    <a:pt x="2596" y="12549"/>
                  </a:lnTo>
                  <a:lnTo>
                    <a:pt x="2216" y="12890"/>
                  </a:lnTo>
                  <a:lnTo>
                    <a:pt x="1901" y="13205"/>
                  </a:lnTo>
                  <a:lnTo>
                    <a:pt x="1626" y="13507"/>
                  </a:lnTo>
                  <a:lnTo>
                    <a:pt x="1403" y="13756"/>
                  </a:lnTo>
                  <a:lnTo>
                    <a:pt x="1233" y="13979"/>
                  </a:lnTo>
                  <a:lnTo>
                    <a:pt x="1036" y="14228"/>
                  </a:lnTo>
                  <a:lnTo>
                    <a:pt x="262" y="15264"/>
                  </a:lnTo>
                  <a:lnTo>
                    <a:pt x="210" y="15355"/>
                  </a:lnTo>
                  <a:lnTo>
                    <a:pt x="157" y="15447"/>
                  </a:lnTo>
                  <a:lnTo>
                    <a:pt x="105" y="15539"/>
                  </a:lnTo>
                  <a:lnTo>
                    <a:pt x="66" y="15644"/>
                  </a:lnTo>
                  <a:lnTo>
                    <a:pt x="39" y="15749"/>
                  </a:lnTo>
                  <a:lnTo>
                    <a:pt x="13" y="15854"/>
                  </a:lnTo>
                  <a:lnTo>
                    <a:pt x="0" y="15959"/>
                  </a:lnTo>
                  <a:lnTo>
                    <a:pt x="0" y="16063"/>
                  </a:lnTo>
                  <a:lnTo>
                    <a:pt x="0" y="16168"/>
                  </a:lnTo>
                  <a:lnTo>
                    <a:pt x="0" y="16273"/>
                  </a:lnTo>
                  <a:lnTo>
                    <a:pt x="0" y="16378"/>
                  </a:lnTo>
                  <a:lnTo>
                    <a:pt x="13" y="16483"/>
                  </a:lnTo>
                  <a:lnTo>
                    <a:pt x="39" y="16588"/>
                  </a:lnTo>
                  <a:lnTo>
                    <a:pt x="66" y="16680"/>
                  </a:lnTo>
                  <a:lnTo>
                    <a:pt x="105" y="16785"/>
                  </a:lnTo>
                  <a:lnTo>
                    <a:pt x="157" y="16876"/>
                  </a:lnTo>
                  <a:lnTo>
                    <a:pt x="210" y="16968"/>
                  </a:lnTo>
                  <a:lnTo>
                    <a:pt x="262" y="17060"/>
                  </a:lnTo>
                  <a:lnTo>
                    <a:pt x="1036" y="18096"/>
                  </a:lnTo>
                  <a:lnTo>
                    <a:pt x="1233" y="18358"/>
                  </a:lnTo>
                  <a:lnTo>
                    <a:pt x="1403" y="18568"/>
                  </a:lnTo>
                  <a:lnTo>
                    <a:pt x="1626" y="18830"/>
                  </a:lnTo>
                  <a:lnTo>
                    <a:pt x="1901" y="19119"/>
                  </a:lnTo>
                  <a:lnTo>
                    <a:pt x="2216" y="19446"/>
                  </a:lnTo>
                  <a:lnTo>
                    <a:pt x="2596" y="19774"/>
                  </a:lnTo>
                  <a:lnTo>
                    <a:pt x="3016" y="20128"/>
                  </a:lnTo>
                  <a:lnTo>
                    <a:pt x="3239" y="20299"/>
                  </a:lnTo>
                  <a:lnTo>
                    <a:pt x="3488" y="20469"/>
                  </a:lnTo>
                  <a:lnTo>
                    <a:pt x="3737" y="20627"/>
                  </a:lnTo>
                  <a:lnTo>
                    <a:pt x="4012" y="20797"/>
                  </a:lnTo>
                  <a:lnTo>
                    <a:pt x="4288" y="20954"/>
                  </a:lnTo>
                  <a:lnTo>
                    <a:pt x="4576" y="21112"/>
                  </a:lnTo>
                  <a:lnTo>
                    <a:pt x="4878" y="21256"/>
                  </a:lnTo>
                  <a:lnTo>
                    <a:pt x="5193" y="21387"/>
                  </a:lnTo>
                  <a:lnTo>
                    <a:pt x="5520" y="21518"/>
                  </a:lnTo>
                  <a:lnTo>
                    <a:pt x="5848" y="21636"/>
                  </a:lnTo>
                  <a:lnTo>
                    <a:pt x="6202" y="21741"/>
                  </a:lnTo>
                  <a:lnTo>
                    <a:pt x="6569" y="21833"/>
                  </a:lnTo>
                  <a:lnTo>
                    <a:pt x="6936" y="21912"/>
                  </a:lnTo>
                  <a:lnTo>
                    <a:pt x="7317" y="21977"/>
                  </a:lnTo>
                  <a:lnTo>
                    <a:pt x="7710" y="22017"/>
                  </a:lnTo>
                  <a:lnTo>
                    <a:pt x="8130" y="22043"/>
                  </a:lnTo>
                  <a:lnTo>
                    <a:pt x="8707" y="22056"/>
                  </a:lnTo>
                  <a:lnTo>
                    <a:pt x="9284" y="22043"/>
                  </a:lnTo>
                  <a:lnTo>
                    <a:pt x="9834" y="22017"/>
                  </a:lnTo>
                  <a:lnTo>
                    <a:pt x="10372" y="21951"/>
                  </a:lnTo>
                  <a:lnTo>
                    <a:pt x="10372" y="21951"/>
                  </a:lnTo>
                  <a:lnTo>
                    <a:pt x="10319" y="22489"/>
                  </a:lnTo>
                  <a:lnTo>
                    <a:pt x="10280" y="23039"/>
                  </a:lnTo>
                  <a:lnTo>
                    <a:pt x="10267" y="23616"/>
                  </a:lnTo>
                  <a:lnTo>
                    <a:pt x="10280" y="24206"/>
                  </a:lnTo>
                  <a:lnTo>
                    <a:pt x="10306" y="24613"/>
                  </a:lnTo>
                  <a:lnTo>
                    <a:pt x="10359" y="25006"/>
                  </a:lnTo>
                  <a:lnTo>
                    <a:pt x="10411" y="25386"/>
                  </a:lnTo>
                  <a:lnTo>
                    <a:pt x="10490" y="25767"/>
                  </a:lnTo>
                  <a:lnTo>
                    <a:pt x="10582" y="26121"/>
                  </a:lnTo>
                  <a:lnTo>
                    <a:pt x="10687" y="26475"/>
                  </a:lnTo>
                  <a:lnTo>
                    <a:pt x="10805" y="26816"/>
                  </a:lnTo>
                  <a:lnTo>
                    <a:pt x="10936" y="27143"/>
                  </a:lnTo>
                  <a:lnTo>
                    <a:pt x="11067" y="27445"/>
                  </a:lnTo>
                  <a:lnTo>
                    <a:pt x="11224" y="27760"/>
                  </a:lnTo>
                  <a:lnTo>
                    <a:pt x="11368" y="28048"/>
                  </a:lnTo>
                  <a:lnTo>
                    <a:pt x="11526" y="28324"/>
                  </a:lnTo>
                  <a:lnTo>
                    <a:pt x="11696" y="28586"/>
                  </a:lnTo>
                  <a:lnTo>
                    <a:pt x="11867" y="28835"/>
                  </a:lnTo>
                  <a:lnTo>
                    <a:pt x="12037" y="29084"/>
                  </a:lnTo>
                  <a:lnTo>
                    <a:pt x="12208" y="29307"/>
                  </a:lnTo>
                  <a:lnTo>
                    <a:pt x="12549" y="29740"/>
                  </a:lnTo>
                  <a:lnTo>
                    <a:pt x="12889" y="30107"/>
                  </a:lnTo>
                  <a:lnTo>
                    <a:pt x="13204" y="30435"/>
                  </a:lnTo>
                  <a:lnTo>
                    <a:pt x="13506" y="30697"/>
                  </a:lnTo>
                  <a:lnTo>
                    <a:pt x="13755" y="30920"/>
                  </a:lnTo>
                  <a:lnTo>
                    <a:pt x="13978" y="31090"/>
                  </a:lnTo>
                  <a:lnTo>
                    <a:pt x="14227" y="31287"/>
                  </a:lnTo>
                  <a:lnTo>
                    <a:pt x="15263" y="32061"/>
                  </a:lnTo>
                  <a:lnTo>
                    <a:pt x="15355" y="32126"/>
                  </a:lnTo>
                  <a:lnTo>
                    <a:pt x="15446" y="32179"/>
                  </a:lnTo>
                  <a:lnTo>
                    <a:pt x="15538" y="32218"/>
                  </a:lnTo>
                  <a:lnTo>
                    <a:pt x="15643" y="32257"/>
                  </a:lnTo>
                  <a:lnTo>
                    <a:pt x="15748" y="32284"/>
                  </a:lnTo>
                  <a:lnTo>
                    <a:pt x="15853" y="32310"/>
                  </a:lnTo>
                  <a:lnTo>
                    <a:pt x="15958" y="32323"/>
                  </a:lnTo>
                  <a:lnTo>
                    <a:pt x="16377" y="32323"/>
                  </a:lnTo>
                  <a:lnTo>
                    <a:pt x="16482" y="32310"/>
                  </a:lnTo>
                  <a:lnTo>
                    <a:pt x="16587" y="32284"/>
                  </a:lnTo>
                  <a:lnTo>
                    <a:pt x="16679" y="32257"/>
                  </a:lnTo>
                  <a:lnTo>
                    <a:pt x="16784" y="32218"/>
                  </a:lnTo>
                  <a:lnTo>
                    <a:pt x="16876" y="32179"/>
                  </a:lnTo>
                  <a:lnTo>
                    <a:pt x="16967" y="32126"/>
                  </a:lnTo>
                  <a:lnTo>
                    <a:pt x="17059" y="32061"/>
                  </a:lnTo>
                  <a:lnTo>
                    <a:pt x="18095" y="31287"/>
                  </a:lnTo>
                  <a:lnTo>
                    <a:pt x="18357" y="31090"/>
                  </a:lnTo>
                  <a:lnTo>
                    <a:pt x="18567" y="30920"/>
                  </a:lnTo>
                  <a:lnTo>
                    <a:pt x="18829" y="30697"/>
                  </a:lnTo>
                  <a:lnTo>
                    <a:pt x="19118" y="30435"/>
                  </a:lnTo>
                  <a:lnTo>
                    <a:pt x="19433" y="30107"/>
                  </a:lnTo>
                  <a:lnTo>
                    <a:pt x="19773" y="29740"/>
                  </a:lnTo>
                  <a:lnTo>
                    <a:pt x="20114" y="29307"/>
                  </a:lnTo>
                  <a:lnTo>
                    <a:pt x="20285" y="29084"/>
                  </a:lnTo>
                  <a:lnTo>
                    <a:pt x="20455" y="28835"/>
                  </a:lnTo>
                  <a:lnTo>
                    <a:pt x="20626" y="28586"/>
                  </a:lnTo>
                  <a:lnTo>
                    <a:pt x="20796" y="28324"/>
                  </a:lnTo>
                  <a:lnTo>
                    <a:pt x="20954" y="28048"/>
                  </a:lnTo>
                  <a:lnTo>
                    <a:pt x="21111" y="27760"/>
                  </a:lnTo>
                  <a:lnTo>
                    <a:pt x="21255" y="27445"/>
                  </a:lnTo>
                  <a:lnTo>
                    <a:pt x="21386" y="27143"/>
                  </a:lnTo>
                  <a:lnTo>
                    <a:pt x="21517" y="26816"/>
                  </a:lnTo>
                  <a:lnTo>
                    <a:pt x="21635" y="26475"/>
                  </a:lnTo>
                  <a:lnTo>
                    <a:pt x="21740" y="26121"/>
                  </a:lnTo>
                  <a:lnTo>
                    <a:pt x="21832" y="25767"/>
                  </a:lnTo>
                  <a:lnTo>
                    <a:pt x="21911" y="25386"/>
                  </a:lnTo>
                  <a:lnTo>
                    <a:pt x="21963" y="25006"/>
                  </a:lnTo>
                  <a:lnTo>
                    <a:pt x="22016" y="24613"/>
                  </a:lnTo>
                  <a:lnTo>
                    <a:pt x="22042" y="24206"/>
                  </a:lnTo>
                  <a:lnTo>
                    <a:pt x="22055" y="23616"/>
                  </a:lnTo>
                  <a:lnTo>
                    <a:pt x="22042" y="23039"/>
                  </a:lnTo>
                  <a:lnTo>
                    <a:pt x="22003" y="22489"/>
                  </a:lnTo>
                  <a:lnTo>
                    <a:pt x="21950" y="21951"/>
                  </a:lnTo>
                  <a:lnTo>
                    <a:pt x="21950" y="21951"/>
                  </a:lnTo>
                  <a:lnTo>
                    <a:pt x="22488" y="22017"/>
                  </a:lnTo>
                  <a:lnTo>
                    <a:pt x="23038" y="22043"/>
                  </a:lnTo>
                  <a:lnTo>
                    <a:pt x="23615" y="22056"/>
                  </a:lnTo>
                  <a:lnTo>
                    <a:pt x="24205" y="22043"/>
                  </a:lnTo>
                  <a:lnTo>
                    <a:pt x="24612" y="22017"/>
                  </a:lnTo>
                  <a:lnTo>
                    <a:pt x="25005" y="21977"/>
                  </a:lnTo>
                  <a:lnTo>
                    <a:pt x="25386" y="21912"/>
                  </a:lnTo>
                  <a:lnTo>
                    <a:pt x="25766" y="21833"/>
                  </a:lnTo>
                  <a:lnTo>
                    <a:pt x="26120" y="21741"/>
                  </a:lnTo>
                  <a:lnTo>
                    <a:pt x="26474" y="21636"/>
                  </a:lnTo>
                  <a:lnTo>
                    <a:pt x="26815" y="21518"/>
                  </a:lnTo>
                  <a:lnTo>
                    <a:pt x="27130" y="21387"/>
                  </a:lnTo>
                  <a:lnTo>
                    <a:pt x="27444" y="21256"/>
                  </a:lnTo>
                  <a:lnTo>
                    <a:pt x="27746" y="21112"/>
                  </a:lnTo>
                  <a:lnTo>
                    <a:pt x="28034" y="20954"/>
                  </a:lnTo>
                  <a:lnTo>
                    <a:pt x="28323" y="20797"/>
                  </a:lnTo>
                  <a:lnTo>
                    <a:pt x="28585" y="20627"/>
                  </a:lnTo>
                  <a:lnTo>
                    <a:pt x="28834" y="20469"/>
                  </a:lnTo>
                  <a:lnTo>
                    <a:pt x="29083" y="20299"/>
                  </a:lnTo>
                  <a:lnTo>
                    <a:pt x="29306" y="20128"/>
                  </a:lnTo>
                  <a:lnTo>
                    <a:pt x="29726" y="19774"/>
                  </a:lnTo>
                  <a:lnTo>
                    <a:pt x="30106" y="19446"/>
                  </a:lnTo>
                  <a:lnTo>
                    <a:pt x="30421" y="19119"/>
                  </a:lnTo>
                  <a:lnTo>
                    <a:pt x="30696" y="18830"/>
                  </a:lnTo>
                  <a:lnTo>
                    <a:pt x="30919" y="18568"/>
                  </a:lnTo>
                  <a:lnTo>
                    <a:pt x="31089" y="18358"/>
                  </a:lnTo>
                  <a:lnTo>
                    <a:pt x="31286" y="18096"/>
                  </a:lnTo>
                  <a:lnTo>
                    <a:pt x="32060" y="17060"/>
                  </a:lnTo>
                  <a:lnTo>
                    <a:pt x="32125" y="16968"/>
                  </a:lnTo>
                  <a:lnTo>
                    <a:pt x="32178" y="16876"/>
                  </a:lnTo>
                  <a:lnTo>
                    <a:pt x="32217" y="16785"/>
                  </a:lnTo>
                  <a:lnTo>
                    <a:pt x="32256" y="16680"/>
                  </a:lnTo>
                  <a:lnTo>
                    <a:pt x="32283" y="16588"/>
                  </a:lnTo>
                  <a:lnTo>
                    <a:pt x="32309" y="16483"/>
                  </a:lnTo>
                  <a:lnTo>
                    <a:pt x="32322" y="16378"/>
                  </a:lnTo>
                  <a:lnTo>
                    <a:pt x="32322" y="16260"/>
                  </a:lnTo>
                  <a:lnTo>
                    <a:pt x="32322" y="16168"/>
                  </a:lnTo>
                  <a:lnTo>
                    <a:pt x="32322" y="16063"/>
                  </a:lnTo>
                  <a:lnTo>
                    <a:pt x="32322" y="15959"/>
                  </a:lnTo>
                  <a:lnTo>
                    <a:pt x="32309" y="15854"/>
                  </a:lnTo>
                  <a:lnTo>
                    <a:pt x="32283" y="15749"/>
                  </a:lnTo>
                  <a:lnTo>
                    <a:pt x="32256" y="15644"/>
                  </a:lnTo>
                  <a:lnTo>
                    <a:pt x="32217" y="15539"/>
                  </a:lnTo>
                  <a:lnTo>
                    <a:pt x="32178" y="15447"/>
                  </a:lnTo>
                  <a:lnTo>
                    <a:pt x="32125" y="15355"/>
                  </a:lnTo>
                  <a:lnTo>
                    <a:pt x="32060" y="15264"/>
                  </a:lnTo>
                  <a:lnTo>
                    <a:pt x="31286" y="14228"/>
                  </a:lnTo>
                  <a:lnTo>
                    <a:pt x="31089" y="13979"/>
                  </a:lnTo>
                  <a:lnTo>
                    <a:pt x="30919" y="13756"/>
                  </a:lnTo>
                  <a:lnTo>
                    <a:pt x="30696" y="13507"/>
                  </a:lnTo>
                  <a:lnTo>
                    <a:pt x="30421" y="13205"/>
                  </a:lnTo>
                  <a:lnTo>
                    <a:pt x="30106" y="12890"/>
                  </a:lnTo>
                  <a:lnTo>
                    <a:pt x="29726" y="12549"/>
                  </a:lnTo>
                  <a:lnTo>
                    <a:pt x="29306" y="12208"/>
                  </a:lnTo>
                  <a:lnTo>
                    <a:pt x="29083" y="12038"/>
                  </a:lnTo>
                  <a:lnTo>
                    <a:pt x="28834" y="11867"/>
                  </a:lnTo>
                  <a:lnTo>
                    <a:pt x="28585" y="11697"/>
                  </a:lnTo>
                  <a:lnTo>
                    <a:pt x="28323" y="11540"/>
                  </a:lnTo>
                  <a:lnTo>
                    <a:pt x="28034" y="11369"/>
                  </a:lnTo>
                  <a:lnTo>
                    <a:pt x="27746" y="11225"/>
                  </a:lnTo>
                  <a:lnTo>
                    <a:pt x="27444" y="11081"/>
                  </a:lnTo>
                  <a:lnTo>
                    <a:pt x="27130" y="10937"/>
                  </a:lnTo>
                  <a:lnTo>
                    <a:pt x="26815" y="10805"/>
                  </a:lnTo>
                  <a:lnTo>
                    <a:pt x="26474" y="10700"/>
                  </a:lnTo>
                  <a:lnTo>
                    <a:pt x="26120" y="10596"/>
                  </a:lnTo>
                  <a:lnTo>
                    <a:pt x="25766" y="10504"/>
                  </a:lnTo>
                  <a:lnTo>
                    <a:pt x="25386" y="10425"/>
                  </a:lnTo>
                  <a:lnTo>
                    <a:pt x="25005" y="10360"/>
                  </a:lnTo>
                  <a:lnTo>
                    <a:pt x="24612" y="10307"/>
                  </a:lnTo>
                  <a:lnTo>
                    <a:pt x="24205" y="10281"/>
                  </a:lnTo>
                  <a:lnTo>
                    <a:pt x="23615" y="10268"/>
                  </a:lnTo>
                  <a:lnTo>
                    <a:pt x="23038" y="10281"/>
                  </a:lnTo>
                  <a:lnTo>
                    <a:pt x="22488" y="10320"/>
                  </a:lnTo>
                  <a:lnTo>
                    <a:pt x="21950" y="10386"/>
                  </a:lnTo>
                  <a:lnTo>
                    <a:pt x="22016" y="9848"/>
                  </a:lnTo>
                  <a:lnTo>
                    <a:pt x="22042" y="9284"/>
                  </a:lnTo>
                  <a:lnTo>
                    <a:pt x="22055" y="8721"/>
                  </a:lnTo>
                  <a:lnTo>
                    <a:pt x="22042" y="8130"/>
                  </a:lnTo>
                  <a:lnTo>
                    <a:pt x="22016" y="7724"/>
                  </a:lnTo>
                  <a:lnTo>
                    <a:pt x="21963" y="7317"/>
                  </a:lnTo>
                  <a:lnTo>
                    <a:pt x="21911" y="6937"/>
                  </a:lnTo>
                  <a:lnTo>
                    <a:pt x="21832" y="6570"/>
                  </a:lnTo>
                  <a:lnTo>
                    <a:pt x="21740" y="6203"/>
                  </a:lnTo>
                  <a:lnTo>
                    <a:pt x="21635" y="5862"/>
                  </a:lnTo>
                  <a:lnTo>
                    <a:pt x="21517" y="5521"/>
                  </a:lnTo>
                  <a:lnTo>
                    <a:pt x="21386" y="5193"/>
                  </a:lnTo>
                  <a:lnTo>
                    <a:pt x="21255" y="4879"/>
                  </a:lnTo>
                  <a:lnTo>
                    <a:pt x="21111" y="4577"/>
                  </a:lnTo>
                  <a:lnTo>
                    <a:pt x="20954" y="4288"/>
                  </a:lnTo>
                  <a:lnTo>
                    <a:pt x="20796" y="4013"/>
                  </a:lnTo>
                  <a:lnTo>
                    <a:pt x="20626" y="3738"/>
                  </a:lnTo>
                  <a:lnTo>
                    <a:pt x="20455" y="3489"/>
                  </a:lnTo>
                  <a:lnTo>
                    <a:pt x="20285" y="3253"/>
                  </a:lnTo>
                  <a:lnTo>
                    <a:pt x="20114" y="3017"/>
                  </a:lnTo>
                  <a:lnTo>
                    <a:pt x="19773" y="2597"/>
                  </a:lnTo>
                  <a:lnTo>
                    <a:pt x="19433" y="2230"/>
                  </a:lnTo>
                  <a:lnTo>
                    <a:pt x="19118" y="1902"/>
                  </a:lnTo>
                  <a:lnTo>
                    <a:pt x="18829" y="1627"/>
                  </a:lnTo>
                  <a:lnTo>
                    <a:pt x="18567" y="1404"/>
                  </a:lnTo>
                  <a:lnTo>
                    <a:pt x="18357" y="1233"/>
                  </a:lnTo>
                  <a:lnTo>
                    <a:pt x="18095" y="1050"/>
                  </a:lnTo>
                  <a:lnTo>
                    <a:pt x="17059" y="276"/>
                  </a:lnTo>
                  <a:lnTo>
                    <a:pt x="16967" y="211"/>
                  </a:lnTo>
                  <a:lnTo>
                    <a:pt x="16876" y="158"/>
                  </a:lnTo>
                  <a:lnTo>
                    <a:pt x="16784" y="106"/>
                  </a:lnTo>
                  <a:lnTo>
                    <a:pt x="16679" y="66"/>
                  </a:lnTo>
                  <a:lnTo>
                    <a:pt x="16587" y="40"/>
                  </a:lnTo>
                  <a:lnTo>
                    <a:pt x="16482" y="14"/>
                  </a:lnTo>
                  <a:lnTo>
                    <a:pt x="163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487300" y="1494275"/>
              <a:ext cx="288150" cy="288500"/>
            </a:xfrm>
            <a:custGeom>
              <a:avLst/>
              <a:gdLst/>
              <a:ahLst/>
              <a:cxnLst/>
              <a:rect l="l" t="t" r="r" b="b"/>
              <a:pathLst>
                <a:path w="11526" h="11540" extrusionOk="0">
                  <a:moveTo>
                    <a:pt x="5770" y="1"/>
                  </a:moveTo>
                  <a:lnTo>
                    <a:pt x="5468" y="14"/>
                  </a:lnTo>
                  <a:lnTo>
                    <a:pt x="5180" y="27"/>
                  </a:lnTo>
                  <a:lnTo>
                    <a:pt x="4891" y="66"/>
                  </a:lnTo>
                  <a:lnTo>
                    <a:pt x="4603" y="119"/>
                  </a:lnTo>
                  <a:lnTo>
                    <a:pt x="4327" y="184"/>
                  </a:lnTo>
                  <a:lnTo>
                    <a:pt x="4052" y="263"/>
                  </a:lnTo>
                  <a:lnTo>
                    <a:pt x="3777" y="355"/>
                  </a:lnTo>
                  <a:lnTo>
                    <a:pt x="3514" y="447"/>
                  </a:lnTo>
                  <a:lnTo>
                    <a:pt x="3265" y="565"/>
                  </a:lnTo>
                  <a:lnTo>
                    <a:pt x="3016" y="696"/>
                  </a:lnTo>
                  <a:lnTo>
                    <a:pt x="2780" y="840"/>
                  </a:lnTo>
                  <a:lnTo>
                    <a:pt x="2544" y="984"/>
                  </a:lnTo>
                  <a:lnTo>
                    <a:pt x="2308" y="1142"/>
                  </a:lnTo>
                  <a:lnTo>
                    <a:pt x="2098" y="1312"/>
                  </a:lnTo>
                  <a:lnTo>
                    <a:pt x="1888" y="1496"/>
                  </a:lnTo>
                  <a:lnTo>
                    <a:pt x="1692" y="1692"/>
                  </a:lnTo>
                  <a:lnTo>
                    <a:pt x="1495" y="1889"/>
                  </a:lnTo>
                  <a:lnTo>
                    <a:pt x="1311" y="2099"/>
                  </a:lnTo>
                  <a:lnTo>
                    <a:pt x="1141" y="2322"/>
                  </a:lnTo>
                  <a:lnTo>
                    <a:pt x="984" y="2545"/>
                  </a:lnTo>
                  <a:lnTo>
                    <a:pt x="826" y="2781"/>
                  </a:lnTo>
                  <a:lnTo>
                    <a:pt x="695" y="3017"/>
                  </a:lnTo>
                  <a:lnTo>
                    <a:pt x="564" y="3266"/>
                  </a:lnTo>
                  <a:lnTo>
                    <a:pt x="446" y="3528"/>
                  </a:lnTo>
                  <a:lnTo>
                    <a:pt x="341" y="3790"/>
                  </a:lnTo>
                  <a:lnTo>
                    <a:pt x="262" y="4053"/>
                  </a:lnTo>
                  <a:lnTo>
                    <a:pt x="184" y="4328"/>
                  </a:lnTo>
                  <a:lnTo>
                    <a:pt x="118" y="4603"/>
                  </a:lnTo>
                  <a:lnTo>
                    <a:pt x="66" y="4892"/>
                  </a:lnTo>
                  <a:lnTo>
                    <a:pt x="26" y="5180"/>
                  </a:lnTo>
                  <a:lnTo>
                    <a:pt x="0" y="5469"/>
                  </a:lnTo>
                  <a:lnTo>
                    <a:pt x="0" y="5770"/>
                  </a:lnTo>
                  <a:lnTo>
                    <a:pt x="0" y="6059"/>
                  </a:lnTo>
                  <a:lnTo>
                    <a:pt x="26" y="6360"/>
                  </a:lnTo>
                  <a:lnTo>
                    <a:pt x="66" y="6649"/>
                  </a:lnTo>
                  <a:lnTo>
                    <a:pt x="118" y="6924"/>
                  </a:lnTo>
                  <a:lnTo>
                    <a:pt x="184" y="7213"/>
                  </a:lnTo>
                  <a:lnTo>
                    <a:pt x="262" y="7488"/>
                  </a:lnTo>
                  <a:lnTo>
                    <a:pt x="341" y="7750"/>
                  </a:lnTo>
                  <a:lnTo>
                    <a:pt x="446" y="8013"/>
                  </a:lnTo>
                  <a:lnTo>
                    <a:pt x="564" y="8262"/>
                  </a:lnTo>
                  <a:lnTo>
                    <a:pt x="695" y="8511"/>
                  </a:lnTo>
                  <a:lnTo>
                    <a:pt x="826" y="8760"/>
                  </a:lnTo>
                  <a:lnTo>
                    <a:pt x="984" y="8996"/>
                  </a:lnTo>
                  <a:lnTo>
                    <a:pt x="1141" y="9219"/>
                  </a:lnTo>
                  <a:lnTo>
                    <a:pt x="1311" y="9442"/>
                  </a:lnTo>
                  <a:lnTo>
                    <a:pt x="1495" y="9639"/>
                  </a:lnTo>
                  <a:lnTo>
                    <a:pt x="1692" y="9848"/>
                  </a:lnTo>
                  <a:lnTo>
                    <a:pt x="1888" y="10032"/>
                  </a:lnTo>
                  <a:lnTo>
                    <a:pt x="2098" y="10215"/>
                  </a:lnTo>
                  <a:lnTo>
                    <a:pt x="2308" y="10386"/>
                  </a:lnTo>
                  <a:lnTo>
                    <a:pt x="2544" y="10543"/>
                  </a:lnTo>
                  <a:lnTo>
                    <a:pt x="2780" y="10701"/>
                  </a:lnTo>
                  <a:lnTo>
                    <a:pt x="3016" y="10845"/>
                  </a:lnTo>
                  <a:lnTo>
                    <a:pt x="3265" y="10963"/>
                  </a:lnTo>
                  <a:lnTo>
                    <a:pt x="3514" y="11081"/>
                  </a:lnTo>
                  <a:lnTo>
                    <a:pt x="3777" y="11186"/>
                  </a:lnTo>
                  <a:lnTo>
                    <a:pt x="4052" y="11278"/>
                  </a:lnTo>
                  <a:lnTo>
                    <a:pt x="4327" y="11356"/>
                  </a:lnTo>
                  <a:lnTo>
                    <a:pt x="4603" y="11422"/>
                  </a:lnTo>
                  <a:lnTo>
                    <a:pt x="4891" y="11474"/>
                  </a:lnTo>
                  <a:lnTo>
                    <a:pt x="5180" y="11501"/>
                  </a:lnTo>
                  <a:lnTo>
                    <a:pt x="5468" y="11527"/>
                  </a:lnTo>
                  <a:lnTo>
                    <a:pt x="5770" y="11540"/>
                  </a:lnTo>
                  <a:lnTo>
                    <a:pt x="6058" y="11527"/>
                  </a:lnTo>
                  <a:lnTo>
                    <a:pt x="6360" y="11501"/>
                  </a:lnTo>
                  <a:lnTo>
                    <a:pt x="6648" y="11474"/>
                  </a:lnTo>
                  <a:lnTo>
                    <a:pt x="6923" y="11422"/>
                  </a:lnTo>
                  <a:lnTo>
                    <a:pt x="7199" y="11356"/>
                  </a:lnTo>
                  <a:lnTo>
                    <a:pt x="7474" y="11278"/>
                  </a:lnTo>
                  <a:lnTo>
                    <a:pt x="7750" y="11186"/>
                  </a:lnTo>
                  <a:lnTo>
                    <a:pt x="8012" y="11081"/>
                  </a:lnTo>
                  <a:lnTo>
                    <a:pt x="8261" y="10963"/>
                  </a:lnTo>
                  <a:lnTo>
                    <a:pt x="8510" y="10845"/>
                  </a:lnTo>
                  <a:lnTo>
                    <a:pt x="8759" y="10701"/>
                  </a:lnTo>
                  <a:lnTo>
                    <a:pt x="8982" y="10543"/>
                  </a:lnTo>
                  <a:lnTo>
                    <a:pt x="9218" y="10386"/>
                  </a:lnTo>
                  <a:lnTo>
                    <a:pt x="9428" y="10215"/>
                  </a:lnTo>
                  <a:lnTo>
                    <a:pt x="9638" y="10032"/>
                  </a:lnTo>
                  <a:lnTo>
                    <a:pt x="9848" y="9848"/>
                  </a:lnTo>
                  <a:lnTo>
                    <a:pt x="10031" y="9639"/>
                  </a:lnTo>
                  <a:lnTo>
                    <a:pt x="10215" y="9442"/>
                  </a:lnTo>
                  <a:lnTo>
                    <a:pt x="10385" y="9219"/>
                  </a:lnTo>
                  <a:lnTo>
                    <a:pt x="10542" y="8996"/>
                  </a:lnTo>
                  <a:lnTo>
                    <a:pt x="10700" y="8760"/>
                  </a:lnTo>
                  <a:lnTo>
                    <a:pt x="10831" y="8511"/>
                  </a:lnTo>
                  <a:lnTo>
                    <a:pt x="10962" y="8262"/>
                  </a:lnTo>
                  <a:lnTo>
                    <a:pt x="11080" y="8013"/>
                  </a:lnTo>
                  <a:lnTo>
                    <a:pt x="11185" y="7750"/>
                  </a:lnTo>
                  <a:lnTo>
                    <a:pt x="11277" y="7488"/>
                  </a:lnTo>
                  <a:lnTo>
                    <a:pt x="11355" y="7213"/>
                  </a:lnTo>
                  <a:lnTo>
                    <a:pt x="11408" y="6924"/>
                  </a:lnTo>
                  <a:lnTo>
                    <a:pt x="11460" y="6649"/>
                  </a:lnTo>
                  <a:lnTo>
                    <a:pt x="11500" y="6360"/>
                  </a:lnTo>
                  <a:lnTo>
                    <a:pt x="11526" y="6059"/>
                  </a:lnTo>
                  <a:lnTo>
                    <a:pt x="11526" y="5770"/>
                  </a:lnTo>
                  <a:lnTo>
                    <a:pt x="11526" y="5469"/>
                  </a:lnTo>
                  <a:lnTo>
                    <a:pt x="11500" y="5180"/>
                  </a:lnTo>
                  <a:lnTo>
                    <a:pt x="11460" y="4892"/>
                  </a:lnTo>
                  <a:lnTo>
                    <a:pt x="11408" y="4603"/>
                  </a:lnTo>
                  <a:lnTo>
                    <a:pt x="11355" y="4328"/>
                  </a:lnTo>
                  <a:lnTo>
                    <a:pt x="11277" y="4053"/>
                  </a:lnTo>
                  <a:lnTo>
                    <a:pt x="11185" y="3790"/>
                  </a:lnTo>
                  <a:lnTo>
                    <a:pt x="11080" y="3528"/>
                  </a:lnTo>
                  <a:lnTo>
                    <a:pt x="10962" y="3266"/>
                  </a:lnTo>
                  <a:lnTo>
                    <a:pt x="10831" y="3017"/>
                  </a:lnTo>
                  <a:lnTo>
                    <a:pt x="10700" y="2781"/>
                  </a:lnTo>
                  <a:lnTo>
                    <a:pt x="10542" y="2545"/>
                  </a:lnTo>
                  <a:lnTo>
                    <a:pt x="10385" y="2322"/>
                  </a:lnTo>
                  <a:lnTo>
                    <a:pt x="10215" y="2099"/>
                  </a:lnTo>
                  <a:lnTo>
                    <a:pt x="10031" y="1889"/>
                  </a:lnTo>
                  <a:lnTo>
                    <a:pt x="9848" y="1692"/>
                  </a:lnTo>
                  <a:lnTo>
                    <a:pt x="9638" y="1496"/>
                  </a:lnTo>
                  <a:lnTo>
                    <a:pt x="9428" y="1312"/>
                  </a:lnTo>
                  <a:lnTo>
                    <a:pt x="9218" y="1142"/>
                  </a:lnTo>
                  <a:lnTo>
                    <a:pt x="8982" y="984"/>
                  </a:lnTo>
                  <a:lnTo>
                    <a:pt x="8759" y="840"/>
                  </a:lnTo>
                  <a:lnTo>
                    <a:pt x="8510" y="696"/>
                  </a:lnTo>
                  <a:lnTo>
                    <a:pt x="8261" y="565"/>
                  </a:lnTo>
                  <a:lnTo>
                    <a:pt x="8012" y="447"/>
                  </a:lnTo>
                  <a:lnTo>
                    <a:pt x="7750" y="355"/>
                  </a:lnTo>
                  <a:lnTo>
                    <a:pt x="7474" y="263"/>
                  </a:lnTo>
                  <a:lnTo>
                    <a:pt x="7199" y="184"/>
                  </a:lnTo>
                  <a:lnTo>
                    <a:pt x="6923" y="119"/>
                  </a:lnTo>
                  <a:lnTo>
                    <a:pt x="6648" y="66"/>
                  </a:lnTo>
                  <a:lnTo>
                    <a:pt x="6360" y="27"/>
                  </a:lnTo>
                  <a:lnTo>
                    <a:pt x="6058" y="14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421000" y="2850775"/>
              <a:ext cx="808075" cy="808075"/>
            </a:xfrm>
            <a:custGeom>
              <a:avLst/>
              <a:gdLst/>
              <a:ahLst/>
              <a:cxnLst/>
              <a:rect l="l" t="t" r="r" b="b"/>
              <a:pathLst>
                <a:path w="32323" h="32323" extrusionOk="0">
                  <a:moveTo>
                    <a:pt x="15946" y="0"/>
                  </a:moveTo>
                  <a:lnTo>
                    <a:pt x="15841" y="13"/>
                  </a:lnTo>
                  <a:lnTo>
                    <a:pt x="15736" y="40"/>
                  </a:lnTo>
                  <a:lnTo>
                    <a:pt x="15644" y="66"/>
                  </a:lnTo>
                  <a:lnTo>
                    <a:pt x="15539" y="105"/>
                  </a:lnTo>
                  <a:lnTo>
                    <a:pt x="15447" y="144"/>
                  </a:lnTo>
                  <a:lnTo>
                    <a:pt x="15355" y="197"/>
                  </a:lnTo>
                  <a:lnTo>
                    <a:pt x="15264" y="262"/>
                  </a:lnTo>
                  <a:lnTo>
                    <a:pt x="14228" y="1036"/>
                  </a:lnTo>
                  <a:lnTo>
                    <a:pt x="13966" y="1233"/>
                  </a:lnTo>
                  <a:lnTo>
                    <a:pt x="13756" y="1403"/>
                  </a:lnTo>
                  <a:lnTo>
                    <a:pt x="13494" y="1626"/>
                  </a:lnTo>
                  <a:lnTo>
                    <a:pt x="13205" y="1888"/>
                  </a:lnTo>
                  <a:lnTo>
                    <a:pt x="12877" y="2216"/>
                  </a:lnTo>
                  <a:lnTo>
                    <a:pt x="12549" y="2596"/>
                  </a:lnTo>
                  <a:lnTo>
                    <a:pt x="12195" y="3016"/>
                  </a:lnTo>
                  <a:lnTo>
                    <a:pt x="12025" y="3239"/>
                  </a:lnTo>
                  <a:lnTo>
                    <a:pt x="11854" y="3488"/>
                  </a:lnTo>
                  <a:lnTo>
                    <a:pt x="11697" y="3737"/>
                  </a:lnTo>
                  <a:lnTo>
                    <a:pt x="11527" y="3999"/>
                  </a:lnTo>
                  <a:lnTo>
                    <a:pt x="11369" y="4275"/>
                  </a:lnTo>
                  <a:lnTo>
                    <a:pt x="11212" y="4576"/>
                  </a:lnTo>
                  <a:lnTo>
                    <a:pt x="11068" y="4878"/>
                  </a:lnTo>
                  <a:lnTo>
                    <a:pt x="10937" y="5180"/>
                  </a:lnTo>
                  <a:lnTo>
                    <a:pt x="10805" y="5507"/>
                  </a:lnTo>
                  <a:lnTo>
                    <a:pt x="10687" y="5848"/>
                  </a:lnTo>
                  <a:lnTo>
                    <a:pt x="10583" y="6202"/>
                  </a:lnTo>
                  <a:lnTo>
                    <a:pt x="10491" y="6556"/>
                  </a:lnTo>
                  <a:lnTo>
                    <a:pt x="10412" y="6937"/>
                  </a:lnTo>
                  <a:lnTo>
                    <a:pt x="10347" y="7317"/>
                  </a:lnTo>
                  <a:lnTo>
                    <a:pt x="10307" y="7710"/>
                  </a:lnTo>
                  <a:lnTo>
                    <a:pt x="10281" y="8117"/>
                  </a:lnTo>
                  <a:lnTo>
                    <a:pt x="10268" y="8707"/>
                  </a:lnTo>
                  <a:lnTo>
                    <a:pt x="10281" y="9284"/>
                  </a:lnTo>
                  <a:lnTo>
                    <a:pt x="10307" y="9835"/>
                  </a:lnTo>
                  <a:lnTo>
                    <a:pt x="10373" y="10372"/>
                  </a:lnTo>
                  <a:lnTo>
                    <a:pt x="9835" y="10307"/>
                  </a:lnTo>
                  <a:lnTo>
                    <a:pt x="9284" y="10280"/>
                  </a:lnTo>
                  <a:lnTo>
                    <a:pt x="8708" y="10267"/>
                  </a:lnTo>
                  <a:lnTo>
                    <a:pt x="8117" y="10280"/>
                  </a:lnTo>
                  <a:lnTo>
                    <a:pt x="7711" y="10307"/>
                  </a:lnTo>
                  <a:lnTo>
                    <a:pt x="7318" y="10346"/>
                  </a:lnTo>
                  <a:lnTo>
                    <a:pt x="6937" y="10411"/>
                  </a:lnTo>
                  <a:lnTo>
                    <a:pt x="6557" y="10490"/>
                  </a:lnTo>
                  <a:lnTo>
                    <a:pt x="6203" y="10582"/>
                  </a:lnTo>
                  <a:lnTo>
                    <a:pt x="5849" y="10687"/>
                  </a:lnTo>
                  <a:lnTo>
                    <a:pt x="5508" y="10805"/>
                  </a:lnTo>
                  <a:lnTo>
                    <a:pt x="5180" y="10936"/>
                  </a:lnTo>
                  <a:lnTo>
                    <a:pt x="4879" y="11067"/>
                  </a:lnTo>
                  <a:lnTo>
                    <a:pt x="4577" y="11211"/>
                  </a:lnTo>
                  <a:lnTo>
                    <a:pt x="4276" y="11369"/>
                  </a:lnTo>
                  <a:lnTo>
                    <a:pt x="4000" y="11526"/>
                  </a:lnTo>
                  <a:lnTo>
                    <a:pt x="3738" y="11697"/>
                  </a:lnTo>
                  <a:lnTo>
                    <a:pt x="3489" y="11854"/>
                  </a:lnTo>
                  <a:lnTo>
                    <a:pt x="3240" y="12024"/>
                  </a:lnTo>
                  <a:lnTo>
                    <a:pt x="3017" y="12208"/>
                  </a:lnTo>
                  <a:lnTo>
                    <a:pt x="2584" y="12549"/>
                  </a:lnTo>
                  <a:lnTo>
                    <a:pt x="2217" y="12877"/>
                  </a:lnTo>
                  <a:lnTo>
                    <a:pt x="1889" y="13204"/>
                  </a:lnTo>
                  <a:lnTo>
                    <a:pt x="1627" y="13493"/>
                  </a:lnTo>
                  <a:lnTo>
                    <a:pt x="1404" y="13755"/>
                  </a:lnTo>
                  <a:lnTo>
                    <a:pt x="1233" y="13965"/>
                  </a:lnTo>
                  <a:lnTo>
                    <a:pt x="1037" y="14227"/>
                  </a:lnTo>
                  <a:lnTo>
                    <a:pt x="263" y="15263"/>
                  </a:lnTo>
                  <a:lnTo>
                    <a:pt x="198" y="15355"/>
                  </a:lnTo>
                  <a:lnTo>
                    <a:pt x="145" y="15447"/>
                  </a:lnTo>
                  <a:lnTo>
                    <a:pt x="106" y="15538"/>
                  </a:lnTo>
                  <a:lnTo>
                    <a:pt x="66" y="15643"/>
                  </a:lnTo>
                  <a:lnTo>
                    <a:pt x="40" y="15735"/>
                  </a:lnTo>
                  <a:lnTo>
                    <a:pt x="14" y="15840"/>
                  </a:lnTo>
                  <a:lnTo>
                    <a:pt x="1" y="15945"/>
                  </a:lnTo>
                  <a:lnTo>
                    <a:pt x="1" y="16063"/>
                  </a:lnTo>
                  <a:lnTo>
                    <a:pt x="1" y="16155"/>
                  </a:lnTo>
                  <a:lnTo>
                    <a:pt x="1" y="16260"/>
                  </a:lnTo>
                  <a:lnTo>
                    <a:pt x="1" y="16365"/>
                  </a:lnTo>
                  <a:lnTo>
                    <a:pt x="14" y="16469"/>
                  </a:lnTo>
                  <a:lnTo>
                    <a:pt x="40" y="16574"/>
                  </a:lnTo>
                  <a:lnTo>
                    <a:pt x="66" y="16679"/>
                  </a:lnTo>
                  <a:lnTo>
                    <a:pt x="106" y="16784"/>
                  </a:lnTo>
                  <a:lnTo>
                    <a:pt x="145" y="16876"/>
                  </a:lnTo>
                  <a:lnTo>
                    <a:pt x="198" y="16968"/>
                  </a:lnTo>
                  <a:lnTo>
                    <a:pt x="263" y="17059"/>
                  </a:lnTo>
                  <a:lnTo>
                    <a:pt x="1037" y="18095"/>
                  </a:lnTo>
                  <a:lnTo>
                    <a:pt x="1233" y="18345"/>
                  </a:lnTo>
                  <a:lnTo>
                    <a:pt x="1404" y="18567"/>
                  </a:lnTo>
                  <a:lnTo>
                    <a:pt x="1627" y="18817"/>
                  </a:lnTo>
                  <a:lnTo>
                    <a:pt x="1889" y="19118"/>
                  </a:lnTo>
                  <a:lnTo>
                    <a:pt x="2217" y="19433"/>
                  </a:lnTo>
                  <a:lnTo>
                    <a:pt x="2584" y="19774"/>
                  </a:lnTo>
                  <a:lnTo>
                    <a:pt x="3017" y="20115"/>
                  </a:lnTo>
                  <a:lnTo>
                    <a:pt x="3240" y="20285"/>
                  </a:lnTo>
                  <a:lnTo>
                    <a:pt x="3489" y="20456"/>
                  </a:lnTo>
                  <a:lnTo>
                    <a:pt x="3738" y="20626"/>
                  </a:lnTo>
                  <a:lnTo>
                    <a:pt x="4000" y="20797"/>
                  </a:lnTo>
                  <a:lnTo>
                    <a:pt x="4276" y="20954"/>
                  </a:lnTo>
                  <a:lnTo>
                    <a:pt x="4577" y="21098"/>
                  </a:lnTo>
                  <a:lnTo>
                    <a:pt x="4879" y="21242"/>
                  </a:lnTo>
                  <a:lnTo>
                    <a:pt x="5180" y="21387"/>
                  </a:lnTo>
                  <a:lnTo>
                    <a:pt x="5508" y="21518"/>
                  </a:lnTo>
                  <a:lnTo>
                    <a:pt x="5849" y="21636"/>
                  </a:lnTo>
                  <a:lnTo>
                    <a:pt x="6203" y="21728"/>
                  </a:lnTo>
                  <a:lnTo>
                    <a:pt x="6557" y="21819"/>
                  </a:lnTo>
                  <a:lnTo>
                    <a:pt x="6937" y="21898"/>
                  </a:lnTo>
                  <a:lnTo>
                    <a:pt x="7318" y="21964"/>
                  </a:lnTo>
                  <a:lnTo>
                    <a:pt x="7711" y="22016"/>
                  </a:lnTo>
                  <a:lnTo>
                    <a:pt x="8117" y="22042"/>
                  </a:lnTo>
                  <a:lnTo>
                    <a:pt x="8708" y="22055"/>
                  </a:lnTo>
                  <a:lnTo>
                    <a:pt x="9284" y="22042"/>
                  </a:lnTo>
                  <a:lnTo>
                    <a:pt x="9835" y="22003"/>
                  </a:lnTo>
                  <a:lnTo>
                    <a:pt x="10373" y="21937"/>
                  </a:lnTo>
                  <a:lnTo>
                    <a:pt x="10307" y="22475"/>
                  </a:lnTo>
                  <a:lnTo>
                    <a:pt x="10281" y="23039"/>
                  </a:lnTo>
                  <a:lnTo>
                    <a:pt x="10268" y="23603"/>
                  </a:lnTo>
                  <a:lnTo>
                    <a:pt x="10281" y="24193"/>
                  </a:lnTo>
                  <a:lnTo>
                    <a:pt x="10307" y="24599"/>
                  </a:lnTo>
                  <a:lnTo>
                    <a:pt x="10347" y="25006"/>
                  </a:lnTo>
                  <a:lnTo>
                    <a:pt x="10412" y="25386"/>
                  </a:lnTo>
                  <a:lnTo>
                    <a:pt x="10491" y="25753"/>
                  </a:lnTo>
                  <a:lnTo>
                    <a:pt x="10583" y="26120"/>
                  </a:lnTo>
                  <a:lnTo>
                    <a:pt x="10687" y="26461"/>
                  </a:lnTo>
                  <a:lnTo>
                    <a:pt x="10805" y="26802"/>
                  </a:lnTo>
                  <a:lnTo>
                    <a:pt x="10937" y="27130"/>
                  </a:lnTo>
                  <a:lnTo>
                    <a:pt x="11068" y="27445"/>
                  </a:lnTo>
                  <a:lnTo>
                    <a:pt x="11212" y="27746"/>
                  </a:lnTo>
                  <a:lnTo>
                    <a:pt x="11369" y="28035"/>
                  </a:lnTo>
                  <a:lnTo>
                    <a:pt x="11527" y="28310"/>
                  </a:lnTo>
                  <a:lnTo>
                    <a:pt x="11697" y="28585"/>
                  </a:lnTo>
                  <a:lnTo>
                    <a:pt x="11854" y="28834"/>
                  </a:lnTo>
                  <a:lnTo>
                    <a:pt x="12025" y="29070"/>
                  </a:lnTo>
                  <a:lnTo>
                    <a:pt x="12195" y="29307"/>
                  </a:lnTo>
                  <a:lnTo>
                    <a:pt x="12549" y="29726"/>
                  </a:lnTo>
                  <a:lnTo>
                    <a:pt x="12877" y="30093"/>
                  </a:lnTo>
                  <a:lnTo>
                    <a:pt x="13205" y="30421"/>
                  </a:lnTo>
                  <a:lnTo>
                    <a:pt x="13494" y="30696"/>
                  </a:lnTo>
                  <a:lnTo>
                    <a:pt x="13756" y="30919"/>
                  </a:lnTo>
                  <a:lnTo>
                    <a:pt x="13966" y="31090"/>
                  </a:lnTo>
                  <a:lnTo>
                    <a:pt x="14228" y="31273"/>
                  </a:lnTo>
                  <a:lnTo>
                    <a:pt x="15264" y="32060"/>
                  </a:lnTo>
                  <a:lnTo>
                    <a:pt x="15355" y="32113"/>
                  </a:lnTo>
                  <a:lnTo>
                    <a:pt x="15447" y="32165"/>
                  </a:lnTo>
                  <a:lnTo>
                    <a:pt x="15539" y="32217"/>
                  </a:lnTo>
                  <a:lnTo>
                    <a:pt x="15644" y="32257"/>
                  </a:lnTo>
                  <a:lnTo>
                    <a:pt x="15736" y="32283"/>
                  </a:lnTo>
                  <a:lnTo>
                    <a:pt x="15841" y="32309"/>
                  </a:lnTo>
                  <a:lnTo>
                    <a:pt x="15946" y="32322"/>
                  </a:lnTo>
                  <a:lnTo>
                    <a:pt x="16365" y="32322"/>
                  </a:lnTo>
                  <a:lnTo>
                    <a:pt x="16470" y="32309"/>
                  </a:lnTo>
                  <a:lnTo>
                    <a:pt x="16575" y="32283"/>
                  </a:lnTo>
                  <a:lnTo>
                    <a:pt x="16680" y="32257"/>
                  </a:lnTo>
                  <a:lnTo>
                    <a:pt x="16785" y="32217"/>
                  </a:lnTo>
                  <a:lnTo>
                    <a:pt x="16877" y="32165"/>
                  </a:lnTo>
                  <a:lnTo>
                    <a:pt x="16968" y="32113"/>
                  </a:lnTo>
                  <a:lnTo>
                    <a:pt x="17060" y="32060"/>
                  </a:lnTo>
                  <a:lnTo>
                    <a:pt x="18096" y="31273"/>
                  </a:lnTo>
                  <a:lnTo>
                    <a:pt x="18345" y="31090"/>
                  </a:lnTo>
                  <a:lnTo>
                    <a:pt x="18568" y="30919"/>
                  </a:lnTo>
                  <a:lnTo>
                    <a:pt x="18817" y="30696"/>
                  </a:lnTo>
                  <a:lnTo>
                    <a:pt x="19119" y="30421"/>
                  </a:lnTo>
                  <a:lnTo>
                    <a:pt x="19433" y="30093"/>
                  </a:lnTo>
                  <a:lnTo>
                    <a:pt x="19774" y="29726"/>
                  </a:lnTo>
                  <a:lnTo>
                    <a:pt x="20115" y="29307"/>
                  </a:lnTo>
                  <a:lnTo>
                    <a:pt x="20286" y="29070"/>
                  </a:lnTo>
                  <a:lnTo>
                    <a:pt x="20456" y="28834"/>
                  </a:lnTo>
                  <a:lnTo>
                    <a:pt x="20627" y="28585"/>
                  </a:lnTo>
                  <a:lnTo>
                    <a:pt x="20784" y="28310"/>
                  </a:lnTo>
                  <a:lnTo>
                    <a:pt x="20954" y="28035"/>
                  </a:lnTo>
                  <a:lnTo>
                    <a:pt x="21099" y="27746"/>
                  </a:lnTo>
                  <a:lnTo>
                    <a:pt x="21243" y="27445"/>
                  </a:lnTo>
                  <a:lnTo>
                    <a:pt x="21387" y="27130"/>
                  </a:lnTo>
                  <a:lnTo>
                    <a:pt x="21518" y="26802"/>
                  </a:lnTo>
                  <a:lnTo>
                    <a:pt x="21623" y="26461"/>
                  </a:lnTo>
                  <a:lnTo>
                    <a:pt x="21728" y="26120"/>
                  </a:lnTo>
                  <a:lnTo>
                    <a:pt x="21820" y="25753"/>
                  </a:lnTo>
                  <a:lnTo>
                    <a:pt x="21899" y="25386"/>
                  </a:lnTo>
                  <a:lnTo>
                    <a:pt x="21964" y="25006"/>
                  </a:lnTo>
                  <a:lnTo>
                    <a:pt x="22017" y="24599"/>
                  </a:lnTo>
                  <a:lnTo>
                    <a:pt x="22043" y="24193"/>
                  </a:lnTo>
                  <a:lnTo>
                    <a:pt x="22056" y="23603"/>
                  </a:lnTo>
                  <a:lnTo>
                    <a:pt x="22043" y="23039"/>
                  </a:lnTo>
                  <a:lnTo>
                    <a:pt x="22003" y="22475"/>
                  </a:lnTo>
                  <a:lnTo>
                    <a:pt x="21938" y="21950"/>
                  </a:lnTo>
                  <a:lnTo>
                    <a:pt x="21938" y="21950"/>
                  </a:lnTo>
                  <a:lnTo>
                    <a:pt x="22476" y="22003"/>
                  </a:lnTo>
                  <a:lnTo>
                    <a:pt x="23039" y="22042"/>
                  </a:lnTo>
                  <a:lnTo>
                    <a:pt x="23603" y="22055"/>
                  </a:lnTo>
                  <a:lnTo>
                    <a:pt x="24193" y="22042"/>
                  </a:lnTo>
                  <a:lnTo>
                    <a:pt x="24600" y="22016"/>
                  </a:lnTo>
                  <a:lnTo>
                    <a:pt x="25006" y="21964"/>
                  </a:lnTo>
                  <a:lnTo>
                    <a:pt x="25386" y="21898"/>
                  </a:lnTo>
                  <a:lnTo>
                    <a:pt x="25754" y="21819"/>
                  </a:lnTo>
                  <a:lnTo>
                    <a:pt x="26121" y="21728"/>
                  </a:lnTo>
                  <a:lnTo>
                    <a:pt x="26462" y="21623"/>
                  </a:lnTo>
                  <a:lnTo>
                    <a:pt x="26803" y="21518"/>
                  </a:lnTo>
                  <a:lnTo>
                    <a:pt x="27130" y="21387"/>
                  </a:lnTo>
                  <a:lnTo>
                    <a:pt x="27445" y="21242"/>
                  </a:lnTo>
                  <a:lnTo>
                    <a:pt x="27747" y="21098"/>
                  </a:lnTo>
                  <a:lnTo>
                    <a:pt x="28035" y="20954"/>
                  </a:lnTo>
                  <a:lnTo>
                    <a:pt x="28311" y="20783"/>
                  </a:lnTo>
                  <a:lnTo>
                    <a:pt x="28586" y="20626"/>
                  </a:lnTo>
                  <a:lnTo>
                    <a:pt x="28835" y="20456"/>
                  </a:lnTo>
                  <a:lnTo>
                    <a:pt x="29071" y="20285"/>
                  </a:lnTo>
                  <a:lnTo>
                    <a:pt x="29307" y="20115"/>
                  </a:lnTo>
                  <a:lnTo>
                    <a:pt x="29727" y="19774"/>
                  </a:lnTo>
                  <a:lnTo>
                    <a:pt x="30094" y="19433"/>
                  </a:lnTo>
                  <a:lnTo>
                    <a:pt x="30422" y="19118"/>
                  </a:lnTo>
                  <a:lnTo>
                    <a:pt x="30697" y="18817"/>
                  </a:lnTo>
                  <a:lnTo>
                    <a:pt x="30920" y="18567"/>
                  </a:lnTo>
                  <a:lnTo>
                    <a:pt x="31090" y="18345"/>
                  </a:lnTo>
                  <a:lnTo>
                    <a:pt x="31274" y="18095"/>
                  </a:lnTo>
                  <a:lnTo>
                    <a:pt x="32061" y="17059"/>
                  </a:lnTo>
                  <a:lnTo>
                    <a:pt x="32113" y="16968"/>
                  </a:lnTo>
                  <a:lnTo>
                    <a:pt x="32166" y="16876"/>
                  </a:lnTo>
                  <a:lnTo>
                    <a:pt x="32218" y="16784"/>
                  </a:lnTo>
                  <a:lnTo>
                    <a:pt x="32257" y="16679"/>
                  </a:lnTo>
                  <a:lnTo>
                    <a:pt x="32284" y="16574"/>
                  </a:lnTo>
                  <a:lnTo>
                    <a:pt x="32310" y="16469"/>
                  </a:lnTo>
                  <a:lnTo>
                    <a:pt x="32323" y="16365"/>
                  </a:lnTo>
                  <a:lnTo>
                    <a:pt x="32323" y="16260"/>
                  </a:lnTo>
                  <a:lnTo>
                    <a:pt x="32323" y="16155"/>
                  </a:lnTo>
                  <a:lnTo>
                    <a:pt x="32323" y="16063"/>
                  </a:lnTo>
                  <a:lnTo>
                    <a:pt x="32323" y="15945"/>
                  </a:lnTo>
                  <a:lnTo>
                    <a:pt x="32310" y="15840"/>
                  </a:lnTo>
                  <a:lnTo>
                    <a:pt x="32284" y="15735"/>
                  </a:lnTo>
                  <a:lnTo>
                    <a:pt x="32257" y="15643"/>
                  </a:lnTo>
                  <a:lnTo>
                    <a:pt x="32218" y="15538"/>
                  </a:lnTo>
                  <a:lnTo>
                    <a:pt x="32166" y="15447"/>
                  </a:lnTo>
                  <a:lnTo>
                    <a:pt x="32113" y="15355"/>
                  </a:lnTo>
                  <a:lnTo>
                    <a:pt x="32061" y="15263"/>
                  </a:lnTo>
                  <a:lnTo>
                    <a:pt x="31274" y="14227"/>
                  </a:lnTo>
                  <a:lnTo>
                    <a:pt x="31090" y="13965"/>
                  </a:lnTo>
                  <a:lnTo>
                    <a:pt x="30920" y="13755"/>
                  </a:lnTo>
                  <a:lnTo>
                    <a:pt x="30697" y="13493"/>
                  </a:lnTo>
                  <a:lnTo>
                    <a:pt x="30422" y="13204"/>
                  </a:lnTo>
                  <a:lnTo>
                    <a:pt x="30094" y="12877"/>
                  </a:lnTo>
                  <a:lnTo>
                    <a:pt x="29727" y="12549"/>
                  </a:lnTo>
                  <a:lnTo>
                    <a:pt x="29307" y="12208"/>
                  </a:lnTo>
                  <a:lnTo>
                    <a:pt x="29071" y="12024"/>
                  </a:lnTo>
                  <a:lnTo>
                    <a:pt x="28835" y="11854"/>
                  </a:lnTo>
                  <a:lnTo>
                    <a:pt x="28586" y="11697"/>
                  </a:lnTo>
                  <a:lnTo>
                    <a:pt x="28311" y="11526"/>
                  </a:lnTo>
                  <a:lnTo>
                    <a:pt x="28035" y="11369"/>
                  </a:lnTo>
                  <a:lnTo>
                    <a:pt x="27747" y="11211"/>
                  </a:lnTo>
                  <a:lnTo>
                    <a:pt x="27445" y="11067"/>
                  </a:lnTo>
                  <a:lnTo>
                    <a:pt x="27130" y="10936"/>
                  </a:lnTo>
                  <a:lnTo>
                    <a:pt x="26803" y="10805"/>
                  </a:lnTo>
                  <a:lnTo>
                    <a:pt x="26462" y="10687"/>
                  </a:lnTo>
                  <a:lnTo>
                    <a:pt x="26121" y="10582"/>
                  </a:lnTo>
                  <a:lnTo>
                    <a:pt x="25754" y="10490"/>
                  </a:lnTo>
                  <a:lnTo>
                    <a:pt x="25386" y="10411"/>
                  </a:lnTo>
                  <a:lnTo>
                    <a:pt x="25006" y="10346"/>
                  </a:lnTo>
                  <a:lnTo>
                    <a:pt x="24600" y="10307"/>
                  </a:lnTo>
                  <a:lnTo>
                    <a:pt x="24193" y="10280"/>
                  </a:lnTo>
                  <a:lnTo>
                    <a:pt x="23603" y="10267"/>
                  </a:lnTo>
                  <a:lnTo>
                    <a:pt x="23039" y="10280"/>
                  </a:lnTo>
                  <a:lnTo>
                    <a:pt x="22476" y="10307"/>
                  </a:lnTo>
                  <a:lnTo>
                    <a:pt x="21951" y="10372"/>
                  </a:lnTo>
                  <a:lnTo>
                    <a:pt x="21951" y="10372"/>
                  </a:lnTo>
                  <a:lnTo>
                    <a:pt x="22003" y="9835"/>
                  </a:lnTo>
                  <a:lnTo>
                    <a:pt x="22043" y="9284"/>
                  </a:lnTo>
                  <a:lnTo>
                    <a:pt x="22056" y="8707"/>
                  </a:lnTo>
                  <a:lnTo>
                    <a:pt x="22043" y="8117"/>
                  </a:lnTo>
                  <a:lnTo>
                    <a:pt x="22017" y="7710"/>
                  </a:lnTo>
                  <a:lnTo>
                    <a:pt x="21964" y="7317"/>
                  </a:lnTo>
                  <a:lnTo>
                    <a:pt x="21899" y="6937"/>
                  </a:lnTo>
                  <a:lnTo>
                    <a:pt x="21820" y="6556"/>
                  </a:lnTo>
                  <a:lnTo>
                    <a:pt x="21728" y="6202"/>
                  </a:lnTo>
                  <a:lnTo>
                    <a:pt x="21623" y="5848"/>
                  </a:lnTo>
                  <a:lnTo>
                    <a:pt x="21518" y="5507"/>
                  </a:lnTo>
                  <a:lnTo>
                    <a:pt x="21387" y="5180"/>
                  </a:lnTo>
                  <a:lnTo>
                    <a:pt x="21243" y="4878"/>
                  </a:lnTo>
                  <a:lnTo>
                    <a:pt x="21099" y="4576"/>
                  </a:lnTo>
                  <a:lnTo>
                    <a:pt x="20954" y="4275"/>
                  </a:lnTo>
                  <a:lnTo>
                    <a:pt x="20784" y="3999"/>
                  </a:lnTo>
                  <a:lnTo>
                    <a:pt x="20627" y="3737"/>
                  </a:lnTo>
                  <a:lnTo>
                    <a:pt x="20456" y="3488"/>
                  </a:lnTo>
                  <a:lnTo>
                    <a:pt x="20286" y="3239"/>
                  </a:lnTo>
                  <a:lnTo>
                    <a:pt x="20115" y="3016"/>
                  </a:lnTo>
                  <a:lnTo>
                    <a:pt x="19774" y="2583"/>
                  </a:lnTo>
                  <a:lnTo>
                    <a:pt x="19433" y="2216"/>
                  </a:lnTo>
                  <a:lnTo>
                    <a:pt x="19119" y="1888"/>
                  </a:lnTo>
                  <a:lnTo>
                    <a:pt x="18817" y="1626"/>
                  </a:lnTo>
                  <a:lnTo>
                    <a:pt x="18568" y="1403"/>
                  </a:lnTo>
                  <a:lnTo>
                    <a:pt x="18345" y="1233"/>
                  </a:lnTo>
                  <a:lnTo>
                    <a:pt x="18096" y="1036"/>
                  </a:lnTo>
                  <a:lnTo>
                    <a:pt x="17060" y="262"/>
                  </a:lnTo>
                  <a:lnTo>
                    <a:pt x="16968" y="197"/>
                  </a:lnTo>
                  <a:lnTo>
                    <a:pt x="16877" y="144"/>
                  </a:lnTo>
                  <a:lnTo>
                    <a:pt x="16785" y="105"/>
                  </a:lnTo>
                  <a:lnTo>
                    <a:pt x="16680" y="66"/>
                  </a:lnTo>
                  <a:lnTo>
                    <a:pt x="16575" y="40"/>
                  </a:lnTo>
                  <a:lnTo>
                    <a:pt x="16470" y="13"/>
                  </a:lnTo>
                  <a:lnTo>
                    <a:pt x="16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680625" y="3110400"/>
              <a:ext cx="288500" cy="288500"/>
            </a:xfrm>
            <a:custGeom>
              <a:avLst/>
              <a:gdLst/>
              <a:ahLst/>
              <a:cxnLst/>
              <a:rect l="l" t="t" r="r" b="b"/>
              <a:pathLst>
                <a:path w="11540" h="11540" extrusionOk="0">
                  <a:moveTo>
                    <a:pt x="5770" y="0"/>
                  </a:moveTo>
                  <a:lnTo>
                    <a:pt x="5482" y="13"/>
                  </a:lnTo>
                  <a:lnTo>
                    <a:pt x="5180" y="40"/>
                  </a:lnTo>
                  <a:lnTo>
                    <a:pt x="4892" y="79"/>
                  </a:lnTo>
                  <a:lnTo>
                    <a:pt x="4616" y="118"/>
                  </a:lnTo>
                  <a:lnTo>
                    <a:pt x="4328" y="184"/>
                  </a:lnTo>
                  <a:lnTo>
                    <a:pt x="4053" y="263"/>
                  </a:lnTo>
                  <a:lnTo>
                    <a:pt x="3790" y="354"/>
                  </a:lnTo>
                  <a:lnTo>
                    <a:pt x="3528" y="459"/>
                  </a:lnTo>
                  <a:lnTo>
                    <a:pt x="3279" y="577"/>
                  </a:lnTo>
                  <a:lnTo>
                    <a:pt x="3030" y="708"/>
                  </a:lnTo>
                  <a:lnTo>
                    <a:pt x="2781" y="839"/>
                  </a:lnTo>
                  <a:lnTo>
                    <a:pt x="2545" y="997"/>
                  </a:lnTo>
                  <a:lnTo>
                    <a:pt x="2322" y="1154"/>
                  </a:lnTo>
                  <a:lnTo>
                    <a:pt x="2099" y="1325"/>
                  </a:lnTo>
                  <a:lnTo>
                    <a:pt x="1902" y="1508"/>
                  </a:lnTo>
                  <a:lnTo>
                    <a:pt x="1692" y="1692"/>
                  </a:lnTo>
                  <a:lnTo>
                    <a:pt x="1509" y="1902"/>
                  </a:lnTo>
                  <a:lnTo>
                    <a:pt x="1325" y="2111"/>
                  </a:lnTo>
                  <a:lnTo>
                    <a:pt x="1155" y="2321"/>
                  </a:lnTo>
                  <a:lnTo>
                    <a:pt x="997" y="2544"/>
                  </a:lnTo>
                  <a:lnTo>
                    <a:pt x="840" y="2780"/>
                  </a:lnTo>
                  <a:lnTo>
                    <a:pt x="709" y="3029"/>
                  </a:lnTo>
                  <a:lnTo>
                    <a:pt x="578" y="3278"/>
                  </a:lnTo>
                  <a:lnTo>
                    <a:pt x="460" y="3528"/>
                  </a:lnTo>
                  <a:lnTo>
                    <a:pt x="355" y="3790"/>
                  </a:lnTo>
                  <a:lnTo>
                    <a:pt x="263" y="4052"/>
                  </a:lnTo>
                  <a:lnTo>
                    <a:pt x="184" y="4327"/>
                  </a:lnTo>
                  <a:lnTo>
                    <a:pt x="119" y="4616"/>
                  </a:lnTo>
                  <a:lnTo>
                    <a:pt x="66" y="4891"/>
                  </a:lnTo>
                  <a:lnTo>
                    <a:pt x="40" y="5180"/>
                  </a:lnTo>
                  <a:lnTo>
                    <a:pt x="14" y="5481"/>
                  </a:lnTo>
                  <a:lnTo>
                    <a:pt x="1" y="5770"/>
                  </a:lnTo>
                  <a:lnTo>
                    <a:pt x="14" y="6071"/>
                  </a:lnTo>
                  <a:lnTo>
                    <a:pt x="40" y="6360"/>
                  </a:lnTo>
                  <a:lnTo>
                    <a:pt x="66" y="6648"/>
                  </a:lnTo>
                  <a:lnTo>
                    <a:pt x="119" y="6937"/>
                  </a:lnTo>
                  <a:lnTo>
                    <a:pt x="184" y="7212"/>
                  </a:lnTo>
                  <a:lnTo>
                    <a:pt x="263" y="7487"/>
                  </a:lnTo>
                  <a:lnTo>
                    <a:pt x="355" y="7763"/>
                  </a:lnTo>
                  <a:lnTo>
                    <a:pt x="460" y="8012"/>
                  </a:lnTo>
                  <a:lnTo>
                    <a:pt x="578" y="8274"/>
                  </a:lnTo>
                  <a:lnTo>
                    <a:pt x="709" y="8523"/>
                  </a:lnTo>
                  <a:lnTo>
                    <a:pt x="840" y="8759"/>
                  </a:lnTo>
                  <a:lnTo>
                    <a:pt x="997" y="8995"/>
                  </a:lnTo>
                  <a:lnTo>
                    <a:pt x="1155" y="9218"/>
                  </a:lnTo>
                  <a:lnTo>
                    <a:pt x="1325" y="9441"/>
                  </a:lnTo>
                  <a:lnTo>
                    <a:pt x="1509" y="9651"/>
                  </a:lnTo>
                  <a:lnTo>
                    <a:pt x="1692" y="9848"/>
                  </a:lnTo>
                  <a:lnTo>
                    <a:pt x="1902" y="10044"/>
                  </a:lnTo>
                  <a:lnTo>
                    <a:pt x="2099" y="10228"/>
                  </a:lnTo>
                  <a:lnTo>
                    <a:pt x="2322" y="10398"/>
                  </a:lnTo>
                  <a:lnTo>
                    <a:pt x="2545" y="10556"/>
                  </a:lnTo>
                  <a:lnTo>
                    <a:pt x="2781" y="10700"/>
                  </a:lnTo>
                  <a:lnTo>
                    <a:pt x="3030" y="10844"/>
                  </a:lnTo>
                  <a:lnTo>
                    <a:pt x="3279" y="10975"/>
                  </a:lnTo>
                  <a:lnTo>
                    <a:pt x="3528" y="11093"/>
                  </a:lnTo>
                  <a:lnTo>
                    <a:pt x="3790" y="11185"/>
                  </a:lnTo>
                  <a:lnTo>
                    <a:pt x="4053" y="11277"/>
                  </a:lnTo>
                  <a:lnTo>
                    <a:pt x="4328" y="11356"/>
                  </a:lnTo>
                  <a:lnTo>
                    <a:pt x="4616" y="11421"/>
                  </a:lnTo>
                  <a:lnTo>
                    <a:pt x="4892" y="11474"/>
                  </a:lnTo>
                  <a:lnTo>
                    <a:pt x="5180" y="11513"/>
                  </a:lnTo>
                  <a:lnTo>
                    <a:pt x="5482" y="11539"/>
                  </a:lnTo>
                  <a:lnTo>
                    <a:pt x="6072" y="11539"/>
                  </a:lnTo>
                  <a:lnTo>
                    <a:pt x="6360" y="11513"/>
                  </a:lnTo>
                  <a:lnTo>
                    <a:pt x="6649" y="11474"/>
                  </a:lnTo>
                  <a:lnTo>
                    <a:pt x="6937" y="11421"/>
                  </a:lnTo>
                  <a:lnTo>
                    <a:pt x="7213" y="11356"/>
                  </a:lnTo>
                  <a:lnTo>
                    <a:pt x="7488" y="11277"/>
                  </a:lnTo>
                  <a:lnTo>
                    <a:pt x="7750" y="11185"/>
                  </a:lnTo>
                  <a:lnTo>
                    <a:pt x="8013" y="11093"/>
                  </a:lnTo>
                  <a:lnTo>
                    <a:pt x="8275" y="10975"/>
                  </a:lnTo>
                  <a:lnTo>
                    <a:pt x="8524" y="10844"/>
                  </a:lnTo>
                  <a:lnTo>
                    <a:pt x="8760" y="10700"/>
                  </a:lnTo>
                  <a:lnTo>
                    <a:pt x="8996" y="10556"/>
                  </a:lnTo>
                  <a:lnTo>
                    <a:pt x="9219" y="10398"/>
                  </a:lnTo>
                  <a:lnTo>
                    <a:pt x="9442" y="10228"/>
                  </a:lnTo>
                  <a:lnTo>
                    <a:pt x="9652" y="10044"/>
                  </a:lnTo>
                  <a:lnTo>
                    <a:pt x="9848" y="9848"/>
                  </a:lnTo>
                  <a:lnTo>
                    <a:pt x="10045" y="9651"/>
                  </a:lnTo>
                  <a:lnTo>
                    <a:pt x="10229" y="9441"/>
                  </a:lnTo>
                  <a:lnTo>
                    <a:pt x="10399" y="9218"/>
                  </a:lnTo>
                  <a:lnTo>
                    <a:pt x="10556" y="8995"/>
                  </a:lnTo>
                  <a:lnTo>
                    <a:pt x="10701" y="8759"/>
                  </a:lnTo>
                  <a:lnTo>
                    <a:pt x="10845" y="8523"/>
                  </a:lnTo>
                  <a:lnTo>
                    <a:pt x="10976" y="8274"/>
                  </a:lnTo>
                  <a:lnTo>
                    <a:pt x="11094" y="8012"/>
                  </a:lnTo>
                  <a:lnTo>
                    <a:pt x="11186" y="7763"/>
                  </a:lnTo>
                  <a:lnTo>
                    <a:pt x="11278" y="7487"/>
                  </a:lnTo>
                  <a:lnTo>
                    <a:pt x="11356" y="7212"/>
                  </a:lnTo>
                  <a:lnTo>
                    <a:pt x="11422" y="6937"/>
                  </a:lnTo>
                  <a:lnTo>
                    <a:pt x="11474" y="6648"/>
                  </a:lnTo>
                  <a:lnTo>
                    <a:pt x="11514" y="6360"/>
                  </a:lnTo>
                  <a:lnTo>
                    <a:pt x="11540" y="6071"/>
                  </a:lnTo>
                  <a:lnTo>
                    <a:pt x="11540" y="5770"/>
                  </a:lnTo>
                  <a:lnTo>
                    <a:pt x="11540" y="5481"/>
                  </a:lnTo>
                  <a:lnTo>
                    <a:pt x="11514" y="5180"/>
                  </a:lnTo>
                  <a:lnTo>
                    <a:pt x="11474" y="4891"/>
                  </a:lnTo>
                  <a:lnTo>
                    <a:pt x="11422" y="4616"/>
                  </a:lnTo>
                  <a:lnTo>
                    <a:pt x="11356" y="4327"/>
                  </a:lnTo>
                  <a:lnTo>
                    <a:pt x="11278" y="4052"/>
                  </a:lnTo>
                  <a:lnTo>
                    <a:pt x="11186" y="3790"/>
                  </a:lnTo>
                  <a:lnTo>
                    <a:pt x="11094" y="3528"/>
                  </a:lnTo>
                  <a:lnTo>
                    <a:pt x="10976" y="3278"/>
                  </a:lnTo>
                  <a:lnTo>
                    <a:pt x="10845" y="3029"/>
                  </a:lnTo>
                  <a:lnTo>
                    <a:pt x="10701" y="2780"/>
                  </a:lnTo>
                  <a:lnTo>
                    <a:pt x="10556" y="2544"/>
                  </a:lnTo>
                  <a:lnTo>
                    <a:pt x="10399" y="2321"/>
                  </a:lnTo>
                  <a:lnTo>
                    <a:pt x="10229" y="2111"/>
                  </a:lnTo>
                  <a:lnTo>
                    <a:pt x="10045" y="1902"/>
                  </a:lnTo>
                  <a:lnTo>
                    <a:pt x="9848" y="1692"/>
                  </a:lnTo>
                  <a:lnTo>
                    <a:pt x="9652" y="1508"/>
                  </a:lnTo>
                  <a:lnTo>
                    <a:pt x="9442" y="1325"/>
                  </a:lnTo>
                  <a:lnTo>
                    <a:pt x="9219" y="1154"/>
                  </a:lnTo>
                  <a:lnTo>
                    <a:pt x="8996" y="997"/>
                  </a:lnTo>
                  <a:lnTo>
                    <a:pt x="8760" y="839"/>
                  </a:lnTo>
                  <a:lnTo>
                    <a:pt x="8524" y="708"/>
                  </a:lnTo>
                  <a:lnTo>
                    <a:pt x="8275" y="577"/>
                  </a:lnTo>
                  <a:lnTo>
                    <a:pt x="8013" y="459"/>
                  </a:lnTo>
                  <a:lnTo>
                    <a:pt x="7750" y="354"/>
                  </a:lnTo>
                  <a:lnTo>
                    <a:pt x="7488" y="263"/>
                  </a:lnTo>
                  <a:lnTo>
                    <a:pt x="7213" y="184"/>
                  </a:lnTo>
                  <a:lnTo>
                    <a:pt x="6937" y="118"/>
                  </a:lnTo>
                  <a:lnTo>
                    <a:pt x="6649" y="79"/>
                  </a:lnTo>
                  <a:lnTo>
                    <a:pt x="6360" y="40"/>
                  </a:lnTo>
                  <a:lnTo>
                    <a:pt x="6072" y="13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576775" y="2815025"/>
              <a:ext cx="611725" cy="611725"/>
            </a:xfrm>
            <a:custGeom>
              <a:avLst/>
              <a:gdLst/>
              <a:ahLst/>
              <a:cxnLst/>
              <a:rect l="l" t="t" r="r" b="b"/>
              <a:pathLst>
                <a:path w="24469" h="24469" extrusionOk="0">
                  <a:moveTo>
                    <a:pt x="12156" y="1"/>
                  </a:moveTo>
                  <a:lnTo>
                    <a:pt x="11999" y="14"/>
                  </a:lnTo>
                  <a:lnTo>
                    <a:pt x="11841" y="53"/>
                  </a:lnTo>
                  <a:lnTo>
                    <a:pt x="11684" y="119"/>
                  </a:lnTo>
                  <a:lnTo>
                    <a:pt x="11553" y="211"/>
                  </a:lnTo>
                  <a:lnTo>
                    <a:pt x="10766" y="801"/>
                  </a:lnTo>
                  <a:lnTo>
                    <a:pt x="10569" y="945"/>
                  </a:lnTo>
                  <a:lnTo>
                    <a:pt x="10412" y="1063"/>
                  </a:lnTo>
                  <a:lnTo>
                    <a:pt x="10215" y="1234"/>
                  </a:lnTo>
                  <a:lnTo>
                    <a:pt x="9992" y="1443"/>
                  </a:lnTo>
                  <a:lnTo>
                    <a:pt x="9756" y="1692"/>
                  </a:lnTo>
                  <a:lnTo>
                    <a:pt x="9494" y="1968"/>
                  </a:lnTo>
                  <a:lnTo>
                    <a:pt x="9232" y="2296"/>
                  </a:lnTo>
                  <a:lnTo>
                    <a:pt x="8983" y="2650"/>
                  </a:lnTo>
                  <a:lnTo>
                    <a:pt x="8721" y="3043"/>
                  </a:lnTo>
                  <a:lnTo>
                    <a:pt x="8603" y="3253"/>
                  </a:lnTo>
                  <a:lnTo>
                    <a:pt x="8485" y="3463"/>
                  </a:lnTo>
                  <a:lnTo>
                    <a:pt x="8380" y="3699"/>
                  </a:lnTo>
                  <a:lnTo>
                    <a:pt x="8275" y="3935"/>
                  </a:lnTo>
                  <a:lnTo>
                    <a:pt x="8183" y="4184"/>
                  </a:lnTo>
                  <a:lnTo>
                    <a:pt x="8091" y="4433"/>
                  </a:lnTo>
                  <a:lnTo>
                    <a:pt x="8012" y="4695"/>
                  </a:lnTo>
                  <a:lnTo>
                    <a:pt x="7947" y="4971"/>
                  </a:lnTo>
                  <a:lnTo>
                    <a:pt x="7881" y="5259"/>
                  </a:lnTo>
                  <a:lnTo>
                    <a:pt x="7842" y="5548"/>
                  </a:lnTo>
                  <a:lnTo>
                    <a:pt x="7803" y="5849"/>
                  </a:lnTo>
                  <a:lnTo>
                    <a:pt x="7776" y="6151"/>
                  </a:lnTo>
                  <a:lnTo>
                    <a:pt x="7776" y="6597"/>
                  </a:lnTo>
                  <a:lnTo>
                    <a:pt x="7776" y="7029"/>
                  </a:lnTo>
                  <a:lnTo>
                    <a:pt x="7803" y="7449"/>
                  </a:lnTo>
                  <a:lnTo>
                    <a:pt x="7855" y="7855"/>
                  </a:lnTo>
                  <a:lnTo>
                    <a:pt x="7855" y="7855"/>
                  </a:lnTo>
                  <a:lnTo>
                    <a:pt x="7449" y="7816"/>
                  </a:lnTo>
                  <a:lnTo>
                    <a:pt x="7029" y="7790"/>
                  </a:lnTo>
                  <a:lnTo>
                    <a:pt x="6596" y="7777"/>
                  </a:lnTo>
                  <a:lnTo>
                    <a:pt x="6151" y="7790"/>
                  </a:lnTo>
                  <a:lnTo>
                    <a:pt x="5836" y="7803"/>
                  </a:lnTo>
                  <a:lnTo>
                    <a:pt x="5547" y="7842"/>
                  </a:lnTo>
                  <a:lnTo>
                    <a:pt x="5246" y="7895"/>
                  </a:lnTo>
                  <a:lnTo>
                    <a:pt x="4970" y="7947"/>
                  </a:lnTo>
                  <a:lnTo>
                    <a:pt x="4695" y="8013"/>
                  </a:lnTo>
                  <a:lnTo>
                    <a:pt x="4433" y="8091"/>
                  </a:lnTo>
                  <a:lnTo>
                    <a:pt x="4171" y="8183"/>
                  </a:lnTo>
                  <a:lnTo>
                    <a:pt x="3935" y="8288"/>
                  </a:lnTo>
                  <a:lnTo>
                    <a:pt x="3685" y="8393"/>
                  </a:lnTo>
                  <a:lnTo>
                    <a:pt x="3462" y="8498"/>
                  </a:lnTo>
                  <a:lnTo>
                    <a:pt x="3240" y="8616"/>
                  </a:lnTo>
                  <a:lnTo>
                    <a:pt x="3030" y="8734"/>
                  </a:lnTo>
                  <a:lnTo>
                    <a:pt x="2636" y="8983"/>
                  </a:lnTo>
                  <a:lnTo>
                    <a:pt x="2282" y="9245"/>
                  </a:lnTo>
                  <a:lnTo>
                    <a:pt x="1968" y="9507"/>
                  </a:lnTo>
                  <a:lnTo>
                    <a:pt x="1679" y="9757"/>
                  </a:lnTo>
                  <a:lnTo>
                    <a:pt x="1443" y="10006"/>
                  </a:lnTo>
                  <a:lnTo>
                    <a:pt x="1233" y="10229"/>
                  </a:lnTo>
                  <a:lnTo>
                    <a:pt x="1063" y="10412"/>
                  </a:lnTo>
                  <a:lnTo>
                    <a:pt x="932" y="10583"/>
                  </a:lnTo>
                  <a:lnTo>
                    <a:pt x="788" y="10779"/>
                  </a:lnTo>
                  <a:lnTo>
                    <a:pt x="198" y="11553"/>
                  </a:lnTo>
                  <a:lnTo>
                    <a:pt x="119" y="11697"/>
                  </a:lnTo>
                  <a:lnTo>
                    <a:pt x="53" y="11841"/>
                  </a:lnTo>
                  <a:lnTo>
                    <a:pt x="14" y="11999"/>
                  </a:lnTo>
                  <a:lnTo>
                    <a:pt x="1" y="12156"/>
                  </a:lnTo>
                  <a:lnTo>
                    <a:pt x="1" y="12235"/>
                  </a:lnTo>
                  <a:lnTo>
                    <a:pt x="1" y="12314"/>
                  </a:lnTo>
                  <a:lnTo>
                    <a:pt x="14" y="12471"/>
                  </a:lnTo>
                  <a:lnTo>
                    <a:pt x="53" y="12628"/>
                  </a:lnTo>
                  <a:lnTo>
                    <a:pt x="119" y="12786"/>
                  </a:lnTo>
                  <a:lnTo>
                    <a:pt x="198" y="12917"/>
                  </a:lnTo>
                  <a:lnTo>
                    <a:pt x="788" y="13703"/>
                  </a:lnTo>
                  <a:lnTo>
                    <a:pt x="932" y="13900"/>
                  </a:lnTo>
                  <a:lnTo>
                    <a:pt x="1063" y="14057"/>
                  </a:lnTo>
                  <a:lnTo>
                    <a:pt x="1233" y="14254"/>
                  </a:lnTo>
                  <a:lnTo>
                    <a:pt x="1443" y="14477"/>
                  </a:lnTo>
                  <a:lnTo>
                    <a:pt x="1679" y="14713"/>
                  </a:lnTo>
                  <a:lnTo>
                    <a:pt x="1968" y="14975"/>
                  </a:lnTo>
                  <a:lnTo>
                    <a:pt x="2282" y="15238"/>
                  </a:lnTo>
                  <a:lnTo>
                    <a:pt x="2636" y="15487"/>
                  </a:lnTo>
                  <a:lnTo>
                    <a:pt x="3030" y="15749"/>
                  </a:lnTo>
                  <a:lnTo>
                    <a:pt x="3240" y="15867"/>
                  </a:lnTo>
                  <a:lnTo>
                    <a:pt x="3462" y="15985"/>
                  </a:lnTo>
                  <a:lnTo>
                    <a:pt x="3685" y="16090"/>
                  </a:lnTo>
                  <a:lnTo>
                    <a:pt x="3935" y="16195"/>
                  </a:lnTo>
                  <a:lnTo>
                    <a:pt x="4171" y="16287"/>
                  </a:lnTo>
                  <a:lnTo>
                    <a:pt x="4433" y="16378"/>
                  </a:lnTo>
                  <a:lnTo>
                    <a:pt x="4695" y="16457"/>
                  </a:lnTo>
                  <a:lnTo>
                    <a:pt x="4970" y="16523"/>
                  </a:lnTo>
                  <a:lnTo>
                    <a:pt x="5246" y="16588"/>
                  </a:lnTo>
                  <a:lnTo>
                    <a:pt x="5547" y="16628"/>
                  </a:lnTo>
                  <a:lnTo>
                    <a:pt x="5836" y="16667"/>
                  </a:lnTo>
                  <a:lnTo>
                    <a:pt x="6151" y="16693"/>
                  </a:lnTo>
                  <a:lnTo>
                    <a:pt x="7029" y="16693"/>
                  </a:lnTo>
                  <a:lnTo>
                    <a:pt x="7449" y="16667"/>
                  </a:lnTo>
                  <a:lnTo>
                    <a:pt x="7855" y="16614"/>
                  </a:lnTo>
                  <a:lnTo>
                    <a:pt x="7855" y="16614"/>
                  </a:lnTo>
                  <a:lnTo>
                    <a:pt x="7803" y="17021"/>
                  </a:lnTo>
                  <a:lnTo>
                    <a:pt x="7776" y="17440"/>
                  </a:lnTo>
                  <a:lnTo>
                    <a:pt x="7776" y="17873"/>
                  </a:lnTo>
                  <a:lnTo>
                    <a:pt x="7776" y="18319"/>
                  </a:lnTo>
                  <a:lnTo>
                    <a:pt x="7803" y="18634"/>
                  </a:lnTo>
                  <a:lnTo>
                    <a:pt x="7842" y="18922"/>
                  </a:lnTo>
                  <a:lnTo>
                    <a:pt x="7881" y="19224"/>
                  </a:lnTo>
                  <a:lnTo>
                    <a:pt x="7947" y="19499"/>
                  </a:lnTo>
                  <a:lnTo>
                    <a:pt x="8012" y="19775"/>
                  </a:lnTo>
                  <a:lnTo>
                    <a:pt x="8091" y="20037"/>
                  </a:lnTo>
                  <a:lnTo>
                    <a:pt x="8183" y="20299"/>
                  </a:lnTo>
                  <a:lnTo>
                    <a:pt x="8275" y="20535"/>
                  </a:lnTo>
                  <a:lnTo>
                    <a:pt x="8380" y="20784"/>
                  </a:lnTo>
                  <a:lnTo>
                    <a:pt x="8485" y="21007"/>
                  </a:lnTo>
                  <a:lnTo>
                    <a:pt x="8603" y="21230"/>
                  </a:lnTo>
                  <a:lnTo>
                    <a:pt x="8721" y="21440"/>
                  </a:lnTo>
                  <a:lnTo>
                    <a:pt x="8983" y="21833"/>
                  </a:lnTo>
                  <a:lnTo>
                    <a:pt x="9232" y="22187"/>
                  </a:lnTo>
                  <a:lnTo>
                    <a:pt x="9494" y="22502"/>
                  </a:lnTo>
                  <a:lnTo>
                    <a:pt x="9756" y="22790"/>
                  </a:lnTo>
                  <a:lnTo>
                    <a:pt x="9992" y="23026"/>
                  </a:lnTo>
                  <a:lnTo>
                    <a:pt x="10215" y="23236"/>
                  </a:lnTo>
                  <a:lnTo>
                    <a:pt x="10412" y="23407"/>
                  </a:lnTo>
                  <a:lnTo>
                    <a:pt x="10569" y="23538"/>
                  </a:lnTo>
                  <a:lnTo>
                    <a:pt x="10766" y="23682"/>
                  </a:lnTo>
                  <a:lnTo>
                    <a:pt x="11553" y="24272"/>
                  </a:lnTo>
                  <a:lnTo>
                    <a:pt x="11684" y="24351"/>
                  </a:lnTo>
                  <a:lnTo>
                    <a:pt x="11841" y="24416"/>
                  </a:lnTo>
                  <a:lnTo>
                    <a:pt x="11999" y="24456"/>
                  </a:lnTo>
                  <a:lnTo>
                    <a:pt x="12156" y="24469"/>
                  </a:lnTo>
                  <a:lnTo>
                    <a:pt x="12313" y="24469"/>
                  </a:lnTo>
                  <a:lnTo>
                    <a:pt x="12471" y="24456"/>
                  </a:lnTo>
                  <a:lnTo>
                    <a:pt x="12628" y="24416"/>
                  </a:lnTo>
                  <a:lnTo>
                    <a:pt x="12772" y="24351"/>
                  </a:lnTo>
                  <a:lnTo>
                    <a:pt x="12917" y="24272"/>
                  </a:lnTo>
                  <a:lnTo>
                    <a:pt x="13690" y="23682"/>
                  </a:lnTo>
                  <a:lnTo>
                    <a:pt x="13887" y="23538"/>
                  </a:lnTo>
                  <a:lnTo>
                    <a:pt x="14057" y="23407"/>
                  </a:lnTo>
                  <a:lnTo>
                    <a:pt x="14241" y="23236"/>
                  </a:lnTo>
                  <a:lnTo>
                    <a:pt x="14464" y="23026"/>
                  </a:lnTo>
                  <a:lnTo>
                    <a:pt x="14713" y="22790"/>
                  </a:lnTo>
                  <a:lnTo>
                    <a:pt x="14962" y="22502"/>
                  </a:lnTo>
                  <a:lnTo>
                    <a:pt x="15224" y="22187"/>
                  </a:lnTo>
                  <a:lnTo>
                    <a:pt x="15487" y="21833"/>
                  </a:lnTo>
                  <a:lnTo>
                    <a:pt x="15736" y="21440"/>
                  </a:lnTo>
                  <a:lnTo>
                    <a:pt x="15854" y="21230"/>
                  </a:lnTo>
                  <a:lnTo>
                    <a:pt x="15972" y="21007"/>
                  </a:lnTo>
                  <a:lnTo>
                    <a:pt x="16090" y="20784"/>
                  </a:lnTo>
                  <a:lnTo>
                    <a:pt x="16182" y="20535"/>
                  </a:lnTo>
                  <a:lnTo>
                    <a:pt x="16286" y="20299"/>
                  </a:lnTo>
                  <a:lnTo>
                    <a:pt x="16378" y="20037"/>
                  </a:lnTo>
                  <a:lnTo>
                    <a:pt x="16457" y="19775"/>
                  </a:lnTo>
                  <a:lnTo>
                    <a:pt x="16522" y="19499"/>
                  </a:lnTo>
                  <a:lnTo>
                    <a:pt x="16575" y="19224"/>
                  </a:lnTo>
                  <a:lnTo>
                    <a:pt x="16627" y="18922"/>
                  </a:lnTo>
                  <a:lnTo>
                    <a:pt x="16667" y="18634"/>
                  </a:lnTo>
                  <a:lnTo>
                    <a:pt x="16680" y="18319"/>
                  </a:lnTo>
                  <a:lnTo>
                    <a:pt x="16693" y="17873"/>
                  </a:lnTo>
                  <a:lnTo>
                    <a:pt x="16680" y="17440"/>
                  </a:lnTo>
                  <a:lnTo>
                    <a:pt x="16654" y="17021"/>
                  </a:lnTo>
                  <a:lnTo>
                    <a:pt x="16614" y="16614"/>
                  </a:lnTo>
                  <a:lnTo>
                    <a:pt x="16614" y="16614"/>
                  </a:lnTo>
                  <a:lnTo>
                    <a:pt x="17021" y="16667"/>
                  </a:lnTo>
                  <a:lnTo>
                    <a:pt x="17440" y="16693"/>
                  </a:lnTo>
                  <a:lnTo>
                    <a:pt x="18319" y="16693"/>
                  </a:lnTo>
                  <a:lnTo>
                    <a:pt x="18620" y="16667"/>
                  </a:lnTo>
                  <a:lnTo>
                    <a:pt x="18922" y="16628"/>
                  </a:lnTo>
                  <a:lnTo>
                    <a:pt x="19210" y="16588"/>
                  </a:lnTo>
                  <a:lnTo>
                    <a:pt x="19499" y="16523"/>
                  </a:lnTo>
                  <a:lnTo>
                    <a:pt x="19774" y="16457"/>
                  </a:lnTo>
                  <a:lnTo>
                    <a:pt x="20037" y="16378"/>
                  </a:lnTo>
                  <a:lnTo>
                    <a:pt x="20286" y="16287"/>
                  </a:lnTo>
                  <a:lnTo>
                    <a:pt x="20535" y="16195"/>
                  </a:lnTo>
                  <a:lnTo>
                    <a:pt x="20771" y="16090"/>
                  </a:lnTo>
                  <a:lnTo>
                    <a:pt x="21007" y="15985"/>
                  </a:lnTo>
                  <a:lnTo>
                    <a:pt x="21217" y="15867"/>
                  </a:lnTo>
                  <a:lnTo>
                    <a:pt x="21426" y="15749"/>
                  </a:lnTo>
                  <a:lnTo>
                    <a:pt x="21820" y="15487"/>
                  </a:lnTo>
                  <a:lnTo>
                    <a:pt x="22187" y="15238"/>
                  </a:lnTo>
                  <a:lnTo>
                    <a:pt x="22502" y="14975"/>
                  </a:lnTo>
                  <a:lnTo>
                    <a:pt x="22777" y="14713"/>
                  </a:lnTo>
                  <a:lnTo>
                    <a:pt x="23026" y="14477"/>
                  </a:lnTo>
                  <a:lnTo>
                    <a:pt x="23236" y="14254"/>
                  </a:lnTo>
                  <a:lnTo>
                    <a:pt x="23406" y="14057"/>
                  </a:lnTo>
                  <a:lnTo>
                    <a:pt x="23524" y="13900"/>
                  </a:lnTo>
                  <a:lnTo>
                    <a:pt x="23669" y="13703"/>
                  </a:lnTo>
                  <a:lnTo>
                    <a:pt x="24259" y="12917"/>
                  </a:lnTo>
                  <a:lnTo>
                    <a:pt x="24351" y="12786"/>
                  </a:lnTo>
                  <a:lnTo>
                    <a:pt x="24416" y="12628"/>
                  </a:lnTo>
                  <a:lnTo>
                    <a:pt x="24455" y="12471"/>
                  </a:lnTo>
                  <a:lnTo>
                    <a:pt x="24469" y="12314"/>
                  </a:lnTo>
                  <a:lnTo>
                    <a:pt x="24455" y="12235"/>
                  </a:lnTo>
                  <a:lnTo>
                    <a:pt x="24469" y="12156"/>
                  </a:lnTo>
                  <a:lnTo>
                    <a:pt x="24455" y="11999"/>
                  </a:lnTo>
                  <a:lnTo>
                    <a:pt x="24416" y="11841"/>
                  </a:lnTo>
                  <a:lnTo>
                    <a:pt x="24351" y="11697"/>
                  </a:lnTo>
                  <a:lnTo>
                    <a:pt x="24259" y="11553"/>
                  </a:lnTo>
                  <a:lnTo>
                    <a:pt x="23669" y="10779"/>
                  </a:lnTo>
                  <a:lnTo>
                    <a:pt x="23524" y="10583"/>
                  </a:lnTo>
                  <a:lnTo>
                    <a:pt x="23406" y="10412"/>
                  </a:lnTo>
                  <a:lnTo>
                    <a:pt x="23236" y="10229"/>
                  </a:lnTo>
                  <a:lnTo>
                    <a:pt x="23026" y="10006"/>
                  </a:lnTo>
                  <a:lnTo>
                    <a:pt x="22777" y="9757"/>
                  </a:lnTo>
                  <a:lnTo>
                    <a:pt x="22502" y="9507"/>
                  </a:lnTo>
                  <a:lnTo>
                    <a:pt x="22187" y="9245"/>
                  </a:lnTo>
                  <a:lnTo>
                    <a:pt x="21820" y="8983"/>
                  </a:lnTo>
                  <a:lnTo>
                    <a:pt x="21426" y="8734"/>
                  </a:lnTo>
                  <a:lnTo>
                    <a:pt x="21217" y="8616"/>
                  </a:lnTo>
                  <a:lnTo>
                    <a:pt x="21007" y="8498"/>
                  </a:lnTo>
                  <a:lnTo>
                    <a:pt x="20771" y="8380"/>
                  </a:lnTo>
                  <a:lnTo>
                    <a:pt x="20535" y="8288"/>
                  </a:lnTo>
                  <a:lnTo>
                    <a:pt x="20286" y="8183"/>
                  </a:lnTo>
                  <a:lnTo>
                    <a:pt x="20037" y="8091"/>
                  </a:lnTo>
                  <a:lnTo>
                    <a:pt x="19774" y="8013"/>
                  </a:lnTo>
                  <a:lnTo>
                    <a:pt x="19499" y="7947"/>
                  </a:lnTo>
                  <a:lnTo>
                    <a:pt x="19210" y="7895"/>
                  </a:lnTo>
                  <a:lnTo>
                    <a:pt x="18922" y="7842"/>
                  </a:lnTo>
                  <a:lnTo>
                    <a:pt x="18620" y="7803"/>
                  </a:lnTo>
                  <a:lnTo>
                    <a:pt x="18319" y="7790"/>
                  </a:lnTo>
                  <a:lnTo>
                    <a:pt x="17873" y="7777"/>
                  </a:lnTo>
                  <a:lnTo>
                    <a:pt x="17440" y="7790"/>
                  </a:lnTo>
                  <a:lnTo>
                    <a:pt x="17021" y="7816"/>
                  </a:lnTo>
                  <a:lnTo>
                    <a:pt x="16614" y="7855"/>
                  </a:lnTo>
                  <a:lnTo>
                    <a:pt x="16654" y="7449"/>
                  </a:lnTo>
                  <a:lnTo>
                    <a:pt x="16680" y="7029"/>
                  </a:lnTo>
                  <a:lnTo>
                    <a:pt x="16693" y="6597"/>
                  </a:lnTo>
                  <a:lnTo>
                    <a:pt x="16680" y="6151"/>
                  </a:lnTo>
                  <a:lnTo>
                    <a:pt x="16667" y="5849"/>
                  </a:lnTo>
                  <a:lnTo>
                    <a:pt x="16627" y="5548"/>
                  </a:lnTo>
                  <a:lnTo>
                    <a:pt x="16575" y="5259"/>
                  </a:lnTo>
                  <a:lnTo>
                    <a:pt x="16522" y="4971"/>
                  </a:lnTo>
                  <a:lnTo>
                    <a:pt x="16457" y="4695"/>
                  </a:lnTo>
                  <a:lnTo>
                    <a:pt x="16378" y="4433"/>
                  </a:lnTo>
                  <a:lnTo>
                    <a:pt x="16286" y="4184"/>
                  </a:lnTo>
                  <a:lnTo>
                    <a:pt x="16182" y="3935"/>
                  </a:lnTo>
                  <a:lnTo>
                    <a:pt x="16090" y="3699"/>
                  </a:lnTo>
                  <a:lnTo>
                    <a:pt x="15972" y="3463"/>
                  </a:lnTo>
                  <a:lnTo>
                    <a:pt x="15854" y="3253"/>
                  </a:lnTo>
                  <a:lnTo>
                    <a:pt x="15736" y="3043"/>
                  </a:lnTo>
                  <a:lnTo>
                    <a:pt x="15487" y="2650"/>
                  </a:lnTo>
                  <a:lnTo>
                    <a:pt x="15224" y="2283"/>
                  </a:lnTo>
                  <a:lnTo>
                    <a:pt x="14962" y="1968"/>
                  </a:lnTo>
                  <a:lnTo>
                    <a:pt x="14713" y="1692"/>
                  </a:lnTo>
                  <a:lnTo>
                    <a:pt x="14464" y="1443"/>
                  </a:lnTo>
                  <a:lnTo>
                    <a:pt x="14241" y="1234"/>
                  </a:lnTo>
                  <a:lnTo>
                    <a:pt x="14057" y="1063"/>
                  </a:lnTo>
                  <a:lnTo>
                    <a:pt x="13887" y="945"/>
                  </a:lnTo>
                  <a:lnTo>
                    <a:pt x="13690" y="801"/>
                  </a:lnTo>
                  <a:lnTo>
                    <a:pt x="12917" y="211"/>
                  </a:lnTo>
                  <a:lnTo>
                    <a:pt x="12772" y="119"/>
                  </a:lnTo>
                  <a:lnTo>
                    <a:pt x="12628" y="53"/>
                  </a:lnTo>
                  <a:lnTo>
                    <a:pt x="12471" y="14"/>
                  </a:lnTo>
                  <a:lnTo>
                    <a:pt x="12313" y="1"/>
                  </a:lnTo>
                  <a:lnTo>
                    <a:pt x="12235" y="14"/>
                  </a:lnTo>
                  <a:lnTo>
                    <a:pt x="12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773475" y="3011725"/>
              <a:ext cx="218350" cy="218350"/>
            </a:xfrm>
            <a:custGeom>
              <a:avLst/>
              <a:gdLst/>
              <a:ahLst/>
              <a:cxnLst/>
              <a:rect l="l" t="t" r="r" b="b"/>
              <a:pathLst>
                <a:path w="8734" h="8734" extrusionOk="0">
                  <a:moveTo>
                    <a:pt x="4367" y="0"/>
                  </a:moveTo>
                  <a:lnTo>
                    <a:pt x="4144" y="14"/>
                  </a:lnTo>
                  <a:lnTo>
                    <a:pt x="3921" y="27"/>
                  </a:lnTo>
                  <a:lnTo>
                    <a:pt x="3698" y="53"/>
                  </a:lnTo>
                  <a:lnTo>
                    <a:pt x="3488" y="92"/>
                  </a:lnTo>
                  <a:lnTo>
                    <a:pt x="3278" y="145"/>
                  </a:lnTo>
                  <a:lnTo>
                    <a:pt x="3069" y="197"/>
                  </a:lnTo>
                  <a:lnTo>
                    <a:pt x="2859" y="276"/>
                  </a:lnTo>
                  <a:lnTo>
                    <a:pt x="2662" y="354"/>
                  </a:lnTo>
                  <a:lnTo>
                    <a:pt x="2465" y="433"/>
                  </a:lnTo>
                  <a:lnTo>
                    <a:pt x="2282" y="538"/>
                  </a:lnTo>
                  <a:lnTo>
                    <a:pt x="2098" y="643"/>
                  </a:lnTo>
                  <a:lnTo>
                    <a:pt x="1928" y="748"/>
                  </a:lnTo>
                  <a:lnTo>
                    <a:pt x="1757" y="866"/>
                  </a:lnTo>
                  <a:lnTo>
                    <a:pt x="1587" y="997"/>
                  </a:lnTo>
                  <a:lnTo>
                    <a:pt x="1430" y="1141"/>
                  </a:lnTo>
                  <a:lnTo>
                    <a:pt x="1272" y="1285"/>
                  </a:lnTo>
                  <a:lnTo>
                    <a:pt x="1128" y="1430"/>
                  </a:lnTo>
                  <a:lnTo>
                    <a:pt x="997" y="1587"/>
                  </a:lnTo>
                  <a:lnTo>
                    <a:pt x="866" y="1757"/>
                  </a:lnTo>
                  <a:lnTo>
                    <a:pt x="748" y="1928"/>
                  </a:lnTo>
                  <a:lnTo>
                    <a:pt x="630" y="2112"/>
                  </a:lnTo>
                  <a:lnTo>
                    <a:pt x="525" y="2295"/>
                  </a:lnTo>
                  <a:lnTo>
                    <a:pt x="433" y="2479"/>
                  </a:lnTo>
                  <a:lnTo>
                    <a:pt x="341" y="2675"/>
                  </a:lnTo>
                  <a:lnTo>
                    <a:pt x="263" y="2872"/>
                  </a:lnTo>
                  <a:lnTo>
                    <a:pt x="197" y="3069"/>
                  </a:lnTo>
                  <a:lnTo>
                    <a:pt x="131" y="3279"/>
                  </a:lnTo>
                  <a:lnTo>
                    <a:pt x="92" y="3488"/>
                  </a:lnTo>
                  <a:lnTo>
                    <a:pt x="53" y="3711"/>
                  </a:lnTo>
                  <a:lnTo>
                    <a:pt x="26" y="3921"/>
                  </a:lnTo>
                  <a:lnTo>
                    <a:pt x="0" y="4144"/>
                  </a:lnTo>
                  <a:lnTo>
                    <a:pt x="0" y="4367"/>
                  </a:lnTo>
                  <a:lnTo>
                    <a:pt x="0" y="4590"/>
                  </a:lnTo>
                  <a:lnTo>
                    <a:pt x="26" y="4813"/>
                  </a:lnTo>
                  <a:lnTo>
                    <a:pt x="53" y="5036"/>
                  </a:lnTo>
                  <a:lnTo>
                    <a:pt x="92" y="5245"/>
                  </a:lnTo>
                  <a:lnTo>
                    <a:pt x="131" y="5455"/>
                  </a:lnTo>
                  <a:lnTo>
                    <a:pt x="197" y="5665"/>
                  </a:lnTo>
                  <a:lnTo>
                    <a:pt x="263" y="5875"/>
                  </a:lnTo>
                  <a:lnTo>
                    <a:pt x="341" y="6071"/>
                  </a:lnTo>
                  <a:lnTo>
                    <a:pt x="433" y="6268"/>
                  </a:lnTo>
                  <a:lnTo>
                    <a:pt x="525" y="6452"/>
                  </a:lnTo>
                  <a:lnTo>
                    <a:pt x="630" y="6635"/>
                  </a:lnTo>
                  <a:lnTo>
                    <a:pt x="748" y="6806"/>
                  </a:lnTo>
                  <a:lnTo>
                    <a:pt x="866" y="6976"/>
                  </a:lnTo>
                  <a:lnTo>
                    <a:pt x="997" y="7147"/>
                  </a:lnTo>
                  <a:lnTo>
                    <a:pt x="1128" y="7304"/>
                  </a:lnTo>
                  <a:lnTo>
                    <a:pt x="1272" y="7461"/>
                  </a:lnTo>
                  <a:lnTo>
                    <a:pt x="1430" y="7606"/>
                  </a:lnTo>
                  <a:lnTo>
                    <a:pt x="1587" y="7737"/>
                  </a:lnTo>
                  <a:lnTo>
                    <a:pt x="1757" y="7868"/>
                  </a:lnTo>
                  <a:lnTo>
                    <a:pt x="1928" y="7986"/>
                  </a:lnTo>
                  <a:lnTo>
                    <a:pt x="2098" y="8104"/>
                  </a:lnTo>
                  <a:lnTo>
                    <a:pt x="2282" y="8209"/>
                  </a:lnTo>
                  <a:lnTo>
                    <a:pt x="2465" y="8301"/>
                  </a:lnTo>
                  <a:lnTo>
                    <a:pt x="2662" y="8392"/>
                  </a:lnTo>
                  <a:lnTo>
                    <a:pt x="2859" y="8471"/>
                  </a:lnTo>
                  <a:lnTo>
                    <a:pt x="3069" y="8537"/>
                  </a:lnTo>
                  <a:lnTo>
                    <a:pt x="3278" y="8602"/>
                  </a:lnTo>
                  <a:lnTo>
                    <a:pt x="3488" y="8642"/>
                  </a:lnTo>
                  <a:lnTo>
                    <a:pt x="3698" y="8681"/>
                  </a:lnTo>
                  <a:lnTo>
                    <a:pt x="3921" y="8707"/>
                  </a:lnTo>
                  <a:lnTo>
                    <a:pt x="4144" y="8733"/>
                  </a:lnTo>
                  <a:lnTo>
                    <a:pt x="4590" y="8733"/>
                  </a:lnTo>
                  <a:lnTo>
                    <a:pt x="4813" y="8707"/>
                  </a:lnTo>
                  <a:lnTo>
                    <a:pt x="5022" y="8681"/>
                  </a:lnTo>
                  <a:lnTo>
                    <a:pt x="5245" y="8642"/>
                  </a:lnTo>
                  <a:lnTo>
                    <a:pt x="5455" y="8602"/>
                  </a:lnTo>
                  <a:lnTo>
                    <a:pt x="5665" y="8537"/>
                  </a:lnTo>
                  <a:lnTo>
                    <a:pt x="5861" y="8471"/>
                  </a:lnTo>
                  <a:lnTo>
                    <a:pt x="6058" y="8392"/>
                  </a:lnTo>
                  <a:lnTo>
                    <a:pt x="6255" y="8301"/>
                  </a:lnTo>
                  <a:lnTo>
                    <a:pt x="6438" y="8209"/>
                  </a:lnTo>
                  <a:lnTo>
                    <a:pt x="6622" y="8104"/>
                  </a:lnTo>
                  <a:lnTo>
                    <a:pt x="6806" y="7986"/>
                  </a:lnTo>
                  <a:lnTo>
                    <a:pt x="6976" y="7868"/>
                  </a:lnTo>
                  <a:lnTo>
                    <a:pt x="7147" y="7737"/>
                  </a:lnTo>
                  <a:lnTo>
                    <a:pt x="7304" y="7606"/>
                  </a:lnTo>
                  <a:lnTo>
                    <a:pt x="7448" y="7461"/>
                  </a:lnTo>
                  <a:lnTo>
                    <a:pt x="7592" y="7304"/>
                  </a:lnTo>
                  <a:lnTo>
                    <a:pt x="7737" y="7147"/>
                  </a:lnTo>
                  <a:lnTo>
                    <a:pt x="7868" y="6976"/>
                  </a:lnTo>
                  <a:lnTo>
                    <a:pt x="7986" y="6806"/>
                  </a:lnTo>
                  <a:lnTo>
                    <a:pt x="8091" y="6635"/>
                  </a:lnTo>
                  <a:lnTo>
                    <a:pt x="8195" y="6452"/>
                  </a:lnTo>
                  <a:lnTo>
                    <a:pt x="8300" y="6268"/>
                  </a:lnTo>
                  <a:lnTo>
                    <a:pt x="8379" y="6071"/>
                  </a:lnTo>
                  <a:lnTo>
                    <a:pt x="8458" y="5875"/>
                  </a:lnTo>
                  <a:lnTo>
                    <a:pt x="8536" y="5665"/>
                  </a:lnTo>
                  <a:lnTo>
                    <a:pt x="8589" y="5455"/>
                  </a:lnTo>
                  <a:lnTo>
                    <a:pt x="8641" y="5245"/>
                  </a:lnTo>
                  <a:lnTo>
                    <a:pt x="8681" y="5036"/>
                  </a:lnTo>
                  <a:lnTo>
                    <a:pt x="8707" y="4813"/>
                  </a:lnTo>
                  <a:lnTo>
                    <a:pt x="8720" y="4590"/>
                  </a:lnTo>
                  <a:lnTo>
                    <a:pt x="8733" y="4367"/>
                  </a:lnTo>
                  <a:lnTo>
                    <a:pt x="8720" y="4144"/>
                  </a:lnTo>
                  <a:lnTo>
                    <a:pt x="8707" y="3921"/>
                  </a:lnTo>
                  <a:lnTo>
                    <a:pt x="8681" y="3711"/>
                  </a:lnTo>
                  <a:lnTo>
                    <a:pt x="8641" y="3488"/>
                  </a:lnTo>
                  <a:lnTo>
                    <a:pt x="8589" y="3279"/>
                  </a:lnTo>
                  <a:lnTo>
                    <a:pt x="8536" y="3069"/>
                  </a:lnTo>
                  <a:lnTo>
                    <a:pt x="8458" y="2872"/>
                  </a:lnTo>
                  <a:lnTo>
                    <a:pt x="8379" y="2675"/>
                  </a:lnTo>
                  <a:lnTo>
                    <a:pt x="8300" y="2479"/>
                  </a:lnTo>
                  <a:lnTo>
                    <a:pt x="8195" y="2295"/>
                  </a:lnTo>
                  <a:lnTo>
                    <a:pt x="8091" y="2112"/>
                  </a:lnTo>
                  <a:lnTo>
                    <a:pt x="7986" y="1928"/>
                  </a:lnTo>
                  <a:lnTo>
                    <a:pt x="7868" y="1757"/>
                  </a:lnTo>
                  <a:lnTo>
                    <a:pt x="7737" y="1587"/>
                  </a:lnTo>
                  <a:lnTo>
                    <a:pt x="7592" y="1430"/>
                  </a:lnTo>
                  <a:lnTo>
                    <a:pt x="7448" y="1285"/>
                  </a:lnTo>
                  <a:lnTo>
                    <a:pt x="7304" y="1141"/>
                  </a:lnTo>
                  <a:lnTo>
                    <a:pt x="7147" y="997"/>
                  </a:lnTo>
                  <a:lnTo>
                    <a:pt x="6976" y="866"/>
                  </a:lnTo>
                  <a:lnTo>
                    <a:pt x="6806" y="748"/>
                  </a:lnTo>
                  <a:lnTo>
                    <a:pt x="6622" y="643"/>
                  </a:lnTo>
                  <a:lnTo>
                    <a:pt x="6438" y="538"/>
                  </a:lnTo>
                  <a:lnTo>
                    <a:pt x="6255" y="433"/>
                  </a:lnTo>
                  <a:lnTo>
                    <a:pt x="6058" y="354"/>
                  </a:lnTo>
                  <a:lnTo>
                    <a:pt x="5861" y="276"/>
                  </a:lnTo>
                  <a:lnTo>
                    <a:pt x="5665" y="197"/>
                  </a:lnTo>
                  <a:lnTo>
                    <a:pt x="5455" y="145"/>
                  </a:lnTo>
                  <a:lnTo>
                    <a:pt x="5245" y="92"/>
                  </a:lnTo>
                  <a:lnTo>
                    <a:pt x="5022" y="53"/>
                  </a:lnTo>
                  <a:lnTo>
                    <a:pt x="4813" y="27"/>
                  </a:lnTo>
                  <a:lnTo>
                    <a:pt x="4590" y="14"/>
                  </a:lnTo>
                  <a:lnTo>
                    <a:pt x="4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115175" y="652800"/>
              <a:ext cx="611700" cy="611725"/>
            </a:xfrm>
            <a:custGeom>
              <a:avLst/>
              <a:gdLst/>
              <a:ahLst/>
              <a:cxnLst/>
              <a:rect l="l" t="t" r="r" b="b"/>
              <a:pathLst>
                <a:path w="24468" h="24469" extrusionOk="0">
                  <a:moveTo>
                    <a:pt x="12155" y="0"/>
                  </a:moveTo>
                  <a:lnTo>
                    <a:pt x="11998" y="13"/>
                  </a:lnTo>
                  <a:lnTo>
                    <a:pt x="11840" y="53"/>
                  </a:lnTo>
                  <a:lnTo>
                    <a:pt x="11696" y="118"/>
                  </a:lnTo>
                  <a:lnTo>
                    <a:pt x="11552" y="210"/>
                  </a:lnTo>
                  <a:lnTo>
                    <a:pt x="10765" y="787"/>
                  </a:lnTo>
                  <a:lnTo>
                    <a:pt x="10582" y="931"/>
                  </a:lnTo>
                  <a:lnTo>
                    <a:pt x="10411" y="1062"/>
                  </a:lnTo>
                  <a:lnTo>
                    <a:pt x="10215" y="1233"/>
                  </a:lnTo>
                  <a:lnTo>
                    <a:pt x="9992" y="1443"/>
                  </a:lnTo>
                  <a:lnTo>
                    <a:pt x="9756" y="1679"/>
                  </a:lnTo>
                  <a:lnTo>
                    <a:pt x="9493" y="1967"/>
                  </a:lnTo>
                  <a:lnTo>
                    <a:pt x="9244" y="2282"/>
                  </a:lnTo>
                  <a:lnTo>
                    <a:pt x="8982" y="2636"/>
                  </a:lnTo>
                  <a:lnTo>
                    <a:pt x="8733" y="3029"/>
                  </a:lnTo>
                  <a:lnTo>
                    <a:pt x="8602" y="3239"/>
                  </a:lnTo>
                  <a:lnTo>
                    <a:pt x="8497" y="3462"/>
                  </a:lnTo>
                  <a:lnTo>
                    <a:pt x="8379" y="3698"/>
                  </a:lnTo>
                  <a:lnTo>
                    <a:pt x="8274" y="3934"/>
                  </a:lnTo>
                  <a:lnTo>
                    <a:pt x="8182" y="4183"/>
                  </a:lnTo>
                  <a:lnTo>
                    <a:pt x="8090" y="4432"/>
                  </a:lnTo>
                  <a:lnTo>
                    <a:pt x="8012" y="4695"/>
                  </a:lnTo>
                  <a:lnTo>
                    <a:pt x="7946" y="4970"/>
                  </a:lnTo>
                  <a:lnTo>
                    <a:pt x="7881" y="5258"/>
                  </a:lnTo>
                  <a:lnTo>
                    <a:pt x="7841" y="5547"/>
                  </a:lnTo>
                  <a:lnTo>
                    <a:pt x="7802" y="5848"/>
                  </a:lnTo>
                  <a:lnTo>
                    <a:pt x="7789" y="6150"/>
                  </a:lnTo>
                  <a:lnTo>
                    <a:pt x="7776" y="6596"/>
                  </a:lnTo>
                  <a:lnTo>
                    <a:pt x="7776" y="7029"/>
                  </a:lnTo>
                  <a:lnTo>
                    <a:pt x="7802" y="7448"/>
                  </a:lnTo>
                  <a:lnTo>
                    <a:pt x="7854" y="7855"/>
                  </a:lnTo>
                  <a:lnTo>
                    <a:pt x="7448" y="7815"/>
                  </a:lnTo>
                  <a:lnTo>
                    <a:pt x="7028" y="7776"/>
                  </a:lnTo>
                  <a:lnTo>
                    <a:pt x="6596" y="7776"/>
                  </a:lnTo>
                  <a:lnTo>
                    <a:pt x="6150" y="7789"/>
                  </a:lnTo>
                  <a:lnTo>
                    <a:pt x="5848" y="7802"/>
                  </a:lnTo>
                  <a:lnTo>
                    <a:pt x="5547" y="7841"/>
                  </a:lnTo>
                  <a:lnTo>
                    <a:pt x="5245" y="7881"/>
                  </a:lnTo>
                  <a:lnTo>
                    <a:pt x="4970" y="7946"/>
                  </a:lnTo>
                  <a:lnTo>
                    <a:pt x="4694" y="8012"/>
                  </a:lnTo>
                  <a:lnTo>
                    <a:pt x="4432" y="8091"/>
                  </a:lnTo>
                  <a:lnTo>
                    <a:pt x="4170" y="8182"/>
                  </a:lnTo>
                  <a:lnTo>
                    <a:pt x="3934" y="8274"/>
                  </a:lnTo>
                  <a:lnTo>
                    <a:pt x="3698" y="8379"/>
                  </a:lnTo>
                  <a:lnTo>
                    <a:pt x="3462" y="8497"/>
                  </a:lnTo>
                  <a:lnTo>
                    <a:pt x="3239" y="8615"/>
                  </a:lnTo>
                  <a:lnTo>
                    <a:pt x="3029" y="8733"/>
                  </a:lnTo>
                  <a:lnTo>
                    <a:pt x="2636" y="8982"/>
                  </a:lnTo>
                  <a:lnTo>
                    <a:pt x="2282" y="9245"/>
                  </a:lnTo>
                  <a:lnTo>
                    <a:pt x="1967" y="9507"/>
                  </a:lnTo>
                  <a:lnTo>
                    <a:pt x="1678" y="9756"/>
                  </a:lnTo>
                  <a:lnTo>
                    <a:pt x="1442" y="9992"/>
                  </a:lnTo>
                  <a:lnTo>
                    <a:pt x="1233" y="10215"/>
                  </a:lnTo>
                  <a:lnTo>
                    <a:pt x="1062" y="10412"/>
                  </a:lnTo>
                  <a:lnTo>
                    <a:pt x="931" y="10582"/>
                  </a:lnTo>
                  <a:lnTo>
                    <a:pt x="787" y="10766"/>
                  </a:lnTo>
                  <a:lnTo>
                    <a:pt x="210" y="11552"/>
                  </a:lnTo>
                  <a:lnTo>
                    <a:pt x="118" y="11697"/>
                  </a:lnTo>
                  <a:lnTo>
                    <a:pt x="52" y="11841"/>
                  </a:lnTo>
                  <a:lnTo>
                    <a:pt x="13" y="11998"/>
                  </a:lnTo>
                  <a:lnTo>
                    <a:pt x="0" y="12155"/>
                  </a:lnTo>
                  <a:lnTo>
                    <a:pt x="0" y="12234"/>
                  </a:lnTo>
                  <a:lnTo>
                    <a:pt x="0" y="12313"/>
                  </a:lnTo>
                  <a:lnTo>
                    <a:pt x="13" y="12470"/>
                  </a:lnTo>
                  <a:lnTo>
                    <a:pt x="52" y="12628"/>
                  </a:lnTo>
                  <a:lnTo>
                    <a:pt x="118" y="12772"/>
                  </a:lnTo>
                  <a:lnTo>
                    <a:pt x="210" y="12916"/>
                  </a:lnTo>
                  <a:lnTo>
                    <a:pt x="787" y="13703"/>
                  </a:lnTo>
                  <a:lnTo>
                    <a:pt x="931" y="13886"/>
                  </a:lnTo>
                  <a:lnTo>
                    <a:pt x="1062" y="14057"/>
                  </a:lnTo>
                  <a:lnTo>
                    <a:pt x="1233" y="14253"/>
                  </a:lnTo>
                  <a:lnTo>
                    <a:pt x="1442" y="14476"/>
                  </a:lnTo>
                  <a:lnTo>
                    <a:pt x="1678" y="14712"/>
                  </a:lnTo>
                  <a:lnTo>
                    <a:pt x="1967" y="14962"/>
                  </a:lnTo>
                  <a:lnTo>
                    <a:pt x="2282" y="15224"/>
                  </a:lnTo>
                  <a:lnTo>
                    <a:pt x="2636" y="15486"/>
                  </a:lnTo>
                  <a:lnTo>
                    <a:pt x="3029" y="15735"/>
                  </a:lnTo>
                  <a:lnTo>
                    <a:pt x="3239" y="15853"/>
                  </a:lnTo>
                  <a:lnTo>
                    <a:pt x="3462" y="15971"/>
                  </a:lnTo>
                  <a:lnTo>
                    <a:pt x="3698" y="16089"/>
                  </a:lnTo>
                  <a:lnTo>
                    <a:pt x="3934" y="16194"/>
                  </a:lnTo>
                  <a:lnTo>
                    <a:pt x="4170" y="16286"/>
                  </a:lnTo>
                  <a:lnTo>
                    <a:pt x="4432" y="16378"/>
                  </a:lnTo>
                  <a:lnTo>
                    <a:pt x="4694" y="16456"/>
                  </a:lnTo>
                  <a:lnTo>
                    <a:pt x="4970" y="16522"/>
                  </a:lnTo>
                  <a:lnTo>
                    <a:pt x="5245" y="16587"/>
                  </a:lnTo>
                  <a:lnTo>
                    <a:pt x="5547" y="16627"/>
                  </a:lnTo>
                  <a:lnTo>
                    <a:pt x="5848" y="16666"/>
                  </a:lnTo>
                  <a:lnTo>
                    <a:pt x="6150" y="16679"/>
                  </a:lnTo>
                  <a:lnTo>
                    <a:pt x="6596" y="16692"/>
                  </a:lnTo>
                  <a:lnTo>
                    <a:pt x="7028" y="16692"/>
                  </a:lnTo>
                  <a:lnTo>
                    <a:pt x="7448" y="16653"/>
                  </a:lnTo>
                  <a:lnTo>
                    <a:pt x="7854" y="16614"/>
                  </a:lnTo>
                  <a:lnTo>
                    <a:pt x="7802" y="17020"/>
                  </a:lnTo>
                  <a:lnTo>
                    <a:pt x="7776" y="17440"/>
                  </a:lnTo>
                  <a:lnTo>
                    <a:pt x="7776" y="17873"/>
                  </a:lnTo>
                  <a:lnTo>
                    <a:pt x="7789" y="18318"/>
                  </a:lnTo>
                  <a:lnTo>
                    <a:pt x="7802" y="18620"/>
                  </a:lnTo>
                  <a:lnTo>
                    <a:pt x="7841" y="18922"/>
                  </a:lnTo>
                  <a:lnTo>
                    <a:pt x="7881" y="19210"/>
                  </a:lnTo>
                  <a:lnTo>
                    <a:pt x="7946" y="19498"/>
                  </a:lnTo>
                  <a:lnTo>
                    <a:pt x="8012" y="19774"/>
                  </a:lnTo>
                  <a:lnTo>
                    <a:pt x="8090" y="20036"/>
                  </a:lnTo>
                  <a:lnTo>
                    <a:pt x="8182" y="20285"/>
                  </a:lnTo>
                  <a:lnTo>
                    <a:pt x="8274" y="20534"/>
                  </a:lnTo>
                  <a:lnTo>
                    <a:pt x="8379" y="20770"/>
                  </a:lnTo>
                  <a:lnTo>
                    <a:pt x="8497" y="21006"/>
                  </a:lnTo>
                  <a:lnTo>
                    <a:pt x="8602" y="21229"/>
                  </a:lnTo>
                  <a:lnTo>
                    <a:pt x="8733" y="21439"/>
                  </a:lnTo>
                  <a:lnTo>
                    <a:pt x="8982" y="21832"/>
                  </a:lnTo>
                  <a:lnTo>
                    <a:pt x="9244" y="22187"/>
                  </a:lnTo>
                  <a:lnTo>
                    <a:pt x="9493" y="22501"/>
                  </a:lnTo>
                  <a:lnTo>
                    <a:pt x="9756" y="22790"/>
                  </a:lnTo>
                  <a:lnTo>
                    <a:pt x="9992" y="23026"/>
                  </a:lnTo>
                  <a:lnTo>
                    <a:pt x="10215" y="23236"/>
                  </a:lnTo>
                  <a:lnTo>
                    <a:pt x="10411" y="23406"/>
                  </a:lnTo>
                  <a:lnTo>
                    <a:pt x="10582" y="23537"/>
                  </a:lnTo>
                  <a:lnTo>
                    <a:pt x="10765" y="23681"/>
                  </a:lnTo>
                  <a:lnTo>
                    <a:pt x="11552" y="24258"/>
                  </a:lnTo>
                  <a:lnTo>
                    <a:pt x="11696" y="24350"/>
                  </a:lnTo>
                  <a:lnTo>
                    <a:pt x="11840" y="24416"/>
                  </a:lnTo>
                  <a:lnTo>
                    <a:pt x="11998" y="24455"/>
                  </a:lnTo>
                  <a:lnTo>
                    <a:pt x="12155" y="24468"/>
                  </a:lnTo>
                  <a:lnTo>
                    <a:pt x="12313" y="24468"/>
                  </a:lnTo>
                  <a:lnTo>
                    <a:pt x="12470" y="24455"/>
                  </a:lnTo>
                  <a:lnTo>
                    <a:pt x="12627" y="24416"/>
                  </a:lnTo>
                  <a:lnTo>
                    <a:pt x="12771" y="24350"/>
                  </a:lnTo>
                  <a:lnTo>
                    <a:pt x="12916" y="24258"/>
                  </a:lnTo>
                  <a:lnTo>
                    <a:pt x="13689" y="23681"/>
                  </a:lnTo>
                  <a:lnTo>
                    <a:pt x="13886" y="23537"/>
                  </a:lnTo>
                  <a:lnTo>
                    <a:pt x="14056" y="23406"/>
                  </a:lnTo>
                  <a:lnTo>
                    <a:pt x="14253" y="23236"/>
                  </a:lnTo>
                  <a:lnTo>
                    <a:pt x="14476" y="23026"/>
                  </a:lnTo>
                  <a:lnTo>
                    <a:pt x="14712" y="22790"/>
                  </a:lnTo>
                  <a:lnTo>
                    <a:pt x="14961" y="22501"/>
                  </a:lnTo>
                  <a:lnTo>
                    <a:pt x="15223" y="22187"/>
                  </a:lnTo>
                  <a:lnTo>
                    <a:pt x="15486" y="21832"/>
                  </a:lnTo>
                  <a:lnTo>
                    <a:pt x="15735" y="21439"/>
                  </a:lnTo>
                  <a:lnTo>
                    <a:pt x="15853" y="21229"/>
                  </a:lnTo>
                  <a:lnTo>
                    <a:pt x="15971" y="21006"/>
                  </a:lnTo>
                  <a:lnTo>
                    <a:pt x="16089" y="20770"/>
                  </a:lnTo>
                  <a:lnTo>
                    <a:pt x="16194" y="20534"/>
                  </a:lnTo>
                  <a:lnTo>
                    <a:pt x="16286" y="20285"/>
                  </a:lnTo>
                  <a:lnTo>
                    <a:pt x="16377" y="20036"/>
                  </a:lnTo>
                  <a:lnTo>
                    <a:pt x="16456" y="19774"/>
                  </a:lnTo>
                  <a:lnTo>
                    <a:pt x="16522" y="19498"/>
                  </a:lnTo>
                  <a:lnTo>
                    <a:pt x="16574" y="19210"/>
                  </a:lnTo>
                  <a:lnTo>
                    <a:pt x="16627" y="18922"/>
                  </a:lnTo>
                  <a:lnTo>
                    <a:pt x="16666" y="18620"/>
                  </a:lnTo>
                  <a:lnTo>
                    <a:pt x="16679" y="18318"/>
                  </a:lnTo>
                  <a:lnTo>
                    <a:pt x="16692" y="17873"/>
                  </a:lnTo>
                  <a:lnTo>
                    <a:pt x="16679" y="17440"/>
                  </a:lnTo>
                  <a:lnTo>
                    <a:pt x="16653" y="17020"/>
                  </a:lnTo>
                  <a:lnTo>
                    <a:pt x="16613" y="16614"/>
                  </a:lnTo>
                  <a:lnTo>
                    <a:pt x="16613" y="16614"/>
                  </a:lnTo>
                  <a:lnTo>
                    <a:pt x="17020" y="16653"/>
                  </a:lnTo>
                  <a:lnTo>
                    <a:pt x="17439" y="16692"/>
                  </a:lnTo>
                  <a:lnTo>
                    <a:pt x="17872" y="16692"/>
                  </a:lnTo>
                  <a:lnTo>
                    <a:pt x="18318" y="16679"/>
                  </a:lnTo>
                  <a:lnTo>
                    <a:pt x="18620" y="16666"/>
                  </a:lnTo>
                  <a:lnTo>
                    <a:pt x="18921" y="16627"/>
                  </a:lnTo>
                  <a:lnTo>
                    <a:pt x="19210" y="16587"/>
                  </a:lnTo>
                  <a:lnTo>
                    <a:pt x="19498" y="16522"/>
                  </a:lnTo>
                  <a:lnTo>
                    <a:pt x="19773" y="16456"/>
                  </a:lnTo>
                  <a:lnTo>
                    <a:pt x="20036" y="16378"/>
                  </a:lnTo>
                  <a:lnTo>
                    <a:pt x="20285" y="16286"/>
                  </a:lnTo>
                  <a:lnTo>
                    <a:pt x="20534" y="16194"/>
                  </a:lnTo>
                  <a:lnTo>
                    <a:pt x="20770" y="16089"/>
                  </a:lnTo>
                  <a:lnTo>
                    <a:pt x="21006" y="15971"/>
                  </a:lnTo>
                  <a:lnTo>
                    <a:pt x="21216" y="15853"/>
                  </a:lnTo>
                  <a:lnTo>
                    <a:pt x="21426" y="15735"/>
                  </a:lnTo>
                  <a:lnTo>
                    <a:pt x="21819" y="15486"/>
                  </a:lnTo>
                  <a:lnTo>
                    <a:pt x="22186" y="15224"/>
                  </a:lnTo>
                  <a:lnTo>
                    <a:pt x="22501" y="14962"/>
                  </a:lnTo>
                  <a:lnTo>
                    <a:pt x="22789" y="14712"/>
                  </a:lnTo>
                  <a:lnTo>
                    <a:pt x="23025" y="14476"/>
                  </a:lnTo>
                  <a:lnTo>
                    <a:pt x="23235" y="14253"/>
                  </a:lnTo>
                  <a:lnTo>
                    <a:pt x="23406" y="14057"/>
                  </a:lnTo>
                  <a:lnTo>
                    <a:pt x="23537" y="13886"/>
                  </a:lnTo>
                  <a:lnTo>
                    <a:pt x="23681" y="13703"/>
                  </a:lnTo>
                  <a:lnTo>
                    <a:pt x="24258" y="12916"/>
                  </a:lnTo>
                  <a:lnTo>
                    <a:pt x="24350" y="12772"/>
                  </a:lnTo>
                  <a:lnTo>
                    <a:pt x="24415" y="12628"/>
                  </a:lnTo>
                  <a:lnTo>
                    <a:pt x="24455" y="12470"/>
                  </a:lnTo>
                  <a:lnTo>
                    <a:pt x="24468" y="12313"/>
                  </a:lnTo>
                  <a:lnTo>
                    <a:pt x="24455" y="12234"/>
                  </a:lnTo>
                  <a:lnTo>
                    <a:pt x="24468" y="12155"/>
                  </a:lnTo>
                  <a:lnTo>
                    <a:pt x="24455" y="11998"/>
                  </a:lnTo>
                  <a:lnTo>
                    <a:pt x="24415" y="11841"/>
                  </a:lnTo>
                  <a:lnTo>
                    <a:pt x="24350" y="11697"/>
                  </a:lnTo>
                  <a:lnTo>
                    <a:pt x="24258" y="11552"/>
                  </a:lnTo>
                  <a:lnTo>
                    <a:pt x="23681" y="10766"/>
                  </a:lnTo>
                  <a:lnTo>
                    <a:pt x="23537" y="10582"/>
                  </a:lnTo>
                  <a:lnTo>
                    <a:pt x="23406" y="10412"/>
                  </a:lnTo>
                  <a:lnTo>
                    <a:pt x="23235" y="10215"/>
                  </a:lnTo>
                  <a:lnTo>
                    <a:pt x="23025" y="9992"/>
                  </a:lnTo>
                  <a:lnTo>
                    <a:pt x="22776" y="9756"/>
                  </a:lnTo>
                  <a:lnTo>
                    <a:pt x="22501" y="9507"/>
                  </a:lnTo>
                  <a:lnTo>
                    <a:pt x="22186" y="9245"/>
                  </a:lnTo>
                  <a:lnTo>
                    <a:pt x="21819" y="8982"/>
                  </a:lnTo>
                  <a:lnTo>
                    <a:pt x="21426" y="8733"/>
                  </a:lnTo>
                  <a:lnTo>
                    <a:pt x="21216" y="8615"/>
                  </a:lnTo>
                  <a:lnTo>
                    <a:pt x="21006" y="8497"/>
                  </a:lnTo>
                  <a:lnTo>
                    <a:pt x="20770" y="8379"/>
                  </a:lnTo>
                  <a:lnTo>
                    <a:pt x="20534" y="8274"/>
                  </a:lnTo>
                  <a:lnTo>
                    <a:pt x="20285" y="8182"/>
                  </a:lnTo>
                  <a:lnTo>
                    <a:pt x="20036" y="8091"/>
                  </a:lnTo>
                  <a:lnTo>
                    <a:pt x="19773" y="8012"/>
                  </a:lnTo>
                  <a:lnTo>
                    <a:pt x="19498" y="7946"/>
                  </a:lnTo>
                  <a:lnTo>
                    <a:pt x="19210" y="7881"/>
                  </a:lnTo>
                  <a:lnTo>
                    <a:pt x="18921" y="7841"/>
                  </a:lnTo>
                  <a:lnTo>
                    <a:pt x="18620" y="7802"/>
                  </a:lnTo>
                  <a:lnTo>
                    <a:pt x="18318" y="7789"/>
                  </a:lnTo>
                  <a:lnTo>
                    <a:pt x="17872" y="7776"/>
                  </a:lnTo>
                  <a:lnTo>
                    <a:pt x="17439" y="7776"/>
                  </a:lnTo>
                  <a:lnTo>
                    <a:pt x="17020" y="7815"/>
                  </a:lnTo>
                  <a:lnTo>
                    <a:pt x="16613" y="7855"/>
                  </a:lnTo>
                  <a:lnTo>
                    <a:pt x="16653" y="7448"/>
                  </a:lnTo>
                  <a:lnTo>
                    <a:pt x="16692" y="7029"/>
                  </a:lnTo>
                  <a:lnTo>
                    <a:pt x="16692" y="6596"/>
                  </a:lnTo>
                  <a:lnTo>
                    <a:pt x="16679" y="6150"/>
                  </a:lnTo>
                  <a:lnTo>
                    <a:pt x="16666" y="5848"/>
                  </a:lnTo>
                  <a:lnTo>
                    <a:pt x="16627" y="5547"/>
                  </a:lnTo>
                  <a:lnTo>
                    <a:pt x="16574" y="5258"/>
                  </a:lnTo>
                  <a:lnTo>
                    <a:pt x="16522" y="4970"/>
                  </a:lnTo>
                  <a:lnTo>
                    <a:pt x="16456" y="4695"/>
                  </a:lnTo>
                  <a:lnTo>
                    <a:pt x="16377" y="4432"/>
                  </a:lnTo>
                  <a:lnTo>
                    <a:pt x="16286" y="4183"/>
                  </a:lnTo>
                  <a:lnTo>
                    <a:pt x="16194" y="3934"/>
                  </a:lnTo>
                  <a:lnTo>
                    <a:pt x="16089" y="3698"/>
                  </a:lnTo>
                  <a:lnTo>
                    <a:pt x="15971" y="3462"/>
                  </a:lnTo>
                  <a:lnTo>
                    <a:pt x="15853" y="3239"/>
                  </a:lnTo>
                  <a:lnTo>
                    <a:pt x="15735" y="3029"/>
                  </a:lnTo>
                  <a:lnTo>
                    <a:pt x="15486" y="2636"/>
                  </a:lnTo>
                  <a:lnTo>
                    <a:pt x="15223" y="2282"/>
                  </a:lnTo>
                  <a:lnTo>
                    <a:pt x="14961" y="1967"/>
                  </a:lnTo>
                  <a:lnTo>
                    <a:pt x="14712" y="1679"/>
                  </a:lnTo>
                  <a:lnTo>
                    <a:pt x="14476" y="1443"/>
                  </a:lnTo>
                  <a:lnTo>
                    <a:pt x="14253" y="1233"/>
                  </a:lnTo>
                  <a:lnTo>
                    <a:pt x="14056" y="1062"/>
                  </a:lnTo>
                  <a:lnTo>
                    <a:pt x="13886" y="931"/>
                  </a:lnTo>
                  <a:lnTo>
                    <a:pt x="13689" y="787"/>
                  </a:lnTo>
                  <a:lnTo>
                    <a:pt x="12916" y="210"/>
                  </a:lnTo>
                  <a:lnTo>
                    <a:pt x="12771" y="118"/>
                  </a:lnTo>
                  <a:lnTo>
                    <a:pt x="12627" y="53"/>
                  </a:lnTo>
                  <a:lnTo>
                    <a:pt x="12470" y="13"/>
                  </a:lnTo>
                  <a:lnTo>
                    <a:pt x="12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311850" y="849475"/>
              <a:ext cx="218350" cy="218350"/>
            </a:xfrm>
            <a:custGeom>
              <a:avLst/>
              <a:gdLst/>
              <a:ahLst/>
              <a:cxnLst/>
              <a:rect l="l" t="t" r="r" b="b"/>
              <a:pathLst>
                <a:path w="8734" h="8734" extrusionOk="0">
                  <a:moveTo>
                    <a:pt x="4367" y="1"/>
                  </a:moveTo>
                  <a:lnTo>
                    <a:pt x="4144" y="14"/>
                  </a:lnTo>
                  <a:lnTo>
                    <a:pt x="3921" y="27"/>
                  </a:lnTo>
                  <a:lnTo>
                    <a:pt x="3698" y="53"/>
                  </a:lnTo>
                  <a:lnTo>
                    <a:pt x="3488" y="93"/>
                  </a:lnTo>
                  <a:lnTo>
                    <a:pt x="3279" y="145"/>
                  </a:lnTo>
                  <a:lnTo>
                    <a:pt x="3069" y="197"/>
                  </a:lnTo>
                  <a:lnTo>
                    <a:pt x="2859" y="263"/>
                  </a:lnTo>
                  <a:lnTo>
                    <a:pt x="2662" y="342"/>
                  </a:lnTo>
                  <a:lnTo>
                    <a:pt x="2479" y="433"/>
                  </a:lnTo>
                  <a:lnTo>
                    <a:pt x="2282" y="525"/>
                  </a:lnTo>
                  <a:lnTo>
                    <a:pt x="2098" y="630"/>
                  </a:lnTo>
                  <a:lnTo>
                    <a:pt x="1928" y="748"/>
                  </a:lnTo>
                  <a:lnTo>
                    <a:pt x="1758" y="866"/>
                  </a:lnTo>
                  <a:lnTo>
                    <a:pt x="1587" y="997"/>
                  </a:lnTo>
                  <a:lnTo>
                    <a:pt x="1430" y="1141"/>
                  </a:lnTo>
                  <a:lnTo>
                    <a:pt x="1285" y="1286"/>
                  </a:lnTo>
                  <a:lnTo>
                    <a:pt x="1141" y="1430"/>
                  </a:lnTo>
                  <a:lnTo>
                    <a:pt x="997" y="1587"/>
                  </a:lnTo>
                  <a:lnTo>
                    <a:pt x="866" y="1758"/>
                  </a:lnTo>
                  <a:lnTo>
                    <a:pt x="748" y="1928"/>
                  </a:lnTo>
                  <a:lnTo>
                    <a:pt x="630" y="2099"/>
                  </a:lnTo>
                  <a:lnTo>
                    <a:pt x="525" y="2282"/>
                  </a:lnTo>
                  <a:lnTo>
                    <a:pt x="433" y="2479"/>
                  </a:lnTo>
                  <a:lnTo>
                    <a:pt x="341" y="2663"/>
                  </a:lnTo>
                  <a:lnTo>
                    <a:pt x="263" y="2872"/>
                  </a:lnTo>
                  <a:lnTo>
                    <a:pt x="197" y="3069"/>
                  </a:lnTo>
                  <a:lnTo>
                    <a:pt x="145" y="3279"/>
                  </a:lnTo>
                  <a:lnTo>
                    <a:pt x="92" y="3489"/>
                  </a:lnTo>
                  <a:lnTo>
                    <a:pt x="53" y="3698"/>
                  </a:lnTo>
                  <a:lnTo>
                    <a:pt x="27" y="3921"/>
                  </a:lnTo>
                  <a:lnTo>
                    <a:pt x="14" y="4144"/>
                  </a:lnTo>
                  <a:lnTo>
                    <a:pt x="0" y="4367"/>
                  </a:lnTo>
                  <a:lnTo>
                    <a:pt x="14" y="4590"/>
                  </a:lnTo>
                  <a:lnTo>
                    <a:pt x="27" y="4813"/>
                  </a:lnTo>
                  <a:lnTo>
                    <a:pt x="53" y="5036"/>
                  </a:lnTo>
                  <a:lnTo>
                    <a:pt x="92" y="5246"/>
                  </a:lnTo>
                  <a:lnTo>
                    <a:pt x="145" y="5455"/>
                  </a:lnTo>
                  <a:lnTo>
                    <a:pt x="197" y="5665"/>
                  </a:lnTo>
                  <a:lnTo>
                    <a:pt x="263" y="5862"/>
                  </a:lnTo>
                  <a:lnTo>
                    <a:pt x="341" y="6072"/>
                  </a:lnTo>
                  <a:lnTo>
                    <a:pt x="433" y="6255"/>
                  </a:lnTo>
                  <a:lnTo>
                    <a:pt x="525" y="6452"/>
                  </a:lnTo>
                  <a:lnTo>
                    <a:pt x="630" y="6636"/>
                  </a:lnTo>
                  <a:lnTo>
                    <a:pt x="748" y="6806"/>
                  </a:lnTo>
                  <a:lnTo>
                    <a:pt x="866" y="6977"/>
                  </a:lnTo>
                  <a:lnTo>
                    <a:pt x="997" y="7147"/>
                  </a:lnTo>
                  <a:lnTo>
                    <a:pt x="1141" y="7304"/>
                  </a:lnTo>
                  <a:lnTo>
                    <a:pt x="1285" y="7449"/>
                  </a:lnTo>
                  <a:lnTo>
                    <a:pt x="1430" y="7593"/>
                  </a:lnTo>
                  <a:lnTo>
                    <a:pt x="1587" y="7737"/>
                  </a:lnTo>
                  <a:lnTo>
                    <a:pt x="1758" y="7868"/>
                  </a:lnTo>
                  <a:lnTo>
                    <a:pt x="1928" y="7986"/>
                  </a:lnTo>
                  <a:lnTo>
                    <a:pt x="2098" y="8104"/>
                  </a:lnTo>
                  <a:lnTo>
                    <a:pt x="2282" y="8209"/>
                  </a:lnTo>
                  <a:lnTo>
                    <a:pt x="2479" y="8301"/>
                  </a:lnTo>
                  <a:lnTo>
                    <a:pt x="2662" y="8393"/>
                  </a:lnTo>
                  <a:lnTo>
                    <a:pt x="2859" y="8471"/>
                  </a:lnTo>
                  <a:lnTo>
                    <a:pt x="3069" y="8537"/>
                  </a:lnTo>
                  <a:lnTo>
                    <a:pt x="3279" y="8589"/>
                  </a:lnTo>
                  <a:lnTo>
                    <a:pt x="3488" y="8642"/>
                  </a:lnTo>
                  <a:lnTo>
                    <a:pt x="3698" y="8681"/>
                  </a:lnTo>
                  <a:lnTo>
                    <a:pt x="3921" y="8707"/>
                  </a:lnTo>
                  <a:lnTo>
                    <a:pt x="4144" y="8720"/>
                  </a:lnTo>
                  <a:lnTo>
                    <a:pt x="4367" y="8734"/>
                  </a:lnTo>
                  <a:lnTo>
                    <a:pt x="4590" y="8720"/>
                  </a:lnTo>
                  <a:lnTo>
                    <a:pt x="4813" y="8707"/>
                  </a:lnTo>
                  <a:lnTo>
                    <a:pt x="5036" y="8681"/>
                  </a:lnTo>
                  <a:lnTo>
                    <a:pt x="5245" y="8642"/>
                  </a:lnTo>
                  <a:lnTo>
                    <a:pt x="5455" y="8589"/>
                  </a:lnTo>
                  <a:lnTo>
                    <a:pt x="5665" y="8537"/>
                  </a:lnTo>
                  <a:lnTo>
                    <a:pt x="5862" y="8471"/>
                  </a:lnTo>
                  <a:lnTo>
                    <a:pt x="6058" y="8393"/>
                  </a:lnTo>
                  <a:lnTo>
                    <a:pt x="6255" y="8301"/>
                  </a:lnTo>
                  <a:lnTo>
                    <a:pt x="6452" y="8209"/>
                  </a:lnTo>
                  <a:lnTo>
                    <a:pt x="6635" y="8104"/>
                  </a:lnTo>
                  <a:lnTo>
                    <a:pt x="6806" y="7986"/>
                  </a:lnTo>
                  <a:lnTo>
                    <a:pt x="6976" y="7868"/>
                  </a:lnTo>
                  <a:lnTo>
                    <a:pt x="7147" y="7737"/>
                  </a:lnTo>
                  <a:lnTo>
                    <a:pt x="7304" y="7593"/>
                  </a:lnTo>
                  <a:lnTo>
                    <a:pt x="7448" y="7449"/>
                  </a:lnTo>
                  <a:lnTo>
                    <a:pt x="7593" y="7304"/>
                  </a:lnTo>
                  <a:lnTo>
                    <a:pt x="7737" y="7147"/>
                  </a:lnTo>
                  <a:lnTo>
                    <a:pt x="7868" y="6977"/>
                  </a:lnTo>
                  <a:lnTo>
                    <a:pt x="7986" y="6806"/>
                  </a:lnTo>
                  <a:lnTo>
                    <a:pt x="8104" y="6636"/>
                  </a:lnTo>
                  <a:lnTo>
                    <a:pt x="8209" y="6452"/>
                  </a:lnTo>
                  <a:lnTo>
                    <a:pt x="8301" y="6255"/>
                  </a:lnTo>
                  <a:lnTo>
                    <a:pt x="8392" y="6072"/>
                  </a:lnTo>
                  <a:lnTo>
                    <a:pt x="8471" y="5862"/>
                  </a:lnTo>
                  <a:lnTo>
                    <a:pt x="8537" y="5665"/>
                  </a:lnTo>
                  <a:lnTo>
                    <a:pt x="8589" y="5455"/>
                  </a:lnTo>
                  <a:lnTo>
                    <a:pt x="8642" y="5246"/>
                  </a:lnTo>
                  <a:lnTo>
                    <a:pt x="8681" y="5036"/>
                  </a:lnTo>
                  <a:lnTo>
                    <a:pt x="8707" y="4813"/>
                  </a:lnTo>
                  <a:lnTo>
                    <a:pt x="8720" y="4590"/>
                  </a:lnTo>
                  <a:lnTo>
                    <a:pt x="8733" y="4367"/>
                  </a:lnTo>
                  <a:lnTo>
                    <a:pt x="8720" y="4144"/>
                  </a:lnTo>
                  <a:lnTo>
                    <a:pt x="8707" y="3921"/>
                  </a:lnTo>
                  <a:lnTo>
                    <a:pt x="8681" y="3698"/>
                  </a:lnTo>
                  <a:lnTo>
                    <a:pt x="8642" y="3489"/>
                  </a:lnTo>
                  <a:lnTo>
                    <a:pt x="8589" y="3279"/>
                  </a:lnTo>
                  <a:lnTo>
                    <a:pt x="8537" y="3069"/>
                  </a:lnTo>
                  <a:lnTo>
                    <a:pt x="8471" y="2872"/>
                  </a:lnTo>
                  <a:lnTo>
                    <a:pt x="8392" y="2663"/>
                  </a:lnTo>
                  <a:lnTo>
                    <a:pt x="8301" y="2479"/>
                  </a:lnTo>
                  <a:lnTo>
                    <a:pt x="8209" y="2282"/>
                  </a:lnTo>
                  <a:lnTo>
                    <a:pt x="8104" y="2099"/>
                  </a:lnTo>
                  <a:lnTo>
                    <a:pt x="7986" y="1928"/>
                  </a:lnTo>
                  <a:lnTo>
                    <a:pt x="7868" y="1758"/>
                  </a:lnTo>
                  <a:lnTo>
                    <a:pt x="7737" y="1587"/>
                  </a:lnTo>
                  <a:lnTo>
                    <a:pt x="7593" y="1430"/>
                  </a:lnTo>
                  <a:lnTo>
                    <a:pt x="7448" y="1286"/>
                  </a:lnTo>
                  <a:lnTo>
                    <a:pt x="7304" y="1141"/>
                  </a:lnTo>
                  <a:lnTo>
                    <a:pt x="7147" y="997"/>
                  </a:lnTo>
                  <a:lnTo>
                    <a:pt x="6976" y="866"/>
                  </a:lnTo>
                  <a:lnTo>
                    <a:pt x="6806" y="748"/>
                  </a:lnTo>
                  <a:lnTo>
                    <a:pt x="6635" y="630"/>
                  </a:lnTo>
                  <a:lnTo>
                    <a:pt x="6452" y="525"/>
                  </a:lnTo>
                  <a:lnTo>
                    <a:pt x="6255" y="433"/>
                  </a:lnTo>
                  <a:lnTo>
                    <a:pt x="6058" y="342"/>
                  </a:lnTo>
                  <a:lnTo>
                    <a:pt x="5862" y="263"/>
                  </a:lnTo>
                  <a:lnTo>
                    <a:pt x="5665" y="197"/>
                  </a:lnTo>
                  <a:lnTo>
                    <a:pt x="5455" y="145"/>
                  </a:lnTo>
                  <a:lnTo>
                    <a:pt x="5245" y="93"/>
                  </a:lnTo>
                  <a:lnTo>
                    <a:pt x="5036" y="53"/>
                  </a:lnTo>
                  <a:lnTo>
                    <a:pt x="4813" y="27"/>
                  </a:lnTo>
                  <a:lnTo>
                    <a:pt x="4590" y="14"/>
                  </a:lnTo>
                  <a:lnTo>
                    <a:pt x="4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846825" y="1646725"/>
              <a:ext cx="545825" cy="545825"/>
            </a:xfrm>
            <a:custGeom>
              <a:avLst/>
              <a:gdLst/>
              <a:ahLst/>
              <a:cxnLst/>
              <a:rect l="l" t="t" r="r" b="b"/>
              <a:pathLst>
                <a:path w="21833" h="21833" extrusionOk="0">
                  <a:moveTo>
                    <a:pt x="10858" y="0"/>
                  </a:moveTo>
                  <a:lnTo>
                    <a:pt x="10714" y="13"/>
                  </a:lnTo>
                  <a:lnTo>
                    <a:pt x="10569" y="40"/>
                  </a:lnTo>
                  <a:lnTo>
                    <a:pt x="10438" y="105"/>
                  </a:lnTo>
                  <a:lnTo>
                    <a:pt x="10307" y="184"/>
                  </a:lnTo>
                  <a:lnTo>
                    <a:pt x="9612" y="708"/>
                  </a:lnTo>
                  <a:lnTo>
                    <a:pt x="9442" y="826"/>
                  </a:lnTo>
                  <a:lnTo>
                    <a:pt x="9298" y="944"/>
                  </a:lnTo>
                  <a:lnTo>
                    <a:pt x="9127" y="1102"/>
                  </a:lnTo>
                  <a:lnTo>
                    <a:pt x="8917" y="1285"/>
                  </a:lnTo>
                  <a:lnTo>
                    <a:pt x="8708" y="1495"/>
                  </a:lnTo>
                  <a:lnTo>
                    <a:pt x="8485" y="1757"/>
                  </a:lnTo>
                  <a:lnTo>
                    <a:pt x="8249" y="2033"/>
                  </a:lnTo>
                  <a:lnTo>
                    <a:pt x="8013" y="2360"/>
                  </a:lnTo>
                  <a:lnTo>
                    <a:pt x="7790" y="2701"/>
                  </a:lnTo>
                  <a:lnTo>
                    <a:pt x="7580" y="3095"/>
                  </a:lnTo>
                  <a:lnTo>
                    <a:pt x="7488" y="3291"/>
                  </a:lnTo>
                  <a:lnTo>
                    <a:pt x="7383" y="3501"/>
                  </a:lnTo>
                  <a:lnTo>
                    <a:pt x="7304" y="3724"/>
                  </a:lnTo>
                  <a:lnTo>
                    <a:pt x="7226" y="3960"/>
                  </a:lnTo>
                  <a:lnTo>
                    <a:pt x="7147" y="4196"/>
                  </a:lnTo>
                  <a:lnTo>
                    <a:pt x="7095" y="4432"/>
                  </a:lnTo>
                  <a:lnTo>
                    <a:pt x="7042" y="4681"/>
                  </a:lnTo>
                  <a:lnTo>
                    <a:pt x="7003" y="4944"/>
                  </a:lnTo>
                  <a:lnTo>
                    <a:pt x="6964" y="5219"/>
                  </a:lnTo>
                  <a:lnTo>
                    <a:pt x="6950" y="5494"/>
                  </a:lnTo>
                  <a:lnTo>
                    <a:pt x="6937" y="5888"/>
                  </a:lnTo>
                  <a:lnTo>
                    <a:pt x="6950" y="6268"/>
                  </a:lnTo>
                  <a:lnTo>
                    <a:pt x="6977" y="6648"/>
                  </a:lnTo>
                  <a:lnTo>
                    <a:pt x="7016" y="7015"/>
                  </a:lnTo>
                  <a:lnTo>
                    <a:pt x="6649" y="6963"/>
                  </a:lnTo>
                  <a:lnTo>
                    <a:pt x="6269" y="6950"/>
                  </a:lnTo>
                  <a:lnTo>
                    <a:pt x="5888" y="6937"/>
                  </a:lnTo>
                  <a:lnTo>
                    <a:pt x="5495" y="6950"/>
                  </a:lnTo>
                  <a:lnTo>
                    <a:pt x="5220" y="6963"/>
                  </a:lnTo>
                  <a:lnTo>
                    <a:pt x="4944" y="6989"/>
                  </a:lnTo>
                  <a:lnTo>
                    <a:pt x="4682" y="7042"/>
                  </a:lnTo>
                  <a:lnTo>
                    <a:pt x="4433" y="7094"/>
                  </a:lnTo>
                  <a:lnTo>
                    <a:pt x="4197" y="7146"/>
                  </a:lnTo>
                  <a:lnTo>
                    <a:pt x="3961" y="7225"/>
                  </a:lnTo>
                  <a:lnTo>
                    <a:pt x="3725" y="7304"/>
                  </a:lnTo>
                  <a:lnTo>
                    <a:pt x="3502" y="7382"/>
                  </a:lnTo>
                  <a:lnTo>
                    <a:pt x="3292" y="7474"/>
                  </a:lnTo>
                  <a:lnTo>
                    <a:pt x="3095" y="7579"/>
                  </a:lnTo>
                  <a:lnTo>
                    <a:pt x="2702" y="7789"/>
                  </a:lnTo>
                  <a:lnTo>
                    <a:pt x="2361" y="8012"/>
                  </a:lnTo>
                  <a:lnTo>
                    <a:pt x="2033" y="8248"/>
                  </a:lnTo>
                  <a:lnTo>
                    <a:pt x="1758" y="8484"/>
                  </a:lnTo>
                  <a:lnTo>
                    <a:pt x="1496" y="8707"/>
                  </a:lnTo>
                  <a:lnTo>
                    <a:pt x="1286" y="8917"/>
                  </a:lnTo>
                  <a:lnTo>
                    <a:pt x="1102" y="9113"/>
                  </a:lnTo>
                  <a:lnTo>
                    <a:pt x="945" y="9297"/>
                  </a:lnTo>
                  <a:lnTo>
                    <a:pt x="840" y="9441"/>
                  </a:lnTo>
                  <a:lnTo>
                    <a:pt x="709" y="9612"/>
                  </a:lnTo>
                  <a:lnTo>
                    <a:pt x="184" y="10307"/>
                  </a:lnTo>
                  <a:lnTo>
                    <a:pt x="106" y="10438"/>
                  </a:lnTo>
                  <a:lnTo>
                    <a:pt x="53" y="10569"/>
                  </a:lnTo>
                  <a:lnTo>
                    <a:pt x="14" y="10700"/>
                  </a:lnTo>
                  <a:lnTo>
                    <a:pt x="1" y="10844"/>
                  </a:lnTo>
                  <a:lnTo>
                    <a:pt x="1" y="10923"/>
                  </a:lnTo>
                  <a:lnTo>
                    <a:pt x="1" y="10988"/>
                  </a:lnTo>
                  <a:lnTo>
                    <a:pt x="14" y="11133"/>
                  </a:lnTo>
                  <a:lnTo>
                    <a:pt x="53" y="11264"/>
                  </a:lnTo>
                  <a:lnTo>
                    <a:pt x="106" y="11408"/>
                  </a:lnTo>
                  <a:lnTo>
                    <a:pt x="184" y="11526"/>
                  </a:lnTo>
                  <a:lnTo>
                    <a:pt x="709" y="12221"/>
                  </a:lnTo>
                  <a:lnTo>
                    <a:pt x="840" y="12391"/>
                  </a:lnTo>
                  <a:lnTo>
                    <a:pt x="945" y="12549"/>
                  </a:lnTo>
                  <a:lnTo>
                    <a:pt x="1102" y="12719"/>
                  </a:lnTo>
                  <a:lnTo>
                    <a:pt x="1286" y="12916"/>
                  </a:lnTo>
                  <a:lnTo>
                    <a:pt x="1496" y="13126"/>
                  </a:lnTo>
                  <a:lnTo>
                    <a:pt x="1758" y="13362"/>
                  </a:lnTo>
                  <a:lnTo>
                    <a:pt x="2033" y="13598"/>
                  </a:lnTo>
                  <a:lnTo>
                    <a:pt x="2361" y="13821"/>
                  </a:lnTo>
                  <a:lnTo>
                    <a:pt x="2702" y="14044"/>
                  </a:lnTo>
                  <a:lnTo>
                    <a:pt x="3095" y="14253"/>
                  </a:lnTo>
                  <a:lnTo>
                    <a:pt x="3292" y="14358"/>
                  </a:lnTo>
                  <a:lnTo>
                    <a:pt x="3502" y="14450"/>
                  </a:lnTo>
                  <a:lnTo>
                    <a:pt x="3725" y="14529"/>
                  </a:lnTo>
                  <a:lnTo>
                    <a:pt x="3961" y="14621"/>
                  </a:lnTo>
                  <a:lnTo>
                    <a:pt x="4197" y="14686"/>
                  </a:lnTo>
                  <a:lnTo>
                    <a:pt x="4433" y="14752"/>
                  </a:lnTo>
                  <a:lnTo>
                    <a:pt x="4682" y="14804"/>
                  </a:lnTo>
                  <a:lnTo>
                    <a:pt x="4944" y="14843"/>
                  </a:lnTo>
                  <a:lnTo>
                    <a:pt x="5220" y="14870"/>
                  </a:lnTo>
                  <a:lnTo>
                    <a:pt x="5495" y="14896"/>
                  </a:lnTo>
                  <a:lnTo>
                    <a:pt x="6269" y="14896"/>
                  </a:lnTo>
                  <a:lnTo>
                    <a:pt x="6649" y="14870"/>
                  </a:lnTo>
                  <a:lnTo>
                    <a:pt x="7016" y="14830"/>
                  </a:lnTo>
                  <a:lnTo>
                    <a:pt x="6964" y="15184"/>
                  </a:lnTo>
                  <a:lnTo>
                    <a:pt x="6950" y="15565"/>
                  </a:lnTo>
                  <a:lnTo>
                    <a:pt x="6937" y="15945"/>
                  </a:lnTo>
                  <a:lnTo>
                    <a:pt x="6950" y="16351"/>
                  </a:lnTo>
                  <a:lnTo>
                    <a:pt x="6964" y="16627"/>
                  </a:lnTo>
                  <a:lnTo>
                    <a:pt x="7003" y="16889"/>
                  </a:lnTo>
                  <a:lnTo>
                    <a:pt x="7042" y="17151"/>
                  </a:lnTo>
                  <a:lnTo>
                    <a:pt x="7095" y="17400"/>
                  </a:lnTo>
                  <a:lnTo>
                    <a:pt x="7147" y="17650"/>
                  </a:lnTo>
                  <a:lnTo>
                    <a:pt x="7226" y="17886"/>
                  </a:lnTo>
                  <a:lnTo>
                    <a:pt x="7304" y="18108"/>
                  </a:lnTo>
                  <a:lnTo>
                    <a:pt x="7383" y="18331"/>
                  </a:lnTo>
                  <a:lnTo>
                    <a:pt x="7488" y="18541"/>
                  </a:lnTo>
                  <a:lnTo>
                    <a:pt x="7580" y="18751"/>
                  </a:lnTo>
                  <a:lnTo>
                    <a:pt x="7790" y="19131"/>
                  </a:lnTo>
                  <a:lnTo>
                    <a:pt x="8013" y="19485"/>
                  </a:lnTo>
                  <a:lnTo>
                    <a:pt x="8249" y="19800"/>
                  </a:lnTo>
                  <a:lnTo>
                    <a:pt x="8485" y="20088"/>
                  </a:lnTo>
                  <a:lnTo>
                    <a:pt x="8708" y="20338"/>
                  </a:lnTo>
                  <a:lnTo>
                    <a:pt x="8917" y="20560"/>
                  </a:lnTo>
                  <a:lnTo>
                    <a:pt x="9127" y="20744"/>
                  </a:lnTo>
                  <a:lnTo>
                    <a:pt x="9298" y="20888"/>
                  </a:lnTo>
                  <a:lnTo>
                    <a:pt x="9442" y="21006"/>
                  </a:lnTo>
                  <a:lnTo>
                    <a:pt x="9612" y="21137"/>
                  </a:lnTo>
                  <a:lnTo>
                    <a:pt x="10307" y="21662"/>
                  </a:lnTo>
                  <a:lnTo>
                    <a:pt x="10438" y="21741"/>
                  </a:lnTo>
                  <a:lnTo>
                    <a:pt x="10569" y="21793"/>
                  </a:lnTo>
                  <a:lnTo>
                    <a:pt x="10714" y="21819"/>
                  </a:lnTo>
                  <a:lnTo>
                    <a:pt x="10858" y="21832"/>
                  </a:lnTo>
                  <a:lnTo>
                    <a:pt x="10989" y="21832"/>
                  </a:lnTo>
                  <a:lnTo>
                    <a:pt x="11133" y="21819"/>
                  </a:lnTo>
                  <a:lnTo>
                    <a:pt x="11278" y="21793"/>
                  </a:lnTo>
                  <a:lnTo>
                    <a:pt x="11409" y="21741"/>
                  </a:lnTo>
                  <a:lnTo>
                    <a:pt x="11527" y="21662"/>
                  </a:lnTo>
                  <a:lnTo>
                    <a:pt x="12222" y="21137"/>
                  </a:lnTo>
                  <a:lnTo>
                    <a:pt x="12405" y="21006"/>
                  </a:lnTo>
                  <a:lnTo>
                    <a:pt x="12549" y="20888"/>
                  </a:lnTo>
                  <a:lnTo>
                    <a:pt x="12720" y="20744"/>
                  </a:lnTo>
                  <a:lnTo>
                    <a:pt x="12917" y="20560"/>
                  </a:lnTo>
                  <a:lnTo>
                    <a:pt x="13139" y="20338"/>
                  </a:lnTo>
                  <a:lnTo>
                    <a:pt x="13362" y="20088"/>
                  </a:lnTo>
                  <a:lnTo>
                    <a:pt x="13598" y="19800"/>
                  </a:lnTo>
                  <a:lnTo>
                    <a:pt x="13821" y="19485"/>
                  </a:lnTo>
                  <a:lnTo>
                    <a:pt x="14044" y="19131"/>
                  </a:lnTo>
                  <a:lnTo>
                    <a:pt x="14254" y="18751"/>
                  </a:lnTo>
                  <a:lnTo>
                    <a:pt x="14359" y="18541"/>
                  </a:lnTo>
                  <a:lnTo>
                    <a:pt x="14451" y="18331"/>
                  </a:lnTo>
                  <a:lnTo>
                    <a:pt x="14543" y="18108"/>
                  </a:lnTo>
                  <a:lnTo>
                    <a:pt x="14621" y="17886"/>
                  </a:lnTo>
                  <a:lnTo>
                    <a:pt x="14687" y="17650"/>
                  </a:lnTo>
                  <a:lnTo>
                    <a:pt x="14752" y="17400"/>
                  </a:lnTo>
                  <a:lnTo>
                    <a:pt x="14805" y="17151"/>
                  </a:lnTo>
                  <a:lnTo>
                    <a:pt x="14844" y="16889"/>
                  </a:lnTo>
                  <a:lnTo>
                    <a:pt x="14870" y="16627"/>
                  </a:lnTo>
                  <a:lnTo>
                    <a:pt x="14897" y="16351"/>
                  </a:lnTo>
                  <a:lnTo>
                    <a:pt x="14897" y="15945"/>
                  </a:lnTo>
                  <a:lnTo>
                    <a:pt x="14897" y="15565"/>
                  </a:lnTo>
                  <a:lnTo>
                    <a:pt x="14870" y="15184"/>
                  </a:lnTo>
                  <a:lnTo>
                    <a:pt x="14831" y="14830"/>
                  </a:lnTo>
                  <a:lnTo>
                    <a:pt x="15185" y="14870"/>
                  </a:lnTo>
                  <a:lnTo>
                    <a:pt x="15565" y="14896"/>
                  </a:lnTo>
                  <a:lnTo>
                    <a:pt x="16352" y="14896"/>
                  </a:lnTo>
                  <a:lnTo>
                    <a:pt x="16627" y="14870"/>
                  </a:lnTo>
                  <a:lnTo>
                    <a:pt x="16890" y="14843"/>
                  </a:lnTo>
                  <a:lnTo>
                    <a:pt x="17152" y="14804"/>
                  </a:lnTo>
                  <a:lnTo>
                    <a:pt x="17401" y="14752"/>
                  </a:lnTo>
                  <a:lnTo>
                    <a:pt x="17650" y="14686"/>
                  </a:lnTo>
                  <a:lnTo>
                    <a:pt x="17886" y="14621"/>
                  </a:lnTo>
                  <a:lnTo>
                    <a:pt x="18109" y="14529"/>
                  </a:lnTo>
                  <a:lnTo>
                    <a:pt x="18332" y="14450"/>
                  </a:lnTo>
                  <a:lnTo>
                    <a:pt x="18542" y="14358"/>
                  </a:lnTo>
                  <a:lnTo>
                    <a:pt x="18752" y="14253"/>
                  </a:lnTo>
                  <a:lnTo>
                    <a:pt x="19132" y="14044"/>
                  </a:lnTo>
                  <a:lnTo>
                    <a:pt x="19486" y="13821"/>
                  </a:lnTo>
                  <a:lnTo>
                    <a:pt x="19801" y="13585"/>
                  </a:lnTo>
                  <a:lnTo>
                    <a:pt x="20089" y="13362"/>
                  </a:lnTo>
                  <a:lnTo>
                    <a:pt x="20338" y="13126"/>
                  </a:lnTo>
                  <a:lnTo>
                    <a:pt x="20561" y="12916"/>
                  </a:lnTo>
                  <a:lnTo>
                    <a:pt x="20745" y="12719"/>
                  </a:lnTo>
                  <a:lnTo>
                    <a:pt x="20889" y="12536"/>
                  </a:lnTo>
                  <a:lnTo>
                    <a:pt x="21007" y="12391"/>
                  </a:lnTo>
                  <a:lnTo>
                    <a:pt x="21138" y="12221"/>
                  </a:lnTo>
                  <a:lnTo>
                    <a:pt x="21663" y="11526"/>
                  </a:lnTo>
                  <a:lnTo>
                    <a:pt x="21741" y="11408"/>
                  </a:lnTo>
                  <a:lnTo>
                    <a:pt x="21794" y="11264"/>
                  </a:lnTo>
                  <a:lnTo>
                    <a:pt x="21833" y="11133"/>
                  </a:lnTo>
                  <a:lnTo>
                    <a:pt x="21833" y="10988"/>
                  </a:lnTo>
                  <a:lnTo>
                    <a:pt x="21833" y="10923"/>
                  </a:lnTo>
                  <a:lnTo>
                    <a:pt x="21833" y="10844"/>
                  </a:lnTo>
                  <a:lnTo>
                    <a:pt x="21833" y="10700"/>
                  </a:lnTo>
                  <a:lnTo>
                    <a:pt x="21794" y="10569"/>
                  </a:lnTo>
                  <a:lnTo>
                    <a:pt x="21741" y="10438"/>
                  </a:lnTo>
                  <a:lnTo>
                    <a:pt x="21663" y="10307"/>
                  </a:lnTo>
                  <a:lnTo>
                    <a:pt x="21138" y="9612"/>
                  </a:lnTo>
                  <a:lnTo>
                    <a:pt x="21007" y="9441"/>
                  </a:lnTo>
                  <a:lnTo>
                    <a:pt x="20889" y="9297"/>
                  </a:lnTo>
                  <a:lnTo>
                    <a:pt x="20745" y="9113"/>
                  </a:lnTo>
                  <a:lnTo>
                    <a:pt x="20561" y="8917"/>
                  </a:lnTo>
                  <a:lnTo>
                    <a:pt x="20338" y="8707"/>
                  </a:lnTo>
                  <a:lnTo>
                    <a:pt x="20089" y="8484"/>
                  </a:lnTo>
                  <a:lnTo>
                    <a:pt x="19801" y="8248"/>
                  </a:lnTo>
                  <a:lnTo>
                    <a:pt x="19486" y="8012"/>
                  </a:lnTo>
                  <a:lnTo>
                    <a:pt x="19132" y="7789"/>
                  </a:lnTo>
                  <a:lnTo>
                    <a:pt x="18752" y="7579"/>
                  </a:lnTo>
                  <a:lnTo>
                    <a:pt x="18542" y="7474"/>
                  </a:lnTo>
                  <a:lnTo>
                    <a:pt x="18332" y="7382"/>
                  </a:lnTo>
                  <a:lnTo>
                    <a:pt x="18109" y="7304"/>
                  </a:lnTo>
                  <a:lnTo>
                    <a:pt x="17886" y="7225"/>
                  </a:lnTo>
                  <a:lnTo>
                    <a:pt x="17650" y="7146"/>
                  </a:lnTo>
                  <a:lnTo>
                    <a:pt x="17401" y="7094"/>
                  </a:lnTo>
                  <a:lnTo>
                    <a:pt x="17152" y="7042"/>
                  </a:lnTo>
                  <a:lnTo>
                    <a:pt x="16890" y="6989"/>
                  </a:lnTo>
                  <a:lnTo>
                    <a:pt x="16627" y="6963"/>
                  </a:lnTo>
                  <a:lnTo>
                    <a:pt x="16352" y="6950"/>
                  </a:lnTo>
                  <a:lnTo>
                    <a:pt x="15959" y="6937"/>
                  </a:lnTo>
                  <a:lnTo>
                    <a:pt x="15565" y="6950"/>
                  </a:lnTo>
                  <a:lnTo>
                    <a:pt x="15185" y="6963"/>
                  </a:lnTo>
                  <a:lnTo>
                    <a:pt x="14831" y="7015"/>
                  </a:lnTo>
                  <a:lnTo>
                    <a:pt x="14831" y="7015"/>
                  </a:lnTo>
                  <a:lnTo>
                    <a:pt x="14870" y="6648"/>
                  </a:lnTo>
                  <a:lnTo>
                    <a:pt x="14897" y="6268"/>
                  </a:lnTo>
                  <a:lnTo>
                    <a:pt x="14897" y="5888"/>
                  </a:lnTo>
                  <a:lnTo>
                    <a:pt x="14897" y="5494"/>
                  </a:lnTo>
                  <a:lnTo>
                    <a:pt x="14870" y="5219"/>
                  </a:lnTo>
                  <a:lnTo>
                    <a:pt x="14844" y="4944"/>
                  </a:lnTo>
                  <a:lnTo>
                    <a:pt x="14805" y="4681"/>
                  </a:lnTo>
                  <a:lnTo>
                    <a:pt x="14752" y="4432"/>
                  </a:lnTo>
                  <a:lnTo>
                    <a:pt x="14687" y="4196"/>
                  </a:lnTo>
                  <a:lnTo>
                    <a:pt x="14621" y="3960"/>
                  </a:lnTo>
                  <a:lnTo>
                    <a:pt x="14543" y="3724"/>
                  </a:lnTo>
                  <a:lnTo>
                    <a:pt x="14451" y="3501"/>
                  </a:lnTo>
                  <a:lnTo>
                    <a:pt x="14359" y="3291"/>
                  </a:lnTo>
                  <a:lnTo>
                    <a:pt x="14254" y="3095"/>
                  </a:lnTo>
                  <a:lnTo>
                    <a:pt x="14044" y="2701"/>
                  </a:lnTo>
                  <a:lnTo>
                    <a:pt x="13821" y="2360"/>
                  </a:lnTo>
                  <a:lnTo>
                    <a:pt x="13598" y="2033"/>
                  </a:lnTo>
                  <a:lnTo>
                    <a:pt x="13362" y="1757"/>
                  </a:lnTo>
                  <a:lnTo>
                    <a:pt x="13139" y="1495"/>
                  </a:lnTo>
                  <a:lnTo>
                    <a:pt x="12917" y="1285"/>
                  </a:lnTo>
                  <a:lnTo>
                    <a:pt x="12720" y="1102"/>
                  </a:lnTo>
                  <a:lnTo>
                    <a:pt x="12549" y="944"/>
                  </a:lnTo>
                  <a:lnTo>
                    <a:pt x="12405" y="826"/>
                  </a:lnTo>
                  <a:lnTo>
                    <a:pt x="12222" y="708"/>
                  </a:lnTo>
                  <a:lnTo>
                    <a:pt x="11527" y="184"/>
                  </a:lnTo>
                  <a:lnTo>
                    <a:pt x="11409" y="105"/>
                  </a:lnTo>
                  <a:lnTo>
                    <a:pt x="11278" y="40"/>
                  </a:lnTo>
                  <a:lnTo>
                    <a:pt x="11133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6022550" y="1822425"/>
              <a:ext cx="194725" cy="194750"/>
            </a:xfrm>
            <a:custGeom>
              <a:avLst/>
              <a:gdLst/>
              <a:ahLst/>
              <a:cxnLst/>
              <a:rect l="l" t="t" r="r" b="b"/>
              <a:pathLst>
                <a:path w="7789" h="7790" extrusionOk="0">
                  <a:moveTo>
                    <a:pt x="3685" y="0"/>
                  </a:moveTo>
                  <a:lnTo>
                    <a:pt x="3488" y="14"/>
                  </a:lnTo>
                  <a:lnTo>
                    <a:pt x="3291" y="40"/>
                  </a:lnTo>
                  <a:lnTo>
                    <a:pt x="3108" y="79"/>
                  </a:lnTo>
                  <a:lnTo>
                    <a:pt x="2911" y="118"/>
                  </a:lnTo>
                  <a:lnTo>
                    <a:pt x="2727" y="171"/>
                  </a:lnTo>
                  <a:lnTo>
                    <a:pt x="2557" y="236"/>
                  </a:lnTo>
                  <a:lnTo>
                    <a:pt x="2373" y="302"/>
                  </a:lnTo>
                  <a:lnTo>
                    <a:pt x="2203" y="381"/>
                  </a:lnTo>
                  <a:lnTo>
                    <a:pt x="2033" y="459"/>
                  </a:lnTo>
                  <a:lnTo>
                    <a:pt x="1875" y="564"/>
                  </a:lnTo>
                  <a:lnTo>
                    <a:pt x="1718" y="656"/>
                  </a:lnTo>
                  <a:lnTo>
                    <a:pt x="1560" y="774"/>
                  </a:lnTo>
                  <a:lnTo>
                    <a:pt x="1416" y="879"/>
                  </a:lnTo>
                  <a:lnTo>
                    <a:pt x="1272" y="1010"/>
                  </a:lnTo>
                  <a:lnTo>
                    <a:pt x="1141" y="1141"/>
                  </a:lnTo>
                  <a:lnTo>
                    <a:pt x="1010" y="1272"/>
                  </a:lnTo>
                  <a:lnTo>
                    <a:pt x="879" y="1417"/>
                  </a:lnTo>
                  <a:lnTo>
                    <a:pt x="774" y="1561"/>
                  </a:lnTo>
                  <a:lnTo>
                    <a:pt x="656" y="1718"/>
                  </a:lnTo>
                  <a:lnTo>
                    <a:pt x="564" y="1876"/>
                  </a:lnTo>
                  <a:lnTo>
                    <a:pt x="459" y="2033"/>
                  </a:lnTo>
                  <a:lnTo>
                    <a:pt x="380" y="2203"/>
                  </a:lnTo>
                  <a:lnTo>
                    <a:pt x="302" y="2374"/>
                  </a:lnTo>
                  <a:lnTo>
                    <a:pt x="236" y="2544"/>
                  </a:lnTo>
                  <a:lnTo>
                    <a:pt x="171" y="2728"/>
                  </a:lnTo>
                  <a:lnTo>
                    <a:pt x="118" y="2911"/>
                  </a:lnTo>
                  <a:lnTo>
                    <a:pt x="79" y="3108"/>
                  </a:lnTo>
                  <a:lnTo>
                    <a:pt x="39" y="3292"/>
                  </a:lnTo>
                  <a:lnTo>
                    <a:pt x="13" y="3488"/>
                  </a:lnTo>
                  <a:lnTo>
                    <a:pt x="0" y="3685"/>
                  </a:lnTo>
                  <a:lnTo>
                    <a:pt x="0" y="3895"/>
                  </a:lnTo>
                  <a:lnTo>
                    <a:pt x="0" y="4092"/>
                  </a:lnTo>
                  <a:lnTo>
                    <a:pt x="13" y="4288"/>
                  </a:lnTo>
                  <a:lnTo>
                    <a:pt x="39" y="4485"/>
                  </a:lnTo>
                  <a:lnTo>
                    <a:pt x="79" y="4682"/>
                  </a:lnTo>
                  <a:lnTo>
                    <a:pt x="118" y="4865"/>
                  </a:lnTo>
                  <a:lnTo>
                    <a:pt x="171" y="5049"/>
                  </a:lnTo>
                  <a:lnTo>
                    <a:pt x="236" y="5232"/>
                  </a:lnTo>
                  <a:lnTo>
                    <a:pt x="302" y="5403"/>
                  </a:lnTo>
                  <a:lnTo>
                    <a:pt x="380" y="5573"/>
                  </a:lnTo>
                  <a:lnTo>
                    <a:pt x="459" y="5744"/>
                  </a:lnTo>
                  <a:lnTo>
                    <a:pt x="564" y="5914"/>
                  </a:lnTo>
                  <a:lnTo>
                    <a:pt x="656" y="6072"/>
                  </a:lnTo>
                  <a:lnTo>
                    <a:pt x="774" y="6216"/>
                  </a:lnTo>
                  <a:lnTo>
                    <a:pt x="879" y="6373"/>
                  </a:lnTo>
                  <a:lnTo>
                    <a:pt x="1010" y="6504"/>
                  </a:lnTo>
                  <a:lnTo>
                    <a:pt x="1141" y="6648"/>
                  </a:lnTo>
                  <a:lnTo>
                    <a:pt x="1272" y="6780"/>
                  </a:lnTo>
                  <a:lnTo>
                    <a:pt x="1416" y="6898"/>
                  </a:lnTo>
                  <a:lnTo>
                    <a:pt x="1560" y="7016"/>
                  </a:lnTo>
                  <a:lnTo>
                    <a:pt x="1718" y="7121"/>
                  </a:lnTo>
                  <a:lnTo>
                    <a:pt x="1875" y="7225"/>
                  </a:lnTo>
                  <a:lnTo>
                    <a:pt x="2033" y="7317"/>
                  </a:lnTo>
                  <a:lnTo>
                    <a:pt x="2203" y="7396"/>
                  </a:lnTo>
                  <a:lnTo>
                    <a:pt x="2373" y="7475"/>
                  </a:lnTo>
                  <a:lnTo>
                    <a:pt x="2557" y="7553"/>
                  </a:lnTo>
                  <a:lnTo>
                    <a:pt x="2727" y="7606"/>
                  </a:lnTo>
                  <a:lnTo>
                    <a:pt x="2911" y="7658"/>
                  </a:lnTo>
                  <a:lnTo>
                    <a:pt x="3108" y="7711"/>
                  </a:lnTo>
                  <a:lnTo>
                    <a:pt x="3291" y="7737"/>
                  </a:lnTo>
                  <a:lnTo>
                    <a:pt x="3488" y="7763"/>
                  </a:lnTo>
                  <a:lnTo>
                    <a:pt x="3685" y="7776"/>
                  </a:lnTo>
                  <a:lnTo>
                    <a:pt x="3894" y="7789"/>
                  </a:lnTo>
                  <a:lnTo>
                    <a:pt x="4091" y="7776"/>
                  </a:lnTo>
                  <a:lnTo>
                    <a:pt x="4288" y="7763"/>
                  </a:lnTo>
                  <a:lnTo>
                    <a:pt x="4485" y="7737"/>
                  </a:lnTo>
                  <a:lnTo>
                    <a:pt x="4681" y="7711"/>
                  </a:lnTo>
                  <a:lnTo>
                    <a:pt x="4865" y="7658"/>
                  </a:lnTo>
                  <a:lnTo>
                    <a:pt x="5048" y="7606"/>
                  </a:lnTo>
                  <a:lnTo>
                    <a:pt x="5232" y="7553"/>
                  </a:lnTo>
                  <a:lnTo>
                    <a:pt x="5402" y="7475"/>
                  </a:lnTo>
                  <a:lnTo>
                    <a:pt x="5586" y="7396"/>
                  </a:lnTo>
                  <a:lnTo>
                    <a:pt x="5743" y="7317"/>
                  </a:lnTo>
                  <a:lnTo>
                    <a:pt x="5914" y="7225"/>
                  </a:lnTo>
                  <a:lnTo>
                    <a:pt x="6071" y="7121"/>
                  </a:lnTo>
                  <a:lnTo>
                    <a:pt x="6229" y="7016"/>
                  </a:lnTo>
                  <a:lnTo>
                    <a:pt x="6373" y="6898"/>
                  </a:lnTo>
                  <a:lnTo>
                    <a:pt x="6517" y="6780"/>
                  </a:lnTo>
                  <a:lnTo>
                    <a:pt x="6648" y="6648"/>
                  </a:lnTo>
                  <a:lnTo>
                    <a:pt x="6779" y="6504"/>
                  </a:lnTo>
                  <a:lnTo>
                    <a:pt x="6897" y="6373"/>
                  </a:lnTo>
                  <a:lnTo>
                    <a:pt x="7015" y="6216"/>
                  </a:lnTo>
                  <a:lnTo>
                    <a:pt x="7120" y="6072"/>
                  </a:lnTo>
                  <a:lnTo>
                    <a:pt x="7225" y="5914"/>
                  </a:lnTo>
                  <a:lnTo>
                    <a:pt x="7317" y="5744"/>
                  </a:lnTo>
                  <a:lnTo>
                    <a:pt x="7409" y="5573"/>
                  </a:lnTo>
                  <a:lnTo>
                    <a:pt x="7487" y="5403"/>
                  </a:lnTo>
                  <a:lnTo>
                    <a:pt x="7553" y="5232"/>
                  </a:lnTo>
                  <a:lnTo>
                    <a:pt x="7618" y="5049"/>
                  </a:lnTo>
                  <a:lnTo>
                    <a:pt x="7671" y="4865"/>
                  </a:lnTo>
                  <a:lnTo>
                    <a:pt x="7710" y="4682"/>
                  </a:lnTo>
                  <a:lnTo>
                    <a:pt x="7736" y="4485"/>
                  </a:lnTo>
                  <a:lnTo>
                    <a:pt x="7763" y="4288"/>
                  </a:lnTo>
                  <a:lnTo>
                    <a:pt x="7776" y="4092"/>
                  </a:lnTo>
                  <a:lnTo>
                    <a:pt x="7789" y="3895"/>
                  </a:lnTo>
                  <a:lnTo>
                    <a:pt x="7776" y="3685"/>
                  </a:lnTo>
                  <a:lnTo>
                    <a:pt x="7763" y="3488"/>
                  </a:lnTo>
                  <a:lnTo>
                    <a:pt x="7736" y="3292"/>
                  </a:lnTo>
                  <a:lnTo>
                    <a:pt x="7710" y="3108"/>
                  </a:lnTo>
                  <a:lnTo>
                    <a:pt x="7671" y="2911"/>
                  </a:lnTo>
                  <a:lnTo>
                    <a:pt x="7618" y="2728"/>
                  </a:lnTo>
                  <a:lnTo>
                    <a:pt x="7553" y="2544"/>
                  </a:lnTo>
                  <a:lnTo>
                    <a:pt x="7487" y="2374"/>
                  </a:lnTo>
                  <a:lnTo>
                    <a:pt x="7409" y="2203"/>
                  </a:lnTo>
                  <a:lnTo>
                    <a:pt x="7317" y="2033"/>
                  </a:lnTo>
                  <a:lnTo>
                    <a:pt x="7225" y="1876"/>
                  </a:lnTo>
                  <a:lnTo>
                    <a:pt x="7120" y="1718"/>
                  </a:lnTo>
                  <a:lnTo>
                    <a:pt x="7015" y="1561"/>
                  </a:lnTo>
                  <a:lnTo>
                    <a:pt x="6897" y="1417"/>
                  </a:lnTo>
                  <a:lnTo>
                    <a:pt x="6779" y="1272"/>
                  </a:lnTo>
                  <a:lnTo>
                    <a:pt x="6648" y="1141"/>
                  </a:lnTo>
                  <a:lnTo>
                    <a:pt x="6517" y="1010"/>
                  </a:lnTo>
                  <a:lnTo>
                    <a:pt x="6373" y="879"/>
                  </a:lnTo>
                  <a:lnTo>
                    <a:pt x="6229" y="774"/>
                  </a:lnTo>
                  <a:lnTo>
                    <a:pt x="6071" y="656"/>
                  </a:lnTo>
                  <a:lnTo>
                    <a:pt x="5914" y="564"/>
                  </a:lnTo>
                  <a:lnTo>
                    <a:pt x="5743" y="459"/>
                  </a:lnTo>
                  <a:lnTo>
                    <a:pt x="5586" y="381"/>
                  </a:lnTo>
                  <a:lnTo>
                    <a:pt x="5402" y="302"/>
                  </a:lnTo>
                  <a:lnTo>
                    <a:pt x="5232" y="236"/>
                  </a:lnTo>
                  <a:lnTo>
                    <a:pt x="5048" y="171"/>
                  </a:lnTo>
                  <a:lnTo>
                    <a:pt x="4865" y="118"/>
                  </a:lnTo>
                  <a:lnTo>
                    <a:pt x="4681" y="79"/>
                  </a:lnTo>
                  <a:lnTo>
                    <a:pt x="4485" y="40"/>
                  </a:lnTo>
                  <a:lnTo>
                    <a:pt x="4288" y="14"/>
                  </a:lnTo>
                  <a:lnTo>
                    <a:pt x="4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363200" y="434475"/>
              <a:ext cx="491400" cy="491400"/>
            </a:xfrm>
            <a:custGeom>
              <a:avLst/>
              <a:gdLst/>
              <a:ahLst/>
              <a:cxnLst/>
              <a:rect l="l" t="t" r="r" b="b"/>
              <a:pathLst>
                <a:path w="19656" h="19656" extrusionOk="0">
                  <a:moveTo>
                    <a:pt x="9756" y="0"/>
                  </a:moveTo>
                  <a:lnTo>
                    <a:pt x="9638" y="13"/>
                  </a:lnTo>
                  <a:lnTo>
                    <a:pt x="9507" y="40"/>
                  </a:lnTo>
                  <a:lnTo>
                    <a:pt x="9389" y="92"/>
                  </a:lnTo>
                  <a:lnTo>
                    <a:pt x="9271" y="158"/>
                  </a:lnTo>
                  <a:lnTo>
                    <a:pt x="8642" y="630"/>
                  </a:lnTo>
                  <a:lnTo>
                    <a:pt x="8497" y="748"/>
                  </a:lnTo>
                  <a:lnTo>
                    <a:pt x="8209" y="984"/>
                  </a:lnTo>
                  <a:lnTo>
                    <a:pt x="8025" y="1154"/>
                  </a:lnTo>
                  <a:lnTo>
                    <a:pt x="7829" y="1351"/>
                  </a:lnTo>
                  <a:lnTo>
                    <a:pt x="7632" y="1574"/>
                  </a:lnTo>
                  <a:lnTo>
                    <a:pt x="7422" y="1836"/>
                  </a:lnTo>
                  <a:lnTo>
                    <a:pt x="7212" y="2125"/>
                  </a:lnTo>
                  <a:lnTo>
                    <a:pt x="7002" y="2439"/>
                  </a:lnTo>
                  <a:lnTo>
                    <a:pt x="6819" y="2780"/>
                  </a:lnTo>
                  <a:lnTo>
                    <a:pt x="6727" y="2964"/>
                  </a:lnTo>
                  <a:lnTo>
                    <a:pt x="6648" y="3160"/>
                  </a:lnTo>
                  <a:lnTo>
                    <a:pt x="6570" y="3357"/>
                  </a:lnTo>
                  <a:lnTo>
                    <a:pt x="6491" y="3554"/>
                  </a:lnTo>
                  <a:lnTo>
                    <a:pt x="6439" y="3777"/>
                  </a:lnTo>
                  <a:lnTo>
                    <a:pt x="6373" y="3987"/>
                  </a:lnTo>
                  <a:lnTo>
                    <a:pt x="6334" y="4223"/>
                  </a:lnTo>
                  <a:lnTo>
                    <a:pt x="6294" y="4445"/>
                  </a:lnTo>
                  <a:lnTo>
                    <a:pt x="6268" y="4695"/>
                  </a:lnTo>
                  <a:lnTo>
                    <a:pt x="6242" y="4944"/>
                  </a:lnTo>
                  <a:lnTo>
                    <a:pt x="6242" y="5298"/>
                  </a:lnTo>
                  <a:lnTo>
                    <a:pt x="6242" y="5639"/>
                  </a:lnTo>
                  <a:lnTo>
                    <a:pt x="6268" y="5980"/>
                  </a:lnTo>
                  <a:lnTo>
                    <a:pt x="6308" y="6307"/>
                  </a:lnTo>
                  <a:lnTo>
                    <a:pt x="5980" y="6268"/>
                  </a:lnTo>
                  <a:lnTo>
                    <a:pt x="5639" y="6255"/>
                  </a:lnTo>
                  <a:lnTo>
                    <a:pt x="5298" y="6242"/>
                  </a:lnTo>
                  <a:lnTo>
                    <a:pt x="4931" y="6255"/>
                  </a:lnTo>
                  <a:lnTo>
                    <a:pt x="4682" y="6268"/>
                  </a:lnTo>
                  <a:lnTo>
                    <a:pt x="4446" y="6294"/>
                  </a:lnTo>
                  <a:lnTo>
                    <a:pt x="4210" y="6334"/>
                  </a:lnTo>
                  <a:lnTo>
                    <a:pt x="3987" y="6386"/>
                  </a:lnTo>
                  <a:lnTo>
                    <a:pt x="3764" y="6439"/>
                  </a:lnTo>
                  <a:lnTo>
                    <a:pt x="3554" y="6504"/>
                  </a:lnTo>
                  <a:lnTo>
                    <a:pt x="3344" y="6570"/>
                  </a:lnTo>
                  <a:lnTo>
                    <a:pt x="3147" y="6648"/>
                  </a:lnTo>
                  <a:lnTo>
                    <a:pt x="2964" y="6727"/>
                  </a:lnTo>
                  <a:lnTo>
                    <a:pt x="2780" y="6819"/>
                  </a:lnTo>
                  <a:lnTo>
                    <a:pt x="2426" y="7016"/>
                  </a:lnTo>
                  <a:lnTo>
                    <a:pt x="2112" y="7212"/>
                  </a:lnTo>
                  <a:lnTo>
                    <a:pt x="1823" y="7422"/>
                  </a:lnTo>
                  <a:lnTo>
                    <a:pt x="1574" y="7632"/>
                  </a:lnTo>
                  <a:lnTo>
                    <a:pt x="1351" y="7842"/>
                  </a:lnTo>
                  <a:lnTo>
                    <a:pt x="1154" y="8025"/>
                  </a:lnTo>
                  <a:lnTo>
                    <a:pt x="984" y="8209"/>
                  </a:lnTo>
                  <a:lnTo>
                    <a:pt x="748" y="8497"/>
                  </a:lnTo>
                  <a:lnTo>
                    <a:pt x="630" y="8655"/>
                  </a:lnTo>
                  <a:lnTo>
                    <a:pt x="158" y="9284"/>
                  </a:lnTo>
                  <a:lnTo>
                    <a:pt x="92" y="9389"/>
                  </a:lnTo>
                  <a:lnTo>
                    <a:pt x="40" y="9507"/>
                  </a:lnTo>
                  <a:lnTo>
                    <a:pt x="0" y="9638"/>
                  </a:lnTo>
                  <a:lnTo>
                    <a:pt x="0" y="9769"/>
                  </a:lnTo>
                  <a:lnTo>
                    <a:pt x="0" y="9822"/>
                  </a:lnTo>
                  <a:lnTo>
                    <a:pt x="0" y="9887"/>
                  </a:lnTo>
                  <a:lnTo>
                    <a:pt x="0" y="10018"/>
                  </a:lnTo>
                  <a:lnTo>
                    <a:pt x="40" y="10149"/>
                  </a:lnTo>
                  <a:lnTo>
                    <a:pt x="92" y="10267"/>
                  </a:lnTo>
                  <a:lnTo>
                    <a:pt x="158" y="10372"/>
                  </a:lnTo>
                  <a:lnTo>
                    <a:pt x="630" y="11002"/>
                  </a:lnTo>
                  <a:lnTo>
                    <a:pt x="748" y="11159"/>
                  </a:lnTo>
                  <a:lnTo>
                    <a:pt x="984" y="11448"/>
                  </a:lnTo>
                  <a:lnTo>
                    <a:pt x="1154" y="11618"/>
                  </a:lnTo>
                  <a:lnTo>
                    <a:pt x="1351" y="11815"/>
                  </a:lnTo>
                  <a:lnTo>
                    <a:pt x="1574" y="12024"/>
                  </a:lnTo>
                  <a:lnTo>
                    <a:pt x="1836" y="12234"/>
                  </a:lnTo>
                  <a:lnTo>
                    <a:pt x="2112" y="12444"/>
                  </a:lnTo>
                  <a:lnTo>
                    <a:pt x="2426" y="12641"/>
                  </a:lnTo>
                  <a:lnTo>
                    <a:pt x="2780" y="12837"/>
                  </a:lnTo>
                  <a:lnTo>
                    <a:pt x="2964" y="12916"/>
                  </a:lnTo>
                  <a:lnTo>
                    <a:pt x="3147" y="13008"/>
                  </a:lnTo>
                  <a:lnTo>
                    <a:pt x="3344" y="13087"/>
                  </a:lnTo>
                  <a:lnTo>
                    <a:pt x="3554" y="13152"/>
                  </a:lnTo>
                  <a:lnTo>
                    <a:pt x="3764" y="13218"/>
                  </a:lnTo>
                  <a:lnTo>
                    <a:pt x="3987" y="13270"/>
                  </a:lnTo>
                  <a:lnTo>
                    <a:pt x="4210" y="13323"/>
                  </a:lnTo>
                  <a:lnTo>
                    <a:pt x="4446" y="13362"/>
                  </a:lnTo>
                  <a:lnTo>
                    <a:pt x="4682" y="13388"/>
                  </a:lnTo>
                  <a:lnTo>
                    <a:pt x="4931" y="13401"/>
                  </a:lnTo>
                  <a:lnTo>
                    <a:pt x="5298" y="13414"/>
                  </a:lnTo>
                  <a:lnTo>
                    <a:pt x="5639" y="13401"/>
                  </a:lnTo>
                  <a:lnTo>
                    <a:pt x="5980" y="13388"/>
                  </a:lnTo>
                  <a:lnTo>
                    <a:pt x="6308" y="13349"/>
                  </a:lnTo>
                  <a:lnTo>
                    <a:pt x="6268" y="13677"/>
                  </a:lnTo>
                  <a:lnTo>
                    <a:pt x="6242" y="14004"/>
                  </a:lnTo>
                  <a:lnTo>
                    <a:pt x="6242" y="14358"/>
                  </a:lnTo>
                  <a:lnTo>
                    <a:pt x="6242" y="14713"/>
                  </a:lnTo>
                  <a:lnTo>
                    <a:pt x="6268" y="14962"/>
                  </a:lnTo>
                  <a:lnTo>
                    <a:pt x="6294" y="15198"/>
                  </a:lnTo>
                  <a:lnTo>
                    <a:pt x="6334" y="15434"/>
                  </a:lnTo>
                  <a:lnTo>
                    <a:pt x="6373" y="15670"/>
                  </a:lnTo>
                  <a:lnTo>
                    <a:pt x="6439" y="15880"/>
                  </a:lnTo>
                  <a:lnTo>
                    <a:pt x="6491" y="16089"/>
                  </a:lnTo>
                  <a:lnTo>
                    <a:pt x="6570" y="16299"/>
                  </a:lnTo>
                  <a:lnTo>
                    <a:pt x="6648" y="16496"/>
                  </a:lnTo>
                  <a:lnTo>
                    <a:pt x="6727" y="16693"/>
                  </a:lnTo>
                  <a:lnTo>
                    <a:pt x="6819" y="16876"/>
                  </a:lnTo>
                  <a:lnTo>
                    <a:pt x="7002" y="17217"/>
                  </a:lnTo>
                  <a:lnTo>
                    <a:pt x="7212" y="17532"/>
                  </a:lnTo>
                  <a:lnTo>
                    <a:pt x="7422" y="17820"/>
                  </a:lnTo>
                  <a:lnTo>
                    <a:pt x="7632" y="18082"/>
                  </a:lnTo>
                  <a:lnTo>
                    <a:pt x="7829" y="18305"/>
                  </a:lnTo>
                  <a:lnTo>
                    <a:pt x="8025" y="18502"/>
                  </a:lnTo>
                  <a:lnTo>
                    <a:pt x="8209" y="18672"/>
                  </a:lnTo>
                  <a:lnTo>
                    <a:pt x="8497" y="18909"/>
                  </a:lnTo>
                  <a:lnTo>
                    <a:pt x="8642" y="19027"/>
                  </a:lnTo>
                  <a:lnTo>
                    <a:pt x="9271" y="19499"/>
                  </a:lnTo>
                  <a:lnTo>
                    <a:pt x="9389" y="19564"/>
                  </a:lnTo>
                  <a:lnTo>
                    <a:pt x="9507" y="19617"/>
                  </a:lnTo>
                  <a:lnTo>
                    <a:pt x="9638" y="19643"/>
                  </a:lnTo>
                  <a:lnTo>
                    <a:pt x="9756" y="19656"/>
                  </a:lnTo>
                  <a:lnTo>
                    <a:pt x="9887" y="19656"/>
                  </a:lnTo>
                  <a:lnTo>
                    <a:pt x="10018" y="19643"/>
                  </a:lnTo>
                  <a:lnTo>
                    <a:pt x="10136" y="19617"/>
                  </a:lnTo>
                  <a:lnTo>
                    <a:pt x="10254" y="19564"/>
                  </a:lnTo>
                  <a:lnTo>
                    <a:pt x="10372" y="19499"/>
                  </a:lnTo>
                  <a:lnTo>
                    <a:pt x="11002" y="19027"/>
                  </a:lnTo>
                  <a:lnTo>
                    <a:pt x="11159" y="18909"/>
                  </a:lnTo>
                  <a:lnTo>
                    <a:pt x="11448" y="18659"/>
                  </a:lnTo>
                  <a:lnTo>
                    <a:pt x="11618" y="18502"/>
                  </a:lnTo>
                  <a:lnTo>
                    <a:pt x="11815" y="18305"/>
                  </a:lnTo>
                  <a:lnTo>
                    <a:pt x="12025" y="18082"/>
                  </a:lnTo>
                  <a:lnTo>
                    <a:pt x="12234" y="17820"/>
                  </a:lnTo>
                  <a:lnTo>
                    <a:pt x="12444" y="17532"/>
                  </a:lnTo>
                  <a:lnTo>
                    <a:pt x="12641" y="17217"/>
                  </a:lnTo>
                  <a:lnTo>
                    <a:pt x="12824" y="16876"/>
                  </a:lnTo>
                  <a:lnTo>
                    <a:pt x="12916" y="16693"/>
                  </a:lnTo>
                  <a:lnTo>
                    <a:pt x="12995" y="16496"/>
                  </a:lnTo>
                  <a:lnTo>
                    <a:pt x="13074" y="16299"/>
                  </a:lnTo>
                  <a:lnTo>
                    <a:pt x="13152" y="16089"/>
                  </a:lnTo>
                  <a:lnTo>
                    <a:pt x="13218" y="15880"/>
                  </a:lnTo>
                  <a:lnTo>
                    <a:pt x="13270" y="15670"/>
                  </a:lnTo>
                  <a:lnTo>
                    <a:pt x="13323" y="15434"/>
                  </a:lnTo>
                  <a:lnTo>
                    <a:pt x="13349" y="15198"/>
                  </a:lnTo>
                  <a:lnTo>
                    <a:pt x="13388" y="14962"/>
                  </a:lnTo>
                  <a:lnTo>
                    <a:pt x="13401" y="14713"/>
                  </a:lnTo>
                  <a:lnTo>
                    <a:pt x="13401" y="14358"/>
                  </a:lnTo>
                  <a:lnTo>
                    <a:pt x="13401" y="14004"/>
                  </a:lnTo>
                  <a:lnTo>
                    <a:pt x="13375" y="13677"/>
                  </a:lnTo>
                  <a:lnTo>
                    <a:pt x="13336" y="13349"/>
                  </a:lnTo>
                  <a:lnTo>
                    <a:pt x="13664" y="13388"/>
                  </a:lnTo>
                  <a:lnTo>
                    <a:pt x="14004" y="13401"/>
                  </a:lnTo>
                  <a:lnTo>
                    <a:pt x="14359" y="13414"/>
                  </a:lnTo>
                  <a:lnTo>
                    <a:pt x="14713" y="13401"/>
                  </a:lnTo>
                  <a:lnTo>
                    <a:pt x="14962" y="13388"/>
                  </a:lnTo>
                  <a:lnTo>
                    <a:pt x="15198" y="13362"/>
                  </a:lnTo>
                  <a:lnTo>
                    <a:pt x="15434" y="13323"/>
                  </a:lnTo>
                  <a:lnTo>
                    <a:pt x="15657" y="13270"/>
                  </a:lnTo>
                  <a:lnTo>
                    <a:pt x="15880" y="13218"/>
                  </a:lnTo>
                  <a:lnTo>
                    <a:pt x="16089" y="13152"/>
                  </a:lnTo>
                  <a:lnTo>
                    <a:pt x="16299" y="13087"/>
                  </a:lnTo>
                  <a:lnTo>
                    <a:pt x="16496" y="13008"/>
                  </a:lnTo>
                  <a:lnTo>
                    <a:pt x="16679" y="12916"/>
                  </a:lnTo>
                  <a:lnTo>
                    <a:pt x="16863" y="12837"/>
                  </a:lnTo>
                  <a:lnTo>
                    <a:pt x="17217" y="12641"/>
                  </a:lnTo>
                  <a:lnTo>
                    <a:pt x="17532" y="12444"/>
                  </a:lnTo>
                  <a:lnTo>
                    <a:pt x="17820" y="12234"/>
                  </a:lnTo>
                  <a:lnTo>
                    <a:pt x="18069" y="12024"/>
                  </a:lnTo>
                  <a:lnTo>
                    <a:pt x="18305" y="11815"/>
                  </a:lnTo>
                  <a:lnTo>
                    <a:pt x="18502" y="11618"/>
                  </a:lnTo>
                  <a:lnTo>
                    <a:pt x="18659" y="11448"/>
                  </a:lnTo>
                  <a:lnTo>
                    <a:pt x="18895" y="11159"/>
                  </a:lnTo>
                  <a:lnTo>
                    <a:pt x="19013" y="11002"/>
                  </a:lnTo>
                  <a:lnTo>
                    <a:pt x="19485" y="10372"/>
                  </a:lnTo>
                  <a:lnTo>
                    <a:pt x="19564" y="10267"/>
                  </a:lnTo>
                  <a:lnTo>
                    <a:pt x="19603" y="10149"/>
                  </a:lnTo>
                  <a:lnTo>
                    <a:pt x="19643" y="10018"/>
                  </a:lnTo>
                  <a:lnTo>
                    <a:pt x="19656" y="9887"/>
                  </a:lnTo>
                  <a:lnTo>
                    <a:pt x="19643" y="9822"/>
                  </a:lnTo>
                  <a:lnTo>
                    <a:pt x="19656" y="9769"/>
                  </a:lnTo>
                  <a:lnTo>
                    <a:pt x="19643" y="9638"/>
                  </a:lnTo>
                  <a:lnTo>
                    <a:pt x="19603" y="9507"/>
                  </a:lnTo>
                  <a:lnTo>
                    <a:pt x="19564" y="9389"/>
                  </a:lnTo>
                  <a:lnTo>
                    <a:pt x="19485" y="9284"/>
                  </a:lnTo>
                  <a:lnTo>
                    <a:pt x="19013" y="8655"/>
                  </a:lnTo>
                  <a:lnTo>
                    <a:pt x="18895" y="8497"/>
                  </a:lnTo>
                  <a:lnTo>
                    <a:pt x="18659" y="8209"/>
                  </a:lnTo>
                  <a:lnTo>
                    <a:pt x="18502" y="8025"/>
                  </a:lnTo>
                  <a:lnTo>
                    <a:pt x="18305" y="7828"/>
                  </a:lnTo>
                  <a:lnTo>
                    <a:pt x="18069" y="7632"/>
                  </a:lnTo>
                  <a:lnTo>
                    <a:pt x="17820" y="7422"/>
                  </a:lnTo>
                  <a:lnTo>
                    <a:pt x="17532" y="7212"/>
                  </a:lnTo>
                  <a:lnTo>
                    <a:pt x="17217" y="7016"/>
                  </a:lnTo>
                  <a:lnTo>
                    <a:pt x="16863" y="6819"/>
                  </a:lnTo>
                  <a:lnTo>
                    <a:pt x="16679" y="6727"/>
                  </a:lnTo>
                  <a:lnTo>
                    <a:pt x="16496" y="6648"/>
                  </a:lnTo>
                  <a:lnTo>
                    <a:pt x="16299" y="6570"/>
                  </a:lnTo>
                  <a:lnTo>
                    <a:pt x="16089" y="6504"/>
                  </a:lnTo>
                  <a:lnTo>
                    <a:pt x="15880" y="6439"/>
                  </a:lnTo>
                  <a:lnTo>
                    <a:pt x="15657" y="6386"/>
                  </a:lnTo>
                  <a:lnTo>
                    <a:pt x="15434" y="6334"/>
                  </a:lnTo>
                  <a:lnTo>
                    <a:pt x="15198" y="6294"/>
                  </a:lnTo>
                  <a:lnTo>
                    <a:pt x="14962" y="6268"/>
                  </a:lnTo>
                  <a:lnTo>
                    <a:pt x="14713" y="6255"/>
                  </a:lnTo>
                  <a:lnTo>
                    <a:pt x="14359" y="6242"/>
                  </a:lnTo>
                  <a:lnTo>
                    <a:pt x="14004" y="6255"/>
                  </a:lnTo>
                  <a:lnTo>
                    <a:pt x="13664" y="6268"/>
                  </a:lnTo>
                  <a:lnTo>
                    <a:pt x="13336" y="6307"/>
                  </a:lnTo>
                  <a:lnTo>
                    <a:pt x="13375" y="5980"/>
                  </a:lnTo>
                  <a:lnTo>
                    <a:pt x="13401" y="5652"/>
                  </a:lnTo>
                  <a:lnTo>
                    <a:pt x="13401" y="5298"/>
                  </a:lnTo>
                  <a:lnTo>
                    <a:pt x="13401" y="4944"/>
                  </a:lnTo>
                  <a:lnTo>
                    <a:pt x="13388" y="4695"/>
                  </a:lnTo>
                  <a:lnTo>
                    <a:pt x="13349" y="4445"/>
                  </a:lnTo>
                  <a:lnTo>
                    <a:pt x="13323" y="4223"/>
                  </a:lnTo>
                  <a:lnTo>
                    <a:pt x="13270" y="3987"/>
                  </a:lnTo>
                  <a:lnTo>
                    <a:pt x="13218" y="3777"/>
                  </a:lnTo>
                  <a:lnTo>
                    <a:pt x="13152" y="3554"/>
                  </a:lnTo>
                  <a:lnTo>
                    <a:pt x="13074" y="3357"/>
                  </a:lnTo>
                  <a:lnTo>
                    <a:pt x="12995" y="3160"/>
                  </a:lnTo>
                  <a:lnTo>
                    <a:pt x="12916" y="2964"/>
                  </a:lnTo>
                  <a:lnTo>
                    <a:pt x="12824" y="2780"/>
                  </a:lnTo>
                  <a:lnTo>
                    <a:pt x="12641" y="2439"/>
                  </a:lnTo>
                  <a:lnTo>
                    <a:pt x="12444" y="2125"/>
                  </a:lnTo>
                  <a:lnTo>
                    <a:pt x="12234" y="1836"/>
                  </a:lnTo>
                  <a:lnTo>
                    <a:pt x="12025" y="1574"/>
                  </a:lnTo>
                  <a:lnTo>
                    <a:pt x="11815" y="1351"/>
                  </a:lnTo>
                  <a:lnTo>
                    <a:pt x="11618" y="1154"/>
                  </a:lnTo>
                  <a:lnTo>
                    <a:pt x="11448" y="984"/>
                  </a:lnTo>
                  <a:lnTo>
                    <a:pt x="11159" y="748"/>
                  </a:lnTo>
                  <a:lnTo>
                    <a:pt x="11002" y="630"/>
                  </a:lnTo>
                  <a:lnTo>
                    <a:pt x="10372" y="158"/>
                  </a:lnTo>
                  <a:lnTo>
                    <a:pt x="10254" y="92"/>
                  </a:lnTo>
                  <a:lnTo>
                    <a:pt x="10136" y="40"/>
                  </a:lnTo>
                  <a:lnTo>
                    <a:pt x="10018" y="13"/>
                  </a:lnTo>
                  <a:lnTo>
                    <a:pt x="9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521200" y="592475"/>
              <a:ext cx="175400" cy="175400"/>
            </a:xfrm>
            <a:custGeom>
              <a:avLst/>
              <a:gdLst/>
              <a:ahLst/>
              <a:cxnLst/>
              <a:rect l="l" t="t" r="r" b="b"/>
              <a:pathLst>
                <a:path w="7016" h="7016" extrusionOk="0">
                  <a:moveTo>
                    <a:pt x="3318" y="1"/>
                  </a:moveTo>
                  <a:lnTo>
                    <a:pt x="3148" y="14"/>
                  </a:lnTo>
                  <a:lnTo>
                    <a:pt x="2964" y="40"/>
                  </a:lnTo>
                  <a:lnTo>
                    <a:pt x="2794" y="66"/>
                  </a:lnTo>
                  <a:lnTo>
                    <a:pt x="2623" y="105"/>
                  </a:lnTo>
                  <a:lnTo>
                    <a:pt x="2466" y="158"/>
                  </a:lnTo>
                  <a:lnTo>
                    <a:pt x="2295" y="210"/>
                  </a:lnTo>
                  <a:lnTo>
                    <a:pt x="2138" y="276"/>
                  </a:lnTo>
                  <a:lnTo>
                    <a:pt x="1981" y="341"/>
                  </a:lnTo>
                  <a:lnTo>
                    <a:pt x="1836" y="420"/>
                  </a:lnTo>
                  <a:lnTo>
                    <a:pt x="1679" y="512"/>
                  </a:lnTo>
                  <a:lnTo>
                    <a:pt x="1548" y="604"/>
                  </a:lnTo>
                  <a:lnTo>
                    <a:pt x="1404" y="696"/>
                  </a:lnTo>
                  <a:lnTo>
                    <a:pt x="1273" y="800"/>
                  </a:lnTo>
                  <a:lnTo>
                    <a:pt x="1141" y="905"/>
                  </a:lnTo>
                  <a:lnTo>
                    <a:pt x="1023" y="1023"/>
                  </a:lnTo>
                  <a:lnTo>
                    <a:pt x="905" y="1154"/>
                  </a:lnTo>
                  <a:lnTo>
                    <a:pt x="800" y="1272"/>
                  </a:lnTo>
                  <a:lnTo>
                    <a:pt x="696" y="1404"/>
                  </a:lnTo>
                  <a:lnTo>
                    <a:pt x="591" y="1548"/>
                  </a:lnTo>
                  <a:lnTo>
                    <a:pt x="499" y="1692"/>
                  </a:lnTo>
                  <a:lnTo>
                    <a:pt x="420" y="1836"/>
                  </a:lnTo>
                  <a:lnTo>
                    <a:pt x="342" y="1981"/>
                  </a:lnTo>
                  <a:lnTo>
                    <a:pt x="276" y="2138"/>
                  </a:lnTo>
                  <a:lnTo>
                    <a:pt x="210" y="2295"/>
                  </a:lnTo>
                  <a:lnTo>
                    <a:pt x="158" y="2466"/>
                  </a:lnTo>
                  <a:lnTo>
                    <a:pt x="106" y="2636"/>
                  </a:lnTo>
                  <a:lnTo>
                    <a:pt x="66" y="2807"/>
                  </a:lnTo>
                  <a:lnTo>
                    <a:pt x="40" y="2977"/>
                  </a:lnTo>
                  <a:lnTo>
                    <a:pt x="14" y="3148"/>
                  </a:lnTo>
                  <a:lnTo>
                    <a:pt x="1" y="3331"/>
                  </a:lnTo>
                  <a:lnTo>
                    <a:pt x="1" y="3502"/>
                  </a:lnTo>
                  <a:lnTo>
                    <a:pt x="1" y="3685"/>
                  </a:lnTo>
                  <a:lnTo>
                    <a:pt x="14" y="3869"/>
                  </a:lnTo>
                  <a:lnTo>
                    <a:pt x="40" y="4039"/>
                  </a:lnTo>
                  <a:lnTo>
                    <a:pt x="66" y="4210"/>
                  </a:lnTo>
                  <a:lnTo>
                    <a:pt x="106" y="4380"/>
                  </a:lnTo>
                  <a:lnTo>
                    <a:pt x="158" y="4551"/>
                  </a:lnTo>
                  <a:lnTo>
                    <a:pt x="210" y="4708"/>
                  </a:lnTo>
                  <a:lnTo>
                    <a:pt x="276" y="4865"/>
                  </a:lnTo>
                  <a:lnTo>
                    <a:pt x="342" y="5023"/>
                  </a:lnTo>
                  <a:lnTo>
                    <a:pt x="420" y="5180"/>
                  </a:lnTo>
                  <a:lnTo>
                    <a:pt x="499" y="5324"/>
                  </a:lnTo>
                  <a:lnTo>
                    <a:pt x="591" y="5468"/>
                  </a:lnTo>
                  <a:lnTo>
                    <a:pt x="696" y="5600"/>
                  </a:lnTo>
                  <a:lnTo>
                    <a:pt x="800" y="5744"/>
                  </a:lnTo>
                  <a:lnTo>
                    <a:pt x="905" y="5862"/>
                  </a:lnTo>
                  <a:lnTo>
                    <a:pt x="1023" y="5993"/>
                  </a:lnTo>
                  <a:lnTo>
                    <a:pt x="1141" y="6098"/>
                  </a:lnTo>
                  <a:lnTo>
                    <a:pt x="1273" y="6216"/>
                  </a:lnTo>
                  <a:lnTo>
                    <a:pt x="1404" y="6321"/>
                  </a:lnTo>
                  <a:lnTo>
                    <a:pt x="1548" y="6413"/>
                  </a:lnTo>
                  <a:lnTo>
                    <a:pt x="1679" y="6504"/>
                  </a:lnTo>
                  <a:lnTo>
                    <a:pt x="1836" y="6596"/>
                  </a:lnTo>
                  <a:lnTo>
                    <a:pt x="1981" y="6662"/>
                  </a:lnTo>
                  <a:lnTo>
                    <a:pt x="2138" y="6740"/>
                  </a:lnTo>
                  <a:lnTo>
                    <a:pt x="2295" y="6806"/>
                  </a:lnTo>
                  <a:lnTo>
                    <a:pt x="2466" y="6858"/>
                  </a:lnTo>
                  <a:lnTo>
                    <a:pt x="2623" y="6898"/>
                  </a:lnTo>
                  <a:lnTo>
                    <a:pt x="2794" y="6937"/>
                  </a:lnTo>
                  <a:lnTo>
                    <a:pt x="2964" y="6976"/>
                  </a:lnTo>
                  <a:lnTo>
                    <a:pt x="3148" y="6989"/>
                  </a:lnTo>
                  <a:lnTo>
                    <a:pt x="3318" y="7003"/>
                  </a:lnTo>
                  <a:lnTo>
                    <a:pt x="3502" y="7016"/>
                  </a:lnTo>
                  <a:lnTo>
                    <a:pt x="3685" y="7003"/>
                  </a:lnTo>
                  <a:lnTo>
                    <a:pt x="3856" y="6989"/>
                  </a:lnTo>
                  <a:lnTo>
                    <a:pt x="4039" y="6976"/>
                  </a:lnTo>
                  <a:lnTo>
                    <a:pt x="4210" y="6937"/>
                  </a:lnTo>
                  <a:lnTo>
                    <a:pt x="4380" y="6898"/>
                  </a:lnTo>
                  <a:lnTo>
                    <a:pt x="4551" y="6858"/>
                  </a:lnTo>
                  <a:lnTo>
                    <a:pt x="4708" y="6806"/>
                  </a:lnTo>
                  <a:lnTo>
                    <a:pt x="4865" y="6740"/>
                  </a:lnTo>
                  <a:lnTo>
                    <a:pt x="5023" y="6662"/>
                  </a:lnTo>
                  <a:lnTo>
                    <a:pt x="5180" y="6596"/>
                  </a:lnTo>
                  <a:lnTo>
                    <a:pt x="5324" y="6504"/>
                  </a:lnTo>
                  <a:lnTo>
                    <a:pt x="5468" y="6413"/>
                  </a:lnTo>
                  <a:lnTo>
                    <a:pt x="5600" y="6321"/>
                  </a:lnTo>
                  <a:lnTo>
                    <a:pt x="5731" y="6216"/>
                  </a:lnTo>
                  <a:lnTo>
                    <a:pt x="5862" y="6098"/>
                  </a:lnTo>
                  <a:lnTo>
                    <a:pt x="5980" y="5993"/>
                  </a:lnTo>
                  <a:lnTo>
                    <a:pt x="6098" y="5862"/>
                  </a:lnTo>
                  <a:lnTo>
                    <a:pt x="6203" y="5744"/>
                  </a:lnTo>
                  <a:lnTo>
                    <a:pt x="6308" y="5600"/>
                  </a:lnTo>
                  <a:lnTo>
                    <a:pt x="6413" y="5468"/>
                  </a:lnTo>
                  <a:lnTo>
                    <a:pt x="6504" y="5324"/>
                  </a:lnTo>
                  <a:lnTo>
                    <a:pt x="6583" y="5180"/>
                  </a:lnTo>
                  <a:lnTo>
                    <a:pt x="6662" y="5023"/>
                  </a:lnTo>
                  <a:lnTo>
                    <a:pt x="6740" y="4865"/>
                  </a:lnTo>
                  <a:lnTo>
                    <a:pt x="6793" y="4708"/>
                  </a:lnTo>
                  <a:lnTo>
                    <a:pt x="6858" y="4551"/>
                  </a:lnTo>
                  <a:lnTo>
                    <a:pt x="6898" y="4380"/>
                  </a:lnTo>
                  <a:lnTo>
                    <a:pt x="6937" y="4210"/>
                  </a:lnTo>
                  <a:lnTo>
                    <a:pt x="6963" y="4039"/>
                  </a:lnTo>
                  <a:lnTo>
                    <a:pt x="6990" y="3869"/>
                  </a:lnTo>
                  <a:lnTo>
                    <a:pt x="7003" y="3685"/>
                  </a:lnTo>
                  <a:lnTo>
                    <a:pt x="7016" y="3502"/>
                  </a:lnTo>
                  <a:lnTo>
                    <a:pt x="7003" y="3331"/>
                  </a:lnTo>
                  <a:lnTo>
                    <a:pt x="6990" y="3148"/>
                  </a:lnTo>
                  <a:lnTo>
                    <a:pt x="6963" y="2977"/>
                  </a:lnTo>
                  <a:lnTo>
                    <a:pt x="6937" y="2807"/>
                  </a:lnTo>
                  <a:lnTo>
                    <a:pt x="6898" y="2636"/>
                  </a:lnTo>
                  <a:lnTo>
                    <a:pt x="6858" y="2466"/>
                  </a:lnTo>
                  <a:lnTo>
                    <a:pt x="6793" y="2295"/>
                  </a:lnTo>
                  <a:lnTo>
                    <a:pt x="6740" y="2138"/>
                  </a:lnTo>
                  <a:lnTo>
                    <a:pt x="6662" y="1981"/>
                  </a:lnTo>
                  <a:lnTo>
                    <a:pt x="6583" y="1836"/>
                  </a:lnTo>
                  <a:lnTo>
                    <a:pt x="6504" y="1692"/>
                  </a:lnTo>
                  <a:lnTo>
                    <a:pt x="6413" y="1548"/>
                  </a:lnTo>
                  <a:lnTo>
                    <a:pt x="6308" y="1404"/>
                  </a:lnTo>
                  <a:lnTo>
                    <a:pt x="6203" y="1272"/>
                  </a:lnTo>
                  <a:lnTo>
                    <a:pt x="6098" y="1154"/>
                  </a:lnTo>
                  <a:lnTo>
                    <a:pt x="5980" y="1023"/>
                  </a:lnTo>
                  <a:lnTo>
                    <a:pt x="5862" y="905"/>
                  </a:lnTo>
                  <a:lnTo>
                    <a:pt x="5731" y="800"/>
                  </a:lnTo>
                  <a:lnTo>
                    <a:pt x="5600" y="696"/>
                  </a:lnTo>
                  <a:lnTo>
                    <a:pt x="5468" y="604"/>
                  </a:lnTo>
                  <a:lnTo>
                    <a:pt x="5324" y="512"/>
                  </a:lnTo>
                  <a:lnTo>
                    <a:pt x="5180" y="420"/>
                  </a:lnTo>
                  <a:lnTo>
                    <a:pt x="5023" y="341"/>
                  </a:lnTo>
                  <a:lnTo>
                    <a:pt x="4865" y="276"/>
                  </a:lnTo>
                  <a:lnTo>
                    <a:pt x="4708" y="210"/>
                  </a:lnTo>
                  <a:lnTo>
                    <a:pt x="4551" y="158"/>
                  </a:lnTo>
                  <a:lnTo>
                    <a:pt x="4380" y="105"/>
                  </a:lnTo>
                  <a:lnTo>
                    <a:pt x="4210" y="66"/>
                  </a:lnTo>
                  <a:lnTo>
                    <a:pt x="4039" y="40"/>
                  </a:lnTo>
                  <a:lnTo>
                    <a:pt x="3856" y="1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182575" y="758675"/>
              <a:ext cx="3187650" cy="3184700"/>
            </a:xfrm>
            <a:custGeom>
              <a:avLst/>
              <a:gdLst/>
              <a:ahLst/>
              <a:cxnLst/>
              <a:rect l="l" t="t" r="r" b="b"/>
              <a:pathLst>
                <a:path w="127506" h="127388" extrusionOk="0">
                  <a:moveTo>
                    <a:pt x="69234" y="2676"/>
                  </a:moveTo>
                  <a:lnTo>
                    <a:pt x="69339" y="2689"/>
                  </a:lnTo>
                  <a:lnTo>
                    <a:pt x="69483" y="2715"/>
                  </a:lnTo>
                  <a:lnTo>
                    <a:pt x="69654" y="2780"/>
                  </a:lnTo>
                  <a:lnTo>
                    <a:pt x="69850" y="2859"/>
                  </a:lnTo>
                  <a:lnTo>
                    <a:pt x="69942" y="2925"/>
                  </a:lnTo>
                  <a:lnTo>
                    <a:pt x="70034" y="2990"/>
                  </a:lnTo>
                  <a:lnTo>
                    <a:pt x="70126" y="3069"/>
                  </a:lnTo>
                  <a:lnTo>
                    <a:pt x="70217" y="3161"/>
                  </a:lnTo>
                  <a:lnTo>
                    <a:pt x="70296" y="3279"/>
                  </a:lnTo>
                  <a:lnTo>
                    <a:pt x="70375" y="3397"/>
                  </a:lnTo>
                  <a:lnTo>
                    <a:pt x="70453" y="3528"/>
                  </a:lnTo>
                  <a:lnTo>
                    <a:pt x="70506" y="3685"/>
                  </a:lnTo>
                  <a:lnTo>
                    <a:pt x="70768" y="4472"/>
                  </a:lnTo>
                  <a:lnTo>
                    <a:pt x="70873" y="4747"/>
                  </a:lnTo>
                  <a:lnTo>
                    <a:pt x="70991" y="5010"/>
                  </a:lnTo>
                  <a:lnTo>
                    <a:pt x="71122" y="5246"/>
                  </a:lnTo>
                  <a:lnTo>
                    <a:pt x="71266" y="5482"/>
                  </a:lnTo>
                  <a:lnTo>
                    <a:pt x="71424" y="5704"/>
                  </a:lnTo>
                  <a:lnTo>
                    <a:pt x="71607" y="5927"/>
                  </a:lnTo>
                  <a:lnTo>
                    <a:pt x="71791" y="6124"/>
                  </a:lnTo>
                  <a:lnTo>
                    <a:pt x="71988" y="6308"/>
                  </a:lnTo>
                  <a:lnTo>
                    <a:pt x="72197" y="6478"/>
                  </a:lnTo>
                  <a:lnTo>
                    <a:pt x="72420" y="6635"/>
                  </a:lnTo>
                  <a:lnTo>
                    <a:pt x="72656" y="6780"/>
                  </a:lnTo>
                  <a:lnTo>
                    <a:pt x="72905" y="6898"/>
                  </a:lnTo>
                  <a:lnTo>
                    <a:pt x="73155" y="7016"/>
                  </a:lnTo>
                  <a:lnTo>
                    <a:pt x="73417" y="7108"/>
                  </a:lnTo>
                  <a:lnTo>
                    <a:pt x="73692" y="7186"/>
                  </a:lnTo>
                  <a:lnTo>
                    <a:pt x="73968" y="7239"/>
                  </a:lnTo>
                  <a:lnTo>
                    <a:pt x="74256" y="7291"/>
                  </a:lnTo>
                  <a:lnTo>
                    <a:pt x="74544" y="7304"/>
                  </a:lnTo>
                  <a:lnTo>
                    <a:pt x="74820" y="7317"/>
                  </a:lnTo>
                  <a:lnTo>
                    <a:pt x="75095" y="7304"/>
                  </a:lnTo>
                  <a:lnTo>
                    <a:pt x="75371" y="7265"/>
                  </a:lnTo>
                  <a:lnTo>
                    <a:pt x="75633" y="7212"/>
                  </a:lnTo>
                  <a:lnTo>
                    <a:pt x="75908" y="7147"/>
                  </a:lnTo>
                  <a:lnTo>
                    <a:pt x="76157" y="7055"/>
                  </a:lnTo>
                  <a:lnTo>
                    <a:pt x="76406" y="6963"/>
                  </a:lnTo>
                  <a:lnTo>
                    <a:pt x="76656" y="6832"/>
                  </a:lnTo>
                  <a:lnTo>
                    <a:pt x="76892" y="6701"/>
                  </a:lnTo>
                  <a:lnTo>
                    <a:pt x="77128" y="6544"/>
                  </a:lnTo>
                  <a:lnTo>
                    <a:pt x="77337" y="6373"/>
                  </a:lnTo>
                  <a:lnTo>
                    <a:pt x="77547" y="6190"/>
                  </a:lnTo>
                  <a:lnTo>
                    <a:pt x="77757" y="5993"/>
                  </a:lnTo>
                  <a:lnTo>
                    <a:pt x="77941" y="5783"/>
                  </a:lnTo>
                  <a:lnTo>
                    <a:pt x="78465" y="5128"/>
                  </a:lnTo>
                  <a:lnTo>
                    <a:pt x="78583" y="5010"/>
                  </a:lnTo>
                  <a:lnTo>
                    <a:pt x="78688" y="4905"/>
                  </a:lnTo>
                  <a:lnTo>
                    <a:pt x="78806" y="4813"/>
                  </a:lnTo>
                  <a:lnTo>
                    <a:pt x="78924" y="4747"/>
                  </a:lnTo>
                  <a:lnTo>
                    <a:pt x="79042" y="4695"/>
                  </a:lnTo>
                  <a:lnTo>
                    <a:pt x="79147" y="4642"/>
                  </a:lnTo>
                  <a:lnTo>
                    <a:pt x="79265" y="4616"/>
                  </a:lnTo>
                  <a:lnTo>
                    <a:pt x="79370" y="4590"/>
                  </a:lnTo>
                  <a:lnTo>
                    <a:pt x="79580" y="4577"/>
                  </a:lnTo>
                  <a:lnTo>
                    <a:pt x="79763" y="4590"/>
                  </a:lnTo>
                  <a:lnTo>
                    <a:pt x="79907" y="4603"/>
                  </a:lnTo>
                  <a:lnTo>
                    <a:pt x="80012" y="4629"/>
                  </a:lnTo>
                  <a:lnTo>
                    <a:pt x="80117" y="4669"/>
                  </a:lnTo>
                  <a:lnTo>
                    <a:pt x="80261" y="4721"/>
                  </a:lnTo>
                  <a:lnTo>
                    <a:pt x="80419" y="4813"/>
                  </a:lnTo>
                  <a:lnTo>
                    <a:pt x="80589" y="4931"/>
                  </a:lnTo>
                  <a:lnTo>
                    <a:pt x="80668" y="5010"/>
                  </a:lnTo>
                  <a:lnTo>
                    <a:pt x="80747" y="5088"/>
                  </a:lnTo>
                  <a:lnTo>
                    <a:pt x="80825" y="5180"/>
                  </a:lnTo>
                  <a:lnTo>
                    <a:pt x="80904" y="5298"/>
                  </a:lnTo>
                  <a:lnTo>
                    <a:pt x="80970" y="5416"/>
                  </a:lnTo>
                  <a:lnTo>
                    <a:pt x="81022" y="5547"/>
                  </a:lnTo>
                  <a:lnTo>
                    <a:pt x="81061" y="5691"/>
                  </a:lnTo>
                  <a:lnTo>
                    <a:pt x="81088" y="5849"/>
                  </a:lnTo>
                  <a:lnTo>
                    <a:pt x="81219" y="6675"/>
                  </a:lnTo>
                  <a:lnTo>
                    <a:pt x="81258" y="6963"/>
                  </a:lnTo>
                  <a:lnTo>
                    <a:pt x="81337" y="7239"/>
                  </a:lnTo>
                  <a:lnTo>
                    <a:pt x="81415" y="7501"/>
                  </a:lnTo>
                  <a:lnTo>
                    <a:pt x="81520" y="7763"/>
                  </a:lnTo>
                  <a:lnTo>
                    <a:pt x="81638" y="8012"/>
                  </a:lnTo>
                  <a:lnTo>
                    <a:pt x="81769" y="8248"/>
                  </a:lnTo>
                  <a:lnTo>
                    <a:pt x="81914" y="8484"/>
                  </a:lnTo>
                  <a:lnTo>
                    <a:pt x="82084" y="8694"/>
                  </a:lnTo>
                  <a:lnTo>
                    <a:pt x="82255" y="8904"/>
                  </a:lnTo>
                  <a:lnTo>
                    <a:pt x="82451" y="9101"/>
                  </a:lnTo>
                  <a:lnTo>
                    <a:pt x="82661" y="9271"/>
                  </a:lnTo>
                  <a:lnTo>
                    <a:pt x="82871" y="9442"/>
                  </a:lnTo>
                  <a:lnTo>
                    <a:pt x="83107" y="9599"/>
                  </a:lnTo>
                  <a:lnTo>
                    <a:pt x="83343" y="9743"/>
                  </a:lnTo>
                  <a:lnTo>
                    <a:pt x="83605" y="9861"/>
                  </a:lnTo>
                  <a:lnTo>
                    <a:pt x="83867" y="9979"/>
                  </a:lnTo>
                  <a:lnTo>
                    <a:pt x="84143" y="10071"/>
                  </a:lnTo>
                  <a:lnTo>
                    <a:pt x="84405" y="10136"/>
                  </a:lnTo>
                  <a:lnTo>
                    <a:pt x="84680" y="10189"/>
                  </a:lnTo>
                  <a:lnTo>
                    <a:pt x="84956" y="10228"/>
                  </a:lnTo>
                  <a:lnTo>
                    <a:pt x="85231" y="10241"/>
                  </a:lnTo>
                  <a:lnTo>
                    <a:pt x="85506" y="10241"/>
                  </a:lnTo>
                  <a:lnTo>
                    <a:pt x="85782" y="10228"/>
                  </a:lnTo>
                  <a:lnTo>
                    <a:pt x="86057" y="10189"/>
                  </a:lnTo>
                  <a:lnTo>
                    <a:pt x="86319" y="10123"/>
                  </a:lnTo>
                  <a:lnTo>
                    <a:pt x="86582" y="10058"/>
                  </a:lnTo>
                  <a:lnTo>
                    <a:pt x="86844" y="9966"/>
                  </a:lnTo>
                  <a:lnTo>
                    <a:pt x="87093" y="9848"/>
                  </a:lnTo>
                  <a:lnTo>
                    <a:pt x="87342" y="9730"/>
                  </a:lnTo>
                  <a:lnTo>
                    <a:pt x="87578" y="9586"/>
                  </a:lnTo>
                  <a:lnTo>
                    <a:pt x="87814" y="9415"/>
                  </a:lnTo>
                  <a:lnTo>
                    <a:pt x="88037" y="9245"/>
                  </a:lnTo>
                  <a:lnTo>
                    <a:pt x="88667" y="8694"/>
                  </a:lnTo>
                  <a:lnTo>
                    <a:pt x="88798" y="8589"/>
                  </a:lnTo>
                  <a:lnTo>
                    <a:pt x="88929" y="8511"/>
                  </a:lnTo>
                  <a:lnTo>
                    <a:pt x="89060" y="8445"/>
                  </a:lnTo>
                  <a:lnTo>
                    <a:pt x="89178" y="8406"/>
                  </a:lnTo>
                  <a:lnTo>
                    <a:pt x="89309" y="8366"/>
                  </a:lnTo>
                  <a:lnTo>
                    <a:pt x="89427" y="8340"/>
                  </a:lnTo>
                  <a:lnTo>
                    <a:pt x="89545" y="8327"/>
                  </a:lnTo>
                  <a:lnTo>
                    <a:pt x="89650" y="8327"/>
                  </a:lnTo>
                  <a:lnTo>
                    <a:pt x="89860" y="8353"/>
                  </a:lnTo>
                  <a:lnTo>
                    <a:pt x="90043" y="8393"/>
                  </a:lnTo>
                  <a:lnTo>
                    <a:pt x="90174" y="8445"/>
                  </a:lnTo>
                  <a:lnTo>
                    <a:pt x="90279" y="8484"/>
                  </a:lnTo>
                  <a:lnTo>
                    <a:pt x="90371" y="8537"/>
                  </a:lnTo>
                  <a:lnTo>
                    <a:pt x="90502" y="8615"/>
                  </a:lnTo>
                  <a:lnTo>
                    <a:pt x="90647" y="8733"/>
                  </a:lnTo>
                  <a:lnTo>
                    <a:pt x="90791" y="8878"/>
                  </a:lnTo>
                  <a:lnTo>
                    <a:pt x="90856" y="8969"/>
                  </a:lnTo>
                  <a:lnTo>
                    <a:pt x="90922" y="9061"/>
                  </a:lnTo>
                  <a:lnTo>
                    <a:pt x="90974" y="9166"/>
                  </a:lnTo>
                  <a:lnTo>
                    <a:pt x="91027" y="9284"/>
                  </a:lnTo>
                  <a:lnTo>
                    <a:pt x="91066" y="9415"/>
                  </a:lnTo>
                  <a:lnTo>
                    <a:pt x="91105" y="9560"/>
                  </a:lnTo>
                  <a:lnTo>
                    <a:pt x="91119" y="9704"/>
                  </a:lnTo>
                  <a:lnTo>
                    <a:pt x="91119" y="9874"/>
                  </a:lnTo>
                  <a:lnTo>
                    <a:pt x="91092" y="10713"/>
                  </a:lnTo>
                  <a:lnTo>
                    <a:pt x="91092" y="11002"/>
                  </a:lnTo>
                  <a:lnTo>
                    <a:pt x="91105" y="11277"/>
                  </a:lnTo>
                  <a:lnTo>
                    <a:pt x="91145" y="11553"/>
                  </a:lnTo>
                  <a:lnTo>
                    <a:pt x="91197" y="11828"/>
                  </a:lnTo>
                  <a:lnTo>
                    <a:pt x="91276" y="12090"/>
                  </a:lnTo>
                  <a:lnTo>
                    <a:pt x="91355" y="12352"/>
                  </a:lnTo>
                  <a:lnTo>
                    <a:pt x="91459" y="12602"/>
                  </a:lnTo>
                  <a:lnTo>
                    <a:pt x="91591" y="12851"/>
                  </a:lnTo>
                  <a:lnTo>
                    <a:pt x="91722" y="13087"/>
                  </a:lnTo>
                  <a:lnTo>
                    <a:pt x="91879" y="13310"/>
                  </a:lnTo>
                  <a:lnTo>
                    <a:pt x="92050" y="13519"/>
                  </a:lnTo>
                  <a:lnTo>
                    <a:pt x="92233" y="13729"/>
                  </a:lnTo>
                  <a:lnTo>
                    <a:pt x="92430" y="13926"/>
                  </a:lnTo>
                  <a:lnTo>
                    <a:pt x="92640" y="14110"/>
                  </a:lnTo>
                  <a:lnTo>
                    <a:pt x="92876" y="14267"/>
                  </a:lnTo>
                  <a:lnTo>
                    <a:pt x="93112" y="14424"/>
                  </a:lnTo>
                  <a:lnTo>
                    <a:pt x="93361" y="14568"/>
                  </a:lnTo>
                  <a:lnTo>
                    <a:pt x="93623" y="14687"/>
                  </a:lnTo>
                  <a:lnTo>
                    <a:pt x="93885" y="14791"/>
                  </a:lnTo>
                  <a:lnTo>
                    <a:pt x="94148" y="14870"/>
                  </a:lnTo>
                  <a:lnTo>
                    <a:pt x="94410" y="14936"/>
                  </a:lnTo>
                  <a:lnTo>
                    <a:pt x="94685" y="14988"/>
                  </a:lnTo>
                  <a:lnTo>
                    <a:pt x="94947" y="15014"/>
                  </a:lnTo>
                  <a:lnTo>
                    <a:pt x="95223" y="15027"/>
                  </a:lnTo>
                  <a:lnTo>
                    <a:pt x="95498" y="15014"/>
                  </a:lnTo>
                  <a:lnTo>
                    <a:pt x="95773" y="14988"/>
                  </a:lnTo>
                  <a:lnTo>
                    <a:pt x="96036" y="14949"/>
                  </a:lnTo>
                  <a:lnTo>
                    <a:pt x="96311" y="14883"/>
                  </a:lnTo>
                  <a:lnTo>
                    <a:pt x="96573" y="14805"/>
                  </a:lnTo>
                  <a:lnTo>
                    <a:pt x="96836" y="14700"/>
                  </a:lnTo>
                  <a:lnTo>
                    <a:pt x="97085" y="14582"/>
                  </a:lnTo>
                  <a:lnTo>
                    <a:pt x="97347" y="14450"/>
                  </a:lnTo>
                  <a:lnTo>
                    <a:pt x="98068" y="14031"/>
                  </a:lnTo>
                  <a:lnTo>
                    <a:pt x="98212" y="13952"/>
                  </a:lnTo>
                  <a:lnTo>
                    <a:pt x="98357" y="13887"/>
                  </a:lnTo>
                  <a:lnTo>
                    <a:pt x="98488" y="13847"/>
                  </a:lnTo>
                  <a:lnTo>
                    <a:pt x="98619" y="13821"/>
                  </a:lnTo>
                  <a:lnTo>
                    <a:pt x="98986" y="13821"/>
                  </a:lnTo>
                  <a:lnTo>
                    <a:pt x="99104" y="13847"/>
                  </a:lnTo>
                  <a:lnTo>
                    <a:pt x="99301" y="13900"/>
                  </a:lnTo>
                  <a:lnTo>
                    <a:pt x="99471" y="13978"/>
                  </a:lnTo>
                  <a:lnTo>
                    <a:pt x="99602" y="14044"/>
                  </a:lnTo>
                  <a:lnTo>
                    <a:pt x="99694" y="14110"/>
                  </a:lnTo>
                  <a:lnTo>
                    <a:pt x="99773" y="14175"/>
                  </a:lnTo>
                  <a:lnTo>
                    <a:pt x="99891" y="14280"/>
                  </a:lnTo>
                  <a:lnTo>
                    <a:pt x="100009" y="14411"/>
                  </a:lnTo>
                  <a:lnTo>
                    <a:pt x="100114" y="14582"/>
                  </a:lnTo>
                  <a:lnTo>
                    <a:pt x="100166" y="14687"/>
                  </a:lnTo>
                  <a:lnTo>
                    <a:pt x="100219" y="14791"/>
                  </a:lnTo>
                  <a:lnTo>
                    <a:pt x="100258" y="14909"/>
                  </a:lnTo>
                  <a:lnTo>
                    <a:pt x="100284" y="15027"/>
                  </a:lnTo>
                  <a:lnTo>
                    <a:pt x="100297" y="15172"/>
                  </a:lnTo>
                  <a:lnTo>
                    <a:pt x="100310" y="15316"/>
                  </a:lnTo>
                  <a:lnTo>
                    <a:pt x="100297" y="15460"/>
                  </a:lnTo>
                  <a:lnTo>
                    <a:pt x="100271" y="15617"/>
                  </a:lnTo>
                  <a:lnTo>
                    <a:pt x="100087" y="16444"/>
                  </a:lnTo>
                  <a:lnTo>
                    <a:pt x="100035" y="16719"/>
                  </a:lnTo>
                  <a:lnTo>
                    <a:pt x="100009" y="17007"/>
                  </a:lnTo>
                  <a:lnTo>
                    <a:pt x="99996" y="17283"/>
                  </a:lnTo>
                  <a:lnTo>
                    <a:pt x="99996" y="17558"/>
                  </a:lnTo>
                  <a:lnTo>
                    <a:pt x="100022" y="17833"/>
                  </a:lnTo>
                  <a:lnTo>
                    <a:pt x="100061" y="18109"/>
                  </a:lnTo>
                  <a:lnTo>
                    <a:pt x="100114" y="18371"/>
                  </a:lnTo>
                  <a:lnTo>
                    <a:pt x="100192" y="18633"/>
                  </a:lnTo>
                  <a:lnTo>
                    <a:pt x="100284" y="18896"/>
                  </a:lnTo>
                  <a:lnTo>
                    <a:pt x="100402" y="19145"/>
                  </a:lnTo>
                  <a:lnTo>
                    <a:pt x="100533" y="19381"/>
                  </a:lnTo>
                  <a:lnTo>
                    <a:pt x="100677" y="19617"/>
                  </a:lnTo>
                  <a:lnTo>
                    <a:pt x="100835" y="19840"/>
                  </a:lnTo>
                  <a:lnTo>
                    <a:pt x="101018" y="20063"/>
                  </a:lnTo>
                  <a:lnTo>
                    <a:pt x="101202" y="20259"/>
                  </a:lnTo>
                  <a:lnTo>
                    <a:pt x="101412" y="20456"/>
                  </a:lnTo>
                  <a:lnTo>
                    <a:pt x="101635" y="20640"/>
                  </a:lnTo>
                  <a:lnTo>
                    <a:pt x="101871" y="20810"/>
                  </a:lnTo>
                  <a:lnTo>
                    <a:pt x="102107" y="20954"/>
                  </a:lnTo>
                  <a:lnTo>
                    <a:pt x="102356" y="21085"/>
                  </a:lnTo>
                  <a:lnTo>
                    <a:pt x="102605" y="21190"/>
                  </a:lnTo>
                  <a:lnTo>
                    <a:pt x="102854" y="21282"/>
                  </a:lnTo>
                  <a:lnTo>
                    <a:pt x="103116" y="21361"/>
                  </a:lnTo>
                  <a:lnTo>
                    <a:pt x="103392" y="21426"/>
                  </a:lnTo>
                  <a:lnTo>
                    <a:pt x="103654" y="21466"/>
                  </a:lnTo>
                  <a:lnTo>
                    <a:pt x="103929" y="21492"/>
                  </a:lnTo>
                  <a:lnTo>
                    <a:pt x="104205" y="21492"/>
                  </a:lnTo>
                  <a:lnTo>
                    <a:pt x="104480" y="21479"/>
                  </a:lnTo>
                  <a:lnTo>
                    <a:pt x="104755" y="21453"/>
                  </a:lnTo>
                  <a:lnTo>
                    <a:pt x="105031" y="21400"/>
                  </a:lnTo>
                  <a:lnTo>
                    <a:pt x="105306" y="21321"/>
                  </a:lnTo>
                  <a:lnTo>
                    <a:pt x="105568" y="21230"/>
                  </a:lnTo>
                  <a:lnTo>
                    <a:pt x="106368" y="20954"/>
                  </a:lnTo>
                  <a:lnTo>
                    <a:pt x="106513" y="20902"/>
                  </a:lnTo>
                  <a:lnTo>
                    <a:pt x="106670" y="20862"/>
                  </a:lnTo>
                  <a:lnTo>
                    <a:pt x="106814" y="20849"/>
                  </a:lnTo>
                  <a:lnTo>
                    <a:pt x="106945" y="20849"/>
                  </a:lnTo>
                  <a:lnTo>
                    <a:pt x="107076" y="20862"/>
                  </a:lnTo>
                  <a:lnTo>
                    <a:pt x="107194" y="20889"/>
                  </a:lnTo>
                  <a:lnTo>
                    <a:pt x="107312" y="20915"/>
                  </a:lnTo>
                  <a:lnTo>
                    <a:pt x="107417" y="20954"/>
                  </a:lnTo>
                  <a:lnTo>
                    <a:pt x="107601" y="21046"/>
                  </a:lnTo>
                  <a:lnTo>
                    <a:pt x="107745" y="21151"/>
                  </a:lnTo>
                  <a:lnTo>
                    <a:pt x="107863" y="21243"/>
                  </a:lnTo>
                  <a:lnTo>
                    <a:pt x="107942" y="21321"/>
                  </a:lnTo>
                  <a:lnTo>
                    <a:pt x="108020" y="21400"/>
                  </a:lnTo>
                  <a:lnTo>
                    <a:pt x="108099" y="21518"/>
                  </a:lnTo>
                  <a:lnTo>
                    <a:pt x="108204" y="21675"/>
                  </a:lnTo>
                  <a:lnTo>
                    <a:pt x="108283" y="21859"/>
                  </a:lnTo>
                  <a:lnTo>
                    <a:pt x="108309" y="21977"/>
                  </a:lnTo>
                  <a:lnTo>
                    <a:pt x="108335" y="22082"/>
                  </a:lnTo>
                  <a:lnTo>
                    <a:pt x="108361" y="22213"/>
                  </a:lnTo>
                  <a:lnTo>
                    <a:pt x="108361" y="22331"/>
                  </a:lnTo>
                  <a:lnTo>
                    <a:pt x="108361" y="22475"/>
                  </a:lnTo>
                  <a:lnTo>
                    <a:pt x="108335" y="22606"/>
                  </a:lnTo>
                  <a:lnTo>
                    <a:pt x="108296" y="22764"/>
                  </a:lnTo>
                  <a:lnTo>
                    <a:pt x="108243" y="22908"/>
                  </a:lnTo>
                  <a:lnTo>
                    <a:pt x="107916" y="23695"/>
                  </a:lnTo>
                  <a:lnTo>
                    <a:pt x="107824" y="23957"/>
                  </a:lnTo>
                  <a:lnTo>
                    <a:pt x="107732" y="24232"/>
                  </a:lnTo>
                  <a:lnTo>
                    <a:pt x="107666" y="24495"/>
                  </a:lnTo>
                  <a:lnTo>
                    <a:pt x="107627" y="24770"/>
                  </a:lnTo>
                  <a:lnTo>
                    <a:pt x="107601" y="25045"/>
                  </a:lnTo>
                  <a:lnTo>
                    <a:pt x="107588" y="25321"/>
                  </a:lnTo>
                  <a:lnTo>
                    <a:pt x="107601" y="25596"/>
                  </a:lnTo>
                  <a:lnTo>
                    <a:pt x="107627" y="25871"/>
                  </a:lnTo>
                  <a:lnTo>
                    <a:pt x="107680" y="26134"/>
                  </a:lnTo>
                  <a:lnTo>
                    <a:pt x="107745" y="26396"/>
                  </a:lnTo>
                  <a:lnTo>
                    <a:pt x="107824" y="26658"/>
                  </a:lnTo>
                  <a:lnTo>
                    <a:pt x="107929" y="26920"/>
                  </a:lnTo>
                  <a:lnTo>
                    <a:pt x="108047" y="27170"/>
                  </a:lnTo>
                  <a:lnTo>
                    <a:pt x="108178" y="27406"/>
                  </a:lnTo>
                  <a:lnTo>
                    <a:pt x="108335" y="27642"/>
                  </a:lnTo>
                  <a:lnTo>
                    <a:pt x="108506" y="27878"/>
                  </a:lnTo>
                  <a:lnTo>
                    <a:pt x="108689" y="28101"/>
                  </a:lnTo>
                  <a:lnTo>
                    <a:pt x="108886" y="28297"/>
                  </a:lnTo>
                  <a:lnTo>
                    <a:pt x="109096" y="28481"/>
                  </a:lnTo>
                  <a:lnTo>
                    <a:pt x="109319" y="28651"/>
                  </a:lnTo>
                  <a:lnTo>
                    <a:pt x="109541" y="28809"/>
                  </a:lnTo>
                  <a:lnTo>
                    <a:pt x="109777" y="28953"/>
                  </a:lnTo>
                  <a:lnTo>
                    <a:pt x="110027" y="29071"/>
                  </a:lnTo>
                  <a:lnTo>
                    <a:pt x="110276" y="29176"/>
                  </a:lnTo>
                  <a:lnTo>
                    <a:pt x="110538" y="29268"/>
                  </a:lnTo>
                  <a:lnTo>
                    <a:pt x="110800" y="29333"/>
                  </a:lnTo>
                  <a:lnTo>
                    <a:pt x="111063" y="29386"/>
                  </a:lnTo>
                  <a:lnTo>
                    <a:pt x="111338" y="29425"/>
                  </a:lnTo>
                  <a:lnTo>
                    <a:pt x="111613" y="29438"/>
                  </a:lnTo>
                  <a:lnTo>
                    <a:pt x="111889" y="29438"/>
                  </a:lnTo>
                  <a:lnTo>
                    <a:pt x="112177" y="29425"/>
                  </a:lnTo>
                  <a:lnTo>
                    <a:pt x="112466" y="29386"/>
                  </a:lnTo>
                  <a:lnTo>
                    <a:pt x="113292" y="29241"/>
                  </a:lnTo>
                  <a:lnTo>
                    <a:pt x="113449" y="29228"/>
                  </a:lnTo>
                  <a:lnTo>
                    <a:pt x="113606" y="29215"/>
                  </a:lnTo>
                  <a:lnTo>
                    <a:pt x="113751" y="29228"/>
                  </a:lnTo>
                  <a:lnTo>
                    <a:pt x="113882" y="29254"/>
                  </a:lnTo>
                  <a:lnTo>
                    <a:pt x="114000" y="29281"/>
                  </a:lnTo>
                  <a:lnTo>
                    <a:pt x="114118" y="29333"/>
                  </a:lnTo>
                  <a:lnTo>
                    <a:pt x="114223" y="29386"/>
                  </a:lnTo>
                  <a:lnTo>
                    <a:pt x="114314" y="29438"/>
                  </a:lnTo>
                  <a:lnTo>
                    <a:pt x="114485" y="29556"/>
                  </a:lnTo>
                  <a:lnTo>
                    <a:pt x="114616" y="29687"/>
                  </a:lnTo>
                  <a:lnTo>
                    <a:pt x="114721" y="29805"/>
                  </a:lnTo>
                  <a:lnTo>
                    <a:pt x="114773" y="29884"/>
                  </a:lnTo>
                  <a:lnTo>
                    <a:pt x="114839" y="29976"/>
                  </a:lnTo>
                  <a:lnTo>
                    <a:pt x="114904" y="30120"/>
                  </a:lnTo>
                  <a:lnTo>
                    <a:pt x="114970" y="30290"/>
                  </a:lnTo>
                  <a:lnTo>
                    <a:pt x="115009" y="30487"/>
                  </a:lnTo>
                  <a:lnTo>
                    <a:pt x="115022" y="30592"/>
                  </a:lnTo>
                  <a:lnTo>
                    <a:pt x="115036" y="30710"/>
                  </a:lnTo>
                  <a:lnTo>
                    <a:pt x="115022" y="30841"/>
                  </a:lnTo>
                  <a:lnTo>
                    <a:pt x="115009" y="30959"/>
                  </a:lnTo>
                  <a:lnTo>
                    <a:pt x="114983" y="31090"/>
                  </a:lnTo>
                  <a:lnTo>
                    <a:pt x="114931" y="31234"/>
                  </a:lnTo>
                  <a:lnTo>
                    <a:pt x="114865" y="31366"/>
                  </a:lnTo>
                  <a:lnTo>
                    <a:pt x="114786" y="31510"/>
                  </a:lnTo>
                  <a:lnTo>
                    <a:pt x="114327" y="32218"/>
                  </a:lnTo>
                  <a:lnTo>
                    <a:pt x="114183" y="32467"/>
                  </a:lnTo>
                  <a:lnTo>
                    <a:pt x="114052" y="32716"/>
                  </a:lnTo>
                  <a:lnTo>
                    <a:pt x="113947" y="32965"/>
                  </a:lnTo>
                  <a:lnTo>
                    <a:pt x="113855" y="33228"/>
                  </a:lnTo>
                  <a:lnTo>
                    <a:pt x="113777" y="33503"/>
                  </a:lnTo>
                  <a:lnTo>
                    <a:pt x="113724" y="33765"/>
                  </a:lnTo>
                  <a:lnTo>
                    <a:pt x="113685" y="34040"/>
                  </a:lnTo>
                  <a:lnTo>
                    <a:pt x="113659" y="34303"/>
                  </a:lnTo>
                  <a:lnTo>
                    <a:pt x="113659" y="34578"/>
                  </a:lnTo>
                  <a:lnTo>
                    <a:pt x="113672" y="34853"/>
                  </a:lnTo>
                  <a:lnTo>
                    <a:pt x="113711" y="35129"/>
                  </a:lnTo>
                  <a:lnTo>
                    <a:pt x="113764" y="35391"/>
                  </a:lnTo>
                  <a:lnTo>
                    <a:pt x="113829" y="35666"/>
                  </a:lnTo>
                  <a:lnTo>
                    <a:pt x="113921" y="35929"/>
                  </a:lnTo>
                  <a:lnTo>
                    <a:pt x="114039" y="36191"/>
                  </a:lnTo>
                  <a:lnTo>
                    <a:pt x="114157" y="36440"/>
                  </a:lnTo>
                  <a:lnTo>
                    <a:pt x="114301" y="36689"/>
                  </a:lnTo>
                  <a:lnTo>
                    <a:pt x="114459" y="36925"/>
                  </a:lnTo>
                  <a:lnTo>
                    <a:pt x="114629" y="37148"/>
                  </a:lnTo>
                  <a:lnTo>
                    <a:pt x="114813" y="37358"/>
                  </a:lnTo>
                  <a:lnTo>
                    <a:pt x="115009" y="37542"/>
                  </a:lnTo>
                  <a:lnTo>
                    <a:pt x="115219" y="37725"/>
                  </a:lnTo>
                  <a:lnTo>
                    <a:pt x="115442" y="37896"/>
                  </a:lnTo>
                  <a:lnTo>
                    <a:pt x="115665" y="38040"/>
                  </a:lnTo>
                  <a:lnTo>
                    <a:pt x="115901" y="38171"/>
                  </a:lnTo>
                  <a:lnTo>
                    <a:pt x="116150" y="38289"/>
                  </a:lnTo>
                  <a:lnTo>
                    <a:pt x="116412" y="38394"/>
                  </a:lnTo>
                  <a:lnTo>
                    <a:pt x="116675" y="38472"/>
                  </a:lnTo>
                  <a:lnTo>
                    <a:pt x="116937" y="38538"/>
                  </a:lnTo>
                  <a:lnTo>
                    <a:pt x="117212" y="38590"/>
                  </a:lnTo>
                  <a:lnTo>
                    <a:pt x="117501" y="38617"/>
                  </a:lnTo>
                  <a:lnTo>
                    <a:pt x="117776" y="38630"/>
                  </a:lnTo>
                  <a:lnTo>
                    <a:pt x="118628" y="38643"/>
                  </a:lnTo>
                  <a:lnTo>
                    <a:pt x="118786" y="38643"/>
                  </a:lnTo>
                  <a:lnTo>
                    <a:pt x="118930" y="38669"/>
                  </a:lnTo>
                  <a:lnTo>
                    <a:pt x="119074" y="38709"/>
                  </a:lnTo>
                  <a:lnTo>
                    <a:pt x="119205" y="38748"/>
                  </a:lnTo>
                  <a:lnTo>
                    <a:pt x="119310" y="38813"/>
                  </a:lnTo>
                  <a:lnTo>
                    <a:pt x="119415" y="38879"/>
                  </a:lnTo>
                  <a:lnTo>
                    <a:pt x="119520" y="38945"/>
                  </a:lnTo>
                  <a:lnTo>
                    <a:pt x="119599" y="39010"/>
                  </a:lnTo>
                  <a:lnTo>
                    <a:pt x="119743" y="39167"/>
                  </a:lnTo>
                  <a:lnTo>
                    <a:pt x="119848" y="39312"/>
                  </a:lnTo>
                  <a:lnTo>
                    <a:pt x="119926" y="39443"/>
                  </a:lnTo>
                  <a:lnTo>
                    <a:pt x="119979" y="39535"/>
                  </a:lnTo>
                  <a:lnTo>
                    <a:pt x="120005" y="39639"/>
                  </a:lnTo>
                  <a:lnTo>
                    <a:pt x="120058" y="39784"/>
                  </a:lnTo>
                  <a:lnTo>
                    <a:pt x="120084" y="39967"/>
                  </a:lnTo>
                  <a:lnTo>
                    <a:pt x="120097" y="40177"/>
                  </a:lnTo>
                  <a:lnTo>
                    <a:pt x="120084" y="40282"/>
                  </a:lnTo>
                  <a:lnTo>
                    <a:pt x="120071" y="40400"/>
                  </a:lnTo>
                  <a:lnTo>
                    <a:pt x="120044" y="40518"/>
                  </a:lnTo>
                  <a:lnTo>
                    <a:pt x="120005" y="40636"/>
                  </a:lnTo>
                  <a:lnTo>
                    <a:pt x="119953" y="40767"/>
                  </a:lnTo>
                  <a:lnTo>
                    <a:pt x="119887" y="40885"/>
                  </a:lnTo>
                  <a:lnTo>
                    <a:pt x="119795" y="41016"/>
                  </a:lnTo>
                  <a:lnTo>
                    <a:pt x="119690" y="41134"/>
                  </a:lnTo>
                  <a:lnTo>
                    <a:pt x="119114" y="41751"/>
                  </a:lnTo>
                  <a:lnTo>
                    <a:pt x="118930" y="41974"/>
                  </a:lnTo>
                  <a:lnTo>
                    <a:pt x="118759" y="42196"/>
                  </a:lnTo>
                  <a:lnTo>
                    <a:pt x="118602" y="42419"/>
                  </a:lnTo>
                  <a:lnTo>
                    <a:pt x="118458" y="42668"/>
                  </a:lnTo>
                  <a:lnTo>
                    <a:pt x="118340" y="42918"/>
                  </a:lnTo>
                  <a:lnTo>
                    <a:pt x="118235" y="43167"/>
                  </a:lnTo>
                  <a:lnTo>
                    <a:pt x="118156" y="43429"/>
                  </a:lnTo>
                  <a:lnTo>
                    <a:pt x="118078" y="43691"/>
                  </a:lnTo>
                  <a:lnTo>
                    <a:pt x="118038" y="43953"/>
                  </a:lnTo>
                  <a:lnTo>
                    <a:pt x="117999" y="44229"/>
                  </a:lnTo>
                  <a:lnTo>
                    <a:pt x="117986" y="44504"/>
                  </a:lnTo>
                  <a:lnTo>
                    <a:pt x="117986" y="44780"/>
                  </a:lnTo>
                  <a:lnTo>
                    <a:pt x="118012" y="45055"/>
                  </a:lnTo>
                  <a:lnTo>
                    <a:pt x="118051" y="45330"/>
                  </a:lnTo>
                  <a:lnTo>
                    <a:pt x="118117" y="45606"/>
                  </a:lnTo>
                  <a:lnTo>
                    <a:pt x="118196" y="45881"/>
                  </a:lnTo>
                  <a:lnTo>
                    <a:pt x="118287" y="46143"/>
                  </a:lnTo>
                  <a:lnTo>
                    <a:pt x="118405" y="46406"/>
                  </a:lnTo>
                  <a:lnTo>
                    <a:pt x="118537" y="46655"/>
                  </a:lnTo>
                  <a:lnTo>
                    <a:pt x="118681" y="46891"/>
                  </a:lnTo>
                  <a:lnTo>
                    <a:pt x="118838" y="47114"/>
                  </a:lnTo>
                  <a:lnTo>
                    <a:pt x="119009" y="47336"/>
                  </a:lnTo>
                  <a:lnTo>
                    <a:pt x="119192" y="47533"/>
                  </a:lnTo>
                  <a:lnTo>
                    <a:pt x="119389" y="47717"/>
                  </a:lnTo>
                  <a:lnTo>
                    <a:pt x="119599" y="47887"/>
                  </a:lnTo>
                  <a:lnTo>
                    <a:pt x="119822" y="48058"/>
                  </a:lnTo>
                  <a:lnTo>
                    <a:pt x="120058" y="48202"/>
                  </a:lnTo>
                  <a:lnTo>
                    <a:pt x="120307" y="48320"/>
                  </a:lnTo>
                  <a:lnTo>
                    <a:pt x="120556" y="48438"/>
                  </a:lnTo>
                  <a:lnTo>
                    <a:pt x="120818" y="48530"/>
                  </a:lnTo>
                  <a:lnTo>
                    <a:pt x="121093" y="48622"/>
                  </a:lnTo>
                  <a:lnTo>
                    <a:pt x="121369" y="48674"/>
                  </a:lnTo>
                  <a:lnTo>
                    <a:pt x="122195" y="48831"/>
                  </a:lnTo>
                  <a:lnTo>
                    <a:pt x="122352" y="48871"/>
                  </a:lnTo>
                  <a:lnTo>
                    <a:pt x="122497" y="48923"/>
                  </a:lnTo>
                  <a:lnTo>
                    <a:pt x="122628" y="48989"/>
                  </a:lnTo>
                  <a:lnTo>
                    <a:pt x="122746" y="49054"/>
                  </a:lnTo>
                  <a:lnTo>
                    <a:pt x="122851" y="49133"/>
                  </a:lnTo>
                  <a:lnTo>
                    <a:pt x="122942" y="49212"/>
                  </a:lnTo>
                  <a:lnTo>
                    <a:pt x="123021" y="49290"/>
                  </a:lnTo>
                  <a:lnTo>
                    <a:pt x="123087" y="49382"/>
                  </a:lnTo>
                  <a:lnTo>
                    <a:pt x="123205" y="49553"/>
                  </a:lnTo>
                  <a:lnTo>
                    <a:pt x="123283" y="49723"/>
                  </a:lnTo>
                  <a:lnTo>
                    <a:pt x="123336" y="49854"/>
                  </a:lnTo>
                  <a:lnTo>
                    <a:pt x="123362" y="49959"/>
                  </a:lnTo>
                  <a:lnTo>
                    <a:pt x="123375" y="50077"/>
                  </a:lnTo>
                  <a:lnTo>
                    <a:pt x="123388" y="50221"/>
                  </a:lnTo>
                  <a:lnTo>
                    <a:pt x="123388" y="50405"/>
                  </a:lnTo>
                  <a:lnTo>
                    <a:pt x="123362" y="50615"/>
                  </a:lnTo>
                  <a:lnTo>
                    <a:pt x="123349" y="50720"/>
                  </a:lnTo>
                  <a:lnTo>
                    <a:pt x="123309" y="50824"/>
                  </a:lnTo>
                  <a:lnTo>
                    <a:pt x="123257" y="50942"/>
                  </a:lnTo>
                  <a:lnTo>
                    <a:pt x="123191" y="51060"/>
                  </a:lnTo>
                  <a:lnTo>
                    <a:pt x="123126" y="51165"/>
                  </a:lnTo>
                  <a:lnTo>
                    <a:pt x="123034" y="51283"/>
                  </a:lnTo>
                  <a:lnTo>
                    <a:pt x="122929" y="51388"/>
                  </a:lnTo>
                  <a:lnTo>
                    <a:pt x="122798" y="51493"/>
                  </a:lnTo>
                  <a:lnTo>
                    <a:pt x="122116" y="51991"/>
                  </a:lnTo>
                  <a:lnTo>
                    <a:pt x="121893" y="52162"/>
                  </a:lnTo>
                  <a:lnTo>
                    <a:pt x="121684" y="52359"/>
                  </a:lnTo>
                  <a:lnTo>
                    <a:pt x="121500" y="52555"/>
                  </a:lnTo>
                  <a:lnTo>
                    <a:pt x="121316" y="52765"/>
                  </a:lnTo>
                  <a:lnTo>
                    <a:pt x="121146" y="52988"/>
                  </a:lnTo>
                  <a:lnTo>
                    <a:pt x="121002" y="53224"/>
                  </a:lnTo>
                  <a:lnTo>
                    <a:pt x="120871" y="53460"/>
                  </a:lnTo>
                  <a:lnTo>
                    <a:pt x="120766" y="53709"/>
                  </a:lnTo>
                  <a:lnTo>
                    <a:pt x="120661" y="53958"/>
                  </a:lnTo>
                  <a:lnTo>
                    <a:pt x="120582" y="54221"/>
                  </a:lnTo>
                  <a:lnTo>
                    <a:pt x="120517" y="54496"/>
                  </a:lnTo>
                  <a:lnTo>
                    <a:pt x="120477" y="54758"/>
                  </a:lnTo>
                  <a:lnTo>
                    <a:pt x="120451" y="55034"/>
                  </a:lnTo>
                  <a:lnTo>
                    <a:pt x="120438" y="55322"/>
                  </a:lnTo>
                  <a:lnTo>
                    <a:pt x="120451" y="55597"/>
                  </a:lnTo>
                  <a:lnTo>
                    <a:pt x="120477" y="55886"/>
                  </a:lnTo>
                  <a:lnTo>
                    <a:pt x="120530" y="56161"/>
                  </a:lnTo>
                  <a:lnTo>
                    <a:pt x="120595" y="56437"/>
                  </a:lnTo>
                  <a:lnTo>
                    <a:pt x="120674" y="56712"/>
                  </a:lnTo>
                  <a:lnTo>
                    <a:pt x="120779" y="56974"/>
                  </a:lnTo>
                  <a:lnTo>
                    <a:pt x="120884" y="57223"/>
                  </a:lnTo>
                  <a:lnTo>
                    <a:pt x="121015" y="57459"/>
                  </a:lnTo>
                  <a:lnTo>
                    <a:pt x="121172" y="57695"/>
                  </a:lnTo>
                  <a:lnTo>
                    <a:pt x="121330" y="57905"/>
                  </a:lnTo>
                  <a:lnTo>
                    <a:pt x="121500" y="58115"/>
                  </a:lnTo>
                  <a:lnTo>
                    <a:pt x="121697" y="58312"/>
                  </a:lnTo>
                  <a:lnTo>
                    <a:pt x="121893" y="58495"/>
                  </a:lnTo>
                  <a:lnTo>
                    <a:pt x="122116" y="58666"/>
                  </a:lnTo>
                  <a:lnTo>
                    <a:pt x="122339" y="58823"/>
                  </a:lnTo>
                  <a:lnTo>
                    <a:pt x="122588" y="58967"/>
                  </a:lnTo>
                  <a:lnTo>
                    <a:pt x="122837" y="59098"/>
                  </a:lnTo>
                  <a:lnTo>
                    <a:pt x="123100" y="59203"/>
                  </a:lnTo>
                  <a:lnTo>
                    <a:pt x="123886" y="59505"/>
                  </a:lnTo>
                  <a:lnTo>
                    <a:pt x="124031" y="59570"/>
                  </a:lnTo>
                  <a:lnTo>
                    <a:pt x="124162" y="59649"/>
                  </a:lnTo>
                  <a:lnTo>
                    <a:pt x="124280" y="59728"/>
                  </a:lnTo>
                  <a:lnTo>
                    <a:pt x="124385" y="59820"/>
                  </a:lnTo>
                  <a:lnTo>
                    <a:pt x="124476" y="59911"/>
                  </a:lnTo>
                  <a:lnTo>
                    <a:pt x="124555" y="60003"/>
                  </a:lnTo>
                  <a:lnTo>
                    <a:pt x="124608" y="60108"/>
                  </a:lnTo>
                  <a:lnTo>
                    <a:pt x="124673" y="60200"/>
                  </a:lnTo>
                  <a:lnTo>
                    <a:pt x="124752" y="60396"/>
                  </a:lnTo>
                  <a:lnTo>
                    <a:pt x="124791" y="60567"/>
                  </a:lnTo>
                  <a:lnTo>
                    <a:pt x="124817" y="60724"/>
                  </a:lnTo>
                  <a:lnTo>
                    <a:pt x="124831" y="60829"/>
                  </a:lnTo>
                  <a:lnTo>
                    <a:pt x="124831" y="60934"/>
                  </a:lnTo>
                  <a:lnTo>
                    <a:pt x="124817" y="61078"/>
                  </a:lnTo>
                  <a:lnTo>
                    <a:pt x="124791" y="61262"/>
                  </a:lnTo>
                  <a:lnTo>
                    <a:pt x="124726" y="61459"/>
                  </a:lnTo>
                  <a:lnTo>
                    <a:pt x="124673" y="61564"/>
                  </a:lnTo>
                  <a:lnTo>
                    <a:pt x="124621" y="61668"/>
                  </a:lnTo>
                  <a:lnTo>
                    <a:pt x="124555" y="61773"/>
                  </a:lnTo>
                  <a:lnTo>
                    <a:pt x="124476" y="61865"/>
                  </a:lnTo>
                  <a:lnTo>
                    <a:pt x="124385" y="61970"/>
                  </a:lnTo>
                  <a:lnTo>
                    <a:pt x="124267" y="62062"/>
                  </a:lnTo>
                  <a:lnTo>
                    <a:pt x="124149" y="62140"/>
                  </a:lnTo>
                  <a:lnTo>
                    <a:pt x="124004" y="62219"/>
                  </a:lnTo>
                  <a:lnTo>
                    <a:pt x="123257" y="62599"/>
                  </a:lnTo>
                  <a:lnTo>
                    <a:pt x="122995" y="62731"/>
                  </a:lnTo>
                  <a:lnTo>
                    <a:pt x="122759" y="62888"/>
                  </a:lnTo>
                  <a:lnTo>
                    <a:pt x="122536" y="63045"/>
                  </a:lnTo>
                  <a:lnTo>
                    <a:pt x="122313" y="63216"/>
                  </a:lnTo>
                  <a:lnTo>
                    <a:pt x="122116" y="63412"/>
                  </a:lnTo>
                  <a:lnTo>
                    <a:pt x="121933" y="63609"/>
                  </a:lnTo>
                  <a:lnTo>
                    <a:pt x="121762" y="63819"/>
                  </a:lnTo>
                  <a:lnTo>
                    <a:pt x="121605" y="64042"/>
                  </a:lnTo>
                  <a:lnTo>
                    <a:pt x="121461" y="64278"/>
                  </a:lnTo>
                  <a:lnTo>
                    <a:pt x="121343" y="64527"/>
                  </a:lnTo>
                  <a:lnTo>
                    <a:pt x="121225" y="64776"/>
                  </a:lnTo>
                  <a:lnTo>
                    <a:pt x="121133" y="65038"/>
                  </a:lnTo>
                  <a:lnTo>
                    <a:pt x="121054" y="65301"/>
                  </a:lnTo>
                  <a:lnTo>
                    <a:pt x="121002" y="65576"/>
                  </a:lnTo>
                  <a:lnTo>
                    <a:pt x="120962" y="65851"/>
                  </a:lnTo>
                  <a:lnTo>
                    <a:pt x="120936" y="66140"/>
                  </a:lnTo>
                  <a:lnTo>
                    <a:pt x="120936" y="66428"/>
                  </a:lnTo>
                  <a:lnTo>
                    <a:pt x="120949" y="66704"/>
                  </a:lnTo>
                  <a:lnTo>
                    <a:pt x="120989" y="66979"/>
                  </a:lnTo>
                  <a:lnTo>
                    <a:pt x="121041" y="67254"/>
                  </a:lnTo>
                  <a:lnTo>
                    <a:pt x="121107" y="67530"/>
                  </a:lnTo>
                  <a:lnTo>
                    <a:pt x="121185" y="67779"/>
                  </a:lnTo>
                  <a:lnTo>
                    <a:pt x="121290" y="68041"/>
                  </a:lnTo>
                  <a:lnTo>
                    <a:pt x="121408" y="68277"/>
                  </a:lnTo>
                  <a:lnTo>
                    <a:pt x="121552" y="68513"/>
                  </a:lnTo>
                  <a:lnTo>
                    <a:pt x="121697" y="68749"/>
                  </a:lnTo>
                  <a:lnTo>
                    <a:pt x="121867" y="68959"/>
                  </a:lnTo>
                  <a:lnTo>
                    <a:pt x="122051" y="69169"/>
                  </a:lnTo>
                  <a:lnTo>
                    <a:pt x="122247" y="69365"/>
                  </a:lnTo>
                  <a:lnTo>
                    <a:pt x="122457" y="69549"/>
                  </a:lnTo>
                  <a:lnTo>
                    <a:pt x="122680" y="69719"/>
                  </a:lnTo>
                  <a:lnTo>
                    <a:pt x="122929" y="69877"/>
                  </a:lnTo>
                  <a:lnTo>
                    <a:pt x="123637" y="70310"/>
                  </a:lnTo>
                  <a:lnTo>
                    <a:pt x="123782" y="70401"/>
                  </a:lnTo>
                  <a:lnTo>
                    <a:pt x="123900" y="70493"/>
                  </a:lnTo>
                  <a:lnTo>
                    <a:pt x="123991" y="70598"/>
                  </a:lnTo>
                  <a:lnTo>
                    <a:pt x="124083" y="70703"/>
                  </a:lnTo>
                  <a:lnTo>
                    <a:pt x="124149" y="70808"/>
                  </a:lnTo>
                  <a:lnTo>
                    <a:pt x="124214" y="70926"/>
                  </a:lnTo>
                  <a:lnTo>
                    <a:pt x="124254" y="71031"/>
                  </a:lnTo>
                  <a:lnTo>
                    <a:pt x="124293" y="71136"/>
                  </a:lnTo>
                  <a:lnTo>
                    <a:pt x="124332" y="71332"/>
                  </a:lnTo>
                  <a:lnTo>
                    <a:pt x="124345" y="71516"/>
                  </a:lnTo>
                  <a:lnTo>
                    <a:pt x="124345" y="71673"/>
                  </a:lnTo>
                  <a:lnTo>
                    <a:pt x="124345" y="71778"/>
                  </a:lnTo>
                  <a:lnTo>
                    <a:pt x="124319" y="71883"/>
                  </a:lnTo>
                  <a:lnTo>
                    <a:pt x="124280" y="72027"/>
                  </a:lnTo>
                  <a:lnTo>
                    <a:pt x="124214" y="72198"/>
                  </a:lnTo>
                  <a:lnTo>
                    <a:pt x="124122" y="72381"/>
                  </a:lnTo>
                  <a:lnTo>
                    <a:pt x="124057" y="72473"/>
                  </a:lnTo>
                  <a:lnTo>
                    <a:pt x="123991" y="72565"/>
                  </a:lnTo>
                  <a:lnTo>
                    <a:pt x="123900" y="72657"/>
                  </a:lnTo>
                  <a:lnTo>
                    <a:pt x="123808" y="72735"/>
                  </a:lnTo>
                  <a:lnTo>
                    <a:pt x="123690" y="72814"/>
                  </a:lnTo>
                  <a:lnTo>
                    <a:pt x="123572" y="72893"/>
                  </a:lnTo>
                  <a:lnTo>
                    <a:pt x="123427" y="72958"/>
                  </a:lnTo>
                  <a:lnTo>
                    <a:pt x="123283" y="73011"/>
                  </a:lnTo>
                  <a:lnTo>
                    <a:pt x="122470" y="73234"/>
                  </a:lnTo>
                  <a:lnTo>
                    <a:pt x="122195" y="73325"/>
                  </a:lnTo>
                  <a:lnTo>
                    <a:pt x="121933" y="73430"/>
                  </a:lnTo>
                  <a:lnTo>
                    <a:pt x="121684" y="73548"/>
                  </a:lnTo>
                  <a:lnTo>
                    <a:pt x="121434" y="73679"/>
                  </a:lnTo>
                  <a:lnTo>
                    <a:pt x="121212" y="73837"/>
                  </a:lnTo>
                  <a:lnTo>
                    <a:pt x="120989" y="73994"/>
                  </a:lnTo>
                  <a:lnTo>
                    <a:pt x="120779" y="74178"/>
                  </a:lnTo>
                  <a:lnTo>
                    <a:pt x="120595" y="74374"/>
                  </a:lnTo>
                  <a:lnTo>
                    <a:pt x="120412" y="74571"/>
                  </a:lnTo>
                  <a:lnTo>
                    <a:pt x="120241" y="74794"/>
                  </a:lnTo>
                  <a:lnTo>
                    <a:pt x="120097" y="75017"/>
                  </a:lnTo>
                  <a:lnTo>
                    <a:pt x="119953" y="75253"/>
                  </a:lnTo>
                  <a:lnTo>
                    <a:pt x="119835" y="75502"/>
                  </a:lnTo>
                  <a:lnTo>
                    <a:pt x="119730" y="75764"/>
                  </a:lnTo>
                  <a:lnTo>
                    <a:pt x="119638" y="76027"/>
                  </a:lnTo>
                  <a:lnTo>
                    <a:pt x="119559" y="76302"/>
                  </a:lnTo>
                  <a:lnTo>
                    <a:pt x="119507" y="76590"/>
                  </a:lnTo>
                  <a:lnTo>
                    <a:pt x="119468" y="76866"/>
                  </a:lnTo>
                  <a:lnTo>
                    <a:pt x="119454" y="77154"/>
                  </a:lnTo>
                  <a:lnTo>
                    <a:pt x="119454" y="77430"/>
                  </a:lnTo>
                  <a:lnTo>
                    <a:pt x="119481" y="77705"/>
                  </a:lnTo>
                  <a:lnTo>
                    <a:pt x="119520" y="77967"/>
                  </a:lnTo>
                  <a:lnTo>
                    <a:pt x="119572" y="78243"/>
                  </a:lnTo>
                  <a:lnTo>
                    <a:pt x="119651" y="78505"/>
                  </a:lnTo>
                  <a:lnTo>
                    <a:pt x="119743" y="78754"/>
                  </a:lnTo>
                  <a:lnTo>
                    <a:pt x="119848" y="79003"/>
                  </a:lnTo>
                  <a:lnTo>
                    <a:pt x="119979" y="79252"/>
                  </a:lnTo>
                  <a:lnTo>
                    <a:pt x="120110" y="79488"/>
                  </a:lnTo>
                  <a:lnTo>
                    <a:pt x="120281" y="79711"/>
                  </a:lnTo>
                  <a:lnTo>
                    <a:pt x="120451" y="79934"/>
                  </a:lnTo>
                  <a:lnTo>
                    <a:pt x="120648" y="80144"/>
                  </a:lnTo>
                  <a:lnTo>
                    <a:pt x="120844" y="80341"/>
                  </a:lnTo>
                  <a:lnTo>
                    <a:pt x="121474" y="80891"/>
                  </a:lnTo>
                  <a:lnTo>
                    <a:pt x="121592" y="81009"/>
                  </a:lnTo>
                  <a:lnTo>
                    <a:pt x="121697" y="81127"/>
                  </a:lnTo>
                  <a:lnTo>
                    <a:pt x="121775" y="81245"/>
                  </a:lnTo>
                  <a:lnTo>
                    <a:pt x="121841" y="81363"/>
                  </a:lnTo>
                  <a:lnTo>
                    <a:pt x="121880" y="81481"/>
                  </a:lnTo>
                  <a:lnTo>
                    <a:pt x="121920" y="81599"/>
                  </a:lnTo>
                  <a:lnTo>
                    <a:pt x="121946" y="81717"/>
                  </a:lnTo>
                  <a:lnTo>
                    <a:pt x="121972" y="81822"/>
                  </a:lnTo>
                  <a:lnTo>
                    <a:pt x="121972" y="82032"/>
                  </a:lnTo>
                  <a:lnTo>
                    <a:pt x="121959" y="82216"/>
                  </a:lnTo>
                  <a:lnTo>
                    <a:pt x="121933" y="82360"/>
                  </a:lnTo>
                  <a:lnTo>
                    <a:pt x="121906" y="82465"/>
                  </a:lnTo>
                  <a:lnTo>
                    <a:pt x="121867" y="82570"/>
                  </a:lnTo>
                  <a:lnTo>
                    <a:pt x="121802" y="82701"/>
                  </a:lnTo>
                  <a:lnTo>
                    <a:pt x="121710" y="82858"/>
                  </a:lnTo>
                  <a:lnTo>
                    <a:pt x="121579" y="83015"/>
                  </a:lnTo>
                  <a:lnTo>
                    <a:pt x="121500" y="83094"/>
                  </a:lnTo>
                  <a:lnTo>
                    <a:pt x="121408" y="83173"/>
                  </a:lnTo>
                  <a:lnTo>
                    <a:pt x="121316" y="83251"/>
                  </a:lnTo>
                  <a:lnTo>
                    <a:pt x="121198" y="83317"/>
                  </a:lnTo>
                  <a:lnTo>
                    <a:pt x="121080" y="83370"/>
                  </a:lnTo>
                  <a:lnTo>
                    <a:pt x="120949" y="83422"/>
                  </a:lnTo>
                  <a:lnTo>
                    <a:pt x="120792" y="83461"/>
                  </a:lnTo>
                  <a:lnTo>
                    <a:pt x="120635" y="83488"/>
                  </a:lnTo>
                  <a:lnTo>
                    <a:pt x="119795" y="83566"/>
                  </a:lnTo>
                  <a:lnTo>
                    <a:pt x="119520" y="83606"/>
                  </a:lnTo>
                  <a:lnTo>
                    <a:pt x="119245" y="83658"/>
                  </a:lnTo>
                  <a:lnTo>
                    <a:pt x="118969" y="83737"/>
                  </a:lnTo>
                  <a:lnTo>
                    <a:pt x="118707" y="83828"/>
                  </a:lnTo>
                  <a:lnTo>
                    <a:pt x="118458" y="83933"/>
                  </a:lnTo>
                  <a:lnTo>
                    <a:pt x="118209" y="84051"/>
                  </a:lnTo>
                  <a:lnTo>
                    <a:pt x="117973" y="84196"/>
                  </a:lnTo>
                  <a:lnTo>
                    <a:pt x="117750" y="84340"/>
                  </a:lnTo>
                  <a:lnTo>
                    <a:pt x="117540" y="84510"/>
                  </a:lnTo>
                  <a:lnTo>
                    <a:pt x="117330" y="84694"/>
                  </a:lnTo>
                  <a:lnTo>
                    <a:pt x="117147" y="84891"/>
                  </a:lnTo>
                  <a:lnTo>
                    <a:pt x="116963" y="85100"/>
                  </a:lnTo>
                  <a:lnTo>
                    <a:pt x="116793" y="85323"/>
                  </a:lnTo>
                  <a:lnTo>
                    <a:pt x="116648" y="85559"/>
                  </a:lnTo>
                  <a:lnTo>
                    <a:pt x="116517" y="85808"/>
                  </a:lnTo>
                  <a:lnTo>
                    <a:pt x="116386" y="86071"/>
                  </a:lnTo>
                  <a:lnTo>
                    <a:pt x="116281" y="86333"/>
                  </a:lnTo>
                  <a:lnTo>
                    <a:pt x="116203" y="86608"/>
                  </a:lnTo>
                  <a:lnTo>
                    <a:pt x="116137" y="86884"/>
                  </a:lnTo>
                  <a:lnTo>
                    <a:pt x="116085" y="87146"/>
                  </a:lnTo>
                  <a:lnTo>
                    <a:pt x="116058" y="87421"/>
                  </a:lnTo>
                  <a:lnTo>
                    <a:pt x="116045" y="87697"/>
                  </a:lnTo>
                  <a:lnTo>
                    <a:pt x="116058" y="87972"/>
                  </a:lnTo>
                  <a:lnTo>
                    <a:pt x="116085" y="88247"/>
                  </a:lnTo>
                  <a:lnTo>
                    <a:pt x="116124" y="88510"/>
                  </a:lnTo>
                  <a:lnTo>
                    <a:pt x="116189" y="88772"/>
                  </a:lnTo>
                  <a:lnTo>
                    <a:pt x="116268" y="89034"/>
                  </a:lnTo>
                  <a:lnTo>
                    <a:pt x="116373" y="89296"/>
                  </a:lnTo>
                  <a:lnTo>
                    <a:pt x="116478" y="89545"/>
                  </a:lnTo>
                  <a:lnTo>
                    <a:pt x="116622" y="89795"/>
                  </a:lnTo>
                  <a:lnTo>
                    <a:pt x="116766" y="90031"/>
                  </a:lnTo>
                  <a:lnTo>
                    <a:pt x="116937" y="90267"/>
                  </a:lnTo>
                  <a:lnTo>
                    <a:pt x="117448" y="90922"/>
                  </a:lnTo>
                  <a:lnTo>
                    <a:pt x="117553" y="91053"/>
                  </a:lnTo>
                  <a:lnTo>
                    <a:pt x="117619" y="91185"/>
                  </a:lnTo>
                  <a:lnTo>
                    <a:pt x="117684" y="91316"/>
                  </a:lnTo>
                  <a:lnTo>
                    <a:pt x="117724" y="91447"/>
                  </a:lnTo>
                  <a:lnTo>
                    <a:pt x="117750" y="91578"/>
                  </a:lnTo>
                  <a:lnTo>
                    <a:pt x="117776" y="91696"/>
                  </a:lnTo>
                  <a:lnTo>
                    <a:pt x="117776" y="91814"/>
                  </a:lnTo>
                  <a:lnTo>
                    <a:pt x="117776" y="91919"/>
                  </a:lnTo>
                  <a:lnTo>
                    <a:pt x="117737" y="92129"/>
                  </a:lnTo>
                  <a:lnTo>
                    <a:pt x="117697" y="92299"/>
                  </a:lnTo>
                  <a:lnTo>
                    <a:pt x="117645" y="92443"/>
                  </a:lnTo>
                  <a:lnTo>
                    <a:pt x="117592" y="92548"/>
                  </a:lnTo>
                  <a:lnTo>
                    <a:pt x="117540" y="92640"/>
                  </a:lnTo>
                  <a:lnTo>
                    <a:pt x="117448" y="92758"/>
                  </a:lnTo>
                  <a:lnTo>
                    <a:pt x="117330" y="92889"/>
                  </a:lnTo>
                  <a:lnTo>
                    <a:pt x="117173" y="93033"/>
                  </a:lnTo>
                  <a:lnTo>
                    <a:pt x="117081" y="93099"/>
                  </a:lnTo>
                  <a:lnTo>
                    <a:pt x="116976" y="93151"/>
                  </a:lnTo>
                  <a:lnTo>
                    <a:pt x="116871" y="93204"/>
                  </a:lnTo>
                  <a:lnTo>
                    <a:pt x="116753" y="93256"/>
                  </a:lnTo>
                  <a:lnTo>
                    <a:pt x="116622" y="93296"/>
                  </a:lnTo>
                  <a:lnTo>
                    <a:pt x="116478" y="93309"/>
                  </a:lnTo>
                  <a:lnTo>
                    <a:pt x="116334" y="93322"/>
                  </a:lnTo>
                  <a:lnTo>
                    <a:pt x="116163" y="93322"/>
                  </a:lnTo>
                  <a:lnTo>
                    <a:pt x="115324" y="93256"/>
                  </a:lnTo>
                  <a:lnTo>
                    <a:pt x="115049" y="93243"/>
                  </a:lnTo>
                  <a:lnTo>
                    <a:pt x="114760" y="93243"/>
                  </a:lnTo>
                  <a:lnTo>
                    <a:pt x="114485" y="93269"/>
                  </a:lnTo>
                  <a:lnTo>
                    <a:pt x="114209" y="93309"/>
                  </a:lnTo>
                  <a:lnTo>
                    <a:pt x="113947" y="93374"/>
                  </a:lnTo>
                  <a:lnTo>
                    <a:pt x="113685" y="93453"/>
                  </a:lnTo>
                  <a:lnTo>
                    <a:pt x="113423" y="93545"/>
                  </a:lnTo>
                  <a:lnTo>
                    <a:pt x="113174" y="93650"/>
                  </a:lnTo>
                  <a:lnTo>
                    <a:pt x="112938" y="93781"/>
                  </a:lnTo>
                  <a:lnTo>
                    <a:pt x="112702" y="93925"/>
                  </a:lnTo>
                  <a:lnTo>
                    <a:pt x="112479" y="94082"/>
                  </a:lnTo>
                  <a:lnTo>
                    <a:pt x="112269" y="94253"/>
                  </a:lnTo>
                  <a:lnTo>
                    <a:pt x="112059" y="94450"/>
                  </a:lnTo>
                  <a:lnTo>
                    <a:pt x="111875" y="94659"/>
                  </a:lnTo>
                  <a:lnTo>
                    <a:pt x="111692" y="94869"/>
                  </a:lnTo>
                  <a:lnTo>
                    <a:pt x="111521" y="95105"/>
                  </a:lnTo>
                  <a:lnTo>
                    <a:pt x="111377" y="95354"/>
                  </a:lnTo>
                  <a:lnTo>
                    <a:pt x="111246" y="95603"/>
                  </a:lnTo>
                  <a:lnTo>
                    <a:pt x="111128" y="95853"/>
                  </a:lnTo>
                  <a:lnTo>
                    <a:pt x="111036" y="96115"/>
                  </a:lnTo>
                  <a:lnTo>
                    <a:pt x="110958" y="96377"/>
                  </a:lnTo>
                  <a:lnTo>
                    <a:pt x="110905" y="96652"/>
                  </a:lnTo>
                  <a:lnTo>
                    <a:pt x="110853" y="96915"/>
                  </a:lnTo>
                  <a:lnTo>
                    <a:pt x="110840" y="97190"/>
                  </a:lnTo>
                  <a:lnTo>
                    <a:pt x="110826" y="97465"/>
                  </a:lnTo>
                  <a:lnTo>
                    <a:pt x="110840" y="97741"/>
                  </a:lnTo>
                  <a:lnTo>
                    <a:pt x="110879" y="98003"/>
                  </a:lnTo>
                  <a:lnTo>
                    <a:pt x="110931" y="98278"/>
                  </a:lnTo>
                  <a:lnTo>
                    <a:pt x="110997" y="98541"/>
                  </a:lnTo>
                  <a:lnTo>
                    <a:pt x="111089" y="98816"/>
                  </a:lnTo>
                  <a:lnTo>
                    <a:pt x="111194" y="99078"/>
                  </a:lnTo>
                  <a:lnTo>
                    <a:pt x="111312" y="99327"/>
                  </a:lnTo>
                  <a:lnTo>
                    <a:pt x="111705" y="100075"/>
                  </a:lnTo>
                  <a:lnTo>
                    <a:pt x="111771" y="100219"/>
                  </a:lnTo>
                  <a:lnTo>
                    <a:pt x="111823" y="100363"/>
                  </a:lnTo>
                  <a:lnTo>
                    <a:pt x="111862" y="100507"/>
                  </a:lnTo>
                  <a:lnTo>
                    <a:pt x="111875" y="100639"/>
                  </a:lnTo>
                  <a:lnTo>
                    <a:pt x="111889" y="100770"/>
                  </a:lnTo>
                  <a:lnTo>
                    <a:pt x="111875" y="100888"/>
                  </a:lnTo>
                  <a:lnTo>
                    <a:pt x="111862" y="101006"/>
                  </a:lnTo>
                  <a:lnTo>
                    <a:pt x="111836" y="101111"/>
                  </a:lnTo>
                  <a:lnTo>
                    <a:pt x="111771" y="101307"/>
                  </a:lnTo>
                  <a:lnTo>
                    <a:pt x="111692" y="101478"/>
                  </a:lnTo>
                  <a:lnTo>
                    <a:pt x="111613" y="101609"/>
                  </a:lnTo>
                  <a:lnTo>
                    <a:pt x="111548" y="101688"/>
                  </a:lnTo>
                  <a:lnTo>
                    <a:pt x="111482" y="101779"/>
                  </a:lnTo>
                  <a:lnTo>
                    <a:pt x="111377" y="101871"/>
                  </a:lnTo>
                  <a:lnTo>
                    <a:pt x="111233" y="101989"/>
                  </a:lnTo>
                  <a:lnTo>
                    <a:pt x="111063" y="102094"/>
                  </a:lnTo>
                  <a:lnTo>
                    <a:pt x="110958" y="102147"/>
                  </a:lnTo>
                  <a:lnTo>
                    <a:pt x="110840" y="102186"/>
                  </a:lnTo>
                  <a:lnTo>
                    <a:pt x="110722" y="102225"/>
                  </a:lnTo>
                  <a:lnTo>
                    <a:pt x="110604" y="102238"/>
                  </a:lnTo>
                  <a:lnTo>
                    <a:pt x="110459" y="102251"/>
                  </a:lnTo>
                  <a:lnTo>
                    <a:pt x="110328" y="102251"/>
                  </a:lnTo>
                  <a:lnTo>
                    <a:pt x="110171" y="102238"/>
                  </a:lnTo>
                  <a:lnTo>
                    <a:pt x="110014" y="102199"/>
                  </a:lnTo>
                  <a:lnTo>
                    <a:pt x="109201" y="101989"/>
                  </a:lnTo>
                  <a:lnTo>
                    <a:pt x="108925" y="101924"/>
                  </a:lnTo>
                  <a:lnTo>
                    <a:pt x="108637" y="101871"/>
                  </a:lnTo>
                  <a:lnTo>
                    <a:pt x="108361" y="101845"/>
                  </a:lnTo>
                  <a:lnTo>
                    <a:pt x="108086" y="101845"/>
                  </a:lnTo>
                  <a:lnTo>
                    <a:pt x="107811" y="101858"/>
                  </a:lnTo>
                  <a:lnTo>
                    <a:pt x="107535" y="101884"/>
                  </a:lnTo>
                  <a:lnTo>
                    <a:pt x="107273" y="101924"/>
                  </a:lnTo>
                  <a:lnTo>
                    <a:pt x="107011" y="101989"/>
                  </a:lnTo>
                  <a:lnTo>
                    <a:pt x="106749" y="102081"/>
                  </a:lnTo>
                  <a:lnTo>
                    <a:pt x="106486" y="102173"/>
                  </a:lnTo>
                  <a:lnTo>
                    <a:pt x="106250" y="102291"/>
                  </a:lnTo>
                  <a:lnTo>
                    <a:pt x="106001" y="102422"/>
                  </a:lnTo>
                  <a:lnTo>
                    <a:pt x="105765" y="102579"/>
                  </a:lnTo>
                  <a:lnTo>
                    <a:pt x="105542" y="102750"/>
                  </a:lnTo>
                  <a:lnTo>
                    <a:pt x="105332" y="102933"/>
                  </a:lnTo>
                  <a:lnTo>
                    <a:pt x="105123" y="103130"/>
                  </a:lnTo>
                  <a:lnTo>
                    <a:pt x="104939" y="103340"/>
                  </a:lnTo>
                  <a:lnTo>
                    <a:pt x="104769" y="103563"/>
                  </a:lnTo>
                  <a:lnTo>
                    <a:pt x="104611" y="103799"/>
                  </a:lnTo>
                  <a:lnTo>
                    <a:pt x="104467" y="104035"/>
                  </a:lnTo>
                  <a:lnTo>
                    <a:pt x="104336" y="104284"/>
                  </a:lnTo>
                  <a:lnTo>
                    <a:pt x="104231" y="104533"/>
                  </a:lnTo>
                  <a:lnTo>
                    <a:pt x="104152" y="104795"/>
                  </a:lnTo>
                  <a:lnTo>
                    <a:pt x="104074" y="105057"/>
                  </a:lnTo>
                  <a:lnTo>
                    <a:pt x="104021" y="105320"/>
                  </a:lnTo>
                  <a:lnTo>
                    <a:pt x="103995" y="105595"/>
                  </a:lnTo>
                  <a:lnTo>
                    <a:pt x="103969" y="105870"/>
                  </a:lnTo>
                  <a:lnTo>
                    <a:pt x="103969" y="106146"/>
                  </a:lnTo>
                  <a:lnTo>
                    <a:pt x="103995" y="106421"/>
                  </a:lnTo>
                  <a:lnTo>
                    <a:pt x="104034" y="106697"/>
                  </a:lnTo>
                  <a:lnTo>
                    <a:pt x="104087" y="106972"/>
                  </a:lnTo>
                  <a:lnTo>
                    <a:pt x="104165" y="107247"/>
                  </a:lnTo>
                  <a:lnTo>
                    <a:pt x="104415" y="108047"/>
                  </a:lnTo>
                  <a:lnTo>
                    <a:pt x="104454" y="108204"/>
                  </a:lnTo>
                  <a:lnTo>
                    <a:pt x="104480" y="108362"/>
                  </a:lnTo>
                  <a:lnTo>
                    <a:pt x="104493" y="108506"/>
                  </a:lnTo>
                  <a:lnTo>
                    <a:pt x="104493" y="108637"/>
                  </a:lnTo>
                  <a:lnTo>
                    <a:pt x="104467" y="108768"/>
                  </a:lnTo>
                  <a:lnTo>
                    <a:pt x="104441" y="108886"/>
                  </a:lnTo>
                  <a:lnTo>
                    <a:pt x="104401" y="108991"/>
                  </a:lnTo>
                  <a:lnTo>
                    <a:pt x="104362" y="109096"/>
                  </a:lnTo>
                  <a:lnTo>
                    <a:pt x="104270" y="109280"/>
                  </a:lnTo>
                  <a:lnTo>
                    <a:pt x="104152" y="109424"/>
                  </a:lnTo>
                  <a:lnTo>
                    <a:pt x="104060" y="109542"/>
                  </a:lnTo>
                  <a:lnTo>
                    <a:pt x="103982" y="109608"/>
                  </a:lnTo>
                  <a:lnTo>
                    <a:pt x="103890" y="109686"/>
                  </a:lnTo>
                  <a:lnTo>
                    <a:pt x="103772" y="109765"/>
                  </a:lnTo>
                  <a:lnTo>
                    <a:pt x="103615" y="109857"/>
                  </a:lnTo>
                  <a:lnTo>
                    <a:pt x="103418" y="109922"/>
                  </a:lnTo>
                  <a:lnTo>
                    <a:pt x="103313" y="109948"/>
                  </a:lnTo>
                  <a:lnTo>
                    <a:pt x="103195" y="109975"/>
                  </a:lnTo>
                  <a:lnTo>
                    <a:pt x="103064" y="109988"/>
                  </a:lnTo>
                  <a:lnTo>
                    <a:pt x="102946" y="109988"/>
                  </a:lnTo>
                  <a:lnTo>
                    <a:pt x="102802" y="109975"/>
                  </a:lnTo>
                  <a:lnTo>
                    <a:pt x="102671" y="109948"/>
                  </a:lnTo>
                  <a:lnTo>
                    <a:pt x="102526" y="109896"/>
                  </a:lnTo>
                  <a:lnTo>
                    <a:pt x="102369" y="109844"/>
                  </a:lnTo>
                  <a:lnTo>
                    <a:pt x="101608" y="109476"/>
                  </a:lnTo>
                  <a:lnTo>
                    <a:pt x="101346" y="109371"/>
                  </a:lnTo>
                  <a:lnTo>
                    <a:pt x="101084" y="109280"/>
                  </a:lnTo>
                  <a:lnTo>
                    <a:pt x="100809" y="109201"/>
                  </a:lnTo>
                  <a:lnTo>
                    <a:pt x="100546" y="109149"/>
                  </a:lnTo>
                  <a:lnTo>
                    <a:pt x="100271" y="109109"/>
                  </a:lnTo>
                  <a:lnTo>
                    <a:pt x="99996" y="109083"/>
                  </a:lnTo>
                  <a:lnTo>
                    <a:pt x="99720" y="109083"/>
                  </a:lnTo>
                  <a:lnTo>
                    <a:pt x="99445" y="109096"/>
                  </a:lnTo>
                  <a:lnTo>
                    <a:pt x="99183" y="109135"/>
                  </a:lnTo>
                  <a:lnTo>
                    <a:pt x="98907" y="109188"/>
                  </a:lnTo>
                  <a:lnTo>
                    <a:pt x="98645" y="109253"/>
                  </a:lnTo>
                  <a:lnTo>
                    <a:pt x="98383" y="109345"/>
                  </a:lnTo>
                  <a:lnTo>
                    <a:pt x="98134" y="109450"/>
                  </a:lnTo>
                  <a:lnTo>
                    <a:pt x="97885" y="109581"/>
                  </a:lnTo>
                  <a:lnTo>
                    <a:pt x="97635" y="109726"/>
                  </a:lnTo>
                  <a:lnTo>
                    <a:pt x="97399" y="109883"/>
                  </a:lnTo>
                  <a:lnTo>
                    <a:pt x="97176" y="110053"/>
                  </a:lnTo>
                  <a:lnTo>
                    <a:pt x="96967" y="110250"/>
                  </a:lnTo>
                  <a:lnTo>
                    <a:pt x="96770" y="110447"/>
                  </a:lnTo>
                  <a:lnTo>
                    <a:pt x="96586" y="110657"/>
                  </a:lnTo>
                  <a:lnTo>
                    <a:pt x="96416" y="110879"/>
                  </a:lnTo>
                  <a:lnTo>
                    <a:pt x="96272" y="111102"/>
                  </a:lnTo>
                  <a:lnTo>
                    <a:pt x="96141" y="111338"/>
                  </a:lnTo>
                  <a:lnTo>
                    <a:pt x="96023" y="111587"/>
                  </a:lnTo>
                  <a:lnTo>
                    <a:pt x="95918" y="111837"/>
                  </a:lnTo>
                  <a:lnTo>
                    <a:pt x="95839" y="112099"/>
                  </a:lnTo>
                  <a:lnTo>
                    <a:pt x="95773" y="112374"/>
                  </a:lnTo>
                  <a:lnTo>
                    <a:pt x="95721" y="112636"/>
                  </a:lnTo>
                  <a:lnTo>
                    <a:pt x="95695" y="112912"/>
                  </a:lnTo>
                  <a:lnTo>
                    <a:pt x="95682" y="113200"/>
                  </a:lnTo>
                  <a:lnTo>
                    <a:pt x="95695" y="113476"/>
                  </a:lnTo>
                  <a:lnTo>
                    <a:pt x="95721" y="113764"/>
                  </a:lnTo>
                  <a:lnTo>
                    <a:pt x="95826" y="114603"/>
                  </a:lnTo>
                  <a:lnTo>
                    <a:pt x="95839" y="114761"/>
                  </a:lnTo>
                  <a:lnTo>
                    <a:pt x="95826" y="114918"/>
                  </a:lnTo>
                  <a:lnTo>
                    <a:pt x="95813" y="115049"/>
                  </a:lnTo>
                  <a:lnTo>
                    <a:pt x="95787" y="115180"/>
                  </a:lnTo>
                  <a:lnTo>
                    <a:pt x="95747" y="115311"/>
                  </a:lnTo>
                  <a:lnTo>
                    <a:pt x="95695" y="115416"/>
                  </a:lnTo>
                  <a:lnTo>
                    <a:pt x="95642" y="115521"/>
                  </a:lnTo>
                  <a:lnTo>
                    <a:pt x="95577" y="115613"/>
                  </a:lnTo>
                  <a:lnTo>
                    <a:pt x="95446" y="115783"/>
                  </a:lnTo>
                  <a:lnTo>
                    <a:pt x="95315" y="115901"/>
                  </a:lnTo>
                  <a:lnTo>
                    <a:pt x="95197" y="115993"/>
                  </a:lnTo>
                  <a:lnTo>
                    <a:pt x="95105" y="116059"/>
                  </a:lnTo>
                  <a:lnTo>
                    <a:pt x="95013" y="116111"/>
                  </a:lnTo>
                  <a:lnTo>
                    <a:pt x="94882" y="116164"/>
                  </a:lnTo>
                  <a:lnTo>
                    <a:pt x="94711" y="116229"/>
                  </a:lnTo>
                  <a:lnTo>
                    <a:pt x="94502" y="116269"/>
                  </a:lnTo>
                  <a:lnTo>
                    <a:pt x="94279" y="116269"/>
                  </a:lnTo>
                  <a:lnTo>
                    <a:pt x="94148" y="116256"/>
                  </a:lnTo>
                  <a:lnTo>
                    <a:pt x="94030" y="116242"/>
                  </a:lnTo>
                  <a:lnTo>
                    <a:pt x="93898" y="116203"/>
                  </a:lnTo>
                  <a:lnTo>
                    <a:pt x="93767" y="116151"/>
                  </a:lnTo>
                  <a:lnTo>
                    <a:pt x="93623" y="116085"/>
                  </a:lnTo>
                  <a:lnTo>
                    <a:pt x="93492" y="115993"/>
                  </a:lnTo>
                  <a:lnTo>
                    <a:pt x="92810" y="115508"/>
                  </a:lnTo>
                  <a:lnTo>
                    <a:pt x="92561" y="115351"/>
                  </a:lnTo>
                  <a:lnTo>
                    <a:pt x="92325" y="115207"/>
                  </a:lnTo>
                  <a:lnTo>
                    <a:pt x="92063" y="115089"/>
                  </a:lnTo>
                  <a:lnTo>
                    <a:pt x="91814" y="114984"/>
                  </a:lnTo>
                  <a:lnTo>
                    <a:pt x="91551" y="114892"/>
                  </a:lnTo>
                  <a:lnTo>
                    <a:pt x="91289" y="114826"/>
                  </a:lnTo>
                  <a:lnTo>
                    <a:pt x="91014" y="114774"/>
                  </a:lnTo>
                  <a:lnTo>
                    <a:pt x="90751" y="114748"/>
                  </a:lnTo>
                  <a:lnTo>
                    <a:pt x="90476" y="114721"/>
                  </a:lnTo>
                  <a:lnTo>
                    <a:pt x="90201" y="114734"/>
                  </a:lnTo>
                  <a:lnTo>
                    <a:pt x="89925" y="114761"/>
                  </a:lnTo>
                  <a:lnTo>
                    <a:pt x="89663" y="114800"/>
                  </a:lnTo>
                  <a:lnTo>
                    <a:pt x="89388" y="114852"/>
                  </a:lnTo>
                  <a:lnTo>
                    <a:pt x="89112" y="114931"/>
                  </a:lnTo>
                  <a:lnTo>
                    <a:pt x="88850" y="115036"/>
                  </a:lnTo>
                  <a:lnTo>
                    <a:pt x="88588" y="115141"/>
                  </a:lnTo>
                  <a:lnTo>
                    <a:pt x="88339" y="115285"/>
                  </a:lnTo>
                  <a:lnTo>
                    <a:pt x="88090" y="115429"/>
                  </a:lnTo>
                  <a:lnTo>
                    <a:pt x="87867" y="115587"/>
                  </a:lnTo>
                  <a:lnTo>
                    <a:pt x="87644" y="115757"/>
                  </a:lnTo>
                  <a:lnTo>
                    <a:pt x="87447" y="115954"/>
                  </a:lnTo>
                  <a:lnTo>
                    <a:pt x="87264" y="116151"/>
                  </a:lnTo>
                  <a:lnTo>
                    <a:pt x="87093" y="116360"/>
                  </a:lnTo>
                  <a:lnTo>
                    <a:pt x="86923" y="116583"/>
                  </a:lnTo>
                  <a:lnTo>
                    <a:pt x="86778" y="116806"/>
                  </a:lnTo>
                  <a:lnTo>
                    <a:pt x="86660" y="117055"/>
                  </a:lnTo>
                  <a:lnTo>
                    <a:pt x="86542" y="117305"/>
                  </a:lnTo>
                  <a:lnTo>
                    <a:pt x="86451" y="117567"/>
                  </a:lnTo>
                  <a:lnTo>
                    <a:pt x="86372" y="117829"/>
                  </a:lnTo>
                  <a:lnTo>
                    <a:pt x="86306" y="118104"/>
                  </a:lnTo>
                  <a:lnTo>
                    <a:pt x="86267" y="118380"/>
                  </a:lnTo>
                  <a:lnTo>
                    <a:pt x="86241" y="118668"/>
                  </a:lnTo>
                  <a:lnTo>
                    <a:pt x="86201" y="119507"/>
                  </a:lnTo>
                  <a:lnTo>
                    <a:pt x="86175" y="119665"/>
                  </a:lnTo>
                  <a:lnTo>
                    <a:pt x="86149" y="119809"/>
                  </a:lnTo>
                  <a:lnTo>
                    <a:pt x="86110" y="119953"/>
                  </a:lnTo>
                  <a:lnTo>
                    <a:pt x="86057" y="120071"/>
                  </a:lnTo>
                  <a:lnTo>
                    <a:pt x="85992" y="120189"/>
                  </a:lnTo>
                  <a:lnTo>
                    <a:pt x="85926" y="120294"/>
                  </a:lnTo>
                  <a:lnTo>
                    <a:pt x="85847" y="120386"/>
                  </a:lnTo>
                  <a:lnTo>
                    <a:pt x="85782" y="120465"/>
                  </a:lnTo>
                  <a:lnTo>
                    <a:pt x="85624" y="120596"/>
                  </a:lnTo>
                  <a:lnTo>
                    <a:pt x="85467" y="120701"/>
                  </a:lnTo>
                  <a:lnTo>
                    <a:pt x="85336" y="120766"/>
                  </a:lnTo>
                  <a:lnTo>
                    <a:pt x="85231" y="120819"/>
                  </a:lnTo>
                  <a:lnTo>
                    <a:pt x="85126" y="120845"/>
                  </a:lnTo>
                  <a:lnTo>
                    <a:pt x="84982" y="120884"/>
                  </a:lnTo>
                  <a:lnTo>
                    <a:pt x="84811" y="120910"/>
                  </a:lnTo>
                  <a:lnTo>
                    <a:pt x="84602" y="120910"/>
                  </a:lnTo>
                  <a:lnTo>
                    <a:pt x="84484" y="120897"/>
                  </a:lnTo>
                  <a:lnTo>
                    <a:pt x="84366" y="120871"/>
                  </a:lnTo>
                  <a:lnTo>
                    <a:pt x="84248" y="120845"/>
                  </a:lnTo>
                  <a:lnTo>
                    <a:pt x="84130" y="120792"/>
                  </a:lnTo>
                  <a:lnTo>
                    <a:pt x="84012" y="120740"/>
                  </a:lnTo>
                  <a:lnTo>
                    <a:pt x="83894" y="120661"/>
                  </a:lnTo>
                  <a:lnTo>
                    <a:pt x="83776" y="120570"/>
                  </a:lnTo>
                  <a:lnTo>
                    <a:pt x="83644" y="120465"/>
                  </a:lnTo>
                  <a:lnTo>
                    <a:pt x="83068" y="119861"/>
                  </a:lnTo>
                  <a:lnTo>
                    <a:pt x="82858" y="119665"/>
                  </a:lnTo>
                  <a:lnTo>
                    <a:pt x="82635" y="119481"/>
                  </a:lnTo>
                  <a:lnTo>
                    <a:pt x="82412" y="119311"/>
                  </a:lnTo>
                  <a:lnTo>
                    <a:pt x="82176" y="119166"/>
                  </a:lnTo>
                  <a:lnTo>
                    <a:pt x="81940" y="119035"/>
                  </a:lnTo>
                  <a:lnTo>
                    <a:pt x="81691" y="118917"/>
                  </a:lnTo>
                  <a:lnTo>
                    <a:pt x="81442" y="118826"/>
                  </a:lnTo>
                  <a:lnTo>
                    <a:pt x="81179" y="118734"/>
                  </a:lnTo>
                  <a:lnTo>
                    <a:pt x="80917" y="118681"/>
                  </a:lnTo>
                  <a:lnTo>
                    <a:pt x="80642" y="118629"/>
                  </a:lnTo>
                  <a:lnTo>
                    <a:pt x="80366" y="118603"/>
                  </a:lnTo>
                  <a:lnTo>
                    <a:pt x="79816" y="118603"/>
                  </a:lnTo>
                  <a:lnTo>
                    <a:pt x="79540" y="118642"/>
                  </a:lnTo>
                  <a:lnTo>
                    <a:pt x="79265" y="118681"/>
                  </a:lnTo>
                  <a:lnTo>
                    <a:pt x="78976" y="118747"/>
                  </a:lnTo>
                  <a:lnTo>
                    <a:pt x="78714" y="118839"/>
                  </a:lnTo>
                  <a:lnTo>
                    <a:pt x="78439" y="118944"/>
                  </a:lnTo>
                  <a:lnTo>
                    <a:pt x="78190" y="119062"/>
                  </a:lnTo>
                  <a:lnTo>
                    <a:pt x="77941" y="119193"/>
                  </a:lnTo>
                  <a:lnTo>
                    <a:pt x="77718" y="119337"/>
                  </a:lnTo>
                  <a:lnTo>
                    <a:pt x="77495" y="119494"/>
                  </a:lnTo>
                  <a:lnTo>
                    <a:pt x="77285" y="119678"/>
                  </a:lnTo>
                  <a:lnTo>
                    <a:pt x="77088" y="119861"/>
                  </a:lnTo>
                  <a:lnTo>
                    <a:pt x="76905" y="120071"/>
                  </a:lnTo>
                  <a:lnTo>
                    <a:pt x="76734" y="120281"/>
                  </a:lnTo>
                  <a:lnTo>
                    <a:pt x="76590" y="120504"/>
                  </a:lnTo>
                  <a:lnTo>
                    <a:pt x="76446" y="120740"/>
                  </a:lnTo>
                  <a:lnTo>
                    <a:pt x="76315" y="120989"/>
                  </a:lnTo>
                  <a:lnTo>
                    <a:pt x="76210" y="121251"/>
                  </a:lnTo>
                  <a:lnTo>
                    <a:pt x="76118" y="121514"/>
                  </a:lnTo>
                  <a:lnTo>
                    <a:pt x="76039" y="121789"/>
                  </a:lnTo>
                  <a:lnTo>
                    <a:pt x="75843" y="122615"/>
                  </a:lnTo>
                  <a:lnTo>
                    <a:pt x="75803" y="122772"/>
                  </a:lnTo>
                  <a:lnTo>
                    <a:pt x="75751" y="122904"/>
                  </a:lnTo>
                  <a:lnTo>
                    <a:pt x="75685" y="123035"/>
                  </a:lnTo>
                  <a:lnTo>
                    <a:pt x="75607" y="123153"/>
                  </a:lnTo>
                  <a:lnTo>
                    <a:pt x="75528" y="123244"/>
                  </a:lnTo>
                  <a:lnTo>
                    <a:pt x="75436" y="123336"/>
                  </a:lnTo>
                  <a:lnTo>
                    <a:pt x="75357" y="123415"/>
                  </a:lnTo>
                  <a:lnTo>
                    <a:pt x="75266" y="123480"/>
                  </a:lnTo>
                  <a:lnTo>
                    <a:pt x="75082" y="123585"/>
                  </a:lnTo>
                  <a:lnTo>
                    <a:pt x="74925" y="123664"/>
                  </a:lnTo>
                  <a:lnTo>
                    <a:pt x="74781" y="123703"/>
                  </a:lnTo>
                  <a:lnTo>
                    <a:pt x="74676" y="123730"/>
                  </a:lnTo>
                  <a:lnTo>
                    <a:pt x="74558" y="123743"/>
                  </a:lnTo>
                  <a:lnTo>
                    <a:pt x="74413" y="123756"/>
                  </a:lnTo>
                  <a:lnTo>
                    <a:pt x="74230" y="123743"/>
                  </a:lnTo>
                  <a:lnTo>
                    <a:pt x="74020" y="123703"/>
                  </a:lnTo>
                  <a:lnTo>
                    <a:pt x="73915" y="123677"/>
                  </a:lnTo>
                  <a:lnTo>
                    <a:pt x="73810" y="123638"/>
                  </a:lnTo>
                  <a:lnTo>
                    <a:pt x="73692" y="123585"/>
                  </a:lnTo>
                  <a:lnTo>
                    <a:pt x="73587" y="123520"/>
                  </a:lnTo>
                  <a:lnTo>
                    <a:pt x="73482" y="123441"/>
                  </a:lnTo>
                  <a:lnTo>
                    <a:pt x="73377" y="123336"/>
                  </a:lnTo>
                  <a:lnTo>
                    <a:pt x="73273" y="123231"/>
                  </a:lnTo>
                  <a:lnTo>
                    <a:pt x="73168" y="123100"/>
                  </a:lnTo>
                  <a:lnTo>
                    <a:pt x="72709" y="122405"/>
                  </a:lnTo>
                  <a:lnTo>
                    <a:pt x="72538" y="122169"/>
                  </a:lnTo>
                  <a:lnTo>
                    <a:pt x="72355" y="121946"/>
                  </a:lnTo>
                  <a:lnTo>
                    <a:pt x="72158" y="121750"/>
                  </a:lnTo>
                  <a:lnTo>
                    <a:pt x="71961" y="121566"/>
                  </a:lnTo>
                  <a:lnTo>
                    <a:pt x="71738" y="121382"/>
                  </a:lnTo>
                  <a:lnTo>
                    <a:pt x="71516" y="121225"/>
                  </a:lnTo>
                  <a:lnTo>
                    <a:pt x="71280" y="121094"/>
                  </a:lnTo>
                  <a:lnTo>
                    <a:pt x="71043" y="120963"/>
                  </a:lnTo>
                  <a:lnTo>
                    <a:pt x="70794" y="120858"/>
                  </a:lnTo>
                  <a:lnTo>
                    <a:pt x="70532" y="120766"/>
                  </a:lnTo>
                  <a:lnTo>
                    <a:pt x="70270" y="120688"/>
                  </a:lnTo>
                  <a:lnTo>
                    <a:pt x="70008" y="120635"/>
                  </a:lnTo>
                  <a:lnTo>
                    <a:pt x="69732" y="120596"/>
                  </a:lnTo>
                  <a:lnTo>
                    <a:pt x="69457" y="120570"/>
                  </a:lnTo>
                  <a:lnTo>
                    <a:pt x="69168" y="120570"/>
                  </a:lnTo>
                  <a:lnTo>
                    <a:pt x="68880" y="120583"/>
                  </a:lnTo>
                  <a:lnTo>
                    <a:pt x="68605" y="120622"/>
                  </a:lnTo>
                  <a:lnTo>
                    <a:pt x="68316" y="120674"/>
                  </a:lnTo>
                  <a:lnTo>
                    <a:pt x="68054" y="120740"/>
                  </a:lnTo>
                  <a:lnTo>
                    <a:pt x="67792" y="120832"/>
                  </a:lnTo>
                  <a:lnTo>
                    <a:pt x="67529" y="120937"/>
                  </a:lnTo>
                  <a:lnTo>
                    <a:pt x="67280" y="121055"/>
                  </a:lnTo>
                  <a:lnTo>
                    <a:pt x="67044" y="121186"/>
                  </a:lnTo>
                  <a:lnTo>
                    <a:pt x="66821" y="121343"/>
                  </a:lnTo>
                  <a:lnTo>
                    <a:pt x="66611" y="121514"/>
                  </a:lnTo>
                  <a:lnTo>
                    <a:pt x="66402" y="121697"/>
                  </a:lnTo>
                  <a:lnTo>
                    <a:pt x="66205" y="121881"/>
                  </a:lnTo>
                  <a:lnTo>
                    <a:pt x="66035" y="122091"/>
                  </a:lnTo>
                  <a:lnTo>
                    <a:pt x="65864" y="122313"/>
                  </a:lnTo>
                  <a:lnTo>
                    <a:pt x="65707" y="122549"/>
                  </a:lnTo>
                  <a:lnTo>
                    <a:pt x="65576" y="122799"/>
                  </a:lnTo>
                  <a:lnTo>
                    <a:pt x="65444" y="123048"/>
                  </a:lnTo>
                  <a:lnTo>
                    <a:pt x="65117" y="123821"/>
                  </a:lnTo>
                  <a:lnTo>
                    <a:pt x="65038" y="123966"/>
                  </a:lnTo>
                  <a:lnTo>
                    <a:pt x="64959" y="124097"/>
                  </a:lnTo>
                  <a:lnTo>
                    <a:pt x="64868" y="124215"/>
                  </a:lnTo>
                  <a:lnTo>
                    <a:pt x="64776" y="124307"/>
                  </a:lnTo>
                  <a:lnTo>
                    <a:pt x="64684" y="124398"/>
                  </a:lnTo>
                  <a:lnTo>
                    <a:pt x="64579" y="124464"/>
                  </a:lnTo>
                  <a:lnTo>
                    <a:pt x="64487" y="124529"/>
                  </a:lnTo>
                  <a:lnTo>
                    <a:pt x="64382" y="124582"/>
                  </a:lnTo>
                  <a:lnTo>
                    <a:pt x="64186" y="124647"/>
                  </a:lnTo>
                  <a:lnTo>
                    <a:pt x="64015" y="124687"/>
                  </a:lnTo>
                  <a:lnTo>
                    <a:pt x="63858" y="124713"/>
                  </a:lnTo>
                  <a:lnTo>
                    <a:pt x="63648" y="124713"/>
                  </a:lnTo>
                  <a:lnTo>
                    <a:pt x="63491" y="124687"/>
                  </a:lnTo>
                  <a:lnTo>
                    <a:pt x="63320" y="124647"/>
                  </a:lnTo>
                  <a:lnTo>
                    <a:pt x="63124" y="124582"/>
                  </a:lnTo>
                  <a:lnTo>
                    <a:pt x="63019" y="124529"/>
                  </a:lnTo>
                  <a:lnTo>
                    <a:pt x="62927" y="124464"/>
                  </a:lnTo>
                  <a:lnTo>
                    <a:pt x="62822" y="124398"/>
                  </a:lnTo>
                  <a:lnTo>
                    <a:pt x="62730" y="124307"/>
                  </a:lnTo>
                  <a:lnTo>
                    <a:pt x="62638" y="124215"/>
                  </a:lnTo>
                  <a:lnTo>
                    <a:pt x="62547" y="124097"/>
                  </a:lnTo>
                  <a:lnTo>
                    <a:pt x="62468" y="123966"/>
                  </a:lnTo>
                  <a:lnTo>
                    <a:pt x="62389" y="123821"/>
                  </a:lnTo>
                  <a:lnTo>
                    <a:pt x="62048" y="123048"/>
                  </a:lnTo>
                  <a:lnTo>
                    <a:pt x="61930" y="122799"/>
                  </a:lnTo>
                  <a:lnTo>
                    <a:pt x="61786" y="122549"/>
                  </a:lnTo>
                  <a:lnTo>
                    <a:pt x="61642" y="122313"/>
                  </a:lnTo>
                  <a:lnTo>
                    <a:pt x="61471" y="122091"/>
                  </a:lnTo>
                  <a:lnTo>
                    <a:pt x="61288" y="121881"/>
                  </a:lnTo>
                  <a:lnTo>
                    <a:pt x="61104" y="121684"/>
                  </a:lnTo>
                  <a:lnTo>
                    <a:pt x="60894" y="121514"/>
                  </a:lnTo>
                  <a:lnTo>
                    <a:pt x="60685" y="121343"/>
                  </a:lnTo>
                  <a:lnTo>
                    <a:pt x="60449" y="121186"/>
                  </a:lnTo>
                  <a:lnTo>
                    <a:pt x="60213" y="121055"/>
                  </a:lnTo>
                  <a:lnTo>
                    <a:pt x="59977" y="120937"/>
                  </a:lnTo>
                  <a:lnTo>
                    <a:pt x="59714" y="120832"/>
                  </a:lnTo>
                  <a:lnTo>
                    <a:pt x="59452" y="120740"/>
                  </a:lnTo>
                  <a:lnTo>
                    <a:pt x="59177" y="120674"/>
                  </a:lnTo>
                  <a:lnTo>
                    <a:pt x="58901" y="120622"/>
                  </a:lnTo>
                  <a:lnTo>
                    <a:pt x="58626" y="120583"/>
                  </a:lnTo>
                  <a:lnTo>
                    <a:pt x="58429" y="120570"/>
                  </a:lnTo>
                  <a:lnTo>
                    <a:pt x="57970" y="120570"/>
                  </a:lnTo>
                  <a:lnTo>
                    <a:pt x="57721" y="120596"/>
                  </a:lnTo>
                  <a:lnTo>
                    <a:pt x="57472" y="120635"/>
                  </a:lnTo>
                  <a:lnTo>
                    <a:pt x="57223" y="120688"/>
                  </a:lnTo>
                  <a:lnTo>
                    <a:pt x="56987" y="120753"/>
                  </a:lnTo>
                  <a:lnTo>
                    <a:pt x="56751" y="120845"/>
                  </a:lnTo>
                  <a:lnTo>
                    <a:pt x="56515" y="120937"/>
                  </a:lnTo>
                  <a:lnTo>
                    <a:pt x="56292" y="121042"/>
                  </a:lnTo>
                  <a:lnTo>
                    <a:pt x="56082" y="121173"/>
                  </a:lnTo>
                  <a:lnTo>
                    <a:pt x="55872" y="121304"/>
                  </a:lnTo>
                  <a:lnTo>
                    <a:pt x="55663" y="121461"/>
                  </a:lnTo>
                  <a:lnTo>
                    <a:pt x="55479" y="121619"/>
                  </a:lnTo>
                  <a:lnTo>
                    <a:pt x="55295" y="121802"/>
                  </a:lnTo>
                  <a:lnTo>
                    <a:pt x="55112" y="121986"/>
                  </a:lnTo>
                  <a:lnTo>
                    <a:pt x="54955" y="122182"/>
                  </a:lnTo>
                  <a:lnTo>
                    <a:pt x="54797" y="122405"/>
                  </a:lnTo>
                  <a:lnTo>
                    <a:pt x="54325" y="123100"/>
                  </a:lnTo>
                  <a:lnTo>
                    <a:pt x="54233" y="123231"/>
                  </a:lnTo>
                  <a:lnTo>
                    <a:pt x="54128" y="123336"/>
                  </a:lnTo>
                  <a:lnTo>
                    <a:pt x="54024" y="123441"/>
                  </a:lnTo>
                  <a:lnTo>
                    <a:pt x="53919" y="123520"/>
                  </a:lnTo>
                  <a:lnTo>
                    <a:pt x="53801" y="123585"/>
                  </a:lnTo>
                  <a:lnTo>
                    <a:pt x="53696" y="123638"/>
                  </a:lnTo>
                  <a:lnTo>
                    <a:pt x="53591" y="123677"/>
                  </a:lnTo>
                  <a:lnTo>
                    <a:pt x="53473" y="123703"/>
                  </a:lnTo>
                  <a:lnTo>
                    <a:pt x="53276" y="123743"/>
                  </a:lnTo>
                  <a:lnTo>
                    <a:pt x="53093" y="123756"/>
                  </a:lnTo>
                  <a:lnTo>
                    <a:pt x="52948" y="123743"/>
                  </a:lnTo>
                  <a:lnTo>
                    <a:pt x="52830" y="123730"/>
                  </a:lnTo>
                  <a:lnTo>
                    <a:pt x="52725" y="123703"/>
                  </a:lnTo>
                  <a:lnTo>
                    <a:pt x="52581" y="123664"/>
                  </a:lnTo>
                  <a:lnTo>
                    <a:pt x="52424" y="123585"/>
                  </a:lnTo>
                  <a:lnTo>
                    <a:pt x="52240" y="123480"/>
                  </a:lnTo>
                  <a:lnTo>
                    <a:pt x="52149" y="123415"/>
                  </a:lnTo>
                  <a:lnTo>
                    <a:pt x="52057" y="123336"/>
                  </a:lnTo>
                  <a:lnTo>
                    <a:pt x="51978" y="123244"/>
                  </a:lnTo>
                  <a:lnTo>
                    <a:pt x="51899" y="123153"/>
                  </a:lnTo>
                  <a:lnTo>
                    <a:pt x="51821" y="123035"/>
                  </a:lnTo>
                  <a:lnTo>
                    <a:pt x="51755" y="122917"/>
                  </a:lnTo>
                  <a:lnTo>
                    <a:pt x="51703" y="122772"/>
                  </a:lnTo>
                  <a:lnTo>
                    <a:pt x="51650" y="122615"/>
                  </a:lnTo>
                  <a:lnTo>
                    <a:pt x="51467" y="121789"/>
                  </a:lnTo>
                  <a:lnTo>
                    <a:pt x="51388" y="121514"/>
                  </a:lnTo>
                  <a:lnTo>
                    <a:pt x="51296" y="121251"/>
                  </a:lnTo>
                  <a:lnTo>
                    <a:pt x="51178" y="120989"/>
                  </a:lnTo>
                  <a:lnTo>
                    <a:pt x="51060" y="120740"/>
                  </a:lnTo>
                  <a:lnTo>
                    <a:pt x="50916" y="120504"/>
                  </a:lnTo>
                  <a:lnTo>
                    <a:pt x="50759" y="120281"/>
                  </a:lnTo>
                  <a:lnTo>
                    <a:pt x="50601" y="120071"/>
                  </a:lnTo>
                  <a:lnTo>
                    <a:pt x="50418" y="119861"/>
                  </a:lnTo>
                  <a:lnTo>
                    <a:pt x="50221" y="119678"/>
                  </a:lnTo>
                  <a:lnTo>
                    <a:pt x="50011" y="119494"/>
                  </a:lnTo>
                  <a:lnTo>
                    <a:pt x="49788" y="119337"/>
                  </a:lnTo>
                  <a:lnTo>
                    <a:pt x="49552" y="119193"/>
                  </a:lnTo>
                  <a:lnTo>
                    <a:pt x="49316" y="119062"/>
                  </a:lnTo>
                  <a:lnTo>
                    <a:pt x="49054" y="118944"/>
                  </a:lnTo>
                  <a:lnTo>
                    <a:pt x="48792" y="118839"/>
                  </a:lnTo>
                  <a:lnTo>
                    <a:pt x="48516" y="118747"/>
                  </a:lnTo>
                  <a:lnTo>
                    <a:pt x="48241" y="118681"/>
                  </a:lnTo>
                  <a:lnTo>
                    <a:pt x="47966" y="118642"/>
                  </a:lnTo>
                  <a:lnTo>
                    <a:pt x="47690" y="118603"/>
                  </a:lnTo>
                  <a:lnTo>
                    <a:pt x="47140" y="118603"/>
                  </a:lnTo>
                  <a:lnTo>
                    <a:pt x="46864" y="118629"/>
                  </a:lnTo>
                  <a:lnTo>
                    <a:pt x="46589" y="118681"/>
                  </a:lnTo>
                  <a:lnTo>
                    <a:pt x="46327" y="118734"/>
                  </a:lnTo>
                  <a:lnTo>
                    <a:pt x="46064" y="118826"/>
                  </a:lnTo>
                  <a:lnTo>
                    <a:pt x="45815" y="118917"/>
                  </a:lnTo>
                  <a:lnTo>
                    <a:pt x="45566" y="119035"/>
                  </a:lnTo>
                  <a:lnTo>
                    <a:pt x="45317" y="119166"/>
                  </a:lnTo>
                  <a:lnTo>
                    <a:pt x="45094" y="119311"/>
                  </a:lnTo>
                  <a:lnTo>
                    <a:pt x="44858" y="119481"/>
                  </a:lnTo>
                  <a:lnTo>
                    <a:pt x="44648" y="119665"/>
                  </a:lnTo>
                  <a:lnTo>
                    <a:pt x="44438" y="119861"/>
                  </a:lnTo>
                  <a:lnTo>
                    <a:pt x="43848" y="120465"/>
                  </a:lnTo>
                  <a:lnTo>
                    <a:pt x="43730" y="120570"/>
                  </a:lnTo>
                  <a:lnTo>
                    <a:pt x="43612" y="120661"/>
                  </a:lnTo>
                  <a:lnTo>
                    <a:pt x="43494" y="120740"/>
                  </a:lnTo>
                  <a:lnTo>
                    <a:pt x="43376" y="120792"/>
                  </a:lnTo>
                  <a:lnTo>
                    <a:pt x="43245" y="120845"/>
                  </a:lnTo>
                  <a:lnTo>
                    <a:pt x="43127" y="120871"/>
                  </a:lnTo>
                  <a:lnTo>
                    <a:pt x="43022" y="120897"/>
                  </a:lnTo>
                  <a:lnTo>
                    <a:pt x="42904" y="120910"/>
                  </a:lnTo>
                  <a:lnTo>
                    <a:pt x="42694" y="120910"/>
                  </a:lnTo>
                  <a:lnTo>
                    <a:pt x="42511" y="120884"/>
                  </a:lnTo>
                  <a:lnTo>
                    <a:pt x="42367" y="120845"/>
                  </a:lnTo>
                  <a:lnTo>
                    <a:pt x="42275" y="120819"/>
                  </a:lnTo>
                  <a:lnTo>
                    <a:pt x="42170" y="120766"/>
                  </a:lnTo>
                  <a:lnTo>
                    <a:pt x="42039" y="120701"/>
                  </a:lnTo>
                  <a:lnTo>
                    <a:pt x="41882" y="120596"/>
                  </a:lnTo>
                  <a:lnTo>
                    <a:pt x="41724" y="120465"/>
                  </a:lnTo>
                  <a:lnTo>
                    <a:pt x="41645" y="120386"/>
                  </a:lnTo>
                  <a:lnTo>
                    <a:pt x="41580" y="120294"/>
                  </a:lnTo>
                  <a:lnTo>
                    <a:pt x="41514" y="120189"/>
                  </a:lnTo>
                  <a:lnTo>
                    <a:pt x="41449" y="120071"/>
                  </a:lnTo>
                  <a:lnTo>
                    <a:pt x="41396" y="119953"/>
                  </a:lnTo>
                  <a:lnTo>
                    <a:pt x="41357" y="119809"/>
                  </a:lnTo>
                  <a:lnTo>
                    <a:pt x="41331" y="119665"/>
                  </a:lnTo>
                  <a:lnTo>
                    <a:pt x="41305" y="119507"/>
                  </a:lnTo>
                  <a:lnTo>
                    <a:pt x="41265" y="118668"/>
                  </a:lnTo>
                  <a:lnTo>
                    <a:pt x="41239" y="118380"/>
                  </a:lnTo>
                  <a:lnTo>
                    <a:pt x="41200" y="118104"/>
                  </a:lnTo>
                  <a:lnTo>
                    <a:pt x="41134" y="117829"/>
                  </a:lnTo>
                  <a:lnTo>
                    <a:pt x="41055" y="117567"/>
                  </a:lnTo>
                  <a:lnTo>
                    <a:pt x="40964" y="117305"/>
                  </a:lnTo>
                  <a:lnTo>
                    <a:pt x="40846" y="117055"/>
                  </a:lnTo>
                  <a:lnTo>
                    <a:pt x="40715" y="116806"/>
                  </a:lnTo>
                  <a:lnTo>
                    <a:pt x="40570" y="116583"/>
                  </a:lnTo>
                  <a:lnTo>
                    <a:pt x="40413" y="116360"/>
                  </a:lnTo>
                  <a:lnTo>
                    <a:pt x="40242" y="116151"/>
                  </a:lnTo>
                  <a:lnTo>
                    <a:pt x="40059" y="115954"/>
                  </a:lnTo>
                  <a:lnTo>
                    <a:pt x="39849" y="115757"/>
                  </a:lnTo>
                  <a:lnTo>
                    <a:pt x="39639" y="115587"/>
                  </a:lnTo>
                  <a:lnTo>
                    <a:pt x="39403" y="115429"/>
                  </a:lnTo>
                  <a:lnTo>
                    <a:pt x="39167" y="115285"/>
                  </a:lnTo>
                  <a:lnTo>
                    <a:pt x="38918" y="115141"/>
                  </a:lnTo>
                  <a:lnTo>
                    <a:pt x="38656" y="115036"/>
                  </a:lnTo>
                  <a:lnTo>
                    <a:pt x="38381" y="114931"/>
                  </a:lnTo>
                  <a:lnTo>
                    <a:pt x="38118" y="114852"/>
                  </a:lnTo>
                  <a:lnTo>
                    <a:pt x="37843" y="114800"/>
                  </a:lnTo>
                  <a:lnTo>
                    <a:pt x="37581" y="114748"/>
                  </a:lnTo>
                  <a:lnTo>
                    <a:pt x="37305" y="114734"/>
                  </a:lnTo>
                  <a:lnTo>
                    <a:pt x="37030" y="114721"/>
                  </a:lnTo>
                  <a:lnTo>
                    <a:pt x="36755" y="114734"/>
                  </a:lnTo>
                  <a:lnTo>
                    <a:pt x="36492" y="114774"/>
                  </a:lnTo>
                  <a:lnTo>
                    <a:pt x="36217" y="114826"/>
                  </a:lnTo>
                  <a:lnTo>
                    <a:pt x="35955" y="114892"/>
                  </a:lnTo>
                  <a:lnTo>
                    <a:pt x="35692" y="114984"/>
                  </a:lnTo>
                  <a:lnTo>
                    <a:pt x="35430" y="115089"/>
                  </a:lnTo>
                  <a:lnTo>
                    <a:pt x="35181" y="115207"/>
                  </a:lnTo>
                  <a:lnTo>
                    <a:pt x="34932" y="115351"/>
                  </a:lnTo>
                  <a:lnTo>
                    <a:pt x="34696" y="115508"/>
                  </a:lnTo>
                  <a:lnTo>
                    <a:pt x="34014" y="115993"/>
                  </a:lnTo>
                  <a:lnTo>
                    <a:pt x="33883" y="116085"/>
                  </a:lnTo>
                  <a:lnTo>
                    <a:pt x="33739" y="116151"/>
                  </a:lnTo>
                  <a:lnTo>
                    <a:pt x="33608" y="116203"/>
                  </a:lnTo>
                  <a:lnTo>
                    <a:pt x="33476" y="116242"/>
                  </a:lnTo>
                  <a:lnTo>
                    <a:pt x="33358" y="116256"/>
                  </a:lnTo>
                  <a:lnTo>
                    <a:pt x="33227" y="116269"/>
                  </a:lnTo>
                  <a:lnTo>
                    <a:pt x="33004" y="116269"/>
                  </a:lnTo>
                  <a:lnTo>
                    <a:pt x="32795" y="116229"/>
                  </a:lnTo>
                  <a:lnTo>
                    <a:pt x="32624" y="116164"/>
                  </a:lnTo>
                  <a:lnTo>
                    <a:pt x="32493" y="116111"/>
                  </a:lnTo>
                  <a:lnTo>
                    <a:pt x="32388" y="116059"/>
                  </a:lnTo>
                  <a:lnTo>
                    <a:pt x="32296" y="115993"/>
                  </a:lnTo>
                  <a:lnTo>
                    <a:pt x="32178" y="115901"/>
                  </a:lnTo>
                  <a:lnTo>
                    <a:pt x="32047" y="115783"/>
                  </a:lnTo>
                  <a:lnTo>
                    <a:pt x="31916" y="115613"/>
                  </a:lnTo>
                  <a:lnTo>
                    <a:pt x="31864" y="115521"/>
                  </a:lnTo>
                  <a:lnTo>
                    <a:pt x="31811" y="115416"/>
                  </a:lnTo>
                  <a:lnTo>
                    <a:pt x="31759" y="115311"/>
                  </a:lnTo>
                  <a:lnTo>
                    <a:pt x="31719" y="115180"/>
                  </a:lnTo>
                  <a:lnTo>
                    <a:pt x="31693" y="115049"/>
                  </a:lnTo>
                  <a:lnTo>
                    <a:pt x="31667" y="114905"/>
                  </a:lnTo>
                  <a:lnTo>
                    <a:pt x="31667" y="114761"/>
                  </a:lnTo>
                  <a:lnTo>
                    <a:pt x="31680" y="114603"/>
                  </a:lnTo>
                  <a:lnTo>
                    <a:pt x="31785" y="113764"/>
                  </a:lnTo>
                  <a:lnTo>
                    <a:pt x="31811" y="113476"/>
                  </a:lnTo>
                  <a:lnTo>
                    <a:pt x="31824" y="113200"/>
                  </a:lnTo>
                  <a:lnTo>
                    <a:pt x="31811" y="112912"/>
                  </a:lnTo>
                  <a:lnTo>
                    <a:pt x="31772" y="112636"/>
                  </a:lnTo>
                  <a:lnTo>
                    <a:pt x="31733" y="112374"/>
                  </a:lnTo>
                  <a:lnTo>
                    <a:pt x="31667" y="112099"/>
                  </a:lnTo>
                  <a:lnTo>
                    <a:pt x="31588" y="111837"/>
                  </a:lnTo>
                  <a:lnTo>
                    <a:pt x="31483" y="111587"/>
                  </a:lnTo>
                  <a:lnTo>
                    <a:pt x="31365" y="111338"/>
                  </a:lnTo>
                  <a:lnTo>
                    <a:pt x="31234" y="111102"/>
                  </a:lnTo>
                  <a:lnTo>
                    <a:pt x="31077" y="110879"/>
                  </a:lnTo>
                  <a:lnTo>
                    <a:pt x="30920" y="110657"/>
                  </a:lnTo>
                  <a:lnTo>
                    <a:pt x="30736" y="110447"/>
                  </a:lnTo>
                  <a:lnTo>
                    <a:pt x="30539" y="110250"/>
                  </a:lnTo>
                  <a:lnTo>
                    <a:pt x="30329" y="110053"/>
                  </a:lnTo>
                  <a:lnTo>
                    <a:pt x="30107" y="109883"/>
                  </a:lnTo>
                  <a:lnTo>
                    <a:pt x="29871" y="109726"/>
                  </a:lnTo>
                  <a:lnTo>
                    <a:pt x="29621" y="109581"/>
                  </a:lnTo>
                  <a:lnTo>
                    <a:pt x="29372" y="109450"/>
                  </a:lnTo>
                  <a:lnTo>
                    <a:pt x="29110" y="109345"/>
                  </a:lnTo>
                  <a:lnTo>
                    <a:pt x="28861" y="109253"/>
                  </a:lnTo>
                  <a:lnTo>
                    <a:pt x="28586" y="109188"/>
                  </a:lnTo>
                  <a:lnTo>
                    <a:pt x="28323" y="109135"/>
                  </a:lnTo>
                  <a:lnTo>
                    <a:pt x="28048" y="109096"/>
                  </a:lnTo>
                  <a:lnTo>
                    <a:pt x="27786" y="109083"/>
                  </a:lnTo>
                  <a:lnTo>
                    <a:pt x="27510" y="109083"/>
                  </a:lnTo>
                  <a:lnTo>
                    <a:pt x="27235" y="109109"/>
                  </a:lnTo>
                  <a:lnTo>
                    <a:pt x="26960" y="109149"/>
                  </a:lnTo>
                  <a:lnTo>
                    <a:pt x="26697" y="109201"/>
                  </a:lnTo>
                  <a:lnTo>
                    <a:pt x="26422" y="109280"/>
                  </a:lnTo>
                  <a:lnTo>
                    <a:pt x="26160" y="109371"/>
                  </a:lnTo>
                  <a:lnTo>
                    <a:pt x="25898" y="109476"/>
                  </a:lnTo>
                  <a:lnTo>
                    <a:pt x="25137" y="109844"/>
                  </a:lnTo>
                  <a:lnTo>
                    <a:pt x="24980" y="109896"/>
                  </a:lnTo>
                  <a:lnTo>
                    <a:pt x="24835" y="109948"/>
                  </a:lnTo>
                  <a:lnTo>
                    <a:pt x="24691" y="109975"/>
                  </a:lnTo>
                  <a:lnTo>
                    <a:pt x="24560" y="109988"/>
                  </a:lnTo>
                  <a:lnTo>
                    <a:pt x="24429" y="109988"/>
                  </a:lnTo>
                  <a:lnTo>
                    <a:pt x="24311" y="109975"/>
                  </a:lnTo>
                  <a:lnTo>
                    <a:pt x="24193" y="109962"/>
                  </a:lnTo>
                  <a:lnTo>
                    <a:pt x="24088" y="109922"/>
                  </a:lnTo>
                  <a:lnTo>
                    <a:pt x="23891" y="109857"/>
                  </a:lnTo>
                  <a:lnTo>
                    <a:pt x="23734" y="109765"/>
                  </a:lnTo>
                  <a:lnTo>
                    <a:pt x="23616" y="109686"/>
                  </a:lnTo>
                  <a:lnTo>
                    <a:pt x="23524" y="109608"/>
                  </a:lnTo>
                  <a:lnTo>
                    <a:pt x="23445" y="109542"/>
                  </a:lnTo>
                  <a:lnTo>
                    <a:pt x="23341" y="109424"/>
                  </a:lnTo>
                  <a:lnTo>
                    <a:pt x="23236" y="109280"/>
                  </a:lnTo>
                  <a:lnTo>
                    <a:pt x="23144" y="109096"/>
                  </a:lnTo>
                  <a:lnTo>
                    <a:pt x="23091" y="108991"/>
                  </a:lnTo>
                  <a:lnTo>
                    <a:pt x="23065" y="108886"/>
                  </a:lnTo>
                  <a:lnTo>
                    <a:pt x="23039" y="108768"/>
                  </a:lnTo>
                  <a:lnTo>
                    <a:pt x="23013" y="108637"/>
                  </a:lnTo>
                  <a:lnTo>
                    <a:pt x="23013" y="108506"/>
                  </a:lnTo>
                  <a:lnTo>
                    <a:pt x="23026" y="108362"/>
                  </a:lnTo>
                  <a:lnTo>
                    <a:pt x="23039" y="108204"/>
                  </a:lnTo>
                  <a:lnTo>
                    <a:pt x="23091" y="108047"/>
                  </a:lnTo>
                  <a:lnTo>
                    <a:pt x="23341" y="107247"/>
                  </a:lnTo>
                  <a:lnTo>
                    <a:pt x="23419" y="106972"/>
                  </a:lnTo>
                  <a:lnTo>
                    <a:pt x="23472" y="106697"/>
                  </a:lnTo>
                  <a:lnTo>
                    <a:pt x="23511" y="106421"/>
                  </a:lnTo>
                  <a:lnTo>
                    <a:pt x="23524" y="106146"/>
                  </a:lnTo>
                  <a:lnTo>
                    <a:pt x="23537" y="105870"/>
                  </a:lnTo>
                  <a:lnTo>
                    <a:pt x="23511" y="105595"/>
                  </a:lnTo>
                  <a:lnTo>
                    <a:pt x="23485" y="105320"/>
                  </a:lnTo>
                  <a:lnTo>
                    <a:pt x="23432" y="105057"/>
                  </a:lnTo>
                  <a:lnTo>
                    <a:pt x="23354" y="104795"/>
                  </a:lnTo>
                  <a:lnTo>
                    <a:pt x="23262" y="104533"/>
                  </a:lnTo>
                  <a:lnTo>
                    <a:pt x="23157" y="104284"/>
                  </a:lnTo>
                  <a:lnTo>
                    <a:pt x="23039" y="104035"/>
                  </a:lnTo>
                  <a:lnTo>
                    <a:pt x="22895" y="103799"/>
                  </a:lnTo>
                  <a:lnTo>
                    <a:pt x="22737" y="103563"/>
                  </a:lnTo>
                  <a:lnTo>
                    <a:pt x="22567" y="103340"/>
                  </a:lnTo>
                  <a:lnTo>
                    <a:pt x="22370" y="103130"/>
                  </a:lnTo>
                  <a:lnTo>
                    <a:pt x="22174" y="102933"/>
                  </a:lnTo>
                  <a:lnTo>
                    <a:pt x="21951" y="102750"/>
                  </a:lnTo>
                  <a:lnTo>
                    <a:pt x="21728" y="102579"/>
                  </a:lnTo>
                  <a:lnTo>
                    <a:pt x="21505" y="102422"/>
                  </a:lnTo>
                  <a:lnTo>
                    <a:pt x="21256" y="102291"/>
                  </a:lnTo>
                  <a:lnTo>
                    <a:pt x="21007" y="102173"/>
                  </a:lnTo>
                  <a:lnTo>
                    <a:pt x="20757" y="102081"/>
                  </a:lnTo>
                  <a:lnTo>
                    <a:pt x="20495" y="101989"/>
                  </a:lnTo>
                  <a:lnTo>
                    <a:pt x="20233" y="101924"/>
                  </a:lnTo>
                  <a:lnTo>
                    <a:pt x="19971" y="101884"/>
                  </a:lnTo>
                  <a:lnTo>
                    <a:pt x="19695" y="101845"/>
                  </a:lnTo>
                  <a:lnTo>
                    <a:pt x="19145" y="101845"/>
                  </a:lnTo>
                  <a:lnTo>
                    <a:pt x="18856" y="101871"/>
                  </a:lnTo>
                  <a:lnTo>
                    <a:pt x="18581" y="101924"/>
                  </a:lnTo>
                  <a:lnTo>
                    <a:pt x="18305" y="101989"/>
                  </a:lnTo>
                  <a:lnTo>
                    <a:pt x="17492" y="102199"/>
                  </a:lnTo>
                  <a:lnTo>
                    <a:pt x="17335" y="102238"/>
                  </a:lnTo>
                  <a:lnTo>
                    <a:pt x="17178" y="102251"/>
                  </a:lnTo>
                  <a:lnTo>
                    <a:pt x="17034" y="102251"/>
                  </a:lnTo>
                  <a:lnTo>
                    <a:pt x="16902" y="102238"/>
                  </a:lnTo>
                  <a:lnTo>
                    <a:pt x="16771" y="102225"/>
                  </a:lnTo>
                  <a:lnTo>
                    <a:pt x="16653" y="102186"/>
                  </a:lnTo>
                  <a:lnTo>
                    <a:pt x="16548" y="102147"/>
                  </a:lnTo>
                  <a:lnTo>
                    <a:pt x="16443" y="102094"/>
                  </a:lnTo>
                  <a:lnTo>
                    <a:pt x="16273" y="101989"/>
                  </a:lnTo>
                  <a:lnTo>
                    <a:pt x="16129" y="101884"/>
                  </a:lnTo>
                  <a:lnTo>
                    <a:pt x="16024" y="101779"/>
                  </a:lnTo>
                  <a:lnTo>
                    <a:pt x="15945" y="101688"/>
                  </a:lnTo>
                  <a:lnTo>
                    <a:pt x="15880" y="101609"/>
                  </a:lnTo>
                  <a:lnTo>
                    <a:pt x="15801" y="101478"/>
                  </a:lnTo>
                  <a:lnTo>
                    <a:pt x="15722" y="101307"/>
                  </a:lnTo>
                  <a:lnTo>
                    <a:pt x="15657" y="101111"/>
                  </a:lnTo>
                  <a:lnTo>
                    <a:pt x="15644" y="101006"/>
                  </a:lnTo>
                  <a:lnTo>
                    <a:pt x="15617" y="100888"/>
                  </a:lnTo>
                  <a:lnTo>
                    <a:pt x="15617" y="100770"/>
                  </a:lnTo>
                  <a:lnTo>
                    <a:pt x="15617" y="100639"/>
                  </a:lnTo>
                  <a:lnTo>
                    <a:pt x="15644" y="100507"/>
                  </a:lnTo>
                  <a:lnTo>
                    <a:pt x="15683" y="100363"/>
                  </a:lnTo>
                  <a:lnTo>
                    <a:pt x="15722" y="100219"/>
                  </a:lnTo>
                  <a:lnTo>
                    <a:pt x="15801" y="100075"/>
                  </a:lnTo>
                  <a:lnTo>
                    <a:pt x="16181" y="99327"/>
                  </a:lnTo>
                  <a:lnTo>
                    <a:pt x="16312" y="99078"/>
                  </a:lnTo>
                  <a:lnTo>
                    <a:pt x="16417" y="98816"/>
                  </a:lnTo>
                  <a:lnTo>
                    <a:pt x="16509" y="98541"/>
                  </a:lnTo>
                  <a:lnTo>
                    <a:pt x="16575" y="98278"/>
                  </a:lnTo>
                  <a:lnTo>
                    <a:pt x="16627" y="98003"/>
                  </a:lnTo>
                  <a:lnTo>
                    <a:pt x="16653" y="97728"/>
                  </a:lnTo>
                  <a:lnTo>
                    <a:pt x="16666" y="97465"/>
                  </a:lnTo>
                  <a:lnTo>
                    <a:pt x="16666" y="97190"/>
                  </a:lnTo>
                  <a:lnTo>
                    <a:pt x="16640" y="96915"/>
                  </a:lnTo>
                  <a:lnTo>
                    <a:pt x="16601" y="96652"/>
                  </a:lnTo>
                  <a:lnTo>
                    <a:pt x="16548" y="96377"/>
                  </a:lnTo>
                  <a:lnTo>
                    <a:pt x="16470" y="96115"/>
                  </a:lnTo>
                  <a:lnTo>
                    <a:pt x="16378" y="95853"/>
                  </a:lnTo>
                  <a:lnTo>
                    <a:pt x="16260" y="95603"/>
                  </a:lnTo>
                  <a:lnTo>
                    <a:pt x="16129" y="95354"/>
                  </a:lnTo>
                  <a:lnTo>
                    <a:pt x="15971" y="95105"/>
                  </a:lnTo>
                  <a:lnTo>
                    <a:pt x="15814" y="94869"/>
                  </a:lnTo>
                  <a:lnTo>
                    <a:pt x="15630" y="94659"/>
                  </a:lnTo>
                  <a:lnTo>
                    <a:pt x="15447" y="94450"/>
                  </a:lnTo>
                  <a:lnTo>
                    <a:pt x="15237" y="94253"/>
                  </a:lnTo>
                  <a:lnTo>
                    <a:pt x="15027" y="94082"/>
                  </a:lnTo>
                  <a:lnTo>
                    <a:pt x="14804" y="93925"/>
                  </a:lnTo>
                  <a:lnTo>
                    <a:pt x="14568" y="93781"/>
                  </a:lnTo>
                  <a:lnTo>
                    <a:pt x="14332" y="93650"/>
                  </a:lnTo>
                  <a:lnTo>
                    <a:pt x="14083" y="93545"/>
                  </a:lnTo>
                  <a:lnTo>
                    <a:pt x="13821" y="93453"/>
                  </a:lnTo>
                  <a:lnTo>
                    <a:pt x="13559" y="93374"/>
                  </a:lnTo>
                  <a:lnTo>
                    <a:pt x="13296" y="93309"/>
                  </a:lnTo>
                  <a:lnTo>
                    <a:pt x="13021" y="93269"/>
                  </a:lnTo>
                  <a:lnTo>
                    <a:pt x="12746" y="93243"/>
                  </a:lnTo>
                  <a:lnTo>
                    <a:pt x="12457" y="93243"/>
                  </a:lnTo>
                  <a:lnTo>
                    <a:pt x="12169" y="93256"/>
                  </a:lnTo>
                  <a:lnTo>
                    <a:pt x="11343" y="93322"/>
                  </a:lnTo>
                  <a:lnTo>
                    <a:pt x="11172" y="93322"/>
                  </a:lnTo>
                  <a:lnTo>
                    <a:pt x="11028" y="93309"/>
                  </a:lnTo>
                  <a:lnTo>
                    <a:pt x="10884" y="93296"/>
                  </a:lnTo>
                  <a:lnTo>
                    <a:pt x="10753" y="93256"/>
                  </a:lnTo>
                  <a:lnTo>
                    <a:pt x="10635" y="93204"/>
                  </a:lnTo>
                  <a:lnTo>
                    <a:pt x="10517" y="93151"/>
                  </a:lnTo>
                  <a:lnTo>
                    <a:pt x="10425" y="93099"/>
                  </a:lnTo>
                  <a:lnTo>
                    <a:pt x="10333" y="93033"/>
                  </a:lnTo>
                  <a:lnTo>
                    <a:pt x="10176" y="92889"/>
                  </a:lnTo>
                  <a:lnTo>
                    <a:pt x="10058" y="92758"/>
                  </a:lnTo>
                  <a:lnTo>
                    <a:pt x="9966" y="92640"/>
                  </a:lnTo>
                  <a:lnTo>
                    <a:pt x="9913" y="92548"/>
                  </a:lnTo>
                  <a:lnTo>
                    <a:pt x="9861" y="92443"/>
                  </a:lnTo>
                  <a:lnTo>
                    <a:pt x="9809" y="92299"/>
                  </a:lnTo>
                  <a:lnTo>
                    <a:pt x="9756" y="92129"/>
                  </a:lnTo>
                  <a:lnTo>
                    <a:pt x="9730" y="91919"/>
                  </a:lnTo>
                  <a:lnTo>
                    <a:pt x="9730" y="91814"/>
                  </a:lnTo>
                  <a:lnTo>
                    <a:pt x="9730" y="91696"/>
                  </a:lnTo>
                  <a:lnTo>
                    <a:pt x="9756" y="91578"/>
                  </a:lnTo>
                  <a:lnTo>
                    <a:pt x="9782" y="91447"/>
                  </a:lnTo>
                  <a:lnTo>
                    <a:pt x="9822" y="91316"/>
                  </a:lnTo>
                  <a:lnTo>
                    <a:pt x="9874" y="91185"/>
                  </a:lnTo>
                  <a:lnTo>
                    <a:pt x="9953" y="91053"/>
                  </a:lnTo>
                  <a:lnTo>
                    <a:pt x="10045" y="90922"/>
                  </a:lnTo>
                  <a:lnTo>
                    <a:pt x="10569" y="90267"/>
                  </a:lnTo>
                  <a:lnTo>
                    <a:pt x="10740" y="90031"/>
                  </a:lnTo>
                  <a:lnTo>
                    <a:pt x="10884" y="89795"/>
                  </a:lnTo>
                  <a:lnTo>
                    <a:pt x="11015" y="89545"/>
                  </a:lnTo>
                  <a:lnTo>
                    <a:pt x="11133" y="89296"/>
                  </a:lnTo>
                  <a:lnTo>
                    <a:pt x="11238" y="89034"/>
                  </a:lnTo>
                  <a:lnTo>
                    <a:pt x="11317" y="88772"/>
                  </a:lnTo>
                  <a:lnTo>
                    <a:pt x="11382" y="88510"/>
                  </a:lnTo>
                  <a:lnTo>
                    <a:pt x="11421" y="88247"/>
                  </a:lnTo>
                  <a:lnTo>
                    <a:pt x="11448" y="87972"/>
                  </a:lnTo>
                  <a:lnTo>
                    <a:pt x="11461" y="87697"/>
                  </a:lnTo>
                  <a:lnTo>
                    <a:pt x="11448" y="87421"/>
                  </a:lnTo>
                  <a:lnTo>
                    <a:pt x="11421" y="87146"/>
                  </a:lnTo>
                  <a:lnTo>
                    <a:pt x="11369" y="86884"/>
                  </a:lnTo>
                  <a:lnTo>
                    <a:pt x="11303" y="86608"/>
                  </a:lnTo>
                  <a:lnTo>
                    <a:pt x="11212" y="86333"/>
                  </a:lnTo>
                  <a:lnTo>
                    <a:pt x="11107" y="86071"/>
                  </a:lnTo>
                  <a:lnTo>
                    <a:pt x="10989" y="85808"/>
                  </a:lnTo>
                  <a:lnTo>
                    <a:pt x="10858" y="85559"/>
                  </a:lnTo>
                  <a:lnTo>
                    <a:pt x="10700" y="85323"/>
                  </a:lnTo>
                  <a:lnTo>
                    <a:pt x="10543" y="85100"/>
                  </a:lnTo>
                  <a:lnTo>
                    <a:pt x="10359" y="84891"/>
                  </a:lnTo>
                  <a:lnTo>
                    <a:pt x="10176" y="84694"/>
                  </a:lnTo>
                  <a:lnTo>
                    <a:pt x="9966" y="84510"/>
                  </a:lnTo>
                  <a:lnTo>
                    <a:pt x="9756" y="84340"/>
                  </a:lnTo>
                  <a:lnTo>
                    <a:pt x="9533" y="84196"/>
                  </a:lnTo>
                  <a:lnTo>
                    <a:pt x="9297" y="84051"/>
                  </a:lnTo>
                  <a:lnTo>
                    <a:pt x="9048" y="83933"/>
                  </a:lnTo>
                  <a:lnTo>
                    <a:pt x="8799" y="83828"/>
                  </a:lnTo>
                  <a:lnTo>
                    <a:pt x="8537" y="83737"/>
                  </a:lnTo>
                  <a:lnTo>
                    <a:pt x="8261" y="83658"/>
                  </a:lnTo>
                  <a:lnTo>
                    <a:pt x="7986" y="83606"/>
                  </a:lnTo>
                  <a:lnTo>
                    <a:pt x="7697" y="83566"/>
                  </a:lnTo>
                  <a:lnTo>
                    <a:pt x="6871" y="83488"/>
                  </a:lnTo>
                  <a:lnTo>
                    <a:pt x="6701" y="83461"/>
                  </a:lnTo>
                  <a:lnTo>
                    <a:pt x="6557" y="83422"/>
                  </a:lnTo>
                  <a:lnTo>
                    <a:pt x="6426" y="83370"/>
                  </a:lnTo>
                  <a:lnTo>
                    <a:pt x="6308" y="83317"/>
                  </a:lnTo>
                  <a:lnTo>
                    <a:pt x="6190" y="83251"/>
                  </a:lnTo>
                  <a:lnTo>
                    <a:pt x="6098" y="83173"/>
                  </a:lnTo>
                  <a:lnTo>
                    <a:pt x="6006" y="83094"/>
                  </a:lnTo>
                  <a:lnTo>
                    <a:pt x="5927" y="83015"/>
                  </a:lnTo>
                  <a:lnTo>
                    <a:pt x="5796" y="82858"/>
                  </a:lnTo>
                  <a:lnTo>
                    <a:pt x="5704" y="82701"/>
                  </a:lnTo>
                  <a:lnTo>
                    <a:pt x="5639" y="82570"/>
                  </a:lnTo>
                  <a:lnTo>
                    <a:pt x="5600" y="82465"/>
                  </a:lnTo>
                  <a:lnTo>
                    <a:pt x="5573" y="82360"/>
                  </a:lnTo>
                  <a:lnTo>
                    <a:pt x="5547" y="82216"/>
                  </a:lnTo>
                  <a:lnTo>
                    <a:pt x="5534" y="82032"/>
                  </a:lnTo>
                  <a:lnTo>
                    <a:pt x="5534" y="81822"/>
                  </a:lnTo>
                  <a:lnTo>
                    <a:pt x="5547" y="81717"/>
                  </a:lnTo>
                  <a:lnTo>
                    <a:pt x="5573" y="81599"/>
                  </a:lnTo>
                  <a:lnTo>
                    <a:pt x="5613" y="81481"/>
                  </a:lnTo>
                  <a:lnTo>
                    <a:pt x="5665" y="81363"/>
                  </a:lnTo>
                  <a:lnTo>
                    <a:pt x="5731" y="81245"/>
                  </a:lnTo>
                  <a:lnTo>
                    <a:pt x="5809" y="81127"/>
                  </a:lnTo>
                  <a:lnTo>
                    <a:pt x="5914" y="81009"/>
                  </a:lnTo>
                  <a:lnTo>
                    <a:pt x="6032" y="80891"/>
                  </a:lnTo>
                  <a:lnTo>
                    <a:pt x="6649" y="80341"/>
                  </a:lnTo>
                  <a:lnTo>
                    <a:pt x="6858" y="80144"/>
                  </a:lnTo>
                  <a:lnTo>
                    <a:pt x="7055" y="79934"/>
                  </a:lnTo>
                  <a:lnTo>
                    <a:pt x="7225" y="79711"/>
                  </a:lnTo>
                  <a:lnTo>
                    <a:pt x="7383" y="79488"/>
                  </a:lnTo>
                  <a:lnTo>
                    <a:pt x="7527" y="79252"/>
                  </a:lnTo>
                  <a:lnTo>
                    <a:pt x="7658" y="79003"/>
                  </a:lnTo>
                  <a:lnTo>
                    <a:pt x="7763" y="78754"/>
                  </a:lnTo>
                  <a:lnTo>
                    <a:pt x="7855" y="78505"/>
                  </a:lnTo>
                  <a:lnTo>
                    <a:pt x="7934" y="78243"/>
                  </a:lnTo>
                  <a:lnTo>
                    <a:pt x="7986" y="77967"/>
                  </a:lnTo>
                  <a:lnTo>
                    <a:pt x="8025" y="77705"/>
                  </a:lnTo>
                  <a:lnTo>
                    <a:pt x="8052" y="77430"/>
                  </a:lnTo>
                  <a:lnTo>
                    <a:pt x="8052" y="77154"/>
                  </a:lnTo>
                  <a:lnTo>
                    <a:pt x="8025" y="76866"/>
                  </a:lnTo>
                  <a:lnTo>
                    <a:pt x="7999" y="76590"/>
                  </a:lnTo>
                  <a:lnTo>
                    <a:pt x="7947" y="76302"/>
                  </a:lnTo>
                  <a:lnTo>
                    <a:pt x="7868" y="76027"/>
                  </a:lnTo>
                  <a:lnTo>
                    <a:pt x="7776" y="75764"/>
                  </a:lnTo>
                  <a:lnTo>
                    <a:pt x="7671" y="75502"/>
                  </a:lnTo>
                  <a:lnTo>
                    <a:pt x="7553" y="75253"/>
                  </a:lnTo>
                  <a:lnTo>
                    <a:pt x="7409" y="75017"/>
                  </a:lnTo>
                  <a:lnTo>
                    <a:pt x="7265" y="74794"/>
                  </a:lnTo>
                  <a:lnTo>
                    <a:pt x="7094" y="74571"/>
                  </a:lnTo>
                  <a:lnTo>
                    <a:pt x="6911" y="74374"/>
                  </a:lnTo>
                  <a:lnTo>
                    <a:pt x="6714" y="74178"/>
                  </a:lnTo>
                  <a:lnTo>
                    <a:pt x="6517" y="73994"/>
                  </a:lnTo>
                  <a:lnTo>
                    <a:pt x="6294" y="73837"/>
                  </a:lnTo>
                  <a:lnTo>
                    <a:pt x="6058" y="73679"/>
                  </a:lnTo>
                  <a:lnTo>
                    <a:pt x="5822" y="73548"/>
                  </a:lnTo>
                  <a:lnTo>
                    <a:pt x="5573" y="73430"/>
                  </a:lnTo>
                  <a:lnTo>
                    <a:pt x="5311" y="73325"/>
                  </a:lnTo>
                  <a:lnTo>
                    <a:pt x="5036" y="73234"/>
                  </a:lnTo>
                  <a:lnTo>
                    <a:pt x="4223" y="73011"/>
                  </a:lnTo>
                  <a:lnTo>
                    <a:pt x="4065" y="72958"/>
                  </a:lnTo>
                  <a:lnTo>
                    <a:pt x="3934" y="72893"/>
                  </a:lnTo>
                  <a:lnTo>
                    <a:pt x="3803" y="72814"/>
                  </a:lnTo>
                  <a:lnTo>
                    <a:pt x="3698" y="72735"/>
                  </a:lnTo>
                  <a:lnTo>
                    <a:pt x="3606" y="72657"/>
                  </a:lnTo>
                  <a:lnTo>
                    <a:pt x="3515" y="72565"/>
                  </a:lnTo>
                  <a:lnTo>
                    <a:pt x="3449" y="72473"/>
                  </a:lnTo>
                  <a:lnTo>
                    <a:pt x="3384" y="72381"/>
                  </a:lnTo>
                  <a:lnTo>
                    <a:pt x="3292" y="72198"/>
                  </a:lnTo>
                  <a:lnTo>
                    <a:pt x="3226" y="72027"/>
                  </a:lnTo>
                  <a:lnTo>
                    <a:pt x="3187" y="71883"/>
                  </a:lnTo>
                  <a:lnTo>
                    <a:pt x="3161" y="71778"/>
                  </a:lnTo>
                  <a:lnTo>
                    <a:pt x="3147" y="71673"/>
                  </a:lnTo>
                  <a:lnTo>
                    <a:pt x="3147" y="71516"/>
                  </a:lnTo>
                  <a:lnTo>
                    <a:pt x="3174" y="71332"/>
                  </a:lnTo>
                  <a:lnTo>
                    <a:pt x="3213" y="71136"/>
                  </a:lnTo>
                  <a:lnTo>
                    <a:pt x="3252" y="71031"/>
                  </a:lnTo>
                  <a:lnTo>
                    <a:pt x="3292" y="70926"/>
                  </a:lnTo>
                  <a:lnTo>
                    <a:pt x="3357" y="70808"/>
                  </a:lnTo>
                  <a:lnTo>
                    <a:pt x="3423" y="70703"/>
                  </a:lnTo>
                  <a:lnTo>
                    <a:pt x="3515" y="70598"/>
                  </a:lnTo>
                  <a:lnTo>
                    <a:pt x="3606" y="70493"/>
                  </a:lnTo>
                  <a:lnTo>
                    <a:pt x="3724" y="70401"/>
                  </a:lnTo>
                  <a:lnTo>
                    <a:pt x="3856" y="70310"/>
                  </a:lnTo>
                  <a:lnTo>
                    <a:pt x="4577" y="69877"/>
                  </a:lnTo>
                  <a:lnTo>
                    <a:pt x="4813" y="69719"/>
                  </a:lnTo>
                  <a:lnTo>
                    <a:pt x="5049" y="69549"/>
                  </a:lnTo>
                  <a:lnTo>
                    <a:pt x="5259" y="69365"/>
                  </a:lnTo>
                  <a:lnTo>
                    <a:pt x="5455" y="69169"/>
                  </a:lnTo>
                  <a:lnTo>
                    <a:pt x="5639" y="68959"/>
                  </a:lnTo>
                  <a:lnTo>
                    <a:pt x="5796" y="68749"/>
                  </a:lnTo>
                  <a:lnTo>
                    <a:pt x="5954" y="68513"/>
                  </a:lnTo>
                  <a:lnTo>
                    <a:pt x="6085" y="68277"/>
                  </a:lnTo>
                  <a:lnTo>
                    <a:pt x="6203" y="68041"/>
                  </a:lnTo>
                  <a:lnTo>
                    <a:pt x="6308" y="67779"/>
                  </a:lnTo>
                  <a:lnTo>
                    <a:pt x="6399" y="67530"/>
                  </a:lnTo>
                  <a:lnTo>
                    <a:pt x="6465" y="67254"/>
                  </a:lnTo>
                  <a:lnTo>
                    <a:pt x="6517" y="66979"/>
                  </a:lnTo>
                  <a:lnTo>
                    <a:pt x="6557" y="66704"/>
                  </a:lnTo>
                  <a:lnTo>
                    <a:pt x="6570" y="66428"/>
                  </a:lnTo>
                  <a:lnTo>
                    <a:pt x="6570" y="66140"/>
                  </a:lnTo>
                  <a:lnTo>
                    <a:pt x="6544" y="65851"/>
                  </a:lnTo>
                  <a:lnTo>
                    <a:pt x="6504" y="65576"/>
                  </a:lnTo>
                  <a:lnTo>
                    <a:pt x="6439" y="65301"/>
                  </a:lnTo>
                  <a:lnTo>
                    <a:pt x="6373" y="65038"/>
                  </a:lnTo>
                  <a:lnTo>
                    <a:pt x="6268" y="64776"/>
                  </a:lnTo>
                  <a:lnTo>
                    <a:pt x="6163" y="64527"/>
                  </a:lnTo>
                  <a:lnTo>
                    <a:pt x="6045" y="64278"/>
                  </a:lnTo>
                  <a:lnTo>
                    <a:pt x="5901" y="64042"/>
                  </a:lnTo>
                  <a:lnTo>
                    <a:pt x="5744" y="63819"/>
                  </a:lnTo>
                  <a:lnTo>
                    <a:pt x="5573" y="63609"/>
                  </a:lnTo>
                  <a:lnTo>
                    <a:pt x="5390" y="63412"/>
                  </a:lnTo>
                  <a:lnTo>
                    <a:pt x="5180" y="63216"/>
                  </a:lnTo>
                  <a:lnTo>
                    <a:pt x="4970" y="63045"/>
                  </a:lnTo>
                  <a:lnTo>
                    <a:pt x="4747" y="62888"/>
                  </a:lnTo>
                  <a:lnTo>
                    <a:pt x="4498" y="62731"/>
                  </a:lnTo>
                  <a:lnTo>
                    <a:pt x="4249" y="62599"/>
                  </a:lnTo>
                  <a:lnTo>
                    <a:pt x="3502" y="62219"/>
                  </a:lnTo>
                  <a:lnTo>
                    <a:pt x="3357" y="62140"/>
                  </a:lnTo>
                  <a:lnTo>
                    <a:pt x="3226" y="62062"/>
                  </a:lnTo>
                  <a:lnTo>
                    <a:pt x="3121" y="61970"/>
                  </a:lnTo>
                  <a:lnTo>
                    <a:pt x="3029" y="61865"/>
                  </a:lnTo>
                  <a:lnTo>
                    <a:pt x="2951" y="61773"/>
                  </a:lnTo>
                  <a:lnTo>
                    <a:pt x="2885" y="61668"/>
                  </a:lnTo>
                  <a:lnTo>
                    <a:pt x="2820" y="61564"/>
                  </a:lnTo>
                  <a:lnTo>
                    <a:pt x="2780" y="61459"/>
                  </a:lnTo>
                  <a:lnTo>
                    <a:pt x="2715" y="61262"/>
                  </a:lnTo>
                  <a:lnTo>
                    <a:pt x="2689" y="61078"/>
                  </a:lnTo>
                  <a:lnTo>
                    <a:pt x="2675" y="60934"/>
                  </a:lnTo>
                  <a:lnTo>
                    <a:pt x="2675" y="60829"/>
                  </a:lnTo>
                  <a:lnTo>
                    <a:pt x="2675" y="60724"/>
                  </a:lnTo>
                  <a:lnTo>
                    <a:pt x="2702" y="60567"/>
                  </a:lnTo>
                  <a:lnTo>
                    <a:pt x="2754" y="60396"/>
                  </a:lnTo>
                  <a:lnTo>
                    <a:pt x="2833" y="60200"/>
                  </a:lnTo>
                  <a:lnTo>
                    <a:pt x="2885" y="60108"/>
                  </a:lnTo>
                  <a:lnTo>
                    <a:pt x="2951" y="60003"/>
                  </a:lnTo>
                  <a:lnTo>
                    <a:pt x="3029" y="59911"/>
                  </a:lnTo>
                  <a:lnTo>
                    <a:pt x="3121" y="59820"/>
                  </a:lnTo>
                  <a:lnTo>
                    <a:pt x="3226" y="59728"/>
                  </a:lnTo>
                  <a:lnTo>
                    <a:pt x="3344" y="59649"/>
                  </a:lnTo>
                  <a:lnTo>
                    <a:pt x="3475" y="59570"/>
                  </a:lnTo>
                  <a:lnTo>
                    <a:pt x="3620" y="59505"/>
                  </a:lnTo>
                  <a:lnTo>
                    <a:pt x="4406" y="59203"/>
                  </a:lnTo>
                  <a:lnTo>
                    <a:pt x="4669" y="59098"/>
                  </a:lnTo>
                  <a:lnTo>
                    <a:pt x="4918" y="58967"/>
                  </a:lnTo>
                  <a:lnTo>
                    <a:pt x="5167" y="58823"/>
                  </a:lnTo>
                  <a:lnTo>
                    <a:pt x="5390" y="58666"/>
                  </a:lnTo>
                  <a:lnTo>
                    <a:pt x="5600" y="58495"/>
                  </a:lnTo>
                  <a:lnTo>
                    <a:pt x="5809" y="58312"/>
                  </a:lnTo>
                  <a:lnTo>
                    <a:pt x="5993" y="58115"/>
                  </a:lnTo>
                  <a:lnTo>
                    <a:pt x="6176" y="57905"/>
                  </a:lnTo>
                  <a:lnTo>
                    <a:pt x="6334" y="57695"/>
                  </a:lnTo>
                  <a:lnTo>
                    <a:pt x="6478" y="57459"/>
                  </a:lnTo>
                  <a:lnTo>
                    <a:pt x="6609" y="57223"/>
                  </a:lnTo>
                  <a:lnTo>
                    <a:pt x="6727" y="56974"/>
                  </a:lnTo>
                  <a:lnTo>
                    <a:pt x="6832" y="56712"/>
                  </a:lnTo>
                  <a:lnTo>
                    <a:pt x="6911" y="56437"/>
                  </a:lnTo>
                  <a:lnTo>
                    <a:pt x="6976" y="56161"/>
                  </a:lnTo>
                  <a:lnTo>
                    <a:pt x="7029" y="55886"/>
                  </a:lnTo>
                  <a:lnTo>
                    <a:pt x="7055" y="55597"/>
                  </a:lnTo>
                  <a:lnTo>
                    <a:pt x="7068" y="55322"/>
                  </a:lnTo>
                  <a:lnTo>
                    <a:pt x="7055" y="55034"/>
                  </a:lnTo>
                  <a:lnTo>
                    <a:pt x="7029" y="54758"/>
                  </a:lnTo>
                  <a:lnTo>
                    <a:pt x="6989" y="54496"/>
                  </a:lnTo>
                  <a:lnTo>
                    <a:pt x="6924" y="54221"/>
                  </a:lnTo>
                  <a:lnTo>
                    <a:pt x="6845" y="53958"/>
                  </a:lnTo>
                  <a:lnTo>
                    <a:pt x="6740" y="53709"/>
                  </a:lnTo>
                  <a:lnTo>
                    <a:pt x="6635" y="53460"/>
                  </a:lnTo>
                  <a:lnTo>
                    <a:pt x="6504" y="53224"/>
                  </a:lnTo>
                  <a:lnTo>
                    <a:pt x="6347" y="52988"/>
                  </a:lnTo>
                  <a:lnTo>
                    <a:pt x="6190" y="52765"/>
                  </a:lnTo>
                  <a:lnTo>
                    <a:pt x="6006" y="52555"/>
                  </a:lnTo>
                  <a:lnTo>
                    <a:pt x="5809" y="52359"/>
                  </a:lnTo>
                  <a:lnTo>
                    <a:pt x="5600" y="52162"/>
                  </a:lnTo>
                  <a:lnTo>
                    <a:pt x="5377" y="51991"/>
                  </a:lnTo>
                  <a:lnTo>
                    <a:pt x="4708" y="51493"/>
                  </a:lnTo>
                  <a:lnTo>
                    <a:pt x="4577" y="51388"/>
                  </a:lnTo>
                  <a:lnTo>
                    <a:pt x="4472" y="51283"/>
                  </a:lnTo>
                  <a:lnTo>
                    <a:pt x="4380" y="51165"/>
                  </a:lnTo>
                  <a:lnTo>
                    <a:pt x="4301" y="51060"/>
                  </a:lnTo>
                  <a:lnTo>
                    <a:pt x="4249" y="50942"/>
                  </a:lnTo>
                  <a:lnTo>
                    <a:pt x="4196" y="50824"/>
                  </a:lnTo>
                  <a:lnTo>
                    <a:pt x="4157" y="50720"/>
                  </a:lnTo>
                  <a:lnTo>
                    <a:pt x="4131" y="50615"/>
                  </a:lnTo>
                  <a:lnTo>
                    <a:pt x="4105" y="50405"/>
                  </a:lnTo>
                  <a:lnTo>
                    <a:pt x="4105" y="50221"/>
                  </a:lnTo>
                  <a:lnTo>
                    <a:pt x="4118" y="50077"/>
                  </a:lnTo>
                  <a:lnTo>
                    <a:pt x="4144" y="49959"/>
                  </a:lnTo>
                  <a:lnTo>
                    <a:pt x="4170" y="49854"/>
                  </a:lnTo>
                  <a:lnTo>
                    <a:pt x="4223" y="49723"/>
                  </a:lnTo>
                  <a:lnTo>
                    <a:pt x="4301" y="49553"/>
                  </a:lnTo>
                  <a:lnTo>
                    <a:pt x="4419" y="49382"/>
                  </a:lnTo>
                  <a:lnTo>
                    <a:pt x="4485" y="49290"/>
                  </a:lnTo>
                  <a:lnTo>
                    <a:pt x="4564" y="49212"/>
                  </a:lnTo>
                  <a:lnTo>
                    <a:pt x="4655" y="49133"/>
                  </a:lnTo>
                  <a:lnTo>
                    <a:pt x="4760" y="49054"/>
                  </a:lnTo>
                  <a:lnTo>
                    <a:pt x="4878" y="48989"/>
                  </a:lnTo>
                  <a:lnTo>
                    <a:pt x="5009" y="48923"/>
                  </a:lnTo>
                  <a:lnTo>
                    <a:pt x="5154" y="48871"/>
                  </a:lnTo>
                  <a:lnTo>
                    <a:pt x="5311" y="48831"/>
                  </a:lnTo>
                  <a:lnTo>
                    <a:pt x="6137" y="48674"/>
                  </a:lnTo>
                  <a:lnTo>
                    <a:pt x="6412" y="48622"/>
                  </a:lnTo>
                  <a:lnTo>
                    <a:pt x="6688" y="48530"/>
                  </a:lnTo>
                  <a:lnTo>
                    <a:pt x="6950" y="48438"/>
                  </a:lnTo>
                  <a:lnTo>
                    <a:pt x="7199" y="48320"/>
                  </a:lnTo>
                  <a:lnTo>
                    <a:pt x="7448" y="48202"/>
                  </a:lnTo>
                  <a:lnTo>
                    <a:pt x="7684" y="48058"/>
                  </a:lnTo>
                  <a:lnTo>
                    <a:pt x="7894" y="47887"/>
                  </a:lnTo>
                  <a:lnTo>
                    <a:pt x="8117" y="47717"/>
                  </a:lnTo>
                  <a:lnTo>
                    <a:pt x="8314" y="47533"/>
                  </a:lnTo>
                  <a:lnTo>
                    <a:pt x="8497" y="47336"/>
                  </a:lnTo>
                  <a:lnTo>
                    <a:pt x="8668" y="47114"/>
                  </a:lnTo>
                  <a:lnTo>
                    <a:pt x="8825" y="46891"/>
                  </a:lnTo>
                  <a:lnTo>
                    <a:pt x="8969" y="46655"/>
                  </a:lnTo>
                  <a:lnTo>
                    <a:pt x="9101" y="46406"/>
                  </a:lnTo>
                  <a:lnTo>
                    <a:pt x="9205" y="46143"/>
                  </a:lnTo>
                  <a:lnTo>
                    <a:pt x="9310" y="45881"/>
                  </a:lnTo>
                  <a:lnTo>
                    <a:pt x="9389" y="45606"/>
                  </a:lnTo>
                  <a:lnTo>
                    <a:pt x="9441" y="45330"/>
                  </a:lnTo>
                  <a:lnTo>
                    <a:pt x="9494" y="45055"/>
                  </a:lnTo>
                  <a:lnTo>
                    <a:pt x="9507" y="44780"/>
                  </a:lnTo>
                  <a:lnTo>
                    <a:pt x="9520" y="44504"/>
                  </a:lnTo>
                  <a:lnTo>
                    <a:pt x="9507" y="44229"/>
                  </a:lnTo>
                  <a:lnTo>
                    <a:pt x="9468" y="43953"/>
                  </a:lnTo>
                  <a:lnTo>
                    <a:pt x="9415" y="43691"/>
                  </a:lnTo>
                  <a:lnTo>
                    <a:pt x="9350" y="43429"/>
                  </a:lnTo>
                  <a:lnTo>
                    <a:pt x="9271" y="43167"/>
                  </a:lnTo>
                  <a:lnTo>
                    <a:pt x="9166" y="42918"/>
                  </a:lnTo>
                  <a:lnTo>
                    <a:pt x="9048" y="42668"/>
                  </a:lnTo>
                  <a:lnTo>
                    <a:pt x="8904" y="42419"/>
                  </a:lnTo>
                  <a:lnTo>
                    <a:pt x="8746" y="42196"/>
                  </a:lnTo>
                  <a:lnTo>
                    <a:pt x="8576" y="41974"/>
                  </a:lnTo>
                  <a:lnTo>
                    <a:pt x="8392" y="41751"/>
                  </a:lnTo>
                  <a:lnTo>
                    <a:pt x="7816" y="41134"/>
                  </a:lnTo>
                  <a:lnTo>
                    <a:pt x="7711" y="41016"/>
                  </a:lnTo>
                  <a:lnTo>
                    <a:pt x="7619" y="40885"/>
                  </a:lnTo>
                  <a:lnTo>
                    <a:pt x="7553" y="40767"/>
                  </a:lnTo>
                  <a:lnTo>
                    <a:pt x="7501" y="40636"/>
                  </a:lnTo>
                  <a:lnTo>
                    <a:pt x="7461" y="40518"/>
                  </a:lnTo>
                  <a:lnTo>
                    <a:pt x="7435" y="40400"/>
                  </a:lnTo>
                  <a:lnTo>
                    <a:pt x="7409" y="40282"/>
                  </a:lnTo>
                  <a:lnTo>
                    <a:pt x="7409" y="40177"/>
                  </a:lnTo>
                  <a:lnTo>
                    <a:pt x="7422" y="39967"/>
                  </a:lnTo>
                  <a:lnTo>
                    <a:pt x="7448" y="39784"/>
                  </a:lnTo>
                  <a:lnTo>
                    <a:pt x="7488" y="39639"/>
                  </a:lnTo>
                  <a:lnTo>
                    <a:pt x="7527" y="39535"/>
                  </a:lnTo>
                  <a:lnTo>
                    <a:pt x="7579" y="39443"/>
                  </a:lnTo>
                  <a:lnTo>
                    <a:pt x="7658" y="39312"/>
                  </a:lnTo>
                  <a:lnTo>
                    <a:pt x="7763" y="39167"/>
                  </a:lnTo>
                  <a:lnTo>
                    <a:pt x="7907" y="39010"/>
                  </a:lnTo>
                  <a:lnTo>
                    <a:pt x="7986" y="38945"/>
                  </a:lnTo>
                  <a:lnTo>
                    <a:pt x="8078" y="38879"/>
                  </a:lnTo>
                  <a:lnTo>
                    <a:pt x="8183" y="38813"/>
                  </a:lnTo>
                  <a:lnTo>
                    <a:pt x="8301" y="38748"/>
                  </a:lnTo>
                  <a:lnTo>
                    <a:pt x="8432" y="38709"/>
                  </a:lnTo>
                  <a:lnTo>
                    <a:pt x="8563" y="38669"/>
                  </a:lnTo>
                  <a:lnTo>
                    <a:pt x="8720" y="38643"/>
                  </a:lnTo>
                  <a:lnTo>
                    <a:pt x="8878" y="38643"/>
                  </a:lnTo>
                  <a:lnTo>
                    <a:pt x="9717" y="38630"/>
                  </a:lnTo>
                  <a:lnTo>
                    <a:pt x="10005" y="38617"/>
                  </a:lnTo>
                  <a:lnTo>
                    <a:pt x="10294" y="38590"/>
                  </a:lnTo>
                  <a:lnTo>
                    <a:pt x="10569" y="38538"/>
                  </a:lnTo>
                  <a:lnTo>
                    <a:pt x="10831" y="38472"/>
                  </a:lnTo>
                  <a:lnTo>
                    <a:pt x="11094" y="38394"/>
                  </a:lnTo>
                  <a:lnTo>
                    <a:pt x="11356" y="38289"/>
                  </a:lnTo>
                  <a:lnTo>
                    <a:pt x="11592" y="38171"/>
                  </a:lnTo>
                  <a:lnTo>
                    <a:pt x="11841" y="38040"/>
                  </a:lnTo>
                  <a:lnTo>
                    <a:pt x="12064" y="37896"/>
                  </a:lnTo>
                  <a:lnTo>
                    <a:pt x="12287" y="37725"/>
                  </a:lnTo>
                  <a:lnTo>
                    <a:pt x="12484" y="37542"/>
                  </a:lnTo>
                  <a:lnTo>
                    <a:pt x="12680" y="37358"/>
                  </a:lnTo>
                  <a:lnTo>
                    <a:pt x="12864" y="37148"/>
                  </a:lnTo>
                  <a:lnTo>
                    <a:pt x="13034" y="36925"/>
                  </a:lnTo>
                  <a:lnTo>
                    <a:pt x="13192" y="36689"/>
                  </a:lnTo>
                  <a:lnTo>
                    <a:pt x="13336" y="36440"/>
                  </a:lnTo>
                  <a:lnTo>
                    <a:pt x="13467" y="36191"/>
                  </a:lnTo>
                  <a:lnTo>
                    <a:pt x="13572" y="35929"/>
                  </a:lnTo>
                  <a:lnTo>
                    <a:pt x="13664" y="35666"/>
                  </a:lnTo>
                  <a:lnTo>
                    <a:pt x="13742" y="35391"/>
                  </a:lnTo>
                  <a:lnTo>
                    <a:pt x="13795" y="35129"/>
                  </a:lnTo>
                  <a:lnTo>
                    <a:pt x="13834" y="34853"/>
                  </a:lnTo>
                  <a:lnTo>
                    <a:pt x="13847" y="34578"/>
                  </a:lnTo>
                  <a:lnTo>
                    <a:pt x="13847" y="34303"/>
                  </a:lnTo>
                  <a:lnTo>
                    <a:pt x="13821" y="34040"/>
                  </a:lnTo>
                  <a:lnTo>
                    <a:pt x="13782" y="33765"/>
                  </a:lnTo>
                  <a:lnTo>
                    <a:pt x="13729" y="33503"/>
                  </a:lnTo>
                  <a:lnTo>
                    <a:pt x="13651" y="33228"/>
                  </a:lnTo>
                  <a:lnTo>
                    <a:pt x="13559" y="32965"/>
                  </a:lnTo>
                  <a:lnTo>
                    <a:pt x="13454" y="32716"/>
                  </a:lnTo>
                  <a:lnTo>
                    <a:pt x="13323" y="32467"/>
                  </a:lnTo>
                  <a:lnTo>
                    <a:pt x="13178" y="32218"/>
                  </a:lnTo>
                  <a:lnTo>
                    <a:pt x="12720" y="31510"/>
                  </a:lnTo>
                  <a:lnTo>
                    <a:pt x="12641" y="31366"/>
                  </a:lnTo>
                  <a:lnTo>
                    <a:pt x="12575" y="31234"/>
                  </a:lnTo>
                  <a:lnTo>
                    <a:pt x="12523" y="31090"/>
                  </a:lnTo>
                  <a:lnTo>
                    <a:pt x="12497" y="30959"/>
                  </a:lnTo>
                  <a:lnTo>
                    <a:pt x="12484" y="30841"/>
                  </a:lnTo>
                  <a:lnTo>
                    <a:pt x="12470" y="30710"/>
                  </a:lnTo>
                  <a:lnTo>
                    <a:pt x="12484" y="30592"/>
                  </a:lnTo>
                  <a:lnTo>
                    <a:pt x="12497" y="30487"/>
                  </a:lnTo>
                  <a:lnTo>
                    <a:pt x="12536" y="30290"/>
                  </a:lnTo>
                  <a:lnTo>
                    <a:pt x="12602" y="30120"/>
                  </a:lnTo>
                  <a:lnTo>
                    <a:pt x="12667" y="29976"/>
                  </a:lnTo>
                  <a:lnTo>
                    <a:pt x="12720" y="29884"/>
                  </a:lnTo>
                  <a:lnTo>
                    <a:pt x="12785" y="29805"/>
                  </a:lnTo>
                  <a:lnTo>
                    <a:pt x="12890" y="29687"/>
                  </a:lnTo>
                  <a:lnTo>
                    <a:pt x="13021" y="29556"/>
                  </a:lnTo>
                  <a:lnTo>
                    <a:pt x="13192" y="29438"/>
                  </a:lnTo>
                  <a:lnTo>
                    <a:pt x="13283" y="29386"/>
                  </a:lnTo>
                  <a:lnTo>
                    <a:pt x="13388" y="29333"/>
                  </a:lnTo>
                  <a:lnTo>
                    <a:pt x="13506" y="29281"/>
                  </a:lnTo>
                  <a:lnTo>
                    <a:pt x="13624" y="29254"/>
                  </a:lnTo>
                  <a:lnTo>
                    <a:pt x="13755" y="29228"/>
                  </a:lnTo>
                  <a:lnTo>
                    <a:pt x="13900" y="29215"/>
                  </a:lnTo>
                  <a:lnTo>
                    <a:pt x="14057" y="29228"/>
                  </a:lnTo>
                  <a:lnTo>
                    <a:pt x="14214" y="29241"/>
                  </a:lnTo>
                  <a:lnTo>
                    <a:pt x="15040" y="29386"/>
                  </a:lnTo>
                  <a:lnTo>
                    <a:pt x="15329" y="29425"/>
                  </a:lnTo>
                  <a:lnTo>
                    <a:pt x="15604" y="29438"/>
                  </a:lnTo>
                  <a:lnTo>
                    <a:pt x="15893" y="29438"/>
                  </a:lnTo>
                  <a:lnTo>
                    <a:pt x="16168" y="29425"/>
                  </a:lnTo>
                  <a:lnTo>
                    <a:pt x="16443" y="29386"/>
                  </a:lnTo>
                  <a:lnTo>
                    <a:pt x="16706" y="29333"/>
                  </a:lnTo>
                  <a:lnTo>
                    <a:pt x="16968" y="29268"/>
                  </a:lnTo>
                  <a:lnTo>
                    <a:pt x="17230" y="29176"/>
                  </a:lnTo>
                  <a:lnTo>
                    <a:pt x="17479" y="29071"/>
                  </a:lnTo>
                  <a:lnTo>
                    <a:pt x="17728" y="28953"/>
                  </a:lnTo>
                  <a:lnTo>
                    <a:pt x="17965" y="28809"/>
                  </a:lnTo>
                  <a:lnTo>
                    <a:pt x="18187" y="28651"/>
                  </a:lnTo>
                  <a:lnTo>
                    <a:pt x="18410" y="28481"/>
                  </a:lnTo>
                  <a:lnTo>
                    <a:pt x="18607" y="28297"/>
                  </a:lnTo>
                  <a:lnTo>
                    <a:pt x="18804" y="28101"/>
                  </a:lnTo>
                  <a:lnTo>
                    <a:pt x="19000" y="27878"/>
                  </a:lnTo>
                  <a:lnTo>
                    <a:pt x="19171" y="27642"/>
                  </a:lnTo>
                  <a:lnTo>
                    <a:pt x="19315" y="27406"/>
                  </a:lnTo>
                  <a:lnTo>
                    <a:pt x="19459" y="27170"/>
                  </a:lnTo>
                  <a:lnTo>
                    <a:pt x="19577" y="26920"/>
                  </a:lnTo>
                  <a:lnTo>
                    <a:pt x="19682" y="26658"/>
                  </a:lnTo>
                  <a:lnTo>
                    <a:pt x="19761" y="26396"/>
                  </a:lnTo>
                  <a:lnTo>
                    <a:pt x="19826" y="26134"/>
                  </a:lnTo>
                  <a:lnTo>
                    <a:pt x="19866" y="25858"/>
                  </a:lnTo>
                  <a:lnTo>
                    <a:pt x="19905" y="25596"/>
                  </a:lnTo>
                  <a:lnTo>
                    <a:pt x="19905" y="25321"/>
                  </a:lnTo>
                  <a:lnTo>
                    <a:pt x="19905" y="25045"/>
                  </a:lnTo>
                  <a:lnTo>
                    <a:pt x="19879" y="24770"/>
                  </a:lnTo>
                  <a:lnTo>
                    <a:pt x="19826" y="24495"/>
                  </a:lnTo>
                  <a:lnTo>
                    <a:pt x="19774" y="24232"/>
                  </a:lnTo>
                  <a:lnTo>
                    <a:pt x="19682" y="23957"/>
                  </a:lnTo>
                  <a:lnTo>
                    <a:pt x="19590" y="23695"/>
                  </a:lnTo>
                  <a:lnTo>
                    <a:pt x="19263" y="22908"/>
                  </a:lnTo>
                  <a:lnTo>
                    <a:pt x="19210" y="22764"/>
                  </a:lnTo>
                  <a:lnTo>
                    <a:pt x="19171" y="22606"/>
                  </a:lnTo>
                  <a:lnTo>
                    <a:pt x="19145" y="22475"/>
                  </a:lnTo>
                  <a:lnTo>
                    <a:pt x="19145" y="22331"/>
                  </a:lnTo>
                  <a:lnTo>
                    <a:pt x="19145" y="22213"/>
                  </a:lnTo>
                  <a:lnTo>
                    <a:pt x="19158" y="22082"/>
                  </a:lnTo>
                  <a:lnTo>
                    <a:pt x="19184" y="21977"/>
                  </a:lnTo>
                  <a:lnTo>
                    <a:pt x="19223" y="21859"/>
                  </a:lnTo>
                  <a:lnTo>
                    <a:pt x="19302" y="21675"/>
                  </a:lnTo>
                  <a:lnTo>
                    <a:pt x="19394" y="21518"/>
                  </a:lnTo>
                  <a:lnTo>
                    <a:pt x="19486" y="21400"/>
                  </a:lnTo>
                  <a:lnTo>
                    <a:pt x="19564" y="21321"/>
                  </a:lnTo>
                  <a:lnTo>
                    <a:pt x="19643" y="21243"/>
                  </a:lnTo>
                  <a:lnTo>
                    <a:pt x="19748" y="21151"/>
                  </a:lnTo>
                  <a:lnTo>
                    <a:pt x="19905" y="21046"/>
                  </a:lnTo>
                  <a:lnTo>
                    <a:pt x="20089" y="20954"/>
                  </a:lnTo>
                  <a:lnTo>
                    <a:pt x="20194" y="20915"/>
                  </a:lnTo>
                  <a:lnTo>
                    <a:pt x="20312" y="20889"/>
                  </a:lnTo>
                  <a:lnTo>
                    <a:pt x="20430" y="20862"/>
                  </a:lnTo>
                  <a:lnTo>
                    <a:pt x="20561" y="20849"/>
                  </a:lnTo>
                  <a:lnTo>
                    <a:pt x="20692" y="20849"/>
                  </a:lnTo>
                  <a:lnTo>
                    <a:pt x="20836" y="20862"/>
                  </a:lnTo>
                  <a:lnTo>
                    <a:pt x="20980" y="20902"/>
                  </a:lnTo>
                  <a:lnTo>
                    <a:pt x="21138" y="20954"/>
                  </a:lnTo>
                  <a:lnTo>
                    <a:pt x="21924" y="21230"/>
                  </a:lnTo>
                  <a:lnTo>
                    <a:pt x="22200" y="21321"/>
                  </a:lnTo>
                  <a:lnTo>
                    <a:pt x="22475" y="21400"/>
                  </a:lnTo>
                  <a:lnTo>
                    <a:pt x="22751" y="21453"/>
                  </a:lnTo>
                  <a:lnTo>
                    <a:pt x="23026" y="21479"/>
                  </a:lnTo>
                  <a:lnTo>
                    <a:pt x="23301" y="21492"/>
                  </a:lnTo>
                  <a:lnTo>
                    <a:pt x="23577" y="21492"/>
                  </a:lnTo>
                  <a:lnTo>
                    <a:pt x="23852" y="21466"/>
                  </a:lnTo>
                  <a:lnTo>
                    <a:pt x="24114" y="21426"/>
                  </a:lnTo>
                  <a:lnTo>
                    <a:pt x="24376" y="21361"/>
                  </a:lnTo>
                  <a:lnTo>
                    <a:pt x="24639" y="21295"/>
                  </a:lnTo>
                  <a:lnTo>
                    <a:pt x="24901" y="21190"/>
                  </a:lnTo>
                  <a:lnTo>
                    <a:pt x="25150" y="21085"/>
                  </a:lnTo>
                  <a:lnTo>
                    <a:pt x="25399" y="20954"/>
                  </a:lnTo>
                  <a:lnTo>
                    <a:pt x="25635" y="20810"/>
                  </a:lnTo>
                  <a:lnTo>
                    <a:pt x="25871" y="20640"/>
                  </a:lnTo>
                  <a:lnTo>
                    <a:pt x="26094" y="20456"/>
                  </a:lnTo>
                  <a:lnTo>
                    <a:pt x="26291" y="20259"/>
                  </a:lnTo>
                  <a:lnTo>
                    <a:pt x="26488" y="20063"/>
                  </a:lnTo>
                  <a:lnTo>
                    <a:pt x="26671" y="19840"/>
                  </a:lnTo>
                  <a:lnTo>
                    <a:pt x="26828" y="19617"/>
                  </a:lnTo>
                  <a:lnTo>
                    <a:pt x="26973" y="19381"/>
                  </a:lnTo>
                  <a:lnTo>
                    <a:pt x="27104" y="19145"/>
                  </a:lnTo>
                  <a:lnTo>
                    <a:pt x="27209" y="18896"/>
                  </a:lnTo>
                  <a:lnTo>
                    <a:pt x="27314" y="18633"/>
                  </a:lnTo>
                  <a:lnTo>
                    <a:pt x="27379" y="18371"/>
                  </a:lnTo>
                  <a:lnTo>
                    <a:pt x="27445" y="18109"/>
                  </a:lnTo>
                  <a:lnTo>
                    <a:pt x="27484" y="17833"/>
                  </a:lnTo>
                  <a:lnTo>
                    <a:pt x="27510" y="17558"/>
                  </a:lnTo>
                  <a:lnTo>
                    <a:pt x="27510" y="17283"/>
                  </a:lnTo>
                  <a:lnTo>
                    <a:pt x="27497" y="17007"/>
                  </a:lnTo>
                  <a:lnTo>
                    <a:pt x="27471" y="16719"/>
                  </a:lnTo>
                  <a:lnTo>
                    <a:pt x="27419" y="16444"/>
                  </a:lnTo>
                  <a:lnTo>
                    <a:pt x="27235" y="15617"/>
                  </a:lnTo>
                  <a:lnTo>
                    <a:pt x="27209" y="15460"/>
                  </a:lnTo>
                  <a:lnTo>
                    <a:pt x="27196" y="15316"/>
                  </a:lnTo>
                  <a:lnTo>
                    <a:pt x="27209" y="15172"/>
                  </a:lnTo>
                  <a:lnTo>
                    <a:pt x="27222" y="15027"/>
                  </a:lnTo>
                  <a:lnTo>
                    <a:pt x="27248" y="14909"/>
                  </a:lnTo>
                  <a:lnTo>
                    <a:pt x="27287" y="14791"/>
                  </a:lnTo>
                  <a:lnTo>
                    <a:pt x="27327" y="14687"/>
                  </a:lnTo>
                  <a:lnTo>
                    <a:pt x="27379" y="14582"/>
                  </a:lnTo>
                  <a:lnTo>
                    <a:pt x="27497" y="14411"/>
                  </a:lnTo>
                  <a:lnTo>
                    <a:pt x="27615" y="14280"/>
                  </a:lnTo>
                  <a:lnTo>
                    <a:pt x="27733" y="14175"/>
                  </a:lnTo>
                  <a:lnTo>
                    <a:pt x="27812" y="14110"/>
                  </a:lnTo>
                  <a:lnTo>
                    <a:pt x="27904" y="14044"/>
                  </a:lnTo>
                  <a:lnTo>
                    <a:pt x="28035" y="13978"/>
                  </a:lnTo>
                  <a:lnTo>
                    <a:pt x="28205" y="13900"/>
                  </a:lnTo>
                  <a:lnTo>
                    <a:pt x="28402" y="13847"/>
                  </a:lnTo>
                  <a:lnTo>
                    <a:pt x="28507" y="13821"/>
                  </a:lnTo>
                  <a:lnTo>
                    <a:pt x="28887" y="13821"/>
                  </a:lnTo>
                  <a:lnTo>
                    <a:pt x="29018" y="13847"/>
                  </a:lnTo>
                  <a:lnTo>
                    <a:pt x="29149" y="13887"/>
                  </a:lnTo>
                  <a:lnTo>
                    <a:pt x="29294" y="13952"/>
                  </a:lnTo>
                  <a:lnTo>
                    <a:pt x="29438" y="14031"/>
                  </a:lnTo>
                  <a:lnTo>
                    <a:pt x="30159" y="14450"/>
                  </a:lnTo>
                  <a:lnTo>
                    <a:pt x="30408" y="14582"/>
                  </a:lnTo>
                  <a:lnTo>
                    <a:pt x="30670" y="14700"/>
                  </a:lnTo>
                  <a:lnTo>
                    <a:pt x="30933" y="14805"/>
                  </a:lnTo>
                  <a:lnTo>
                    <a:pt x="31195" y="14883"/>
                  </a:lnTo>
                  <a:lnTo>
                    <a:pt x="31470" y="14949"/>
                  </a:lnTo>
                  <a:lnTo>
                    <a:pt x="31733" y="14988"/>
                  </a:lnTo>
                  <a:lnTo>
                    <a:pt x="32008" y="15014"/>
                  </a:lnTo>
                  <a:lnTo>
                    <a:pt x="32283" y="15027"/>
                  </a:lnTo>
                  <a:lnTo>
                    <a:pt x="32545" y="15014"/>
                  </a:lnTo>
                  <a:lnTo>
                    <a:pt x="32821" y="14988"/>
                  </a:lnTo>
                  <a:lnTo>
                    <a:pt x="33096" y="14936"/>
                  </a:lnTo>
                  <a:lnTo>
                    <a:pt x="33358" y="14870"/>
                  </a:lnTo>
                  <a:lnTo>
                    <a:pt x="33621" y="14791"/>
                  </a:lnTo>
                  <a:lnTo>
                    <a:pt x="33883" y="14687"/>
                  </a:lnTo>
                  <a:lnTo>
                    <a:pt x="34145" y="14568"/>
                  </a:lnTo>
                  <a:lnTo>
                    <a:pt x="34394" y="14424"/>
                  </a:lnTo>
                  <a:lnTo>
                    <a:pt x="34630" y="14267"/>
                  </a:lnTo>
                  <a:lnTo>
                    <a:pt x="34853" y="14110"/>
                  </a:lnTo>
                  <a:lnTo>
                    <a:pt x="35076" y="13926"/>
                  </a:lnTo>
                  <a:lnTo>
                    <a:pt x="35273" y="13729"/>
                  </a:lnTo>
                  <a:lnTo>
                    <a:pt x="35456" y="13519"/>
                  </a:lnTo>
                  <a:lnTo>
                    <a:pt x="35627" y="13310"/>
                  </a:lnTo>
                  <a:lnTo>
                    <a:pt x="35784" y="13087"/>
                  </a:lnTo>
                  <a:lnTo>
                    <a:pt x="35915" y="12851"/>
                  </a:lnTo>
                  <a:lnTo>
                    <a:pt x="36033" y="12602"/>
                  </a:lnTo>
                  <a:lnTo>
                    <a:pt x="36138" y="12352"/>
                  </a:lnTo>
                  <a:lnTo>
                    <a:pt x="36230" y="12090"/>
                  </a:lnTo>
                  <a:lnTo>
                    <a:pt x="36309" y="11828"/>
                  </a:lnTo>
                  <a:lnTo>
                    <a:pt x="36361" y="11553"/>
                  </a:lnTo>
                  <a:lnTo>
                    <a:pt x="36401" y="11277"/>
                  </a:lnTo>
                  <a:lnTo>
                    <a:pt x="36414" y="11002"/>
                  </a:lnTo>
                  <a:lnTo>
                    <a:pt x="36414" y="10713"/>
                  </a:lnTo>
                  <a:lnTo>
                    <a:pt x="36387" y="9874"/>
                  </a:lnTo>
                  <a:lnTo>
                    <a:pt x="36387" y="9717"/>
                  </a:lnTo>
                  <a:lnTo>
                    <a:pt x="36401" y="9560"/>
                  </a:lnTo>
                  <a:lnTo>
                    <a:pt x="36427" y="9415"/>
                  </a:lnTo>
                  <a:lnTo>
                    <a:pt x="36479" y="9284"/>
                  </a:lnTo>
                  <a:lnTo>
                    <a:pt x="36519" y="9166"/>
                  </a:lnTo>
                  <a:lnTo>
                    <a:pt x="36584" y="9061"/>
                  </a:lnTo>
                  <a:lnTo>
                    <a:pt x="36650" y="8969"/>
                  </a:lnTo>
                  <a:lnTo>
                    <a:pt x="36715" y="8878"/>
                  </a:lnTo>
                  <a:lnTo>
                    <a:pt x="36859" y="8733"/>
                  </a:lnTo>
                  <a:lnTo>
                    <a:pt x="37004" y="8615"/>
                  </a:lnTo>
                  <a:lnTo>
                    <a:pt x="37122" y="8537"/>
                  </a:lnTo>
                  <a:lnTo>
                    <a:pt x="37227" y="8484"/>
                  </a:lnTo>
                  <a:lnTo>
                    <a:pt x="37318" y="8445"/>
                  </a:lnTo>
                  <a:lnTo>
                    <a:pt x="37463" y="8393"/>
                  </a:lnTo>
                  <a:lnTo>
                    <a:pt x="37646" y="8353"/>
                  </a:lnTo>
                  <a:lnTo>
                    <a:pt x="37843" y="8327"/>
                  </a:lnTo>
                  <a:lnTo>
                    <a:pt x="37961" y="8327"/>
                  </a:lnTo>
                  <a:lnTo>
                    <a:pt x="38079" y="8340"/>
                  </a:lnTo>
                  <a:lnTo>
                    <a:pt x="38197" y="8366"/>
                  </a:lnTo>
                  <a:lnTo>
                    <a:pt x="38328" y="8406"/>
                  </a:lnTo>
                  <a:lnTo>
                    <a:pt x="38446" y="8445"/>
                  </a:lnTo>
                  <a:lnTo>
                    <a:pt x="38577" y="8511"/>
                  </a:lnTo>
                  <a:lnTo>
                    <a:pt x="38708" y="8589"/>
                  </a:lnTo>
                  <a:lnTo>
                    <a:pt x="38839" y="8694"/>
                  </a:lnTo>
                  <a:lnTo>
                    <a:pt x="39469" y="9245"/>
                  </a:lnTo>
                  <a:lnTo>
                    <a:pt x="39692" y="9415"/>
                  </a:lnTo>
                  <a:lnTo>
                    <a:pt x="39928" y="9586"/>
                  </a:lnTo>
                  <a:lnTo>
                    <a:pt x="40164" y="9730"/>
                  </a:lnTo>
                  <a:lnTo>
                    <a:pt x="40413" y="9848"/>
                  </a:lnTo>
                  <a:lnTo>
                    <a:pt x="40662" y="9966"/>
                  </a:lnTo>
                  <a:lnTo>
                    <a:pt x="40924" y="10058"/>
                  </a:lnTo>
                  <a:lnTo>
                    <a:pt x="41187" y="10123"/>
                  </a:lnTo>
                  <a:lnTo>
                    <a:pt x="41449" y="10189"/>
                  </a:lnTo>
                  <a:lnTo>
                    <a:pt x="41724" y="10228"/>
                  </a:lnTo>
                  <a:lnTo>
                    <a:pt x="42000" y="10241"/>
                  </a:lnTo>
                  <a:lnTo>
                    <a:pt x="42275" y="10241"/>
                  </a:lnTo>
                  <a:lnTo>
                    <a:pt x="42537" y="10228"/>
                  </a:lnTo>
                  <a:lnTo>
                    <a:pt x="42812" y="10189"/>
                  </a:lnTo>
                  <a:lnTo>
                    <a:pt x="43088" y="10136"/>
                  </a:lnTo>
                  <a:lnTo>
                    <a:pt x="43363" y="10071"/>
                  </a:lnTo>
                  <a:lnTo>
                    <a:pt x="43639" y="9979"/>
                  </a:lnTo>
                  <a:lnTo>
                    <a:pt x="43901" y="9861"/>
                  </a:lnTo>
                  <a:lnTo>
                    <a:pt x="44150" y="9743"/>
                  </a:lnTo>
                  <a:lnTo>
                    <a:pt x="44399" y="9599"/>
                  </a:lnTo>
                  <a:lnTo>
                    <a:pt x="44622" y="9442"/>
                  </a:lnTo>
                  <a:lnTo>
                    <a:pt x="44845" y="9271"/>
                  </a:lnTo>
                  <a:lnTo>
                    <a:pt x="45055" y="9101"/>
                  </a:lnTo>
                  <a:lnTo>
                    <a:pt x="45238" y="8904"/>
                  </a:lnTo>
                  <a:lnTo>
                    <a:pt x="45422" y="8694"/>
                  </a:lnTo>
                  <a:lnTo>
                    <a:pt x="45579" y="8484"/>
                  </a:lnTo>
                  <a:lnTo>
                    <a:pt x="45737" y="8248"/>
                  </a:lnTo>
                  <a:lnTo>
                    <a:pt x="45868" y="8012"/>
                  </a:lnTo>
                  <a:lnTo>
                    <a:pt x="45986" y="7763"/>
                  </a:lnTo>
                  <a:lnTo>
                    <a:pt x="46091" y="7501"/>
                  </a:lnTo>
                  <a:lnTo>
                    <a:pt x="46169" y="7239"/>
                  </a:lnTo>
                  <a:lnTo>
                    <a:pt x="46235" y="6963"/>
                  </a:lnTo>
                  <a:lnTo>
                    <a:pt x="46287" y="6675"/>
                  </a:lnTo>
                  <a:lnTo>
                    <a:pt x="46405" y="5849"/>
                  </a:lnTo>
                  <a:lnTo>
                    <a:pt x="46445" y="5691"/>
                  </a:lnTo>
                  <a:lnTo>
                    <a:pt x="46484" y="5547"/>
                  </a:lnTo>
                  <a:lnTo>
                    <a:pt x="46536" y="5416"/>
                  </a:lnTo>
                  <a:lnTo>
                    <a:pt x="46602" y="5298"/>
                  </a:lnTo>
                  <a:lnTo>
                    <a:pt x="46668" y="5180"/>
                  </a:lnTo>
                  <a:lnTo>
                    <a:pt x="46746" y="5088"/>
                  </a:lnTo>
                  <a:lnTo>
                    <a:pt x="46838" y="5010"/>
                  </a:lnTo>
                  <a:lnTo>
                    <a:pt x="46917" y="4931"/>
                  </a:lnTo>
                  <a:lnTo>
                    <a:pt x="47087" y="4813"/>
                  </a:lnTo>
                  <a:lnTo>
                    <a:pt x="47244" y="4721"/>
                  </a:lnTo>
                  <a:lnTo>
                    <a:pt x="47376" y="4669"/>
                  </a:lnTo>
                  <a:lnTo>
                    <a:pt x="47481" y="4629"/>
                  </a:lnTo>
                  <a:lnTo>
                    <a:pt x="47599" y="4603"/>
                  </a:lnTo>
                  <a:lnTo>
                    <a:pt x="47743" y="4590"/>
                  </a:lnTo>
                  <a:lnTo>
                    <a:pt x="47926" y="4577"/>
                  </a:lnTo>
                  <a:lnTo>
                    <a:pt x="48123" y="4590"/>
                  </a:lnTo>
                  <a:lnTo>
                    <a:pt x="48241" y="4616"/>
                  </a:lnTo>
                  <a:lnTo>
                    <a:pt x="48346" y="4642"/>
                  </a:lnTo>
                  <a:lnTo>
                    <a:pt x="48464" y="4695"/>
                  </a:lnTo>
                  <a:lnTo>
                    <a:pt x="48582" y="4747"/>
                  </a:lnTo>
                  <a:lnTo>
                    <a:pt x="48700" y="4813"/>
                  </a:lnTo>
                  <a:lnTo>
                    <a:pt x="48818" y="4905"/>
                  </a:lnTo>
                  <a:lnTo>
                    <a:pt x="48923" y="5010"/>
                  </a:lnTo>
                  <a:lnTo>
                    <a:pt x="49028" y="5128"/>
                  </a:lnTo>
                  <a:lnTo>
                    <a:pt x="49565" y="5783"/>
                  </a:lnTo>
                  <a:lnTo>
                    <a:pt x="49749" y="5993"/>
                  </a:lnTo>
                  <a:lnTo>
                    <a:pt x="49946" y="6190"/>
                  </a:lnTo>
                  <a:lnTo>
                    <a:pt x="50155" y="6373"/>
                  </a:lnTo>
                  <a:lnTo>
                    <a:pt x="50378" y="6544"/>
                  </a:lnTo>
                  <a:lnTo>
                    <a:pt x="50614" y="6701"/>
                  </a:lnTo>
                  <a:lnTo>
                    <a:pt x="50850" y="6832"/>
                  </a:lnTo>
                  <a:lnTo>
                    <a:pt x="51086" y="6963"/>
                  </a:lnTo>
                  <a:lnTo>
                    <a:pt x="51349" y="7068"/>
                  </a:lnTo>
                  <a:lnTo>
                    <a:pt x="51598" y="7147"/>
                  </a:lnTo>
                  <a:lnTo>
                    <a:pt x="51873" y="7212"/>
                  </a:lnTo>
                  <a:lnTo>
                    <a:pt x="52135" y="7265"/>
                  </a:lnTo>
                  <a:lnTo>
                    <a:pt x="52411" y="7304"/>
                  </a:lnTo>
                  <a:lnTo>
                    <a:pt x="52686" y="7317"/>
                  </a:lnTo>
                  <a:lnTo>
                    <a:pt x="52961" y="7304"/>
                  </a:lnTo>
                  <a:lnTo>
                    <a:pt x="53250" y="7291"/>
                  </a:lnTo>
                  <a:lnTo>
                    <a:pt x="53525" y="7239"/>
                  </a:lnTo>
                  <a:lnTo>
                    <a:pt x="53814" y="7186"/>
                  </a:lnTo>
                  <a:lnTo>
                    <a:pt x="54076" y="7108"/>
                  </a:lnTo>
                  <a:lnTo>
                    <a:pt x="54351" y="7016"/>
                  </a:lnTo>
                  <a:lnTo>
                    <a:pt x="54601" y="6898"/>
                  </a:lnTo>
                  <a:lnTo>
                    <a:pt x="54850" y="6780"/>
                  </a:lnTo>
                  <a:lnTo>
                    <a:pt x="55073" y="6635"/>
                  </a:lnTo>
                  <a:lnTo>
                    <a:pt x="55295" y="6478"/>
                  </a:lnTo>
                  <a:lnTo>
                    <a:pt x="55518" y="6308"/>
                  </a:lnTo>
                  <a:lnTo>
                    <a:pt x="55715" y="6124"/>
                  </a:lnTo>
                  <a:lnTo>
                    <a:pt x="55899" y="5927"/>
                  </a:lnTo>
                  <a:lnTo>
                    <a:pt x="56069" y="5704"/>
                  </a:lnTo>
                  <a:lnTo>
                    <a:pt x="56240" y="5482"/>
                  </a:lnTo>
                  <a:lnTo>
                    <a:pt x="56384" y="5246"/>
                  </a:lnTo>
                  <a:lnTo>
                    <a:pt x="56515" y="5010"/>
                  </a:lnTo>
                  <a:lnTo>
                    <a:pt x="56633" y="4747"/>
                  </a:lnTo>
                  <a:lnTo>
                    <a:pt x="56725" y="4472"/>
                  </a:lnTo>
                  <a:lnTo>
                    <a:pt x="57000" y="3685"/>
                  </a:lnTo>
                  <a:lnTo>
                    <a:pt x="57053" y="3528"/>
                  </a:lnTo>
                  <a:lnTo>
                    <a:pt x="57131" y="3397"/>
                  </a:lnTo>
                  <a:lnTo>
                    <a:pt x="57197" y="3279"/>
                  </a:lnTo>
                  <a:lnTo>
                    <a:pt x="57289" y="3161"/>
                  </a:lnTo>
                  <a:lnTo>
                    <a:pt x="57380" y="3069"/>
                  </a:lnTo>
                  <a:lnTo>
                    <a:pt x="57472" y="2990"/>
                  </a:lnTo>
                  <a:lnTo>
                    <a:pt x="57564" y="2925"/>
                  </a:lnTo>
                  <a:lnTo>
                    <a:pt x="57656" y="2859"/>
                  </a:lnTo>
                  <a:lnTo>
                    <a:pt x="57839" y="2780"/>
                  </a:lnTo>
                  <a:lnTo>
                    <a:pt x="58023" y="2715"/>
                  </a:lnTo>
                  <a:lnTo>
                    <a:pt x="58167" y="2689"/>
                  </a:lnTo>
                  <a:lnTo>
                    <a:pt x="58272" y="2676"/>
                  </a:lnTo>
                  <a:lnTo>
                    <a:pt x="58534" y="2676"/>
                  </a:lnTo>
                  <a:lnTo>
                    <a:pt x="58705" y="2702"/>
                  </a:lnTo>
                  <a:lnTo>
                    <a:pt x="58915" y="2754"/>
                  </a:lnTo>
                  <a:lnTo>
                    <a:pt x="59019" y="2794"/>
                  </a:lnTo>
                  <a:lnTo>
                    <a:pt x="59124" y="2846"/>
                  </a:lnTo>
                  <a:lnTo>
                    <a:pt x="59229" y="2912"/>
                  </a:lnTo>
                  <a:lnTo>
                    <a:pt x="59334" y="2977"/>
                  </a:lnTo>
                  <a:lnTo>
                    <a:pt x="59426" y="3069"/>
                  </a:lnTo>
                  <a:lnTo>
                    <a:pt x="59531" y="3174"/>
                  </a:lnTo>
                  <a:lnTo>
                    <a:pt x="59623" y="3305"/>
                  </a:lnTo>
                  <a:lnTo>
                    <a:pt x="59701" y="3436"/>
                  </a:lnTo>
                  <a:lnTo>
                    <a:pt x="60108" y="4170"/>
                  </a:lnTo>
                  <a:lnTo>
                    <a:pt x="60252" y="4419"/>
                  </a:lnTo>
                  <a:lnTo>
                    <a:pt x="60422" y="4655"/>
                  </a:lnTo>
                  <a:lnTo>
                    <a:pt x="60593" y="4865"/>
                  </a:lnTo>
                  <a:lnTo>
                    <a:pt x="60776" y="5075"/>
                  </a:lnTo>
                  <a:lnTo>
                    <a:pt x="60973" y="5272"/>
                  </a:lnTo>
                  <a:lnTo>
                    <a:pt x="61183" y="5442"/>
                  </a:lnTo>
                  <a:lnTo>
                    <a:pt x="61406" y="5613"/>
                  </a:lnTo>
                  <a:lnTo>
                    <a:pt x="61629" y="5757"/>
                  </a:lnTo>
                  <a:lnTo>
                    <a:pt x="61878" y="5888"/>
                  </a:lnTo>
                  <a:lnTo>
                    <a:pt x="62114" y="5993"/>
                  </a:lnTo>
                  <a:lnTo>
                    <a:pt x="62376" y="6098"/>
                  </a:lnTo>
                  <a:lnTo>
                    <a:pt x="62638" y="6177"/>
                  </a:lnTo>
                  <a:lnTo>
                    <a:pt x="62914" y="6242"/>
                  </a:lnTo>
                  <a:lnTo>
                    <a:pt x="63189" y="6281"/>
                  </a:lnTo>
                  <a:lnTo>
                    <a:pt x="63465" y="6321"/>
                  </a:lnTo>
                  <a:lnTo>
                    <a:pt x="64041" y="6321"/>
                  </a:lnTo>
                  <a:lnTo>
                    <a:pt x="64317" y="6281"/>
                  </a:lnTo>
                  <a:lnTo>
                    <a:pt x="64592" y="6242"/>
                  </a:lnTo>
                  <a:lnTo>
                    <a:pt x="64868" y="6177"/>
                  </a:lnTo>
                  <a:lnTo>
                    <a:pt x="65130" y="6098"/>
                  </a:lnTo>
                  <a:lnTo>
                    <a:pt x="65379" y="5993"/>
                  </a:lnTo>
                  <a:lnTo>
                    <a:pt x="65628" y="5888"/>
                  </a:lnTo>
                  <a:lnTo>
                    <a:pt x="65877" y="5757"/>
                  </a:lnTo>
                  <a:lnTo>
                    <a:pt x="66100" y="5613"/>
                  </a:lnTo>
                  <a:lnTo>
                    <a:pt x="66323" y="5442"/>
                  </a:lnTo>
                  <a:lnTo>
                    <a:pt x="66533" y="5272"/>
                  </a:lnTo>
                  <a:lnTo>
                    <a:pt x="66730" y="5075"/>
                  </a:lnTo>
                  <a:lnTo>
                    <a:pt x="66913" y="4865"/>
                  </a:lnTo>
                  <a:lnTo>
                    <a:pt x="67084" y="4655"/>
                  </a:lnTo>
                  <a:lnTo>
                    <a:pt x="67241" y="4419"/>
                  </a:lnTo>
                  <a:lnTo>
                    <a:pt x="67398" y="4170"/>
                  </a:lnTo>
                  <a:lnTo>
                    <a:pt x="67805" y="3436"/>
                  </a:lnTo>
                  <a:lnTo>
                    <a:pt x="67883" y="3292"/>
                  </a:lnTo>
                  <a:lnTo>
                    <a:pt x="67975" y="3174"/>
                  </a:lnTo>
                  <a:lnTo>
                    <a:pt x="68067" y="3069"/>
                  </a:lnTo>
                  <a:lnTo>
                    <a:pt x="68172" y="2977"/>
                  </a:lnTo>
                  <a:lnTo>
                    <a:pt x="68277" y="2912"/>
                  </a:lnTo>
                  <a:lnTo>
                    <a:pt x="68382" y="2846"/>
                  </a:lnTo>
                  <a:lnTo>
                    <a:pt x="68487" y="2794"/>
                  </a:lnTo>
                  <a:lnTo>
                    <a:pt x="68591" y="2754"/>
                  </a:lnTo>
                  <a:lnTo>
                    <a:pt x="68788" y="2702"/>
                  </a:lnTo>
                  <a:lnTo>
                    <a:pt x="68972" y="2676"/>
                  </a:lnTo>
                  <a:close/>
                  <a:moveTo>
                    <a:pt x="58338" y="1"/>
                  </a:moveTo>
                  <a:lnTo>
                    <a:pt x="58036" y="14"/>
                  </a:lnTo>
                  <a:lnTo>
                    <a:pt x="57721" y="53"/>
                  </a:lnTo>
                  <a:lnTo>
                    <a:pt x="57420" y="105"/>
                  </a:lnTo>
                  <a:lnTo>
                    <a:pt x="57131" y="197"/>
                  </a:lnTo>
                  <a:lnTo>
                    <a:pt x="56843" y="289"/>
                  </a:lnTo>
                  <a:lnTo>
                    <a:pt x="56567" y="407"/>
                  </a:lnTo>
                  <a:lnTo>
                    <a:pt x="56305" y="551"/>
                  </a:lnTo>
                  <a:lnTo>
                    <a:pt x="56056" y="709"/>
                  </a:lnTo>
                  <a:lnTo>
                    <a:pt x="55820" y="879"/>
                  </a:lnTo>
                  <a:lnTo>
                    <a:pt x="55597" y="1076"/>
                  </a:lnTo>
                  <a:lnTo>
                    <a:pt x="55387" y="1286"/>
                  </a:lnTo>
                  <a:lnTo>
                    <a:pt x="55191" y="1508"/>
                  </a:lnTo>
                  <a:lnTo>
                    <a:pt x="55007" y="1745"/>
                  </a:lnTo>
                  <a:lnTo>
                    <a:pt x="54850" y="1994"/>
                  </a:lnTo>
                  <a:lnTo>
                    <a:pt x="54705" y="2256"/>
                  </a:lnTo>
                  <a:lnTo>
                    <a:pt x="54574" y="2531"/>
                  </a:lnTo>
                  <a:lnTo>
                    <a:pt x="54469" y="2833"/>
                  </a:lnTo>
                  <a:lnTo>
                    <a:pt x="54194" y="3620"/>
                  </a:lnTo>
                  <a:lnTo>
                    <a:pt x="54142" y="3764"/>
                  </a:lnTo>
                  <a:lnTo>
                    <a:pt x="54089" y="3882"/>
                  </a:lnTo>
                  <a:lnTo>
                    <a:pt x="54024" y="3987"/>
                  </a:lnTo>
                  <a:lnTo>
                    <a:pt x="53945" y="4092"/>
                  </a:lnTo>
                  <a:lnTo>
                    <a:pt x="53866" y="4183"/>
                  </a:lnTo>
                  <a:lnTo>
                    <a:pt x="53788" y="4249"/>
                  </a:lnTo>
                  <a:lnTo>
                    <a:pt x="53709" y="4328"/>
                  </a:lnTo>
                  <a:lnTo>
                    <a:pt x="53630" y="4380"/>
                  </a:lnTo>
                  <a:lnTo>
                    <a:pt x="53460" y="4472"/>
                  </a:lnTo>
                  <a:lnTo>
                    <a:pt x="53302" y="4551"/>
                  </a:lnTo>
                  <a:lnTo>
                    <a:pt x="53171" y="4590"/>
                  </a:lnTo>
                  <a:lnTo>
                    <a:pt x="53053" y="4616"/>
                  </a:lnTo>
                  <a:lnTo>
                    <a:pt x="52935" y="4629"/>
                  </a:lnTo>
                  <a:lnTo>
                    <a:pt x="52791" y="4642"/>
                  </a:lnTo>
                  <a:lnTo>
                    <a:pt x="52621" y="4629"/>
                  </a:lnTo>
                  <a:lnTo>
                    <a:pt x="52437" y="4603"/>
                  </a:lnTo>
                  <a:lnTo>
                    <a:pt x="52332" y="4577"/>
                  </a:lnTo>
                  <a:lnTo>
                    <a:pt x="52240" y="4537"/>
                  </a:lnTo>
                  <a:lnTo>
                    <a:pt x="52135" y="4498"/>
                  </a:lnTo>
                  <a:lnTo>
                    <a:pt x="52031" y="4433"/>
                  </a:lnTo>
                  <a:lnTo>
                    <a:pt x="51926" y="4367"/>
                  </a:lnTo>
                  <a:lnTo>
                    <a:pt x="51834" y="4288"/>
                  </a:lnTo>
                  <a:lnTo>
                    <a:pt x="51729" y="4197"/>
                  </a:lnTo>
                  <a:lnTo>
                    <a:pt x="51637" y="4092"/>
                  </a:lnTo>
                  <a:lnTo>
                    <a:pt x="51100" y="3436"/>
                  </a:lnTo>
                  <a:lnTo>
                    <a:pt x="50903" y="3200"/>
                  </a:lnTo>
                  <a:lnTo>
                    <a:pt x="50680" y="2990"/>
                  </a:lnTo>
                  <a:lnTo>
                    <a:pt x="50457" y="2794"/>
                  </a:lnTo>
                  <a:lnTo>
                    <a:pt x="50208" y="2610"/>
                  </a:lnTo>
                  <a:lnTo>
                    <a:pt x="49959" y="2453"/>
                  </a:lnTo>
                  <a:lnTo>
                    <a:pt x="49697" y="2308"/>
                  </a:lnTo>
                  <a:lnTo>
                    <a:pt x="49421" y="2190"/>
                  </a:lnTo>
                  <a:lnTo>
                    <a:pt x="49146" y="2099"/>
                  </a:lnTo>
                  <a:lnTo>
                    <a:pt x="48870" y="2007"/>
                  </a:lnTo>
                  <a:lnTo>
                    <a:pt x="48582" y="1954"/>
                  </a:lnTo>
                  <a:lnTo>
                    <a:pt x="48280" y="1915"/>
                  </a:lnTo>
                  <a:lnTo>
                    <a:pt x="47979" y="1902"/>
                  </a:lnTo>
                  <a:lnTo>
                    <a:pt x="47690" y="1902"/>
                  </a:lnTo>
                  <a:lnTo>
                    <a:pt x="47376" y="1928"/>
                  </a:lnTo>
                  <a:lnTo>
                    <a:pt x="47074" y="1981"/>
                  </a:lnTo>
                  <a:lnTo>
                    <a:pt x="46772" y="2059"/>
                  </a:lnTo>
                  <a:lnTo>
                    <a:pt x="46484" y="2151"/>
                  </a:lnTo>
                  <a:lnTo>
                    <a:pt x="46195" y="2256"/>
                  </a:lnTo>
                  <a:lnTo>
                    <a:pt x="45920" y="2387"/>
                  </a:lnTo>
                  <a:lnTo>
                    <a:pt x="45658" y="2544"/>
                  </a:lnTo>
                  <a:lnTo>
                    <a:pt x="45409" y="2715"/>
                  </a:lnTo>
                  <a:lnTo>
                    <a:pt x="45173" y="2898"/>
                  </a:lnTo>
                  <a:lnTo>
                    <a:pt x="44963" y="3095"/>
                  </a:lnTo>
                  <a:lnTo>
                    <a:pt x="44753" y="3305"/>
                  </a:lnTo>
                  <a:lnTo>
                    <a:pt x="44570" y="3528"/>
                  </a:lnTo>
                  <a:lnTo>
                    <a:pt x="44399" y="3777"/>
                  </a:lnTo>
                  <a:lnTo>
                    <a:pt x="44242" y="4026"/>
                  </a:lnTo>
                  <a:lnTo>
                    <a:pt x="44111" y="4288"/>
                  </a:lnTo>
                  <a:lnTo>
                    <a:pt x="43993" y="4577"/>
                  </a:lnTo>
                  <a:lnTo>
                    <a:pt x="43901" y="4865"/>
                  </a:lnTo>
                  <a:lnTo>
                    <a:pt x="43822" y="5154"/>
                  </a:lnTo>
                  <a:lnTo>
                    <a:pt x="43770" y="5468"/>
                  </a:lnTo>
                  <a:lnTo>
                    <a:pt x="43652" y="6295"/>
                  </a:lnTo>
                  <a:lnTo>
                    <a:pt x="43612" y="6439"/>
                  </a:lnTo>
                  <a:lnTo>
                    <a:pt x="43586" y="6570"/>
                  </a:lnTo>
                  <a:lnTo>
                    <a:pt x="43534" y="6688"/>
                  </a:lnTo>
                  <a:lnTo>
                    <a:pt x="43481" y="6793"/>
                  </a:lnTo>
                  <a:lnTo>
                    <a:pt x="43429" y="6898"/>
                  </a:lnTo>
                  <a:lnTo>
                    <a:pt x="43363" y="6989"/>
                  </a:lnTo>
                  <a:lnTo>
                    <a:pt x="43298" y="7068"/>
                  </a:lnTo>
                  <a:lnTo>
                    <a:pt x="43219" y="7147"/>
                  </a:lnTo>
                  <a:lnTo>
                    <a:pt x="43075" y="7265"/>
                  </a:lnTo>
                  <a:lnTo>
                    <a:pt x="42931" y="7357"/>
                  </a:lnTo>
                  <a:lnTo>
                    <a:pt x="42799" y="7422"/>
                  </a:lnTo>
                  <a:lnTo>
                    <a:pt x="42694" y="7475"/>
                  </a:lnTo>
                  <a:lnTo>
                    <a:pt x="42590" y="7514"/>
                  </a:lnTo>
                  <a:lnTo>
                    <a:pt x="42445" y="7540"/>
                  </a:lnTo>
                  <a:lnTo>
                    <a:pt x="42275" y="7566"/>
                  </a:lnTo>
                  <a:lnTo>
                    <a:pt x="42091" y="7566"/>
                  </a:lnTo>
                  <a:lnTo>
                    <a:pt x="41986" y="7553"/>
                  </a:lnTo>
                  <a:lnTo>
                    <a:pt x="41882" y="7540"/>
                  </a:lnTo>
                  <a:lnTo>
                    <a:pt x="41777" y="7514"/>
                  </a:lnTo>
                  <a:lnTo>
                    <a:pt x="41659" y="7475"/>
                  </a:lnTo>
                  <a:lnTo>
                    <a:pt x="41554" y="7435"/>
                  </a:lnTo>
                  <a:lnTo>
                    <a:pt x="41436" y="7370"/>
                  </a:lnTo>
                  <a:lnTo>
                    <a:pt x="41318" y="7304"/>
                  </a:lnTo>
                  <a:lnTo>
                    <a:pt x="41213" y="7212"/>
                  </a:lnTo>
                  <a:lnTo>
                    <a:pt x="40570" y="6662"/>
                  </a:lnTo>
                  <a:lnTo>
                    <a:pt x="40334" y="6465"/>
                  </a:lnTo>
                  <a:lnTo>
                    <a:pt x="40072" y="6295"/>
                  </a:lnTo>
                  <a:lnTo>
                    <a:pt x="39810" y="6137"/>
                  </a:lnTo>
                  <a:lnTo>
                    <a:pt x="39548" y="6006"/>
                  </a:lnTo>
                  <a:lnTo>
                    <a:pt x="39272" y="5901"/>
                  </a:lnTo>
                  <a:lnTo>
                    <a:pt x="38984" y="5809"/>
                  </a:lnTo>
                  <a:lnTo>
                    <a:pt x="38695" y="5731"/>
                  </a:lnTo>
                  <a:lnTo>
                    <a:pt x="38407" y="5691"/>
                  </a:lnTo>
                  <a:lnTo>
                    <a:pt x="38118" y="5665"/>
                  </a:lnTo>
                  <a:lnTo>
                    <a:pt x="37817" y="5652"/>
                  </a:lnTo>
                  <a:lnTo>
                    <a:pt x="37528" y="5665"/>
                  </a:lnTo>
                  <a:lnTo>
                    <a:pt x="37227" y="5704"/>
                  </a:lnTo>
                  <a:lnTo>
                    <a:pt x="36925" y="5770"/>
                  </a:lnTo>
                  <a:lnTo>
                    <a:pt x="36637" y="5849"/>
                  </a:lnTo>
                  <a:lnTo>
                    <a:pt x="36348" y="5954"/>
                  </a:lnTo>
                  <a:lnTo>
                    <a:pt x="36060" y="6072"/>
                  </a:lnTo>
                  <a:lnTo>
                    <a:pt x="35784" y="6216"/>
                  </a:lnTo>
                  <a:lnTo>
                    <a:pt x="35522" y="6386"/>
                  </a:lnTo>
                  <a:lnTo>
                    <a:pt x="35286" y="6557"/>
                  </a:lnTo>
                  <a:lnTo>
                    <a:pt x="35050" y="6753"/>
                  </a:lnTo>
                  <a:lnTo>
                    <a:pt x="34840" y="6963"/>
                  </a:lnTo>
                  <a:lnTo>
                    <a:pt x="34643" y="7186"/>
                  </a:lnTo>
                  <a:lnTo>
                    <a:pt x="34460" y="7422"/>
                  </a:lnTo>
                  <a:lnTo>
                    <a:pt x="34303" y="7671"/>
                  </a:lnTo>
                  <a:lnTo>
                    <a:pt x="34158" y="7920"/>
                  </a:lnTo>
                  <a:lnTo>
                    <a:pt x="34027" y="8196"/>
                  </a:lnTo>
                  <a:lnTo>
                    <a:pt x="33922" y="8471"/>
                  </a:lnTo>
                  <a:lnTo>
                    <a:pt x="33844" y="8760"/>
                  </a:lnTo>
                  <a:lnTo>
                    <a:pt x="33778" y="9048"/>
                  </a:lnTo>
                  <a:lnTo>
                    <a:pt x="33739" y="9350"/>
                  </a:lnTo>
                  <a:lnTo>
                    <a:pt x="33712" y="9651"/>
                  </a:lnTo>
                  <a:lnTo>
                    <a:pt x="33712" y="9966"/>
                  </a:lnTo>
                  <a:lnTo>
                    <a:pt x="33739" y="10805"/>
                  </a:lnTo>
                  <a:lnTo>
                    <a:pt x="33739" y="10949"/>
                  </a:lnTo>
                  <a:lnTo>
                    <a:pt x="33726" y="11081"/>
                  </a:lnTo>
                  <a:lnTo>
                    <a:pt x="33699" y="11212"/>
                  </a:lnTo>
                  <a:lnTo>
                    <a:pt x="33673" y="11330"/>
                  </a:lnTo>
                  <a:lnTo>
                    <a:pt x="33634" y="11435"/>
                  </a:lnTo>
                  <a:lnTo>
                    <a:pt x="33581" y="11540"/>
                  </a:lnTo>
                  <a:lnTo>
                    <a:pt x="33529" y="11631"/>
                  </a:lnTo>
                  <a:lnTo>
                    <a:pt x="33476" y="11710"/>
                  </a:lnTo>
                  <a:lnTo>
                    <a:pt x="33358" y="11867"/>
                  </a:lnTo>
                  <a:lnTo>
                    <a:pt x="33227" y="11985"/>
                  </a:lnTo>
                  <a:lnTo>
                    <a:pt x="33122" y="12064"/>
                  </a:lnTo>
                  <a:lnTo>
                    <a:pt x="33018" y="12130"/>
                  </a:lnTo>
                  <a:lnTo>
                    <a:pt x="32913" y="12182"/>
                  </a:lnTo>
                  <a:lnTo>
                    <a:pt x="32782" y="12248"/>
                  </a:lnTo>
                  <a:lnTo>
                    <a:pt x="32624" y="12300"/>
                  </a:lnTo>
                  <a:lnTo>
                    <a:pt x="32441" y="12339"/>
                  </a:lnTo>
                  <a:lnTo>
                    <a:pt x="32336" y="12352"/>
                  </a:lnTo>
                  <a:lnTo>
                    <a:pt x="32231" y="12352"/>
                  </a:lnTo>
                  <a:lnTo>
                    <a:pt x="32113" y="12339"/>
                  </a:lnTo>
                  <a:lnTo>
                    <a:pt x="32008" y="12326"/>
                  </a:lnTo>
                  <a:lnTo>
                    <a:pt x="31877" y="12300"/>
                  </a:lnTo>
                  <a:lnTo>
                    <a:pt x="31759" y="12261"/>
                  </a:lnTo>
                  <a:lnTo>
                    <a:pt x="31641" y="12208"/>
                  </a:lnTo>
                  <a:lnTo>
                    <a:pt x="31510" y="12143"/>
                  </a:lnTo>
                  <a:lnTo>
                    <a:pt x="30788" y="11710"/>
                  </a:lnTo>
                  <a:lnTo>
                    <a:pt x="30513" y="11566"/>
                  </a:lnTo>
                  <a:lnTo>
                    <a:pt x="30225" y="11448"/>
                  </a:lnTo>
                  <a:lnTo>
                    <a:pt x="29949" y="11343"/>
                  </a:lnTo>
                  <a:lnTo>
                    <a:pt x="29661" y="11251"/>
                  </a:lnTo>
                  <a:lnTo>
                    <a:pt x="29359" y="11199"/>
                  </a:lnTo>
                  <a:lnTo>
                    <a:pt x="29071" y="11159"/>
                  </a:lnTo>
                  <a:lnTo>
                    <a:pt x="28769" y="11146"/>
                  </a:lnTo>
                  <a:lnTo>
                    <a:pt x="28481" y="11146"/>
                  </a:lnTo>
                  <a:lnTo>
                    <a:pt x="28192" y="11172"/>
                  </a:lnTo>
                  <a:lnTo>
                    <a:pt x="27891" y="11212"/>
                  </a:lnTo>
                  <a:lnTo>
                    <a:pt x="27602" y="11290"/>
                  </a:lnTo>
                  <a:lnTo>
                    <a:pt x="27327" y="11369"/>
                  </a:lnTo>
                  <a:lnTo>
                    <a:pt x="27038" y="11487"/>
                  </a:lnTo>
                  <a:lnTo>
                    <a:pt x="26763" y="11618"/>
                  </a:lnTo>
                  <a:lnTo>
                    <a:pt x="26501" y="11762"/>
                  </a:lnTo>
                  <a:lnTo>
                    <a:pt x="26238" y="11946"/>
                  </a:lnTo>
                  <a:lnTo>
                    <a:pt x="26002" y="12130"/>
                  </a:lnTo>
                  <a:lnTo>
                    <a:pt x="25766" y="12339"/>
                  </a:lnTo>
                  <a:lnTo>
                    <a:pt x="25557" y="12562"/>
                  </a:lnTo>
                  <a:lnTo>
                    <a:pt x="25373" y="12785"/>
                  </a:lnTo>
                  <a:lnTo>
                    <a:pt x="25189" y="13034"/>
                  </a:lnTo>
                  <a:lnTo>
                    <a:pt x="25045" y="13283"/>
                  </a:lnTo>
                  <a:lnTo>
                    <a:pt x="24901" y="13546"/>
                  </a:lnTo>
                  <a:lnTo>
                    <a:pt x="24796" y="13821"/>
                  </a:lnTo>
                  <a:lnTo>
                    <a:pt x="24691" y="14096"/>
                  </a:lnTo>
                  <a:lnTo>
                    <a:pt x="24626" y="14385"/>
                  </a:lnTo>
                  <a:lnTo>
                    <a:pt x="24573" y="14673"/>
                  </a:lnTo>
                  <a:lnTo>
                    <a:pt x="24534" y="14975"/>
                  </a:lnTo>
                  <a:lnTo>
                    <a:pt x="24521" y="15277"/>
                  </a:lnTo>
                  <a:lnTo>
                    <a:pt x="24534" y="15578"/>
                  </a:lnTo>
                  <a:lnTo>
                    <a:pt x="24573" y="15880"/>
                  </a:lnTo>
                  <a:lnTo>
                    <a:pt x="24626" y="16194"/>
                  </a:lnTo>
                  <a:lnTo>
                    <a:pt x="24796" y="17007"/>
                  </a:lnTo>
                  <a:lnTo>
                    <a:pt x="24822" y="17152"/>
                  </a:lnTo>
                  <a:lnTo>
                    <a:pt x="24835" y="17283"/>
                  </a:lnTo>
                  <a:lnTo>
                    <a:pt x="24835" y="17414"/>
                  </a:lnTo>
                  <a:lnTo>
                    <a:pt x="24822" y="17532"/>
                  </a:lnTo>
                  <a:lnTo>
                    <a:pt x="24809" y="17650"/>
                  </a:lnTo>
                  <a:lnTo>
                    <a:pt x="24783" y="17755"/>
                  </a:lnTo>
                  <a:lnTo>
                    <a:pt x="24744" y="17860"/>
                  </a:lnTo>
                  <a:lnTo>
                    <a:pt x="24704" y="17952"/>
                  </a:lnTo>
                  <a:lnTo>
                    <a:pt x="24612" y="18122"/>
                  </a:lnTo>
                  <a:lnTo>
                    <a:pt x="24508" y="18253"/>
                  </a:lnTo>
                  <a:lnTo>
                    <a:pt x="24416" y="18371"/>
                  </a:lnTo>
                  <a:lnTo>
                    <a:pt x="24324" y="18450"/>
                  </a:lnTo>
                  <a:lnTo>
                    <a:pt x="24232" y="18515"/>
                  </a:lnTo>
                  <a:lnTo>
                    <a:pt x="24114" y="18607"/>
                  </a:lnTo>
                  <a:lnTo>
                    <a:pt x="23970" y="18686"/>
                  </a:lnTo>
                  <a:lnTo>
                    <a:pt x="23786" y="18751"/>
                  </a:lnTo>
                  <a:lnTo>
                    <a:pt x="23695" y="18778"/>
                  </a:lnTo>
                  <a:lnTo>
                    <a:pt x="23590" y="18804"/>
                  </a:lnTo>
                  <a:lnTo>
                    <a:pt x="23472" y="18817"/>
                  </a:lnTo>
                  <a:lnTo>
                    <a:pt x="23236" y="18817"/>
                  </a:lnTo>
                  <a:lnTo>
                    <a:pt x="23118" y="18791"/>
                  </a:lnTo>
                  <a:lnTo>
                    <a:pt x="22987" y="18764"/>
                  </a:lnTo>
                  <a:lnTo>
                    <a:pt x="22842" y="18725"/>
                  </a:lnTo>
                  <a:lnTo>
                    <a:pt x="22056" y="18437"/>
                  </a:lnTo>
                  <a:lnTo>
                    <a:pt x="21754" y="18345"/>
                  </a:lnTo>
                  <a:lnTo>
                    <a:pt x="21466" y="18266"/>
                  </a:lnTo>
                  <a:lnTo>
                    <a:pt x="21164" y="18214"/>
                  </a:lnTo>
                  <a:lnTo>
                    <a:pt x="20862" y="18188"/>
                  </a:lnTo>
                  <a:lnTo>
                    <a:pt x="20561" y="18174"/>
                  </a:lnTo>
                  <a:lnTo>
                    <a:pt x="20272" y="18188"/>
                  </a:lnTo>
                  <a:lnTo>
                    <a:pt x="19971" y="18227"/>
                  </a:lnTo>
                  <a:lnTo>
                    <a:pt x="19682" y="18279"/>
                  </a:lnTo>
                  <a:lnTo>
                    <a:pt x="19407" y="18358"/>
                  </a:lnTo>
                  <a:lnTo>
                    <a:pt x="19118" y="18463"/>
                  </a:lnTo>
                  <a:lnTo>
                    <a:pt x="18856" y="18581"/>
                  </a:lnTo>
                  <a:lnTo>
                    <a:pt x="18581" y="18712"/>
                  </a:lnTo>
                  <a:lnTo>
                    <a:pt x="18332" y="18869"/>
                  </a:lnTo>
                  <a:lnTo>
                    <a:pt x="18083" y="19053"/>
                  </a:lnTo>
                  <a:lnTo>
                    <a:pt x="17846" y="19250"/>
                  </a:lnTo>
                  <a:lnTo>
                    <a:pt x="17624" y="19473"/>
                  </a:lnTo>
                  <a:lnTo>
                    <a:pt x="17414" y="19709"/>
                  </a:lnTo>
                  <a:lnTo>
                    <a:pt x="17230" y="19945"/>
                  </a:lnTo>
                  <a:lnTo>
                    <a:pt x="17060" y="20194"/>
                  </a:lnTo>
                  <a:lnTo>
                    <a:pt x="16916" y="20456"/>
                  </a:lnTo>
                  <a:lnTo>
                    <a:pt x="16797" y="20731"/>
                  </a:lnTo>
                  <a:lnTo>
                    <a:pt x="16679" y="21007"/>
                  </a:lnTo>
                  <a:lnTo>
                    <a:pt x="16601" y="21295"/>
                  </a:lnTo>
                  <a:lnTo>
                    <a:pt x="16535" y="21584"/>
                  </a:lnTo>
                  <a:lnTo>
                    <a:pt x="16496" y="21872"/>
                  </a:lnTo>
                  <a:lnTo>
                    <a:pt x="16470" y="22161"/>
                  </a:lnTo>
                  <a:lnTo>
                    <a:pt x="16470" y="22462"/>
                  </a:lnTo>
                  <a:lnTo>
                    <a:pt x="16483" y="22764"/>
                  </a:lnTo>
                  <a:lnTo>
                    <a:pt x="16535" y="23052"/>
                  </a:lnTo>
                  <a:lnTo>
                    <a:pt x="16601" y="23354"/>
                  </a:lnTo>
                  <a:lnTo>
                    <a:pt x="16679" y="23642"/>
                  </a:lnTo>
                  <a:lnTo>
                    <a:pt x="16797" y="23944"/>
                  </a:lnTo>
                  <a:lnTo>
                    <a:pt x="17112" y="24718"/>
                  </a:lnTo>
                  <a:lnTo>
                    <a:pt x="17165" y="24849"/>
                  </a:lnTo>
                  <a:lnTo>
                    <a:pt x="17204" y="24980"/>
                  </a:lnTo>
                  <a:lnTo>
                    <a:pt x="17217" y="25111"/>
                  </a:lnTo>
                  <a:lnTo>
                    <a:pt x="17230" y="25229"/>
                  </a:lnTo>
                  <a:lnTo>
                    <a:pt x="17230" y="25347"/>
                  </a:lnTo>
                  <a:lnTo>
                    <a:pt x="17230" y="25452"/>
                  </a:lnTo>
                  <a:lnTo>
                    <a:pt x="17204" y="25557"/>
                  </a:lnTo>
                  <a:lnTo>
                    <a:pt x="17191" y="25662"/>
                  </a:lnTo>
                  <a:lnTo>
                    <a:pt x="17125" y="25845"/>
                  </a:lnTo>
                  <a:lnTo>
                    <a:pt x="17047" y="25989"/>
                  </a:lnTo>
                  <a:lnTo>
                    <a:pt x="16968" y="26121"/>
                  </a:lnTo>
                  <a:lnTo>
                    <a:pt x="16902" y="26212"/>
                  </a:lnTo>
                  <a:lnTo>
                    <a:pt x="16824" y="26304"/>
                  </a:lnTo>
                  <a:lnTo>
                    <a:pt x="16719" y="26396"/>
                  </a:lnTo>
                  <a:lnTo>
                    <a:pt x="16588" y="26501"/>
                  </a:lnTo>
                  <a:lnTo>
                    <a:pt x="16430" y="26606"/>
                  </a:lnTo>
                  <a:lnTo>
                    <a:pt x="16339" y="26658"/>
                  </a:lnTo>
                  <a:lnTo>
                    <a:pt x="16234" y="26698"/>
                  </a:lnTo>
                  <a:lnTo>
                    <a:pt x="16129" y="26724"/>
                  </a:lnTo>
                  <a:lnTo>
                    <a:pt x="16024" y="26750"/>
                  </a:lnTo>
                  <a:lnTo>
                    <a:pt x="15906" y="26763"/>
                  </a:lnTo>
                  <a:lnTo>
                    <a:pt x="15775" y="26776"/>
                  </a:lnTo>
                  <a:lnTo>
                    <a:pt x="15630" y="26763"/>
                  </a:lnTo>
                  <a:lnTo>
                    <a:pt x="15499" y="26750"/>
                  </a:lnTo>
                  <a:lnTo>
                    <a:pt x="14660" y="26606"/>
                  </a:lnTo>
                  <a:lnTo>
                    <a:pt x="14359" y="26566"/>
                  </a:lnTo>
                  <a:lnTo>
                    <a:pt x="14044" y="26540"/>
                  </a:lnTo>
                  <a:lnTo>
                    <a:pt x="13742" y="26553"/>
                  </a:lnTo>
                  <a:lnTo>
                    <a:pt x="13441" y="26566"/>
                  </a:lnTo>
                  <a:lnTo>
                    <a:pt x="13152" y="26619"/>
                  </a:lnTo>
                  <a:lnTo>
                    <a:pt x="12864" y="26684"/>
                  </a:lnTo>
                  <a:lnTo>
                    <a:pt x="12575" y="26776"/>
                  </a:lnTo>
                  <a:lnTo>
                    <a:pt x="12300" y="26881"/>
                  </a:lnTo>
                  <a:lnTo>
                    <a:pt x="12038" y="27012"/>
                  </a:lnTo>
                  <a:lnTo>
                    <a:pt x="11789" y="27156"/>
                  </a:lnTo>
                  <a:lnTo>
                    <a:pt x="11539" y="27314"/>
                  </a:lnTo>
                  <a:lnTo>
                    <a:pt x="11303" y="27497"/>
                  </a:lnTo>
                  <a:lnTo>
                    <a:pt x="11080" y="27707"/>
                  </a:lnTo>
                  <a:lnTo>
                    <a:pt x="10871" y="27930"/>
                  </a:lnTo>
                  <a:lnTo>
                    <a:pt x="10674" y="28166"/>
                  </a:lnTo>
                  <a:lnTo>
                    <a:pt x="10490" y="28415"/>
                  </a:lnTo>
                  <a:lnTo>
                    <a:pt x="10333" y="28677"/>
                  </a:lnTo>
                  <a:lnTo>
                    <a:pt x="10189" y="28953"/>
                  </a:lnTo>
                  <a:lnTo>
                    <a:pt x="10071" y="29228"/>
                  </a:lnTo>
                  <a:lnTo>
                    <a:pt x="9979" y="29517"/>
                  </a:lnTo>
                  <a:lnTo>
                    <a:pt x="9900" y="29805"/>
                  </a:lnTo>
                  <a:lnTo>
                    <a:pt x="9848" y="30094"/>
                  </a:lnTo>
                  <a:lnTo>
                    <a:pt x="9809" y="30395"/>
                  </a:lnTo>
                  <a:lnTo>
                    <a:pt x="9795" y="30684"/>
                  </a:lnTo>
                  <a:lnTo>
                    <a:pt x="9809" y="30985"/>
                  </a:lnTo>
                  <a:lnTo>
                    <a:pt x="9835" y="31274"/>
                  </a:lnTo>
                  <a:lnTo>
                    <a:pt x="9887" y="31562"/>
                  </a:lnTo>
                  <a:lnTo>
                    <a:pt x="9966" y="31851"/>
                  </a:lnTo>
                  <a:lnTo>
                    <a:pt x="10058" y="32139"/>
                  </a:lnTo>
                  <a:lnTo>
                    <a:pt x="10176" y="32415"/>
                  </a:lnTo>
                  <a:lnTo>
                    <a:pt x="10307" y="32690"/>
                  </a:lnTo>
                  <a:lnTo>
                    <a:pt x="10477" y="32965"/>
                  </a:lnTo>
                  <a:lnTo>
                    <a:pt x="10923" y="33660"/>
                  </a:lnTo>
                  <a:lnTo>
                    <a:pt x="11002" y="33791"/>
                  </a:lnTo>
                  <a:lnTo>
                    <a:pt x="11054" y="33909"/>
                  </a:lnTo>
                  <a:lnTo>
                    <a:pt x="11107" y="34027"/>
                  </a:lnTo>
                  <a:lnTo>
                    <a:pt x="11133" y="34145"/>
                  </a:lnTo>
                  <a:lnTo>
                    <a:pt x="11159" y="34263"/>
                  </a:lnTo>
                  <a:lnTo>
                    <a:pt x="11172" y="34381"/>
                  </a:lnTo>
                  <a:lnTo>
                    <a:pt x="11172" y="34486"/>
                  </a:lnTo>
                  <a:lnTo>
                    <a:pt x="11159" y="34578"/>
                  </a:lnTo>
                  <a:lnTo>
                    <a:pt x="11133" y="34775"/>
                  </a:lnTo>
                  <a:lnTo>
                    <a:pt x="11094" y="34932"/>
                  </a:lnTo>
                  <a:lnTo>
                    <a:pt x="11041" y="35076"/>
                  </a:lnTo>
                  <a:lnTo>
                    <a:pt x="10989" y="35181"/>
                  </a:lnTo>
                  <a:lnTo>
                    <a:pt x="10923" y="35273"/>
                  </a:lnTo>
                  <a:lnTo>
                    <a:pt x="10844" y="35391"/>
                  </a:lnTo>
                  <a:lnTo>
                    <a:pt x="10726" y="35522"/>
                  </a:lnTo>
                  <a:lnTo>
                    <a:pt x="10595" y="35653"/>
                  </a:lnTo>
                  <a:lnTo>
                    <a:pt x="10504" y="35706"/>
                  </a:lnTo>
                  <a:lnTo>
                    <a:pt x="10425" y="35771"/>
                  </a:lnTo>
                  <a:lnTo>
                    <a:pt x="10320" y="35824"/>
                  </a:lnTo>
                  <a:lnTo>
                    <a:pt x="10215" y="35863"/>
                  </a:lnTo>
                  <a:lnTo>
                    <a:pt x="10097" y="35902"/>
                  </a:lnTo>
                  <a:lnTo>
                    <a:pt x="9979" y="35929"/>
                  </a:lnTo>
                  <a:lnTo>
                    <a:pt x="9835" y="35955"/>
                  </a:lnTo>
                  <a:lnTo>
                    <a:pt x="9691" y="35955"/>
                  </a:lnTo>
                  <a:lnTo>
                    <a:pt x="8851" y="35968"/>
                  </a:lnTo>
                  <a:lnTo>
                    <a:pt x="8537" y="35981"/>
                  </a:lnTo>
                  <a:lnTo>
                    <a:pt x="8235" y="36020"/>
                  </a:lnTo>
                  <a:lnTo>
                    <a:pt x="7934" y="36073"/>
                  </a:lnTo>
                  <a:lnTo>
                    <a:pt x="7645" y="36152"/>
                  </a:lnTo>
                  <a:lnTo>
                    <a:pt x="7370" y="36243"/>
                  </a:lnTo>
                  <a:lnTo>
                    <a:pt x="7094" y="36361"/>
                  </a:lnTo>
                  <a:lnTo>
                    <a:pt x="6832" y="36506"/>
                  </a:lnTo>
                  <a:lnTo>
                    <a:pt x="6583" y="36650"/>
                  </a:lnTo>
                  <a:lnTo>
                    <a:pt x="6347" y="36833"/>
                  </a:lnTo>
                  <a:lnTo>
                    <a:pt x="6111" y="37017"/>
                  </a:lnTo>
                  <a:lnTo>
                    <a:pt x="5901" y="37227"/>
                  </a:lnTo>
                  <a:lnTo>
                    <a:pt x="5704" y="37450"/>
                  </a:lnTo>
                  <a:lnTo>
                    <a:pt x="5521" y="37686"/>
                  </a:lnTo>
                  <a:lnTo>
                    <a:pt x="5350" y="37935"/>
                  </a:lnTo>
                  <a:lnTo>
                    <a:pt x="5206" y="38210"/>
                  </a:lnTo>
                  <a:lnTo>
                    <a:pt x="5075" y="38486"/>
                  </a:lnTo>
                  <a:lnTo>
                    <a:pt x="4957" y="38774"/>
                  </a:lnTo>
                  <a:lnTo>
                    <a:pt x="4865" y="39076"/>
                  </a:lnTo>
                  <a:lnTo>
                    <a:pt x="4800" y="39364"/>
                  </a:lnTo>
                  <a:lnTo>
                    <a:pt x="4760" y="39666"/>
                  </a:lnTo>
                  <a:lnTo>
                    <a:pt x="4734" y="39967"/>
                  </a:lnTo>
                  <a:lnTo>
                    <a:pt x="4734" y="40256"/>
                  </a:lnTo>
                  <a:lnTo>
                    <a:pt x="4747" y="40557"/>
                  </a:lnTo>
                  <a:lnTo>
                    <a:pt x="4787" y="40846"/>
                  </a:lnTo>
                  <a:lnTo>
                    <a:pt x="4852" y="41134"/>
                  </a:lnTo>
                  <a:lnTo>
                    <a:pt x="4931" y="41423"/>
                  </a:lnTo>
                  <a:lnTo>
                    <a:pt x="5036" y="41698"/>
                  </a:lnTo>
                  <a:lnTo>
                    <a:pt x="5167" y="41974"/>
                  </a:lnTo>
                  <a:lnTo>
                    <a:pt x="5311" y="42236"/>
                  </a:lnTo>
                  <a:lnTo>
                    <a:pt x="5468" y="42485"/>
                  </a:lnTo>
                  <a:lnTo>
                    <a:pt x="5652" y="42734"/>
                  </a:lnTo>
                  <a:lnTo>
                    <a:pt x="5862" y="42970"/>
                  </a:lnTo>
                  <a:lnTo>
                    <a:pt x="6439" y="43586"/>
                  </a:lnTo>
                  <a:lnTo>
                    <a:pt x="6530" y="43691"/>
                  </a:lnTo>
                  <a:lnTo>
                    <a:pt x="6609" y="43796"/>
                  </a:lnTo>
                  <a:lnTo>
                    <a:pt x="6675" y="43914"/>
                  </a:lnTo>
                  <a:lnTo>
                    <a:pt x="6727" y="44019"/>
                  </a:lnTo>
                  <a:lnTo>
                    <a:pt x="6767" y="44124"/>
                  </a:lnTo>
                  <a:lnTo>
                    <a:pt x="6806" y="44229"/>
                  </a:lnTo>
                  <a:lnTo>
                    <a:pt x="6819" y="44334"/>
                  </a:lnTo>
                  <a:lnTo>
                    <a:pt x="6832" y="44439"/>
                  </a:lnTo>
                  <a:lnTo>
                    <a:pt x="6845" y="44635"/>
                  </a:lnTo>
                  <a:lnTo>
                    <a:pt x="6819" y="44793"/>
                  </a:lnTo>
                  <a:lnTo>
                    <a:pt x="6793" y="44937"/>
                  </a:lnTo>
                  <a:lnTo>
                    <a:pt x="6767" y="45055"/>
                  </a:lnTo>
                  <a:lnTo>
                    <a:pt x="6727" y="45160"/>
                  </a:lnTo>
                  <a:lnTo>
                    <a:pt x="6662" y="45291"/>
                  </a:lnTo>
                  <a:lnTo>
                    <a:pt x="6570" y="45435"/>
                  </a:lnTo>
                  <a:lnTo>
                    <a:pt x="6465" y="45593"/>
                  </a:lnTo>
                  <a:lnTo>
                    <a:pt x="6386" y="45671"/>
                  </a:lnTo>
                  <a:lnTo>
                    <a:pt x="6308" y="45737"/>
                  </a:lnTo>
                  <a:lnTo>
                    <a:pt x="6229" y="45802"/>
                  </a:lnTo>
                  <a:lnTo>
                    <a:pt x="6124" y="45868"/>
                  </a:lnTo>
                  <a:lnTo>
                    <a:pt x="6019" y="45920"/>
                  </a:lnTo>
                  <a:lnTo>
                    <a:pt x="5901" y="45973"/>
                  </a:lnTo>
                  <a:lnTo>
                    <a:pt x="5770" y="46025"/>
                  </a:lnTo>
                  <a:lnTo>
                    <a:pt x="5639" y="46051"/>
                  </a:lnTo>
                  <a:lnTo>
                    <a:pt x="4813" y="46209"/>
                  </a:lnTo>
                  <a:lnTo>
                    <a:pt x="4498" y="46288"/>
                  </a:lnTo>
                  <a:lnTo>
                    <a:pt x="4210" y="46366"/>
                  </a:lnTo>
                  <a:lnTo>
                    <a:pt x="3921" y="46484"/>
                  </a:lnTo>
                  <a:lnTo>
                    <a:pt x="3659" y="46602"/>
                  </a:lnTo>
                  <a:lnTo>
                    <a:pt x="3397" y="46760"/>
                  </a:lnTo>
                  <a:lnTo>
                    <a:pt x="3147" y="46917"/>
                  </a:lnTo>
                  <a:lnTo>
                    <a:pt x="2911" y="47100"/>
                  </a:lnTo>
                  <a:lnTo>
                    <a:pt x="2702" y="47297"/>
                  </a:lnTo>
                  <a:lnTo>
                    <a:pt x="2492" y="47507"/>
                  </a:lnTo>
                  <a:lnTo>
                    <a:pt x="2308" y="47730"/>
                  </a:lnTo>
                  <a:lnTo>
                    <a:pt x="2125" y="47979"/>
                  </a:lnTo>
                  <a:lnTo>
                    <a:pt x="1980" y="48228"/>
                  </a:lnTo>
                  <a:lnTo>
                    <a:pt x="1836" y="48504"/>
                  </a:lnTo>
                  <a:lnTo>
                    <a:pt x="1718" y="48779"/>
                  </a:lnTo>
                  <a:lnTo>
                    <a:pt x="1613" y="49067"/>
                  </a:lnTo>
                  <a:lnTo>
                    <a:pt x="1535" y="49369"/>
                  </a:lnTo>
                  <a:lnTo>
                    <a:pt x="1482" y="49671"/>
                  </a:lnTo>
                  <a:lnTo>
                    <a:pt x="1443" y="49985"/>
                  </a:lnTo>
                  <a:lnTo>
                    <a:pt x="1430" y="50287"/>
                  </a:lnTo>
                  <a:lnTo>
                    <a:pt x="1443" y="50588"/>
                  </a:lnTo>
                  <a:lnTo>
                    <a:pt x="1469" y="50877"/>
                  </a:lnTo>
                  <a:lnTo>
                    <a:pt x="1522" y="51178"/>
                  </a:lnTo>
                  <a:lnTo>
                    <a:pt x="1587" y="51454"/>
                  </a:lnTo>
                  <a:lnTo>
                    <a:pt x="1679" y="51742"/>
                  </a:lnTo>
                  <a:lnTo>
                    <a:pt x="1797" y="52018"/>
                  </a:lnTo>
                  <a:lnTo>
                    <a:pt x="1928" y="52280"/>
                  </a:lnTo>
                  <a:lnTo>
                    <a:pt x="2072" y="52529"/>
                  </a:lnTo>
                  <a:lnTo>
                    <a:pt x="2243" y="52778"/>
                  </a:lnTo>
                  <a:lnTo>
                    <a:pt x="2439" y="53014"/>
                  </a:lnTo>
                  <a:lnTo>
                    <a:pt x="2649" y="53237"/>
                  </a:lnTo>
                  <a:lnTo>
                    <a:pt x="2872" y="53434"/>
                  </a:lnTo>
                  <a:lnTo>
                    <a:pt x="3108" y="53630"/>
                  </a:lnTo>
                  <a:lnTo>
                    <a:pt x="3790" y="54129"/>
                  </a:lnTo>
                  <a:lnTo>
                    <a:pt x="3895" y="54221"/>
                  </a:lnTo>
                  <a:lnTo>
                    <a:pt x="4000" y="54325"/>
                  </a:lnTo>
                  <a:lnTo>
                    <a:pt x="4078" y="54417"/>
                  </a:lnTo>
                  <a:lnTo>
                    <a:pt x="4157" y="54509"/>
                  </a:lnTo>
                  <a:lnTo>
                    <a:pt x="4210" y="54614"/>
                  </a:lnTo>
                  <a:lnTo>
                    <a:pt x="4262" y="54719"/>
                  </a:lnTo>
                  <a:lnTo>
                    <a:pt x="4301" y="54811"/>
                  </a:lnTo>
                  <a:lnTo>
                    <a:pt x="4328" y="54915"/>
                  </a:lnTo>
                  <a:lnTo>
                    <a:pt x="4367" y="55099"/>
                  </a:lnTo>
                  <a:lnTo>
                    <a:pt x="4393" y="55270"/>
                  </a:lnTo>
                  <a:lnTo>
                    <a:pt x="4380" y="55414"/>
                  </a:lnTo>
                  <a:lnTo>
                    <a:pt x="4380" y="55532"/>
                  </a:lnTo>
                  <a:lnTo>
                    <a:pt x="4354" y="55637"/>
                  </a:lnTo>
                  <a:lnTo>
                    <a:pt x="4314" y="55781"/>
                  </a:lnTo>
                  <a:lnTo>
                    <a:pt x="4262" y="55938"/>
                  </a:lnTo>
                  <a:lnTo>
                    <a:pt x="4170" y="56109"/>
                  </a:lnTo>
                  <a:lnTo>
                    <a:pt x="4118" y="56201"/>
                  </a:lnTo>
                  <a:lnTo>
                    <a:pt x="4052" y="56279"/>
                  </a:lnTo>
                  <a:lnTo>
                    <a:pt x="3974" y="56358"/>
                  </a:lnTo>
                  <a:lnTo>
                    <a:pt x="3895" y="56437"/>
                  </a:lnTo>
                  <a:lnTo>
                    <a:pt x="3803" y="56515"/>
                  </a:lnTo>
                  <a:lnTo>
                    <a:pt x="3685" y="56594"/>
                  </a:lnTo>
                  <a:lnTo>
                    <a:pt x="3567" y="56659"/>
                  </a:lnTo>
                  <a:lnTo>
                    <a:pt x="3436" y="56712"/>
                  </a:lnTo>
                  <a:lnTo>
                    <a:pt x="2649" y="57013"/>
                  </a:lnTo>
                  <a:lnTo>
                    <a:pt x="2374" y="57131"/>
                  </a:lnTo>
                  <a:lnTo>
                    <a:pt x="2099" y="57276"/>
                  </a:lnTo>
                  <a:lnTo>
                    <a:pt x="1836" y="57433"/>
                  </a:lnTo>
                  <a:lnTo>
                    <a:pt x="1587" y="57617"/>
                  </a:lnTo>
                  <a:lnTo>
                    <a:pt x="1364" y="57800"/>
                  </a:lnTo>
                  <a:lnTo>
                    <a:pt x="1154" y="58010"/>
                  </a:lnTo>
                  <a:lnTo>
                    <a:pt x="958" y="58233"/>
                  </a:lnTo>
                  <a:lnTo>
                    <a:pt x="774" y="58456"/>
                  </a:lnTo>
                  <a:lnTo>
                    <a:pt x="604" y="58705"/>
                  </a:lnTo>
                  <a:lnTo>
                    <a:pt x="459" y="58967"/>
                  </a:lnTo>
                  <a:lnTo>
                    <a:pt x="341" y="59229"/>
                  </a:lnTo>
                  <a:lnTo>
                    <a:pt x="223" y="59505"/>
                  </a:lnTo>
                  <a:lnTo>
                    <a:pt x="145" y="59793"/>
                  </a:lnTo>
                  <a:lnTo>
                    <a:pt x="79" y="60095"/>
                  </a:lnTo>
                  <a:lnTo>
                    <a:pt x="27" y="60396"/>
                  </a:lnTo>
                  <a:lnTo>
                    <a:pt x="1" y="60711"/>
                  </a:lnTo>
                  <a:lnTo>
                    <a:pt x="1" y="61013"/>
                  </a:lnTo>
                  <a:lnTo>
                    <a:pt x="14" y="61327"/>
                  </a:lnTo>
                  <a:lnTo>
                    <a:pt x="53" y="61629"/>
                  </a:lnTo>
                  <a:lnTo>
                    <a:pt x="119" y="61918"/>
                  </a:lnTo>
                  <a:lnTo>
                    <a:pt x="197" y="62206"/>
                  </a:lnTo>
                  <a:lnTo>
                    <a:pt x="302" y="62481"/>
                  </a:lnTo>
                  <a:lnTo>
                    <a:pt x="420" y="62757"/>
                  </a:lnTo>
                  <a:lnTo>
                    <a:pt x="564" y="63019"/>
                  </a:lnTo>
                  <a:lnTo>
                    <a:pt x="722" y="63255"/>
                  </a:lnTo>
                  <a:lnTo>
                    <a:pt x="905" y="63504"/>
                  </a:lnTo>
                  <a:lnTo>
                    <a:pt x="1102" y="63727"/>
                  </a:lnTo>
                  <a:lnTo>
                    <a:pt x="1312" y="63937"/>
                  </a:lnTo>
                  <a:lnTo>
                    <a:pt x="1535" y="64134"/>
                  </a:lnTo>
                  <a:lnTo>
                    <a:pt x="1784" y="64304"/>
                  </a:lnTo>
                  <a:lnTo>
                    <a:pt x="2033" y="64474"/>
                  </a:lnTo>
                  <a:lnTo>
                    <a:pt x="2308" y="64619"/>
                  </a:lnTo>
                  <a:lnTo>
                    <a:pt x="3069" y="64999"/>
                  </a:lnTo>
                  <a:lnTo>
                    <a:pt x="3200" y="65065"/>
                  </a:lnTo>
                  <a:lnTo>
                    <a:pt x="3305" y="65143"/>
                  </a:lnTo>
                  <a:lnTo>
                    <a:pt x="3410" y="65222"/>
                  </a:lnTo>
                  <a:lnTo>
                    <a:pt x="3488" y="65301"/>
                  </a:lnTo>
                  <a:lnTo>
                    <a:pt x="3567" y="65392"/>
                  </a:lnTo>
                  <a:lnTo>
                    <a:pt x="3633" y="65484"/>
                  </a:lnTo>
                  <a:lnTo>
                    <a:pt x="3698" y="65563"/>
                  </a:lnTo>
                  <a:lnTo>
                    <a:pt x="3738" y="65655"/>
                  </a:lnTo>
                  <a:lnTo>
                    <a:pt x="3816" y="65838"/>
                  </a:lnTo>
                  <a:lnTo>
                    <a:pt x="3856" y="65996"/>
                  </a:lnTo>
                  <a:lnTo>
                    <a:pt x="3882" y="66140"/>
                  </a:lnTo>
                  <a:lnTo>
                    <a:pt x="3895" y="66258"/>
                  </a:lnTo>
                  <a:lnTo>
                    <a:pt x="3895" y="66376"/>
                  </a:lnTo>
                  <a:lnTo>
                    <a:pt x="3882" y="66520"/>
                  </a:lnTo>
                  <a:lnTo>
                    <a:pt x="3856" y="66690"/>
                  </a:lnTo>
                  <a:lnTo>
                    <a:pt x="3790" y="66874"/>
                  </a:lnTo>
                  <a:lnTo>
                    <a:pt x="3751" y="66966"/>
                  </a:lnTo>
                  <a:lnTo>
                    <a:pt x="3711" y="67058"/>
                  </a:lnTo>
                  <a:lnTo>
                    <a:pt x="3646" y="67149"/>
                  </a:lnTo>
                  <a:lnTo>
                    <a:pt x="3580" y="67241"/>
                  </a:lnTo>
                  <a:lnTo>
                    <a:pt x="3502" y="67333"/>
                  </a:lnTo>
                  <a:lnTo>
                    <a:pt x="3410" y="67425"/>
                  </a:lnTo>
                  <a:lnTo>
                    <a:pt x="3305" y="67517"/>
                  </a:lnTo>
                  <a:lnTo>
                    <a:pt x="3187" y="67595"/>
                  </a:lnTo>
                  <a:lnTo>
                    <a:pt x="2466" y="68028"/>
                  </a:lnTo>
                  <a:lnTo>
                    <a:pt x="2203" y="68198"/>
                  </a:lnTo>
                  <a:lnTo>
                    <a:pt x="1967" y="68395"/>
                  </a:lnTo>
                  <a:lnTo>
                    <a:pt x="1731" y="68592"/>
                  </a:lnTo>
                  <a:lnTo>
                    <a:pt x="1522" y="68802"/>
                  </a:lnTo>
                  <a:lnTo>
                    <a:pt x="1338" y="69038"/>
                  </a:lnTo>
                  <a:lnTo>
                    <a:pt x="1168" y="69274"/>
                  </a:lnTo>
                  <a:lnTo>
                    <a:pt x="1010" y="69523"/>
                  </a:lnTo>
                  <a:lnTo>
                    <a:pt x="866" y="69785"/>
                  </a:lnTo>
                  <a:lnTo>
                    <a:pt x="748" y="70060"/>
                  </a:lnTo>
                  <a:lnTo>
                    <a:pt x="656" y="70336"/>
                  </a:lnTo>
                  <a:lnTo>
                    <a:pt x="577" y="70624"/>
                  </a:lnTo>
                  <a:lnTo>
                    <a:pt x="525" y="70913"/>
                  </a:lnTo>
                  <a:lnTo>
                    <a:pt x="486" y="71214"/>
                  </a:lnTo>
                  <a:lnTo>
                    <a:pt x="473" y="71516"/>
                  </a:lnTo>
                  <a:lnTo>
                    <a:pt x="486" y="71831"/>
                  </a:lnTo>
                  <a:lnTo>
                    <a:pt x="512" y="72132"/>
                  </a:lnTo>
                  <a:lnTo>
                    <a:pt x="564" y="72447"/>
                  </a:lnTo>
                  <a:lnTo>
                    <a:pt x="643" y="72735"/>
                  </a:lnTo>
                  <a:lnTo>
                    <a:pt x="735" y="73024"/>
                  </a:lnTo>
                  <a:lnTo>
                    <a:pt x="853" y="73312"/>
                  </a:lnTo>
                  <a:lnTo>
                    <a:pt x="984" y="73575"/>
                  </a:lnTo>
                  <a:lnTo>
                    <a:pt x="1128" y="73837"/>
                  </a:lnTo>
                  <a:lnTo>
                    <a:pt x="1299" y="74073"/>
                  </a:lnTo>
                  <a:lnTo>
                    <a:pt x="1482" y="74309"/>
                  </a:lnTo>
                  <a:lnTo>
                    <a:pt x="1679" y="74519"/>
                  </a:lnTo>
                  <a:lnTo>
                    <a:pt x="1902" y="74715"/>
                  </a:lnTo>
                  <a:lnTo>
                    <a:pt x="2125" y="74912"/>
                  </a:lnTo>
                  <a:lnTo>
                    <a:pt x="2374" y="75069"/>
                  </a:lnTo>
                  <a:lnTo>
                    <a:pt x="2636" y="75227"/>
                  </a:lnTo>
                  <a:lnTo>
                    <a:pt x="2911" y="75358"/>
                  </a:lnTo>
                  <a:lnTo>
                    <a:pt x="3187" y="75476"/>
                  </a:lnTo>
                  <a:lnTo>
                    <a:pt x="3488" y="75581"/>
                  </a:lnTo>
                  <a:lnTo>
                    <a:pt x="4301" y="75804"/>
                  </a:lnTo>
                  <a:lnTo>
                    <a:pt x="4433" y="75856"/>
                  </a:lnTo>
                  <a:lnTo>
                    <a:pt x="4564" y="75909"/>
                  </a:lnTo>
                  <a:lnTo>
                    <a:pt x="4669" y="75961"/>
                  </a:lnTo>
                  <a:lnTo>
                    <a:pt x="4773" y="76040"/>
                  </a:lnTo>
                  <a:lnTo>
                    <a:pt x="4865" y="76105"/>
                  </a:lnTo>
                  <a:lnTo>
                    <a:pt x="4944" y="76184"/>
                  </a:lnTo>
                  <a:lnTo>
                    <a:pt x="5023" y="76263"/>
                  </a:lnTo>
                  <a:lnTo>
                    <a:pt x="5075" y="76341"/>
                  </a:lnTo>
                  <a:lnTo>
                    <a:pt x="5180" y="76499"/>
                  </a:lnTo>
                  <a:lnTo>
                    <a:pt x="5259" y="76656"/>
                  </a:lnTo>
                  <a:lnTo>
                    <a:pt x="5311" y="76787"/>
                  </a:lnTo>
                  <a:lnTo>
                    <a:pt x="5337" y="76905"/>
                  </a:lnTo>
                  <a:lnTo>
                    <a:pt x="5350" y="77023"/>
                  </a:lnTo>
                  <a:lnTo>
                    <a:pt x="5377" y="77167"/>
                  </a:lnTo>
                  <a:lnTo>
                    <a:pt x="5377" y="77338"/>
                  </a:lnTo>
                  <a:lnTo>
                    <a:pt x="5350" y="77521"/>
                  </a:lnTo>
                  <a:lnTo>
                    <a:pt x="5324" y="77626"/>
                  </a:lnTo>
                  <a:lnTo>
                    <a:pt x="5298" y="77718"/>
                  </a:lnTo>
                  <a:lnTo>
                    <a:pt x="5259" y="77823"/>
                  </a:lnTo>
                  <a:lnTo>
                    <a:pt x="5206" y="77928"/>
                  </a:lnTo>
                  <a:lnTo>
                    <a:pt x="5141" y="78033"/>
                  </a:lnTo>
                  <a:lnTo>
                    <a:pt x="5062" y="78138"/>
                  </a:lnTo>
                  <a:lnTo>
                    <a:pt x="4983" y="78243"/>
                  </a:lnTo>
                  <a:lnTo>
                    <a:pt x="4878" y="78347"/>
                  </a:lnTo>
                  <a:lnTo>
                    <a:pt x="4249" y="78898"/>
                  </a:lnTo>
                  <a:lnTo>
                    <a:pt x="4026" y="79121"/>
                  </a:lnTo>
                  <a:lnTo>
                    <a:pt x="3816" y="79344"/>
                  </a:lnTo>
                  <a:lnTo>
                    <a:pt x="3633" y="79580"/>
                  </a:lnTo>
                  <a:lnTo>
                    <a:pt x="3462" y="79829"/>
                  </a:lnTo>
                  <a:lnTo>
                    <a:pt x="3318" y="80091"/>
                  </a:lnTo>
                  <a:lnTo>
                    <a:pt x="3187" y="80354"/>
                  </a:lnTo>
                  <a:lnTo>
                    <a:pt x="3082" y="80629"/>
                  </a:lnTo>
                  <a:lnTo>
                    <a:pt x="2990" y="80917"/>
                  </a:lnTo>
                  <a:lnTo>
                    <a:pt x="2925" y="81206"/>
                  </a:lnTo>
                  <a:lnTo>
                    <a:pt x="2885" y="81494"/>
                  </a:lnTo>
                  <a:lnTo>
                    <a:pt x="2859" y="81796"/>
                  </a:lnTo>
                  <a:lnTo>
                    <a:pt x="2846" y="82084"/>
                  </a:lnTo>
                  <a:lnTo>
                    <a:pt x="2872" y="82386"/>
                  </a:lnTo>
                  <a:lnTo>
                    <a:pt x="2911" y="82688"/>
                  </a:lnTo>
                  <a:lnTo>
                    <a:pt x="2977" y="82989"/>
                  </a:lnTo>
                  <a:lnTo>
                    <a:pt x="3056" y="83291"/>
                  </a:lnTo>
                  <a:lnTo>
                    <a:pt x="3174" y="83579"/>
                  </a:lnTo>
                  <a:lnTo>
                    <a:pt x="3292" y="83868"/>
                  </a:lnTo>
                  <a:lnTo>
                    <a:pt x="3436" y="84130"/>
                  </a:lnTo>
                  <a:lnTo>
                    <a:pt x="3593" y="84379"/>
                  </a:lnTo>
                  <a:lnTo>
                    <a:pt x="3777" y="84628"/>
                  </a:lnTo>
                  <a:lnTo>
                    <a:pt x="3974" y="84851"/>
                  </a:lnTo>
                  <a:lnTo>
                    <a:pt x="4183" y="85061"/>
                  </a:lnTo>
                  <a:lnTo>
                    <a:pt x="4406" y="85245"/>
                  </a:lnTo>
                  <a:lnTo>
                    <a:pt x="4642" y="85428"/>
                  </a:lnTo>
                  <a:lnTo>
                    <a:pt x="4891" y="85586"/>
                  </a:lnTo>
                  <a:lnTo>
                    <a:pt x="5141" y="85730"/>
                  </a:lnTo>
                  <a:lnTo>
                    <a:pt x="5416" y="85848"/>
                  </a:lnTo>
                  <a:lnTo>
                    <a:pt x="5704" y="85953"/>
                  </a:lnTo>
                  <a:lnTo>
                    <a:pt x="5993" y="86031"/>
                  </a:lnTo>
                  <a:lnTo>
                    <a:pt x="6294" y="86097"/>
                  </a:lnTo>
                  <a:lnTo>
                    <a:pt x="6596" y="86136"/>
                  </a:lnTo>
                  <a:lnTo>
                    <a:pt x="7435" y="86228"/>
                  </a:lnTo>
                  <a:lnTo>
                    <a:pt x="7579" y="86241"/>
                  </a:lnTo>
                  <a:lnTo>
                    <a:pt x="7711" y="86280"/>
                  </a:lnTo>
                  <a:lnTo>
                    <a:pt x="7829" y="86320"/>
                  </a:lnTo>
                  <a:lnTo>
                    <a:pt x="7947" y="86359"/>
                  </a:lnTo>
                  <a:lnTo>
                    <a:pt x="8052" y="86425"/>
                  </a:lnTo>
                  <a:lnTo>
                    <a:pt x="8143" y="86477"/>
                  </a:lnTo>
                  <a:lnTo>
                    <a:pt x="8222" y="86543"/>
                  </a:lnTo>
                  <a:lnTo>
                    <a:pt x="8301" y="86608"/>
                  </a:lnTo>
                  <a:lnTo>
                    <a:pt x="8432" y="86753"/>
                  </a:lnTo>
                  <a:lnTo>
                    <a:pt x="8537" y="86884"/>
                  </a:lnTo>
                  <a:lnTo>
                    <a:pt x="8602" y="87015"/>
                  </a:lnTo>
                  <a:lnTo>
                    <a:pt x="8655" y="87120"/>
                  </a:lnTo>
                  <a:lnTo>
                    <a:pt x="8694" y="87225"/>
                  </a:lnTo>
                  <a:lnTo>
                    <a:pt x="8733" y="87369"/>
                  </a:lnTo>
                  <a:lnTo>
                    <a:pt x="8773" y="87539"/>
                  </a:lnTo>
                  <a:lnTo>
                    <a:pt x="8773" y="87723"/>
                  </a:lnTo>
                  <a:lnTo>
                    <a:pt x="8773" y="87828"/>
                  </a:lnTo>
                  <a:lnTo>
                    <a:pt x="8760" y="87933"/>
                  </a:lnTo>
                  <a:lnTo>
                    <a:pt x="8746" y="88038"/>
                  </a:lnTo>
                  <a:lnTo>
                    <a:pt x="8707" y="88156"/>
                  </a:lnTo>
                  <a:lnTo>
                    <a:pt x="8668" y="88274"/>
                  </a:lnTo>
                  <a:lnTo>
                    <a:pt x="8615" y="88378"/>
                  </a:lnTo>
                  <a:lnTo>
                    <a:pt x="8537" y="88496"/>
                  </a:lnTo>
                  <a:lnTo>
                    <a:pt x="8458" y="88614"/>
                  </a:lnTo>
                  <a:lnTo>
                    <a:pt x="7947" y="89283"/>
                  </a:lnTo>
                  <a:lnTo>
                    <a:pt x="7763" y="89532"/>
                  </a:lnTo>
                  <a:lnTo>
                    <a:pt x="7593" y="89795"/>
                  </a:lnTo>
                  <a:lnTo>
                    <a:pt x="7461" y="90057"/>
                  </a:lnTo>
                  <a:lnTo>
                    <a:pt x="7330" y="90332"/>
                  </a:lnTo>
                  <a:lnTo>
                    <a:pt x="7239" y="90621"/>
                  </a:lnTo>
                  <a:lnTo>
                    <a:pt x="7160" y="90909"/>
                  </a:lnTo>
                  <a:lnTo>
                    <a:pt x="7107" y="91198"/>
                  </a:lnTo>
                  <a:lnTo>
                    <a:pt x="7068" y="91486"/>
                  </a:lnTo>
                  <a:lnTo>
                    <a:pt x="7055" y="91775"/>
                  </a:lnTo>
                  <a:lnTo>
                    <a:pt x="7055" y="92076"/>
                  </a:lnTo>
                  <a:lnTo>
                    <a:pt x="7081" y="92365"/>
                  </a:lnTo>
                  <a:lnTo>
                    <a:pt x="7134" y="92666"/>
                  </a:lnTo>
                  <a:lnTo>
                    <a:pt x="7212" y="92955"/>
                  </a:lnTo>
                  <a:lnTo>
                    <a:pt x="7304" y="93243"/>
                  </a:lnTo>
                  <a:lnTo>
                    <a:pt x="7422" y="93532"/>
                  </a:lnTo>
                  <a:lnTo>
                    <a:pt x="7553" y="93807"/>
                  </a:lnTo>
                  <a:lnTo>
                    <a:pt x="7711" y="94082"/>
                  </a:lnTo>
                  <a:lnTo>
                    <a:pt x="7894" y="94332"/>
                  </a:lnTo>
                  <a:lnTo>
                    <a:pt x="8078" y="94568"/>
                  </a:lnTo>
                  <a:lnTo>
                    <a:pt x="8288" y="94790"/>
                  </a:lnTo>
                  <a:lnTo>
                    <a:pt x="8497" y="95000"/>
                  </a:lnTo>
                  <a:lnTo>
                    <a:pt x="8733" y="95184"/>
                  </a:lnTo>
                  <a:lnTo>
                    <a:pt x="8969" y="95354"/>
                  </a:lnTo>
                  <a:lnTo>
                    <a:pt x="9232" y="95499"/>
                  </a:lnTo>
                  <a:lnTo>
                    <a:pt x="9494" y="95630"/>
                  </a:lnTo>
                  <a:lnTo>
                    <a:pt x="9769" y="95748"/>
                  </a:lnTo>
                  <a:lnTo>
                    <a:pt x="10045" y="95839"/>
                  </a:lnTo>
                  <a:lnTo>
                    <a:pt x="10333" y="95905"/>
                  </a:lnTo>
                  <a:lnTo>
                    <a:pt x="10635" y="95957"/>
                  </a:lnTo>
                  <a:lnTo>
                    <a:pt x="10936" y="95984"/>
                  </a:lnTo>
                  <a:lnTo>
                    <a:pt x="11238" y="95997"/>
                  </a:lnTo>
                  <a:lnTo>
                    <a:pt x="11553" y="95984"/>
                  </a:lnTo>
                  <a:lnTo>
                    <a:pt x="12392" y="95918"/>
                  </a:lnTo>
                  <a:lnTo>
                    <a:pt x="12667" y="95918"/>
                  </a:lnTo>
                  <a:lnTo>
                    <a:pt x="12798" y="95931"/>
                  </a:lnTo>
                  <a:lnTo>
                    <a:pt x="12916" y="95971"/>
                  </a:lnTo>
                  <a:lnTo>
                    <a:pt x="13021" y="95997"/>
                  </a:lnTo>
                  <a:lnTo>
                    <a:pt x="13126" y="96049"/>
                  </a:lnTo>
                  <a:lnTo>
                    <a:pt x="13218" y="96089"/>
                  </a:lnTo>
                  <a:lnTo>
                    <a:pt x="13310" y="96141"/>
                  </a:lnTo>
                  <a:lnTo>
                    <a:pt x="13467" y="96259"/>
                  </a:lnTo>
                  <a:lnTo>
                    <a:pt x="13585" y="96377"/>
                  </a:lnTo>
                  <a:lnTo>
                    <a:pt x="13677" y="96482"/>
                  </a:lnTo>
                  <a:lnTo>
                    <a:pt x="13742" y="96574"/>
                  </a:lnTo>
                  <a:lnTo>
                    <a:pt x="13808" y="96679"/>
                  </a:lnTo>
                  <a:lnTo>
                    <a:pt x="13873" y="96810"/>
                  </a:lnTo>
                  <a:lnTo>
                    <a:pt x="13926" y="96967"/>
                  </a:lnTo>
                  <a:lnTo>
                    <a:pt x="13978" y="97151"/>
                  </a:lnTo>
                  <a:lnTo>
                    <a:pt x="13991" y="97256"/>
                  </a:lnTo>
                  <a:lnTo>
                    <a:pt x="13991" y="97360"/>
                  </a:lnTo>
                  <a:lnTo>
                    <a:pt x="13991" y="97465"/>
                  </a:lnTo>
                  <a:lnTo>
                    <a:pt x="13978" y="97583"/>
                  </a:lnTo>
                  <a:lnTo>
                    <a:pt x="13965" y="97701"/>
                  </a:lnTo>
                  <a:lnTo>
                    <a:pt x="13926" y="97833"/>
                  </a:lnTo>
                  <a:lnTo>
                    <a:pt x="13887" y="97951"/>
                  </a:lnTo>
                  <a:lnTo>
                    <a:pt x="13821" y="98082"/>
                  </a:lnTo>
                  <a:lnTo>
                    <a:pt x="13428" y="98829"/>
                  </a:lnTo>
                  <a:lnTo>
                    <a:pt x="13296" y="99118"/>
                  </a:lnTo>
                  <a:lnTo>
                    <a:pt x="13178" y="99393"/>
                  </a:lnTo>
                  <a:lnTo>
                    <a:pt x="13087" y="99681"/>
                  </a:lnTo>
                  <a:lnTo>
                    <a:pt x="13021" y="99983"/>
                  </a:lnTo>
                  <a:lnTo>
                    <a:pt x="12969" y="100271"/>
                  </a:lnTo>
                  <a:lnTo>
                    <a:pt x="12942" y="100573"/>
                  </a:lnTo>
                  <a:lnTo>
                    <a:pt x="12942" y="100862"/>
                  </a:lnTo>
                  <a:lnTo>
                    <a:pt x="12956" y="101163"/>
                  </a:lnTo>
                  <a:lnTo>
                    <a:pt x="12995" y="101452"/>
                  </a:lnTo>
                  <a:lnTo>
                    <a:pt x="13060" y="101740"/>
                  </a:lnTo>
                  <a:lnTo>
                    <a:pt x="13139" y="102029"/>
                  </a:lnTo>
                  <a:lnTo>
                    <a:pt x="13244" y="102304"/>
                  </a:lnTo>
                  <a:lnTo>
                    <a:pt x="13362" y="102579"/>
                  </a:lnTo>
                  <a:lnTo>
                    <a:pt x="13506" y="102855"/>
                  </a:lnTo>
                  <a:lnTo>
                    <a:pt x="13677" y="103104"/>
                  </a:lnTo>
                  <a:lnTo>
                    <a:pt x="13860" y="103353"/>
                  </a:lnTo>
                  <a:lnTo>
                    <a:pt x="14057" y="103589"/>
                  </a:lnTo>
                  <a:lnTo>
                    <a:pt x="14280" y="103812"/>
                  </a:lnTo>
                  <a:lnTo>
                    <a:pt x="14503" y="104008"/>
                  </a:lnTo>
                  <a:lnTo>
                    <a:pt x="14752" y="104192"/>
                  </a:lnTo>
                  <a:lnTo>
                    <a:pt x="15001" y="104349"/>
                  </a:lnTo>
                  <a:lnTo>
                    <a:pt x="15263" y="104494"/>
                  </a:lnTo>
                  <a:lnTo>
                    <a:pt x="15526" y="104625"/>
                  </a:lnTo>
                  <a:lnTo>
                    <a:pt x="15801" y="104730"/>
                  </a:lnTo>
                  <a:lnTo>
                    <a:pt x="16089" y="104808"/>
                  </a:lnTo>
                  <a:lnTo>
                    <a:pt x="16378" y="104861"/>
                  </a:lnTo>
                  <a:lnTo>
                    <a:pt x="16666" y="104913"/>
                  </a:lnTo>
                  <a:lnTo>
                    <a:pt x="16968" y="104926"/>
                  </a:lnTo>
                  <a:lnTo>
                    <a:pt x="17270" y="104926"/>
                  </a:lnTo>
                  <a:lnTo>
                    <a:pt x="17571" y="104900"/>
                  </a:lnTo>
                  <a:lnTo>
                    <a:pt x="17873" y="104848"/>
                  </a:lnTo>
                  <a:lnTo>
                    <a:pt x="18174" y="104782"/>
                  </a:lnTo>
                  <a:lnTo>
                    <a:pt x="18987" y="104572"/>
                  </a:lnTo>
                  <a:lnTo>
                    <a:pt x="19132" y="104533"/>
                  </a:lnTo>
                  <a:lnTo>
                    <a:pt x="19263" y="104520"/>
                  </a:lnTo>
                  <a:lnTo>
                    <a:pt x="19512" y="104520"/>
                  </a:lnTo>
                  <a:lnTo>
                    <a:pt x="19630" y="104533"/>
                  </a:lnTo>
                  <a:lnTo>
                    <a:pt x="19735" y="104559"/>
                  </a:lnTo>
                  <a:lnTo>
                    <a:pt x="19840" y="104585"/>
                  </a:lnTo>
                  <a:lnTo>
                    <a:pt x="19931" y="104625"/>
                  </a:lnTo>
                  <a:lnTo>
                    <a:pt x="20102" y="104717"/>
                  </a:lnTo>
                  <a:lnTo>
                    <a:pt x="20246" y="104808"/>
                  </a:lnTo>
                  <a:lnTo>
                    <a:pt x="20364" y="104900"/>
                  </a:lnTo>
                  <a:lnTo>
                    <a:pt x="20443" y="104979"/>
                  </a:lnTo>
                  <a:lnTo>
                    <a:pt x="20521" y="105071"/>
                  </a:lnTo>
                  <a:lnTo>
                    <a:pt x="20600" y="105176"/>
                  </a:lnTo>
                  <a:lnTo>
                    <a:pt x="20692" y="105333"/>
                  </a:lnTo>
                  <a:lnTo>
                    <a:pt x="20771" y="105503"/>
                  </a:lnTo>
                  <a:lnTo>
                    <a:pt x="20810" y="105595"/>
                  </a:lnTo>
                  <a:lnTo>
                    <a:pt x="20823" y="105700"/>
                  </a:lnTo>
                  <a:lnTo>
                    <a:pt x="20849" y="105805"/>
                  </a:lnTo>
                  <a:lnTo>
                    <a:pt x="20862" y="105923"/>
                  </a:lnTo>
                  <a:lnTo>
                    <a:pt x="20862" y="106054"/>
                  </a:lnTo>
                  <a:lnTo>
                    <a:pt x="20849" y="106172"/>
                  </a:lnTo>
                  <a:lnTo>
                    <a:pt x="20823" y="106303"/>
                  </a:lnTo>
                  <a:lnTo>
                    <a:pt x="20784" y="106447"/>
                  </a:lnTo>
                  <a:lnTo>
                    <a:pt x="20535" y="107247"/>
                  </a:lnTo>
                  <a:lnTo>
                    <a:pt x="20456" y="107549"/>
                  </a:lnTo>
                  <a:lnTo>
                    <a:pt x="20390" y="107850"/>
                  </a:lnTo>
                  <a:lnTo>
                    <a:pt x="20351" y="108152"/>
                  </a:lnTo>
                  <a:lnTo>
                    <a:pt x="20338" y="108454"/>
                  </a:lnTo>
                  <a:lnTo>
                    <a:pt x="20338" y="108755"/>
                  </a:lnTo>
                  <a:lnTo>
                    <a:pt x="20377" y="109044"/>
                  </a:lnTo>
                  <a:lnTo>
                    <a:pt x="20417" y="109332"/>
                  </a:lnTo>
                  <a:lnTo>
                    <a:pt x="20495" y="109621"/>
                  </a:lnTo>
                  <a:lnTo>
                    <a:pt x="20574" y="109909"/>
                  </a:lnTo>
                  <a:lnTo>
                    <a:pt x="20692" y="110184"/>
                  </a:lnTo>
                  <a:lnTo>
                    <a:pt x="20823" y="110447"/>
                  </a:lnTo>
                  <a:lnTo>
                    <a:pt x="20967" y="110709"/>
                  </a:lnTo>
                  <a:lnTo>
                    <a:pt x="21138" y="110945"/>
                  </a:lnTo>
                  <a:lnTo>
                    <a:pt x="21334" y="111194"/>
                  </a:lnTo>
                  <a:lnTo>
                    <a:pt x="21544" y="111417"/>
                  </a:lnTo>
                  <a:lnTo>
                    <a:pt x="21767" y="111627"/>
                  </a:lnTo>
                  <a:lnTo>
                    <a:pt x="22003" y="111824"/>
                  </a:lnTo>
                  <a:lnTo>
                    <a:pt x="22265" y="111994"/>
                  </a:lnTo>
                  <a:lnTo>
                    <a:pt x="22515" y="112151"/>
                  </a:lnTo>
                  <a:lnTo>
                    <a:pt x="22790" y="112296"/>
                  </a:lnTo>
                  <a:lnTo>
                    <a:pt x="23065" y="112400"/>
                  </a:lnTo>
                  <a:lnTo>
                    <a:pt x="23341" y="112492"/>
                  </a:lnTo>
                  <a:lnTo>
                    <a:pt x="23629" y="112571"/>
                  </a:lnTo>
                  <a:lnTo>
                    <a:pt x="23918" y="112623"/>
                  </a:lnTo>
                  <a:lnTo>
                    <a:pt x="24219" y="112650"/>
                  </a:lnTo>
                  <a:lnTo>
                    <a:pt x="24508" y="112663"/>
                  </a:lnTo>
                  <a:lnTo>
                    <a:pt x="24809" y="112650"/>
                  </a:lnTo>
                  <a:lnTo>
                    <a:pt x="25098" y="112610"/>
                  </a:lnTo>
                  <a:lnTo>
                    <a:pt x="25399" y="112558"/>
                  </a:lnTo>
                  <a:lnTo>
                    <a:pt x="25688" y="112479"/>
                  </a:lnTo>
                  <a:lnTo>
                    <a:pt x="25976" y="112387"/>
                  </a:lnTo>
                  <a:lnTo>
                    <a:pt x="26265" y="112256"/>
                  </a:lnTo>
                  <a:lnTo>
                    <a:pt x="27025" y="111902"/>
                  </a:lnTo>
                  <a:lnTo>
                    <a:pt x="27156" y="111850"/>
                  </a:lnTo>
                  <a:lnTo>
                    <a:pt x="27287" y="111810"/>
                  </a:lnTo>
                  <a:lnTo>
                    <a:pt x="27419" y="111771"/>
                  </a:lnTo>
                  <a:lnTo>
                    <a:pt x="27537" y="111758"/>
                  </a:lnTo>
                  <a:lnTo>
                    <a:pt x="27759" y="111758"/>
                  </a:lnTo>
                  <a:lnTo>
                    <a:pt x="27864" y="111771"/>
                  </a:lnTo>
                  <a:lnTo>
                    <a:pt x="27969" y="111784"/>
                  </a:lnTo>
                  <a:lnTo>
                    <a:pt x="28153" y="111850"/>
                  </a:lnTo>
                  <a:lnTo>
                    <a:pt x="28310" y="111915"/>
                  </a:lnTo>
                  <a:lnTo>
                    <a:pt x="28441" y="111981"/>
                  </a:lnTo>
                  <a:lnTo>
                    <a:pt x="28533" y="112046"/>
                  </a:lnTo>
                  <a:lnTo>
                    <a:pt x="28625" y="112112"/>
                  </a:lnTo>
                  <a:lnTo>
                    <a:pt x="28730" y="112217"/>
                  </a:lnTo>
                  <a:lnTo>
                    <a:pt x="28848" y="112348"/>
                  </a:lnTo>
                  <a:lnTo>
                    <a:pt x="28953" y="112505"/>
                  </a:lnTo>
                  <a:lnTo>
                    <a:pt x="28992" y="112597"/>
                  </a:lnTo>
                  <a:lnTo>
                    <a:pt x="29044" y="112689"/>
                  </a:lnTo>
                  <a:lnTo>
                    <a:pt x="29084" y="112794"/>
                  </a:lnTo>
                  <a:lnTo>
                    <a:pt x="29110" y="112899"/>
                  </a:lnTo>
                  <a:lnTo>
                    <a:pt x="29136" y="113030"/>
                  </a:lnTo>
                  <a:lnTo>
                    <a:pt x="29149" y="113148"/>
                  </a:lnTo>
                  <a:lnTo>
                    <a:pt x="29149" y="113292"/>
                  </a:lnTo>
                  <a:lnTo>
                    <a:pt x="29136" y="113436"/>
                  </a:lnTo>
                  <a:lnTo>
                    <a:pt x="29031" y="114262"/>
                  </a:lnTo>
                  <a:lnTo>
                    <a:pt x="29005" y="114577"/>
                  </a:lnTo>
                  <a:lnTo>
                    <a:pt x="28992" y="114879"/>
                  </a:lnTo>
                  <a:lnTo>
                    <a:pt x="29018" y="115180"/>
                  </a:lnTo>
                  <a:lnTo>
                    <a:pt x="29044" y="115482"/>
                  </a:lnTo>
                  <a:lnTo>
                    <a:pt x="29110" y="115770"/>
                  </a:lnTo>
                  <a:lnTo>
                    <a:pt x="29189" y="116059"/>
                  </a:lnTo>
                  <a:lnTo>
                    <a:pt x="29294" y="116334"/>
                  </a:lnTo>
                  <a:lnTo>
                    <a:pt x="29412" y="116610"/>
                  </a:lnTo>
                  <a:lnTo>
                    <a:pt x="29543" y="116872"/>
                  </a:lnTo>
                  <a:lnTo>
                    <a:pt x="29700" y="117121"/>
                  </a:lnTo>
                  <a:lnTo>
                    <a:pt x="29884" y="117357"/>
                  </a:lnTo>
                  <a:lnTo>
                    <a:pt x="30080" y="117580"/>
                  </a:lnTo>
                  <a:lnTo>
                    <a:pt x="30290" y="117803"/>
                  </a:lnTo>
                  <a:lnTo>
                    <a:pt x="30513" y="117999"/>
                  </a:lnTo>
                  <a:lnTo>
                    <a:pt x="30762" y="118183"/>
                  </a:lnTo>
                  <a:lnTo>
                    <a:pt x="31024" y="118354"/>
                  </a:lnTo>
                  <a:lnTo>
                    <a:pt x="31300" y="118498"/>
                  </a:lnTo>
                  <a:lnTo>
                    <a:pt x="31575" y="118629"/>
                  </a:lnTo>
                  <a:lnTo>
                    <a:pt x="31864" y="118734"/>
                  </a:lnTo>
                  <a:lnTo>
                    <a:pt x="32152" y="118826"/>
                  </a:lnTo>
                  <a:lnTo>
                    <a:pt x="32441" y="118891"/>
                  </a:lnTo>
                  <a:lnTo>
                    <a:pt x="32729" y="118930"/>
                  </a:lnTo>
                  <a:lnTo>
                    <a:pt x="33031" y="118944"/>
                  </a:lnTo>
                  <a:lnTo>
                    <a:pt x="33319" y="118944"/>
                  </a:lnTo>
                  <a:lnTo>
                    <a:pt x="33608" y="118930"/>
                  </a:lnTo>
                  <a:lnTo>
                    <a:pt x="33909" y="118878"/>
                  </a:lnTo>
                  <a:lnTo>
                    <a:pt x="34198" y="118812"/>
                  </a:lnTo>
                  <a:lnTo>
                    <a:pt x="34486" y="118734"/>
                  </a:lnTo>
                  <a:lnTo>
                    <a:pt x="34761" y="118616"/>
                  </a:lnTo>
                  <a:lnTo>
                    <a:pt x="35037" y="118498"/>
                  </a:lnTo>
                  <a:lnTo>
                    <a:pt x="35299" y="118340"/>
                  </a:lnTo>
                  <a:lnTo>
                    <a:pt x="35561" y="118170"/>
                  </a:lnTo>
                  <a:lnTo>
                    <a:pt x="36243" y="117685"/>
                  </a:lnTo>
                  <a:lnTo>
                    <a:pt x="36374" y="117606"/>
                  </a:lnTo>
                  <a:lnTo>
                    <a:pt x="36492" y="117541"/>
                  </a:lnTo>
                  <a:lnTo>
                    <a:pt x="36610" y="117488"/>
                  </a:lnTo>
                  <a:lnTo>
                    <a:pt x="36728" y="117449"/>
                  </a:lnTo>
                  <a:lnTo>
                    <a:pt x="36833" y="117423"/>
                  </a:lnTo>
                  <a:lnTo>
                    <a:pt x="36951" y="117409"/>
                  </a:lnTo>
                  <a:lnTo>
                    <a:pt x="37148" y="117409"/>
                  </a:lnTo>
                  <a:lnTo>
                    <a:pt x="37345" y="117423"/>
                  </a:lnTo>
                  <a:lnTo>
                    <a:pt x="37515" y="117462"/>
                  </a:lnTo>
                  <a:lnTo>
                    <a:pt x="37646" y="117514"/>
                  </a:lnTo>
                  <a:lnTo>
                    <a:pt x="37751" y="117554"/>
                  </a:lnTo>
                  <a:lnTo>
                    <a:pt x="37856" y="117606"/>
                  </a:lnTo>
                  <a:lnTo>
                    <a:pt x="37974" y="117685"/>
                  </a:lnTo>
                  <a:lnTo>
                    <a:pt x="38118" y="117790"/>
                  </a:lnTo>
                  <a:lnTo>
                    <a:pt x="38249" y="117934"/>
                  </a:lnTo>
                  <a:lnTo>
                    <a:pt x="38315" y="118013"/>
                  </a:lnTo>
                  <a:lnTo>
                    <a:pt x="38367" y="118091"/>
                  </a:lnTo>
                  <a:lnTo>
                    <a:pt x="38420" y="118196"/>
                  </a:lnTo>
                  <a:lnTo>
                    <a:pt x="38472" y="118301"/>
                  </a:lnTo>
                  <a:lnTo>
                    <a:pt x="38525" y="118406"/>
                  </a:lnTo>
                  <a:lnTo>
                    <a:pt x="38551" y="118537"/>
                  </a:lnTo>
                  <a:lnTo>
                    <a:pt x="38577" y="118668"/>
                  </a:lnTo>
                  <a:lnTo>
                    <a:pt x="38590" y="118812"/>
                  </a:lnTo>
                  <a:lnTo>
                    <a:pt x="38643" y="119652"/>
                  </a:lnTo>
                  <a:lnTo>
                    <a:pt x="38669" y="119966"/>
                  </a:lnTo>
                  <a:lnTo>
                    <a:pt x="38721" y="120268"/>
                  </a:lnTo>
                  <a:lnTo>
                    <a:pt x="38787" y="120556"/>
                  </a:lnTo>
                  <a:lnTo>
                    <a:pt x="38879" y="120845"/>
                  </a:lnTo>
                  <a:lnTo>
                    <a:pt x="38984" y="121120"/>
                  </a:lnTo>
                  <a:lnTo>
                    <a:pt x="39115" y="121396"/>
                  </a:lnTo>
                  <a:lnTo>
                    <a:pt x="39259" y="121645"/>
                  </a:lnTo>
                  <a:lnTo>
                    <a:pt x="39429" y="121894"/>
                  </a:lnTo>
                  <a:lnTo>
                    <a:pt x="39613" y="122117"/>
                  </a:lnTo>
                  <a:lnTo>
                    <a:pt x="39810" y="122340"/>
                  </a:lnTo>
                  <a:lnTo>
                    <a:pt x="40033" y="122536"/>
                  </a:lnTo>
                  <a:lnTo>
                    <a:pt x="40256" y="122733"/>
                  </a:lnTo>
                  <a:lnTo>
                    <a:pt x="40505" y="122904"/>
                  </a:lnTo>
                  <a:lnTo>
                    <a:pt x="40767" y="123061"/>
                  </a:lnTo>
                  <a:lnTo>
                    <a:pt x="41042" y="123192"/>
                  </a:lnTo>
                  <a:lnTo>
                    <a:pt x="41331" y="123310"/>
                  </a:lnTo>
                  <a:lnTo>
                    <a:pt x="41619" y="123415"/>
                  </a:lnTo>
                  <a:lnTo>
                    <a:pt x="41921" y="123494"/>
                  </a:lnTo>
                  <a:lnTo>
                    <a:pt x="42222" y="123546"/>
                  </a:lnTo>
                  <a:lnTo>
                    <a:pt x="42524" y="123572"/>
                  </a:lnTo>
                  <a:lnTo>
                    <a:pt x="42812" y="123585"/>
                  </a:lnTo>
                  <a:lnTo>
                    <a:pt x="43114" y="123572"/>
                  </a:lnTo>
                  <a:lnTo>
                    <a:pt x="43403" y="123546"/>
                  </a:lnTo>
                  <a:lnTo>
                    <a:pt x="43691" y="123494"/>
                  </a:lnTo>
                  <a:lnTo>
                    <a:pt x="43979" y="123415"/>
                  </a:lnTo>
                  <a:lnTo>
                    <a:pt x="44268" y="123323"/>
                  </a:lnTo>
                  <a:lnTo>
                    <a:pt x="44530" y="123205"/>
                  </a:lnTo>
                  <a:lnTo>
                    <a:pt x="44806" y="123074"/>
                  </a:lnTo>
                  <a:lnTo>
                    <a:pt x="45055" y="122917"/>
                  </a:lnTo>
                  <a:lnTo>
                    <a:pt x="45304" y="122733"/>
                  </a:lnTo>
                  <a:lnTo>
                    <a:pt x="45540" y="122536"/>
                  </a:lnTo>
                  <a:lnTo>
                    <a:pt x="45763" y="122327"/>
                  </a:lnTo>
                  <a:lnTo>
                    <a:pt x="46353" y="121723"/>
                  </a:lnTo>
                  <a:lnTo>
                    <a:pt x="46458" y="121632"/>
                  </a:lnTo>
                  <a:lnTo>
                    <a:pt x="46563" y="121540"/>
                  </a:lnTo>
                  <a:lnTo>
                    <a:pt x="46668" y="121474"/>
                  </a:lnTo>
                  <a:lnTo>
                    <a:pt x="46772" y="121409"/>
                  </a:lnTo>
                  <a:lnTo>
                    <a:pt x="46890" y="121369"/>
                  </a:lnTo>
                  <a:lnTo>
                    <a:pt x="46995" y="121330"/>
                  </a:lnTo>
                  <a:lnTo>
                    <a:pt x="47087" y="121304"/>
                  </a:lnTo>
                  <a:lnTo>
                    <a:pt x="47192" y="121291"/>
                  </a:lnTo>
                  <a:lnTo>
                    <a:pt x="47389" y="121278"/>
                  </a:lnTo>
                  <a:lnTo>
                    <a:pt x="47559" y="121278"/>
                  </a:lnTo>
                  <a:lnTo>
                    <a:pt x="47703" y="121304"/>
                  </a:lnTo>
                  <a:lnTo>
                    <a:pt x="47808" y="121330"/>
                  </a:lnTo>
                  <a:lnTo>
                    <a:pt x="47926" y="121369"/>
                  </a:lnTo>
                  <a:lnTo>
                    <a:pt x="48057" y="121422"/>
                  </a:lnTo>
                  <a:lnTo>
                    <a:pt x="48202" y="121500"/>
                  </a:lnTo>
                  <a:lnTo>
                    <a:pt x="48359" y="121605"/>
                  </a:lnTo>
                  <a:lnTo>
                    <a:pt x="48438" y="121671"/>
                  </a:lnTo>
                  <a:lnTo>
                    <a:pt x="48516" y="121750"/>
                  </a:lnTo>
                  <a:lnTo>
                    <a:pt x="48582" y="121841"/>
                  </a:lnTo>
                  <a:lnTo>
                    <a:pt x="48661" y="121933"/>
                  </a:lnTo>
                  <a:lnTo>
                    <a:pt x="48713" y="122038"/>
                  </a:lnTo>
                  <a:lnTo>
                    <a:pt x="48779" y="122156"/>
                  </a:lnTo>
                  <a:lnTo>
                    <a:pt x="48818" y="122274"/>
                  </a:lnTo>
                  <a:lnTo>
                    <a:pt x="48857" y="122418"/>
                  </a:lnTo>
                  <a:lnTo>
                    <a:pt x="49054" y="123231"/>
                  </a:lnTo>
                  <a:lnTo>
                    <a:pt x="49133" y="123533"/>
                  </a:lnTo>
                  <a:lnTo>
                    <a:pt x="49238" y="123821"/>
                  </a:lnTo>
                  <a:lnTo>
                    <a:pt x="49369" y="124097"/>
                  </a:lnTo>
                  <a:lnTo>
                    <a:pt x="49500" y="124372"/>
                  </a:lnTo>
                  <a:lnTo>
                    <a:pt x="49657" y="124621"/>
                  </a:lnTo>
                  <a:lnTo>
                    <a:pt x="49841" y="124857"/>
                  </a:lnTo>
                  <a:lnTo>
                    <a:pt x="50024" y="125080"/>
                  </a:lnTo>
                  <a:lnTo>
                    <a:pt x="50234" y="125290"/>
                  </a:lnTo>
                  <a:lnTo>
                    <a:pt x="50457" y="125487"/>
                  </a:lnTo>
                  <a:lnTo>
                    <a:pt x="50693" y="125670"/>
                  </a:lnTo>
                  <a:lnTo>
                    <a:pt x="50942" y="125828"/>
                  </a:lnTo>
                  <a:lnTo>
                    <a:pt x="51204" y="125972"/>
                  </a:lnTo>
                  <a:lnTo>
                    <a:pt x="51480" y="126103"/>
                  </a:lnTo>
                  <a:lnTo>
                    <a:pt x="51755" y="126208"/>
                  </a:lnTo>
                  <a:lnTo>
                    <a:pt x="52057" y="126287"/>
                  </a:lnTo>
                  <a:lnTo>
                    <a:pt x="52358" y="126365"/>
                  </a:lnTo>
                  <a:lnTo>
                    <a:pt x="52660" y="126405"/>
                  </a:lnTo>
                  <a:lnTo>
                    <a:pt x="52975" y="126431"/>
                  </a:lnTo>
                  <a:lnTo>
                    <a:pt x="53276" y="126431"/>
                  </a:lnTo>
                  <a:lnTo>
                    <a:pt x="53578" y="126405"/>
                  </a:lnTo>
                  <a:lnTo>
                    <a:pt x="53866" y="126365"/>
                  </a:lnTo>
                  <a:lnTo>
                    <a:pt x="54155" y="126300"/>
                  </a:lnTo>
                  <a:lnTo>
                    <a:pt x="54443" y="126208"/>
                  </a:lnTo>
                  <a:lnTo>
                    <a:pt x="54719" y="126103"/>
                  </a:lnTo>
                  <a:lnTo>
                    <a:pt x="54981" y="125985"/>
                  </a:lnTo>
                  <a:lnTo>
                    <a:pt x="55243" y="125841"/>
                  </a:lnTo>
                  <a:lnTo>
                    <a:pt x="55492" y="125683"/>
                  </a:lnTo>
                  <a:lnTo>
                    <a:pt x="55728" y="125500"/>
                  </a:lnTo>
                  <a:lnTo>
                    <a:pt x="55951" y="125303"/>
                  </a:lnTo>
                  <a:lnTo>
                    <a:pt x="56161" y="125080"/>
                  </a:lnTo>
                  <a:lnTo>
                    <a:pt x="56358" y="124844"/>
                  </a:lnTo>
                  <a:lnTo>
                    <a:pt x="56541" y="124595"/>
                  </a:lnTo>
                  <a:lnTo>
                    <a:pt x="57013" y="123900"/>
                  </a:lnTo>
                  <a:lnTo>
                    <a:pt x="57105" y="123782"/>
                  </a:lnTo>
                  <a:lnTo>
                    <a:pt x="57197" y="123677"/>
                  </a:lnTo>
                  <a:lnTo>
                    <a:pt x="57289" y="123585"/>
                  </a:lnTo>
                  <a:lnTo>
                    <a:pt x="57380" y="123520"/>
                  </a:lnTo>
                  <a:lnTo>
                    <a:pt x="57472" y="123454"/>
                  </a:lnTo>
                  <a:lnTo>
                    <a:pt x="57577" y="123402"/>
                  </a:lnTo>
                  <a:lnTo>
                    <a:pt x="57669" y="123349"/>
                  </a:lnTo>
                  <a:lnTo>
                    <a:pt x="57761" y="123323"/>
                  </a:lnTo>
                  <a:lnTo>
                    <a:pt x="57944" y="123271"/>
                  </a:lnTo>
                  <a:lnTo>
                    <a:pt x="58115" y="123244"/>
                  </a:lnTo>
                  <a:lnTo>
                    <a:pt x="58377" y="123244"/>
                  </a:lnTo>
                  <a:lnTo>
                    <a:pt x="58495" y="123258"/>
                  </a:lnTo>
                  <a:lnTo>
                    <a:pt x="58639" y="123297"/>
                  </a:lnTo>
                  <a:lnTo>
                    <a:pt x="58797" y="123349"/>
                  </a:lnTo>
                  <a:lnTo>
                    <a:pt x="58967" y="123428"/>
                  </a:lnTo>
                  <a:lnTo>
                    <a:pt x="59059" y="123480"/>
                  </a:lnTo>
                  <a:lnTo>
                    <a:pt x="59151" y="123533"/>
                  </a:lnTo>
                  <a:lnTo>
                    <a:pt x="59229" y="123612"/>
                  </a:lnTo>
                  <a:lnTo>
                    <a:pt x="59321" y="123690"/>
                  </a:lnTo>
                  <a:lnTo>
                    <a:pt x="59400" y="123782"/>
                  </a:lnTo>
                  <a:lnTo>
                    <a:pt x="59478" y="123887"/>
                  </a:lnTo>
                  <a:lnTo>
                    <a:pt x="59544" y="124005"/>
                  </a:lnTo>
                  <a:lnTo>
                    <a:pt x="59609" y="124123"/>
                  </a:lnTo>
                  <a:lnTo>
                    <a:pt x="59950" y="124897"/>
                  </a:lnTo>
                  <a:lnTo>
                    <a:pt x="60082" y="125185"/>
                  </a:lnTo>
                  <a:lnTo>
                    <a:pt x="60239" y="125447"/>
                  </a:lnTo>
                  <a:lnTo>
                    <a:pt x="60409" y="125696"/>
                  </a:lnTo>
                  <a:lnTo>
                    <a:pt x="60593" y="125933"/>
                  </a:lnTo>
                  <a:lnTo>
                    <a:pt x="60790" y="126155"/>
                  </a:lnTo>
                  <a:lnTo>
                    <a:pt x="60999" y="126365"/>
                  </a:lnTo>
                  <a:lnTo>
                    <a:pt x="61235" y="126549"/>
                  </a:lnTo>
                  <a:lnTo>
                    <a:pt x="61471" y="126719"/>
                  </a:lnTo>
                  <a:lnTo>
                    <a:pt x="61721" y="126863"/>
                  </a:lnTo>
                  <a:lnTo>
                    <a:pt x="61983" y="127008"/>
                  </a:lnTo>
                  <a:lnTo>
                    <a:pt x="62258" y="127113"/>
                  </a:lnTo>
                  <a:lnTo>
                    <a:pt x="62547" y="127218"/>
                  </a:lnTo>
                  <a:lnTo>
                    <a:pt x="62835" y="127283"/>
                  </a:lnTo>
                  <a:lnTo>
                    <a:pt x="63137" y="127336"/>
                  </a:lnTo>
                  <a:lnTo>
                    <a:pt x="63438" y="127375"/>
                  </a:lnTo>
                  <a:lnTo>
                    <a:pt x="63753" y="127388"/>
                  </a:lnTo>
                  <a:lnTo>
                    <a:pt x="64068" y="127375"/>
                  </a:lnTo>
                  <a:lnTo>
                    <a:pt x="64369" y="127336"/>
                  </a:lnTo>
                  <a:lnTo>
                    <a:pt x="64671" y="127283"/>
                  </a:lnTo>
                  <a:lnTo>
                    <a:pt x="64959" y="127218"/>
                  </a:lnTo>
                  <a:lnTo>
                    <a:pt x="65235" y="127113"/>
                  </a:lnTo>
                  <a:lnTo>
                    <a:pt x="65510" y="127008"/>
                  </a:lnTo>
                  <a:lnTo>
                    <a:pt x="65772" y="126863"/>
                  </a:lnTo>
                  <a:lnTo>
                    <a:pt x="66035" y="126719"/>
                  </a:lnTo>
                  <a:lnTo>
                    <a:pt x="66271" y="126549"/>
                  </a:lnTo>
                  <a:lnTo>
                    <a:pt x="66493" y="126365"/>
                  </a:lnTo>
                  <a:lnTo>
                    <a:pt x="66716" y="126155"/>
                  </a:lnTo>
                  <a:lnTo>
                    <a:pt x="66913" y="125933"/>
                  </a:lnTo>
                  <a:lnTo>
                    <a:pt x="67097" y="125696"/>
                  </a:lnTo>
                  <a:lnTo>
                    <a:pt x="67267" y="125447"/>
                  </a:lnTo>
                  <a:lnTo>
                    <a:pt x="67424" y="125185"/>
                  </a:lnTo>
                  <a:lnTo>
                    <a:pt x="67556" y="124897"/>
                  </a:lnTo>
                  <a:lnTo>
                    <a:pt x="67897" y="124123"/>
                  </a:lnTo>
                  <a:lnTo>
                    <a:pt x="67962" y="124005"/>
                  </a:lnTo>
                  <a:lnTo>
                    <a:pt x="68028" y="123887"/>
                  </a:lnTo>
                  <a:lnTo>
                    <a:pt x="68106" y="123782"/>
                  </a:lnTo>
                  <a:lnTo>
                    <a:pt x="68185" y="123690"/>
                  </a:lnTo>
                  <a:lnTo>
                    <a:pt x="68264" y="123612"/>
                  </a:lnTo>
                  <a:lnTo>
                    <a:pt x="68355" y="123533"/>
                  </a:lnTo>
                  <a:lnTo>
                    <a:pt x="68447" y="123480"/>
                  </a:lnTo>
                  <a:lnTo>
                    <a:pt x="68526" y="123428"/>
                  </a:lnTo>
                  <a:lnTo>
                    <a:pt x="68709" y="123349"/>
                  </a:lnTo>
                  <a:lnTo>
                    <a:pt x="68867" y="123297"/>
                  </a:lnTo>
                  <a:lnTo>
                    <a:pt x="69011" y="123258"/>
                  </a:lnTo>
                  <a:lnTo>
                    <a:pt x="69129" y="123244"/>
                  </a:lnTo>
                  <a:lnTo>
                    <a:pt x="69391" y="123244"/>
                  </a:lnTo>
                  <a:lnTo>
                    <a:pt x="69549" y="123271"/>
                  </a:lnTo>
                  <a:lnTo>
                    <a:pt x="69732" y="123310"/>
                  </a:lnTo>
                  <a:lnTo>
                    <a:pt x="69837" y="123349"/>
                  </a:lnTo>
                  <a:lnTo>
                    <a:pt x="69929" y="123402"/>
                  </a:lnTo>
                  <a:lnTo>
                    <a:pt x="70021" y="123454"/>
                  </a:lnTo>
                  <a:lnTo>
                    <a:pt x="70126" y="123520"/>
                  </a:lnTo>
                  <a:lnTo>
                    <a:pt x="70217" y="123585"/>
                  </a:lnTo>
                  <a:lnTo>
                    <a:pt x="70309" y="123677"/>
                  </a:lnTo>
                  <a:lnTo>
                    <a:pt x="70401" y="123782"/>
                  </a:lnTo>
                  <a:lnTo>
                    <a:pt x="70493" y="123900"/>
                  </a:lnTo>
                  <a:lnTo>
                    <a:pt x="70952" y="124595"/>
                  </a:lnTo>
                  <a:lnTo>
                    <a:pt x="71135" y="124844"/>
                  </a:lnTo>
                  <a:lnTo>
                    <a:pt x="71332" y="125080"/>
                  </a:lnTo>
                  <a:lnTo>
                    <a:pt x="71555" y="125303"/>
                  </a:lnTo>
                  <a:lnTo>
                    <a:pt x="71778" y="125500"/>
                  </a:lnTo>
                  <a:lnTo>
                    <a:pt x="72014" y="125683"/>
                  </a:lnTo>
                  <a:lnTo>
                    <a:pt x="72263" y="125841"/>
                  </a:lnTo>
                  <a:lnTo>
                    <a:pt x="72512" y="125985"/>
                  </a:lnTo>
                  <a:lnTo>
                    <a:pt x="72787" y="126103"/>
                  </a:lnTo>
                  <a:lnTo>
                    <a:pt x="73063" y="126208"/>
                  </a:lnTo>
                  <a:lnTo>
                    <a:pt x="73338" y="126300"/>
                  </a:lnTo>
                  <a:lnTo>
                    <a:pt x="73627" y="126365"/>
                  </a:lnTo>
                  <a:lnTo>
                    <a:pt x="73928" y="126405"/>
                  </a:lnTo>
                  <a:lnTo>
                    <a:pt x="74230" y="126431"/>
                  </a:lnTo>
                  <a:lnTo>
                    <a:pt x="74531" y="126431"/>
                  </a:lnTo>
                  <a:lnTo>
                    <a:pt x="74833" y="126405"/>
                  </a:lnTo>
                  <a:lnTo>
                    <a:pt x="75148" y="126365"/>
                  </a:lnTo>
                  <a:lnTo>
                    <a:pt x="75449" y="126287"/>
                  </a:lnTo>
                  <a:lnTo>
                    <a:pt x="75751" y="126208"/>
                  </a:lnTo>
                  <a:lnTo>
                    <a:pt x="76026" y="126103"/>
                  </a:lnTo>
                  <a:lnTo>
                    <a:pt x="76302" y="125972"/>
                  </a:lnTo>
                  <a:lnTo>
                    <a:pt x="76564" y="125828"/>
                  </a:lnTo>
                  <a:lnTo>
                    <a:pt x="76813" y="125670"/>
                  </a:lnTo>
                  <a:lnTo>
                    <a:pt x="77049" y="125487"/>
                  </a:lnTo>
                  <a:lnTo>
                    <a:pt x="77272" y="125290"/>
                  </a:lnTo>
                  <a:lnTo>
                    <a:pt x="77482" y="125080"/>
                  </a:lnTo>
                  <a:lnTo>
                    <a:pt x="77665" y="124857"/>
                  </a:lnTo>
                  <a:lnTo>
                    <a:pt x="77836" y="124621"/>
                  </a:lnTo>
                  <a:lnTo>
                    <a:pt x="78006" y="124372"/>
                  </a:lnTo>
                  <a:lnTo>
                    <a:pt x="78137" y="124097"/>
                  </a:lnTo>
                  <a:lnTo>
                    <a:pt x="78268" y="123821"/>
                  </a:lnTo>
                  <a:lnTo>
                    <a:pt x="78360" y="123533"/>
                  </a:lnTo>
                  <a:lnTo>
                    <a:pt x="78452" y="123231"/>
                  </a:lnTo>
                  <a:lnTo>
                    <a:pt x="78649" y="122418"/>
                  </a:lnTo>
                  <a:lnTo>
                    <a:pt x="78688" y="122274"/>
                  </a:lnTo>
                  <a:lnTo>
                    <a:pt x="78727" y="122156"/>
                  </a:lnTo>
                  <a:lnTo>
                    <a:pt x="78793" y="122038"/>
                  </a:lnTo>
                  <a:lnTo>
                    <a:pt x="78845" y="121933"/>
                  </a:lnTo>
                  <a:lnTo>
                    <a:pt x="78911" y="121841"/>
                  </a:lnTo>
                  <a:lnTo>
                    <a:pt x="78990" y="121750"/>
                  </a:lnTo>
                  <a:lnTo>
                    <a:pt x="79068" y="121671"/>
                  </a:lnTo>
                  <a:lnTo>
                    <a:pt x="79147" y="121605"/>
                  </a:lnTo>
                  <a:lnTo>
                    <a:pt x="79291" y="121500"/>
                  </a:lnTo>
                  <a:lnTo>
                    <a:pt x="79449" y="121422"/>
                  </a:lnTo>
                  <a:lnTo>
                    <a:pt x="79580" y="121369"/>
                  </a:lnTo>
                  <a:lnTo>
                    <a:pt x="79698" y="121330"/>
                  </a:lnTo>
                  <a:lnTo>
                    <a:pt x="79803" y="121304"/>
                  </a:lnTo>
                  <a:lnTo>
                    <a:pt x="79947" y="121278"/>
                  </a:lnTo>
                  <a:lnTo>
                    <a:pt x="80117" y="121278"/>
                  </a:lnTo>
                  <a:lnTo>
                    <a:pt x="80314" y="121291"/>
                  </a:lnTo>
                  <a:lnTo>
                    <a:pt x="80406" y="121304"/>
                  </a:lnTo>
                  <a:lnTo>
                    <a:pt x="80511" y="121330"/>
                  </a:lnTo>
                  <a:lnTo>
                    <a:pt x="80616" y="121369"/>
                  </a:lnTo>
                  <a:lnTo>
                    <a:pt x="80720" y="121409"/>
                  </a:lnTo>
                  <a:lnTo>
                    <a:pt x="80838" y="121474"/>
                  </a:lnTo>
                  <a:lnTo>
                    <a:pt x="80943" y="121540"/>
                  </a:lnTo>
                  <a:lnTo>
                    <a:pt x="81048" y="121632"/>
                  </a:lnTo>
                  <a:lnTo>
                    <a:pt x="81153" y="121723"/>
                  </a:lnTo>
                  <a:lnTo>
                    <a:pt x="81743" y="122327"/>
                  </a:lnTo>
                  <a:lnTo>
                    <a:pt x="81966" y="122536"/>
                  </a:lnTo>
                  <a:lnTo>
                    <a:pt x="82202" y="122733"/>
                  </a:lnTo>
                  <a:lnTo>
                    <a:pt x="82451" y="122917"/>
                  </a:lnTo>
                  <a:lnTo>
                    <a:pt x="82700" y="123074"/>
                  </a:lnTo>
                  <a:lnTo>
                    <a:pt x="82963" y="123205"/>
                  </a:lnTo>
                  <a:lnTo>
                    <a:pt x="83238" y="123323"/>
                  </a:lnTo>
                  <a:lnTo>
                    <a:pt x="83526" y="123415"/>
                  </a:lnTo>
                  <a:lnTo>
                    <a:pt x="83802" y="123494"/>
                  </a:lnTo>
                  <a:lnTo>
                    <a:pt x="84090" y="123546"/>
                  </a:lnTo>
                  <a:lnTo>
                    <a:pt x="84392" y="123572"/>
                  </a:lnTo>
                  <a:lnTo>
                    <a:pt x="84680" y="123585"/>
                  </a:lnTo>
                  <a:lnTo>
                    <a:pt x="84982" y="123572"/>
                  </a:lnTo>
                  <a:lnTo>
                    <a:pt x="85284" y="123546"/>
                  </a:lnTo>
                  <a:lnTo>
                    <a:pt x="85585" y="123494"/>
                  </a:lnTo>
                  <a:lnTo>
                    <a:pt x="85874" y="123415"/>
                  </a:lnTo>
                  <a:lnTo>
                    <a:pt x="86175" y="123310"/>
                  </a:lnTo>
                  <a:lnTo>
                    <a:pt x="86464" y="123192"/>
                  </a:lnTo>
                  <a:lnTo>
                    <a:pt x="86739" y="123061"/>
                  </a:lnTo>
                  <a:lnTo>
                    <a:pt x="87001" y="122904"/>
                  </a:lnTo>
                  <a:lnTo>
                    <a:pt x="87237" y="122733"/>
                  </a:lnTo>
                  <a:lnTo>
                    <a:pt x="87473" y="122536"/>
                  </a:lnTo>
                  <a:lnTo>
                    <a:pt x="87696" y="122340"/>
                  </a:lnTo>
                  <a:lnTo>
                    <a:pt x="87893" y="122117"/>
                  </a:lnTo>
                  <a:lnTo>
                    <a:pt x="88076" y="121894"/>
                  </a:lnTo>
                  <a:lnTo>
                    <a:pt x="88234" y="121645"/>
                  </a:lnTo>
                  <a:lnTo>
                    <a:pt x="88391" y="121396"/>
                  </a:lnTo>
                  <a:lnTo>
                    <a:pt x="88522" y="121120"/>
                  </a:lnTo>
                  <a:lnTo>
                    <a:pt x="88627" y="120845"/>
                  </a:lnTo>
                  <a:lnTo>
                    <a:pt x="88719" y="120556"/>
                  </a:lnTo>
                  <a:lnTo>
                    <a:pt x="88785" y="120268"/>
                  </a:lnTo>
                  <a:lnTo>
                    <a:pt x="88837" y="119966"/>
                  </a:lnTo>
                  <a:lnTo>
                    <a:pt x="88863" y="119652"/>
                  </a:lnTo>
                  <a:lnTo>
                    <a:pt x="88916" y="118812"/>
                  </a:lnTo>
                  <a:lnTo>
                    <a:pt x="88929" y="118668"/>
                  </a:lnTo>
                  <a:lnTo>
                    <a:pt x="88955" y="118537"/>
                  </a:lnTo>
                  <a:lnTo>
                    <a:pt x="88981" y="118406"/>
                  </a:lnTo>
                  <a:lnTo>
                    <a:pt x="89034" y="118301"/>
                  </a:lnTo>
                  <a:lnTo>
                    <a:pt x="89073" y="118196"/>
                  </a:lnTo>
                  <a:lnTo>
                    <a:pt x="89139" y="118091"/>
                  </a:lnTo>
                  <a:lnTo>
                    <a:pt x="89191" y="118013"/>
                  </a:lnTo>
                  <a:lnTo>
                    <a:pt x="89257" y="117934"/>
                  </a:lnTo>
                  <a:lnTo>
                    <a:pt x="89388" y="117790"/>
                  </a:lnTo>
                  <a:lnTo>
                    <a:pt x="89519" y="117685"/>
                  </a:lnTo>
                  <a:lnTo>
                    <a:pt x="89650" y="117606"/>
                  </a:lnTo>
                  <a:lnTo>
                    <a:pt x="89755" y="117554"/>
                  </a:lnTo>
                  <a:lnTo>
                    <a:pt x="89860" y="117514"/>
                  </a:lnTo>
                  <a:lnTo>
                    <a:pt x="89991" y="117462"/>
                  </a:lnTo>
                  <a:lnTo>
                    <a:pt x="90161" y="117423"/>
                  </a:lnTo>
                  <a:lnTo>
                    <a:pt x="90345" y="117409"/>
                  </a:lnTo>
                  <a:lnTo>
                    <a:pt x="90555" y="117409"/>
                  </a:lnTo>
                  <a:lnTo>
                    <a:pt x="90673" y="117423"/>
                  </a:lnTo>
                  <a:lnTo>
                    <a:pt x="90778" y="117449"/>
                  </a:lnTo>
                  <a:lnTo>
                    <a:pt x="90896" y="117488"/>
                  </a:lnTo>
                  <a:lnTo>
                    <a:pt x="91014" y="117541"/>
                  </a:lnTo>
                  <a:lnTo>
                    <a:pt x="91132" y="117606"/>
                  </a:lnTo>
                  <a:lnTo>
                    <a:pt x="91250" y="117685"/>
                  </a:lnTo>
                  <a:lnTo>
                    <a:pt x="91945" y="118170"/>
                  </a:lnTo>
                  <a:lnTo>
                    <a:pt x="92194" y="118340"/>
                  </a:lnTo>
                  <a:lnTo>
                    <a:pt x="92469" y="118498"/>
                  </a:lnTo>
                  <a:lnTo>
                    <a:pt x="92744" y="118616"/>
                  </a:lnTo>
                  <a:lnTo>
                    <a:pt x="93020" y="118734"/>
                  </a:lnTo>
                  <a:lnTo>
                    <a:pt x="93308" y="118812"/>
                  </a:lnTo>
                  <a:lnTo>
                    <a:pt x="93597" y="118878"/>
                  </a:lnTo>
                  <a:lnTo>
                    <a:pt x="93885" y="118930"/>
                  </a:lnTo>
                  <a:lnTo>
                    <a:pt x="94187" y="118944"/>
                  </a:lnTo>
                  <a:lnTo>
                    <a:pt x="94475" y="118944"/>
                  </a:lnTo>
                  <a:lnTo>
                    <a:pt x="94777" y="118930"/>
                  </a:lnTo>
                  <a:lnTo>
                    <a:pt x="95065" y="118891"/>
                  </a:lnTo>
                  <a:lnTo>
                    <a:pt x="95354" y="118826"/>
                  </a:lnTo>
                  <a:lnTo>
                    <a:pt x="95642" y="118734"/>
                  </a:lnTo>
                  <a:lnTo>
                    <a:pt x="95931" y="118629"/>
                  </a:lnTo>
                  <a:lnTo>
                    <a:pt x="96206" y="118498"/>
                  </a:lnTo>
                  <a:lnTo>
                    <a:pt x="96482" y="118354"/>
                  </a:lnTo>
                  <a:lnTo>
                    <a:pt x="96744" y="118183"/>
                  </a:lnTo>
                  <a:lnTo>
                    <a:pt x="96993" y="117999"/>
                  </a:lnTo>
                  <a:lnTo>
                    <a:pt x="97216" y="117803"/>
                  </a:lnTo>
                  <a:lnTo>
                    <a:pt x="97426" y="117580"/>
                  </a:lnTo>
                  <a:lnTo>
                    <a:pt x="97622" y="117357"/>
                  </a:lnTo>
                  <a:lnTo>
                    <a:pt x="97793" y="117121"/>
                  </a:lnTo>
                  <a:lnTo>
                    <a:pt x="97963" y="116872"/>
                  </a:lnTo>
                  <a:lnTo>
                    <a:pt x="98094" y="116610"/>
                  </a:lnTo>
                  <a:lnTo>
                    <a:pt x="98212" y="116334"/>
                  </a:lnTo>
                  <a:lnTo>
                    <a:pt x="98317" y="116059"/>
                  </a:lnTo>
                  <a:lnTo>
                    <a:pt x="98396" y="115770"/>
                  </a:lnTo>
                  <a:lnTo>
                    <a:pt x="98448" y="115482"/>
                  </a:lnTo>
                  <a:lnTo>
                    <a:pt x="98488" y="115180"/>
                  </a:lnTo>
                  <a:lnTo>
                    <a:pt x="98514" y="114879"/>
                  </a:lnTo>
                  <a:lnTo>
                    <a:pt x="98501" y="114577"/>
                  </a:lnTo>
                  <a:lnTo>
                    <a:pt x="98475" y="114262"/>
                  </a:lnTo>
                  <a:lnTo>
                    <a:pt x="98370" y="113436"/>
                  </a:lnTo>
                  <a:lnTo>
                    <a:pt x="98357" y="113292"/>
                  </a:lnTo>
                  <a:lnTo>
                    <a:pt x="98357" y="113148"/>
                  </a:lnTo>
                  <a:lnTo>
                    <a:pt x="98370" y="113030"/>
                  </a:lnTo>
                  <a:lnTo>
                    <a:pt x="98396" y="112899"/>
                  </a:lnTo>
                  <a:lnTo>
                    <a:pt x="98422" y="112794"/>
                  </a:lnTo>
                  <a:lnTo>
                    <a:pt x="98461" y="112689"/>
                  </a:lnTo>
                  <a:lnTo>
                    <a:pt x="98501" y="112597"/>
                  </a:lnTo>
                  <a:lnTo>
                    <a:pt x="98553" y="112505"/>
                  </a:lnTo>
                  <a:lnTo>
                    <a:pt x="98658" y="112348"/>
                  </a:lnTo>
                  <a:lnTo>
                    <a:pt x="98776" y="112217"/>
                  </a:lnTo>
                  <a:lnTo>
                    <a:pt x="98881" y="112112"/>
                  </a:lnTo>
                  <a:lnTo>
                    <a:pt x="98973" y="112046"/>
                  </a:lnTo>
                  <a:lnTo>
                    <a:pt x="99065" y="111981"/>
                  </a:lnTo>
                  <a:lnTo>
                    <a:pt x="99196" y="111915"/>
                  </a:lnTo>
                  <a:lnTo>
                    <a:pt x="99353" y="111850"/>
                  </a:lnTo>
                  <a:lnTo>
                    <a:pt x="99537" y="111784"/>
                  </a:lnTo>
                  <a:lnTo>
                    <a:pt x="99642" y="111771"/>
                  </a:lnTo>
                  <a:lnTo>
                    <a:pt x="99747" y="111758"/>
                  </a:lnTo>
                  <a:lnTo>
                    <a:pt x="99969" y="111758"/>
                  </a:lnTo>
                  <a:lnTo>
                    <a:pt x="100087" y="111784"/>
                  </a:lnTo>
                  <a:lnTo>
                    <a:pt x="100219" y="111810"/>
                  </a:lnTo>
                  <a:lnTo>
                    <a:pt x="100337" y="111850"/>
                  </a:lnTo>
                  <a:lnTo>
                    <a:pt x="100481" y="111902"/>
                  </a:lnTo>
                  <a:lnTo>
                    <a:pt x="101241" y="112256"/>
                  </a:lnTo>
                  <a:lnTo>
                    <a:pt x="101517" y="112387"/>
                  </a:lnTo>
                  <a:lnTo>
                    <a:pt x="101818" y="112479"/>
                  </a:lnTo>
                  <a:lnTo>
                    <a:pt x="102107" y="112558"/>
                  </a:lnTo>
                  <a:lnTo>
                    <a:pt x="102395" y="112610"/>
                  </a:lnTo>
                  <a:lnTo>
                    <a:pt x="102697" y="112650"/>
                  </a:lnTo>
                  <a:lnTo>
                    <a:pt x="102998" y="112663"/>
                  </a:lnTo>
                  <a:lnTo>
                    <a:pt x="103287" y="112650"/>
                  </a:lnTo>
                  <a:lnTo>
                    <a:pt x="103588" y="112623"/>
                  </a:lnTo>
                  <a:lnTo>
                    <a:pt x="103877" y="112571"/>
                  </a:lnTo>
                  <a:lnTo>
                    <a:pt x="104152" y="112492"/>
                  </a:lnTo>
                  <a:lnTo>
                    <a:pt x="104441" y="112400"/>
                  </a:lnTo>
                  <a:lnTo>
                    <a:pt x="104716" y="112296"/>
                  </a:lnTo>
                  <a:lnTo>
                    <a:pt x="104978" y="112151"/>
                  </a:lnTo>
                  <a:lnTo>
                    <a:pt x="105241" y="111994"/>
                  </a:lnTo>
                  <a:lnTo>
                    <a:pt x="105490" y="111824"/>
                  </a:lnTo>
                  <a:lnTo>
                    <a:pt x="105739" y="111627"/>
                  </a:lnTo>
                  <a:lnTo>
                    <a:pt x="105962" y="111417"/>
                  </a:lnTo>
                  <a:lnTo>
                    <a:pt x="106172" y="111194"/>
                  </a:lnTo>
                  <a:lnTo>
                    <a:pt x="106368" y="110945"/>
                  </a:lnTo>
                  <a:lnTo>
                    <a:pt x="106539" y="110709"/>
                  </a:lnTo>
                  <a:lnTo>
                    <a:pt x="106683" y="110447"/>
                  </a:lnTo>
                  <a:lnTo>
                    <a:pt x="106814" y="110184"/>
                  </a:lnTo>
                  <a:lnTo>
                    <a:pt x="106919" y="109909"/>
                  </a:lnTo>
                  <a:lnTo>
                    <a:pt x="107011" y="109621"/>
                  </a:lnTo>
                  <a:lnTo>
                    <a:pt x="107089" y="109332"/>
                  </a:lnTo>
                  <a:lnTo>
                    <a:pt x="107129" y="109044"/>
                  </a:lnTo>
                  <a:lnTo>
                    <a:pt x="107155" y="108755"/>
                  </a:lnTo>
                  <a:lnTo>
                    <a:pt x="107168" y="108454"/>
                  </a:lnTo>
                  <a:lnTo>
                    <a:pt x="107155" y="108152"/>
                  </a:lnTo>
                  <a:lnTo>
                    <a:pt x="107116" y="107850"/>
                  </a:lnTo>
                  <a:lnTo>
                    <a:pt x="107050" y="107549"/>
                  </a:lnTo>
                  <a:lnTo>
                    <a:pt x="106971" y="107247"/>
                  </a:lnTo>
                  <a:lnTo>
                    <a:pt x="106722" y="106447"/>
                  </a:lnTo>
                  <a:lnTo>
                    <a:pt x="106683" y="106303"/>
                  </a:lnTo>
                  <a:lnTo>
                    <a:pt x="106657" y="106172"/>
                  </a:lnTo>
                  <a:lnTo>
                    <a:pt x="106644" y="106054"/>
                  </a:lnTo>
                  <a:lnTo>
                    <a:pt x="106644" y="105923"/>
                  </a:lnTo>
                  <a:lnTo>
                    <a:pt x="106657" y="105805"/>
                  </a:lnTo>
                  <a:lnTo>
                    <a:pt x="106670" y="105700"/>
                  </a:lnTo>
                  <a:lnTo>
                    <a:pt x="106696" y="105595"/>
                  </a:lnTo>
                  <a:lnTo>
                    <a:pt x="106735" y="105503"/>
                  </a:lnTo>
                  <a:lnTo>
                    <a:pt x="106814" y="105333"/>
                  </a:lnTo>
                  <a:lnTo>
                    <a:pt x="106893" y="105176"/>
                  </a:lnTo>
                  <a:lnTo>
                    <a:pt x="106985" y="105071"/>
                  </a:lnTo>
                  <a:lnTo>
                    <a:pt x="107063" y="104979"/>
                  </a:lnTo>
                  <a:lnTo>
                    <a:pt x="107142" y="104900"/>
                  </a:lnTo>
                  <a:lnTo>
                    <a:pt x="107260" y="104808"/>
                  </a:lnTo>
                  <a:lnTo>
                    <a:pt x="107404" y="104717"/>
                  </a:lnTo>
                  <a:lnTo>
                    <a:pt x="107575" y="104625"/>
                  </a:lnTo>
                  <a:lnTo>
                    <a:pt x="107666" y="104585"/>
                  </a:lnTo>
                  <a:lnTo>
                    <a:pt x="107771" y="104559"/>
                  </a:lnTo>
                  <a:lnTo>
                    <a:pt x="107876" y="104533"/>
                  </a:lnTo>
                  <a:lnTo>
                    <a:pt x="107994" y="104520"/>
                  </a:lnTo>
                  <a:lnTo>
                    <a:pt x="108243" y="104520"/>
                  </a:lnTo>
                  <a:lnTo>
                    <a:pt x="108374" y="104533"/>
                  </a:lnTo>
                  <a:lnTo>
                    <a:pt x="108519" y="104572"/>
                  </a:lnTo>
                  <a:lnTo>
                    <a:pt x="109332" y="104782"/>
                  </a:lnTo>
                  <a:lnTo>
                    <a:pt x="109633" y="104848"/>
                  </a:lnTo>
                  <a:lnTo>
                    <a:pt x="109935" y="104900"/>
                  </a:lnTo>
                  <a:lnTo>
                    <a:pt x="110236" y="104926"/>
                  </a:lnTo>
                  <a:lnTo>
                    <a:pt x="110538" y="104926"/>
                  </a:lnTo>
                  <a:lnTo>
                    <a:pt x="110840" y="104913"/>
                  </a:lnTo>
                  <a:lnTo>
                    <a:pt x="111128" y="104861"/>
                  </a:lnTo>
                  <a:lnTo>
                    <a:pt x="111417" y="104808"/>
                  </a:lnTo>
                  <a:lnTo>
                    <a:pt x="111705" y="104717"/>
                  </a:lnTo>
                  <a:lnTo>
                    <a:pt x="111980" y="104625"/>
                  </a:lnTo>
                  <a:lnTo>
                    <a:pt x="112243" y="104494"/>
                  </a:lnTo>
                  <a:lnTo>
                    <a:pt x="112505" y="104349"/>
                  </a:lnTo>
                  <a:lnTo>
                    <a:pt x="112754" y="104192"/>
                  </a:lnTo>
                  <a:lnTo>
                    <a:pt x="113003" y="104008"/>
                  </a:lnTo>
                  <a:lnTo>
                    <a:pt x="113226" y="103812"/>
                  </a:lnTo>
                  <a:lnTo>
                    <a:pt x="113436" y="103589"/>
                  </a:lnTo>
                  <a:lnTo>
                    <a:pt x="113646" y="103353"/>
                  </a:lnTo>
                  <a:lnTo>
                    <a:pt x="113829" y="103104"/>
                  </a:lnTo>
                  <a:lnTo>
                    <a:pt x="114000" y="102841"/>
                  </a:lnTo>
                  <a:lnTo>
                    <a:pt x="114144" y="102579"/>
                  </a:lnTo>
                  <a:lnTo>
                    <a:pt x="114262" y="102304"/>
                  </a:lnTo>
                  <a:lnTo>
                    <a:pt x="114367" y="102029"/>
                  </a:lnTo>
                  <a:lnTo>
                    <a:pt x="114446" y="101740"/>
                  </a:lnTo>
                  <a:lnTo>
                    <a:pt x="114498" y="101452"/>
                  </a:lnTo>
                  <a:lnTo>
                    <a:pt x="114537" y="101163"/>
                  </a:lnTo>
                  <a:lnTo>
                    <a:pt x="114564" y="100862"/>
                  </a:lnTo>
                  <a:lnTo>
                    <a:pt x="114550" y="100573"/>
                  </a:lnTo>
                  <a:lnTo>
                    <a:pt x="114524" y="100271"/>
                  </a:lnTo>
                  <a:lnTo>
                    <a:pt x="114485" y="99983"/>
                  </a:lnTo>
                  <a:lnTo>
                    <a:pt x="114419" y="99681"/>
                  </a:lnTo>
                  <a:lnTo>
                    <a:pt x="114327" y="99393"/>
                  </a:lnTo>
                  <a:lnTo>
                    <a:pt x="114209" y="99118"/>
                  </a:lnTo>
                  <a:lnTo>
                    <a:pt x="114078" y="98829"/>
                  </a:lnTo>
                  <a:lnTo>
                    <a:pt x="113685" y="98082"/>
                  </a:lnTo>
                  <a:lnTo>
                    <a:pt x="113619" y="97951"/>
                  </a:lnTo>
                  <a:lnTo>
                    <a:pt x="113580" y="97833"/>
                  </a:lnTo>
                  <a:lnTo>
                    <a:pt x="113541" y="97701"/>
                  </a:lnTo>
                  <a:lnTo>
                    <a:pt x="113515" y="97583"/>
                  </a:lnTo>
                  <a:lnTo>
                    <a:pt x="113515" y="97465"/>
                  </a:lnTo>
                  <a:lnTo>
                    <a:pt x="113501" y="97360"/>
                  </a:lnTo>
                  <a:lnTo>
                    <a:pt x="113515" y="97256"/>
                  </a:lnTo>
                  <a:lnTo>
                    <a:pt x="113528" y="97151"/>
                  </a:lnTo>
                  <a:lnTo>
                    <a:pt x="113580" y="96967"/>
                  </a:lnTo>
                  <a:lnTo>
                    <a:pt x="113633" y="96810"/>
                  </a:lnTo>
                  <a:lnTo>
                    <a:pt x="113698" y="96679"/>
                  </a:lnTo>
                  <a:lnTo>
                    <a:pt x="113764" y="96574"/>
                  </a:lnTo>
                  <a:lnTo>
                    <a:pt x="113829" y="96482"/>
                  </a:lnTo>
                  <a:lnTo>
                    <a:pt x="113921" y="96377"/>
                  </a:lnTo>
                  <a:lnTo>
                    <a:pt x="114039" y="96259"/>
                  </a:lnTo>
                  <a:lnTo>
                    <a:pt x="114196" y="96141"/>
                  </a:lnTo>
                  <a:lnTo>
                    <a:pt x="114288" y="96089"/>
                  </a:lnTo>
                  <a:lnTo>
                    <a:pt x="114380" y="96036"/>
                  </a:lnTo>
                  <a:lnTo>
                    <a:pt x="114485" y="95997"/>
                  </a:lnTo>
                  <a:lnTo>
                    <a:pt x="114590" y="95957"/>
                  </a:lnTo>
                  <a:lnTo>
                    <a:pt x="114708" y="95931"/>
                  </a:lnTo>
                  <a:lnTo>
                    <a:pt x="114839" y="95918"/>
                  </a:lnTo>
                  <a:lnTo>
                    <a:pt x="115114" y="95918"/>
                  </a:lnTo>
                  <a:lnTo>
                    <a:pt x="115953" y="95984"/>
                  </a:lnTo>
                  <a:lnTo>
                    <a:pt x="116268" y="95997"/>
                  </a:lnTo>
                  <a:lnTo>
                    <a:pt x="116570" y="95984"/>
                  </a:lnTo>
                  <a:lnTo>
                    <a:pt x="116871" y="95957"/>
                  </a:lnTo>
                  <a:lnTo>
                    <a:pt x="117173" y="95905"/>
                  </a:lnTo>
                  <a:lnTo>
                    <a:pt x="117461" y="95839"/>
                  </a:lnTo>
                  <a:lnTo>
                    <a:pt x="117737" y="95748"/>
                  </a:lnTo>
                  <a:lnTo>
                    <a:pt x="118012" y="95630"/>
                  </a:lnTo>
                  <a:lnTo>
                    <a:pt x="118274" y="95499"/>
                  </a:lnTo>
                  <a:lnTo>
                    <a:pt x="118537" y="95354"/>
                  </a:lnTo>
                  <a:lnTo>
                    <a:pt x="118773" y="95184"/>
                  </a:lnTo>
                  <a:lnTo>
                    <a:pt x="119009" y="94987"/>
                  </a:lnTo>
                  <a:lnTo>
                    <a:pt x="119218" y="94790"/>
                  </a:lnTo>
                  <a:lnTo>
                    <a:pt x="119428" y="94568"/>
                  </a:lnTo>
                  <a:lnTo>
                    <a:pt x="119612" y="94332"/>
                  </a:lnTo>
                  <a:lnTo>
                    <a:pt x="119795" y="94082"/>
                  </a:lnTo>
                  <a:lnTo>
                    <a:pt x="119953" y="93807"/>
                  </a:lnTo>
                  <a:lnTo>
                    <a:pt x="120084" y="93532"/>
                  </a:lnTo>
                  <a:lnTo>
                    <a:pt x="120202" y="93243"/>
                  </a:lnTo>
                  <a:lnTo>
                    <a:pt x="120294" y="92955"/>
                  </a:lnTo>
                  <a:lnTo>
                    <a:pt x="120372" y="92666"/>
                  </a:lnTo>
                  <a:lnTo>
                    <a:pt x="120412" y="92365"/>
                  </a:lnTo>
                  <a:lnTo>
                    <a:pt x="120451" y="92076"/>
                  </a:lnTo>
                  <a:lnTo>
                    <a:pt x="120451" y="91775"/>
                  </a:lnTo>
                  <a:lnTo>
                    <a:pt x="120438" y="91486"/>
                  </a:lnTo>
                  <a:lnTo>
                    <a:pt x="120399" y="91198"/>
                  </a:lnTo>
                  <a:lnTo>
                    <a:pt x="120346" y="90909"/>
                  </a:lnTo>
                  <a:lnTo>
                    <a:pt x="120267" y="90621"/>
                  </a:lnTo>
                  <a:lnTo>
                    <a:pt x="120163" y="90332"/>
                  </a:lnTo>
                  <a:lnTo>
                    <a:pt x="120044" y="90057"/>
                  </a:lnTo>
                  <a:lnTo>
                    <a:pt x="119900" y="89795"/>
                  </a:lnTo>
                  <a:lnTo>
                    <a:pt x="119743" y="89532"/>
                  </a:lnTo>
                  <a:lnTo>
                    <a:pt x="119559" y="89283"/>
                  </a:lnTo>
                  <a:lnTo>
                    <a:pt x="119048" y="88614"/>
                  </a:lnTo>
                  <a:lnTo>
                    <a:pt x="118956" y="88496"/>
                  </a:lnTo>
                  <a:lnTo>
                    <a:pt x="118891" y="88378"/>
                  </a:lnTo>
                  <a:lnTo>
                    <a:pt x="118838" y="88274"/>
                  </a:lnTo>
                  <a:lnTo>
                    <a:pt x="118799" y="88156"/>
                  </a:lnTo>
                  <a:lnTo>
                    <a:pt x="118759" y="88038"/>
                  </a:lnTo>
                  <a:lnTo>
                    <a:pt x="118746" y="87933"/>
                  </a:lnTo>
                  <a:lnTo>
                    <a:pt x="118733" y="87828"/>
                  </a:lnTo>
                  <a:lnTo>
                    <a:pt x="118720" y="87723"/>
                  </a:lnTo>
                  <a:lnTo>
                    <a:pt x="118733" y="87539"/>
                  </a:lnTo>
                  <a:lnTo>
                    <a:pt x="118773" y="87369"/>
                  </a:lnTo>
                  <a:lnTo>
                    <a:pt x="118812" y="87225"/>
                  </a:lnTo>
                  <a:lnTo>
                    <a:pt x="118851" y="87120"/>
                  </a:lnTo>
                  <a:lnTo>
                    <a:pt x="118904" y="87015"/>
                  </a:lnTo>
                  <a:lnTo>
                    <a:pt x="118969" y="86884"/>
                  </a:lnTo>
                  <a:lnTo>
                    <a:pt x="119074" y="86753"/>
                  </a:lnTo>
                  <a:lnTo>
                    <a:pt x="119205" y="86608"/>
                  </a:lnTo>
                  <a:lnTo>
                    <a:pt x="119284" y="86543"/>
                  </a:lnTo>
                  <a:lnTo>
                    <a:pt x="119363" y="86477"/>
                  </a:lnTo>
                  <a:lnTo>
                    <a:pt x="119454" y="86425"/>
                  </a:lnTo>
                  <a:lnTo>
                    <a:pt x="119559" y="86359"/>
                  </a:lnTo>
                  <a:lnTo>
                    <a:pt x="119664" y="86320"/>
                  </a:lnTo>
                  <a:lnTo>
                    <a:pt x="119795" y="86280"/>
                  </a:lnTo>
                  <a:lnTo>
                    <a:pt x="119926" y="86241"/>
                  </a:lnTo>
                  <a:lnTo>
                    <a:pt x="120071" y="86228"/>
                  </a:lnTo>
                  <a:lnTo>
                    <a:pt x="120897" y="86136"/>
                  </a:lnTo>
                  <a:lnTo>
                    <a:pt x="121212" y="86097"/>
                  </a:lnTo>
                  <a:lnTo>
                    <a:pt x="121513" y="86031"/>
                  </a:lnTo>
                  <a:lnTo>
                    <a:pt x="121802" y="85953"/>
                  </a:lnTo>
                  <a:lnTo>
                    <a:pt x="122090" y="85848"/>
                  </a:lnTo>
                  <a:lnTo>
                    <a:pt x="122352" y="85730"/>
                  </a:lnTo>
                  <a:lnTo>
                    <a:pt x="122615" y="85586"/>
                  </a:lnTo>
                  <a:lnTo>
                    <a:pt x="122864" y="85428"/>
                  </a:lnTo>
                  <a:lnTo>
                    <a:pt x="123100" y="85245"/>
                  </a:lnTo>
                  <a:lnTo>
                    <a:pt x="123323" y="85061"/>
                  </a:lnTo>
                  <a:lnTo>
                    <a:pt x="123532" y="84851"/>
                  </a:lnTo>
                  <a:lnTo>
                    <a:pt x="123729" y="84628"/>
                  </a:lnTo>
                  <a:lnTo>
                    <a:pt x="123900" y="84379"/>
                  </a:lnTo>
                  <a:lnTo>
                    <a:pt x="124070" y="84130"/>
                  </a:lnTo>
                  <a:lnTo>
                    <a:pt x="124214" y="83868"/>
                  </a:lnTo>
                  <a:lnTo>
                    <a:pt x="124332" y="83579"/>
                  </a:lnTo>
                  <a:lnTo>
                    <a:pt x="124437" y="83291"/>
                  </a:lnTo>
                  <a:lnTo>
                    <a:pt x="124529" y="82989"/>
                  </a:lnTo>
                  <a:lnTo>
                    <a:pt x="124594" y="82688"/>
                  </a:lnTo>
                  <a:lnTo>
                    <a:pt x="124634" y="82386"/>
                  </a:lnTo>
                  <a:lnTo>
                    <a:pt x="124647" y="82084"/>
                  </a:lnTo>
                  <a:lnTo>
                    <a:pt x="124647" y="81796"/>
                  </a:lnTo>
                  <a:lnTo>
                    <a:pt x="124621" y="81494"/>
                  </a:lnTo>
                  <a:lnTo>
                    <a:pt x="124581" y="81206"/>
                  </a:lnTo>
                  <a:lnTo>
                    <a:pt x="124516" y="80917"/>
                  </a:lnTo>
                  <a:lnTo>
                    <a:pt x="124424" y="80629"/>
                  </a:lnTo>
                  <a:lnTo>
                    <a:pt x="124319" y="80354"/>
                  </a:lnTo>
                  <a:lnTo>
                    <a:pt x="124188" y="80091"/>
                  </a:lnTo>
                  <a:lnTo>
                    <a:pt x="124044" y="79829"/>
                  </a:lnTo>
                  <a:lnTo>
                    <a:pt x="123873" y="79580"/>
                  </a:lnTo>
                  <a:lnTo>
                    <a:pt x="123690" y="79344"/>
                  </a:lnTo>
                  <a:lnTo>
                    <a:pt x="123480" y="79121"/>
                  </a:lnTo>
                  <a:lnTo>
                    <a:pt x="123257" y="78898"/>
                  </a:lnTo>
                  <a:lnTo>
                    <a:pt x="122628" y="78347"/>
                  </a:lnTo>
                  <a:lnTo>
                    <a:pt x="122523" y="78243"/>
                  </a:lnTo>
                  <a:lnTo>
                    <a:pt x="122431" y="78138"/>
                  </a:lnTo>
                  <a:lnTo>
                    <a:pt x="122365" y="78033"/>
                  </a:lnTo>
                  <a:lnTo>
                    <a:pt x="122300" y="77928"/>
                  </a:lnTo>
                  <a:lnTo>
                    <a:pt x="122247" y="77823"/>
                  </a:lnTo>
                  <a:lnTo>
                    <a:pt x="122208" y="77718"/>
                  </a:lnTo>
                  <a:lnTo>
                    <a:pt x="122182" y="77626"/>
                  </a:lnTo>
                  <a:lnTo>
                    <a:pt x="122156" y="77521"/>
                  </a:lnTo>
                  <a:lnTo>
                    <a:pt x="122129" y="77338"/>
                  </a:lnTo>
                  <a:lnTo>
                    <a:pt x="122129" y="77167"/>
                  </a:lnTo>
                  <a:lnTo>
                    <a:pt x="122142" y="77023"/>
                  </a:lnTo>
                  <a:lnTo>
                    <a:pt x="122169" y="76905"/>
                  </a:lnTo>
                  <a:lnTo>
                    <a:pt x="122195" y="76787"/>
                  </a:lnTo>
                  <a:lnTo>
                    <a:pt x="122247" y="76656"/>
                  </a:lnTo>
                  <a:lnTo>
                    <a:pt x="122326" y="76499"/>
                  </a:lnTo>
                  <a:lnTo>
                    <a:pt x="122418" y="76341"/>
                  </a:lnTo>
                  <a:lnTo>
                    <a:pt x="122483" y="76263"/>
                  </a:lnTo>
                  <a:lnTo>
                    <a:pt x="122562" y="76184"/>
                  </a:lnTo>
                  <a:lnTo>
                    <a:pt x="122641" y="76105"/>
                  </a:lnTo>
                  <a:lnTo>
                    <a:pt x="122733" y="76040"/>
                  </a:lnTo>
                  <a:lnTo>
                    <a:pt x="122837" y="75961"/>
                  </a:lnTo>
                  <a:lnTo>
                    <a:pt x="122942" y="75909"/>
                  </a:lnTo>
                  <a:lnTo>
                    <a:pt x="123073" y="75856"/>
                  </a:lnTo>
                  <a:lnTo>
                    <a:pt x="123205" y="75804"/>
                  </a:lnTo>
                  <a:lnTo>
                    <a:pt x="124018" y="75581"/>
                  </a:lnTo>
                  <a:lnTo>
                    <a:pt x="124306" y="75476"/>
                  </a:lnTo>
                  <a:lnTo>
                    <a:pt x="124594" y="75358"/>
                  </a:lnTo>
                  <a:lnTo>
                    <a:pt x="124870" y="75227"/>
                  </a:lnTo>
                  <a:lnTo>
                    <a:pt x="125132" y="75069"/>
                  </a:lnTo>
                  <a:lnTo>
                    <a:pt x="125368" y="74912"/>
                  </a:lnTo>
                  <a:lnTo>
                    <a:pt x="125604" y="74715"/>
                  </a:lnTo>
                  <a:lnTo>
                    <a:pt x="125814" y="74519"/>
                  </a:lnTo>
                  <a:lnTo>
                    <a:pt x="126024" y="74309"/>
                  </a:lnTo>
                  <a:lnTo>
                    <a:pt x="126207" y="74073"/>
                  </a:lnTo>
                  <a:lnTo>
                    <a:pt x="126378" y="73837"/>
                  </a:lnTo>
                  <a:lnTo>
                    <a:pt x="126522" y="73575"/>
                  </a:lnTo>
                  <a:lnTo>
                    <a:pt x="126653" y="73312"/>
                  </a:lnTo>
                  <a:lnTo>
                    <a:pt x="126771" y="73024"/>
                  </a:lnTo>
                  <a:lnTo>
                    <a:pt x="126863" y="72735"/>
                  </a:lnTo>
                  <a:lnTo>
                    <a:pt x="126942" y="72447"/>
                  </a:lnTo>
                  <a:lnTo>
                    <a:pt x="126994" y="72132"/>
                  </a:lnTo>
                  <a:lnTo>
                    <a:pt x="127020" y="71831"/>
                  </a:lnTo>
                  <a:lnTo>
                    <a:pt x="127033" y="71516"/>
                  </a:lnTo>
                  <a:lnTo>
                    <a:pt x="127020" y="71214"/>
                  </a:lnTo>
                  <a:lnTo>
                    <a:pt x="126981" y="70913"/>
                  </a:lnTo>
                  <a:lnTo>
                    <a:pt x="126929" y="70624"/>
                  </a:lnTo>
                  <a:lnTo>
                    <a:pt x="126850" y="70336"/>
                  </a:lnTo>
                  <a:lnTo>
                    <a:pt x="126745" y="70060"/>
                  </a:lnTo>
                  <a:lnTo>
                    <a:pt x="126627" y="69785"/>
                  </a:lnTo>
                  <a:lnTo>
                    <a:pt x="126496" y="69523"/>
                  </a:lnTo>
                  <a:lnTo>
                    <a:pt x="126338" y="69274"/>
                  </a:lnTo>
                  <a:lnTo>
                    <a:pt x="126168" y="69038"/>
                  </a:lnTo>
                  <a:lnTo>
                    <a:pt x="125971" y="68802"/>
                  </a:lnTo>
                  <a:lnTo>
                    <a:pt x="125762" y="68592"/>
                  </a:lnTo>
                  <a:lnTo>
                    <a:pt x="125539" y="68395"/>
                  </a:lnTo>
                  <a:lnTo>
                    <a:pt x="125303" y="68198"/>
                  </a:lnTo>
                  <a:lnTo>
                    <a:pt x="125040" y="68028"/>
                  </a:lnTo>
                  <a:lnTo>
                    <a:pt x="124319" y="67595"/>
                  </a:lnTo>
                  <a:lnTo>
                    <a:pt x="124201" y="67517"/>
                  </a:lnTo>
                  <a:lnTo>
                    <a:pt x="124096" y="67425"/>
                  </a:lnTo>
                  <a:lnTo>
                    <a:pt x="124004" y="67333"/>
                  </a:lnTo>
                  <a:lnTo>
                    <a:pt x="123926" y="67241"/>
                  </a:lnTo>
                  <a:lnTo>
                    <a:pt x="123847" y="67149"/>
                  </a:lnTo>
                  <a:lnTo>
                    <a:pt x="123795" y="67058"/>
                  </a:lnTo>
                  <a:lnTo>
                    <a:pt x="123742" y="66966"/>
                  </a:lnTo>
                  <a:lnTo>
                    <a:pt x="123703" y="66874"/>
                  </a:lnTo>
                  <a:lnTo>
                    <a:pt x="123650" y="66690"/>
                  </a:lnTo>
                  <a:lnTo>
                    <a:pt x="123624" y="66520"/>
                  </a:lnTo>
                  <a:lnTo>
                    <a:pt x="123611" y="66376"/>
                  </a:lnTo>
                  <a:lnTo>
                    <a:pt x="123611" y="66258"/>
                  </a:lnTo>
                  <a:lnTo>
                    <a:pt x="123624" y="66140"/>
                  </a:lnTo>
                  <a:lnTo>
                    <a:pt x="123650" y="65996"/>
                  </a:lnTo>
                  <a:lnTo>
                    <a:pt x="123690" y="65838"/>
                  </a:lnTo>
                  <a:lnTo>
                    <a:pt x="123755" y="65655"/>
                  </a:lnTo>
                  <a:lnTo>
                    <a:pt x="123808" y="65563"/>
                  </a:lnTo>
                  <a:lnTo>
                    <a:pt x="123860" y="65484"/>
                  </a:lnTo>
                  <a:lnTo>
                    <a:pt x="123939" y="65392"/>
                  </a:lnTo>
                  <a:lnTo>
                    <a:pt x="124004" y="65301"/>
                  </a:lnTo>
                  <a:lnTo>
                    <a:pt x="124096" y="65222"/>
                  </a:lnTo>
                  <a:lnTo>
                    <a:pt x="124201" y="65143"/>
                  </a:lnTo>
                  <a:lnTo>
                    <a:pt x="124306" y="65065"/>
                  </a:lnTo>
                  <a:lnTo>
                    <a:pt x="124437" y="64999"/>
                  </a:lnTo>
                  <a:lnTo>
                    <a:pt x="125185" y="64619"/>
                  </a:lnTo>
                  <a:lnTo>
                    <a:pt x="125460" y="64474"/>
                  </a:lnTo>
                  <a:lnTo>
                    <a:pt x="125722" y="64304"/>
                  </a:lnTo>
                  <a:lnTo>
                    <a:pt x="125971" y="64134"/>
                  </a:lnTo>
                  <a:lnTo>
                    <a:pt x="126194" y="63937"/>
                  </a:lnTo>
                  <a:lnTo>
                    <a:pt x="126404" y="63727"/>
                  </a:lnTo>
                  <a:lnTo>
                    <a:pt x="126601" y="63504"/>
                  </a:lnTo>
                  <a:lnTo>
                    <a:pt x="126771" y="63255"/>
                  </a:lnTo>
                  <a:lnTo>
                    <a:pt x="126942" y="63019"/>
                  </a:lnTo>
                  <a:lnTo>
                    <a:pt x="127073" y="62757"/>
                  </a:lnTo>
                  <a:lnTo>
                    <a:pt x="127204" y="62481"/>
                  </a:lnTo>
                  <a:lnTo>
                    <a:pt x="127296" y="62206"/>
                  </a:lnTo>
                  <a:lnTo>
                    <a:pt x="127387" y="61918"/>
                  </a:lnTo>
                  <a:lnTo>
                    <a:pt x="127440" y="61629"/>
                  </a:lnTo>
                  <a:lnTo>
                    <a:pt x="127479" y="61327"/>
                  </a:lnTo>
                  <a:lnTo>
                    <a:pt x="127505" y="61013"/>
                  </a:lnTo>
                  <a:lnTo>
                    <a:pt x="127505" y="60711"/>
                  </a:lnTo>
                  <a:lnTo>
                    <a:pt x="127479" y="60396"/>
                  </a:lnTo>
                  <a:lnTo>
                    <a:pt x="127427" y="60095"/>
                  </a:lnTo>
                  <a:lnTo>
                    <a:pt x="127361" y="59793"/>
                  </a:lnTo>
                  <a:lnTo>
                    <a:pt x="127269" y="59505"/>
                  </a:lnTo>
                  <a:lnTo>
                    <a:pt x="127165" y="59229"/>
                  </a:lnTo>
                  <a:lnTo>
                    <a:pt x="127047" y="58967"/>
                  </a:lnTo>
                  <a:lnTo>
                    <a:pt x="126889" y="58705"/>
                  </a:lnTo>
                  <a:lnTo>
                    <a:pt x="126732" y="58456"/>
                  </a:lnTo>
                  <a:lnTo>
                    <a:pt x="126548" y="58233"/>
                  </a:lnTo>
                  <a:lnTo>
                    <a:pt x="126352" y="58010"/>
                  </a:lnTo>
                  <a:lnTo>
                    <a:pt x="126142" y="57800"/>
                  </a:lnTo>
                  <a:lnTo>
                    <a:pt x="125906" y="57617"/>
                  </a:lnTo>
                  <a:lnTo>
                    <a:pt x="125670" y="57433"/>
                  </a:lnTo>
                  <a:lnTo>
                    <a:pt x="125407" y="57276"/>
                  </a:lnTo>
                  <a:lnTo>
                    <a:pt x="125132" y="57131"/>
                  </a:lnTo>
                  <a:lnTo>
                    <a:pt x="124844" y="57013"/>
                  </a:lnTo>
                  <a:lnTo>
                    <a:pt x="124070" y="56712"/>
                  </a:lnTo>
                  <a:lnTo>
                    <a:pt x="123926" y="56659"/>
                  </a:lnTo>
                  <a:lnTo>
                    <a:pt x="123808" y="56594"/>
                  </a:lnTo>
                  <a:lnTo>
                    <a:pt x="123703" y="56515"/>
                  </a:lnTo>
                  <a:lnTo>
                    <a:pt x="123611" y="56437"/>
                  </a:lnTo>
                  <a:lnTo>
                    <a:pt x="123532" y="56358"/>
                  </a:lnTo>
                  <a:lnTo>
                    <a:pt x="123454" y="56279"/>
                  </a:lnTo>
                  <a:lnTo>
                    <a:pt x="123388" y="56201"/>
                  </a:lnTo>
                  <a:lnTo>
                    <a:pt x="123336" y="56109"/>
                  </a:lnTo>
                  <a:lnTo>
                    <a:pt x="123244" y="55938"/>
                  </a:lnTo>
                  <a:lnTo>
                    <a:pt x="123191" y="55781"/>
                  </a:lnTo>
                  <a:lnTo>
                    <a:pt x="123152" y="55637"/>
                  </a:lnTo>
                  <a:lnTo>
                    <a:pt x="123126" y="55532"/>
                  </a:lnTo>
                  <a:lnTo>
                    <a:pt x="123113" y="55414"/>
                  </a:lnTo>
                  <a:lnTo>
                    <a:pt x="123113" y="55270"/>
                  </a:lnTo>
                  <a:lnTo>
                    <a:pt x="123126" y="55099"/>
                  </a:lnTo>
                  <a:lnTo>
                    <a:pt x="123165" y="54915"/>
                  </a:lnTo>
                  <a:lnTo>
                    <a:pt x="123205" y="54811"/>
                  </a:lnTo>
                  <a:lnTo>
                    <a:pt x="123244" y="54719"/>
                  </a:lnTo>
                  <a:lnTo>
                    <a:pt x="123296" y="54614"/>
                  </a:lnTo>
                  <a:lnTo>
                    <a:pt x="123349" y="54509"/>
                  </a:lnTo>
                  <a:lnTo>
                    <a:pt x="123427" y="54417"/>
                  </a:lnTo>
                  <a:lnTo>
                    <a:pt x="123506" y="54325"/>
                  </a:lnTo>
                  <a:lnTo>
                    <a:pt x="123598" y="54221"/>
                  </a:lnTo>
                  <a:lnTo>
                    <a:pt x="123716" y="54129"/>
                  </a:lnTo>
                  <a:lnTo>
                    <a:pt x="124385" y="53630"/>
                  </a:lnTo>
                  <a:lnTo>
                    <a:pt x="124634" y="53434"/>
                  </a:lnTo>
                  <a:lnTo>
                    <a:pt x="124857" y="53237"/>
                  </a:lnTo>
                  <a:lnTo>
                    <a:pt x="125067" y="53014"/>
                  </a:lnTo>
                  <a:lnTo>
                    <a:pt x="125250" y="52778"/>
                  </a:lnTo>
                  <a:lnTo>
                    <a:pt x="125421" y="52529"/>
                  </a:lnTo>
                  <a:lnTo>
                    <a:pt x="125578" y="52280"/>
                  </a:lnTo>
                  <a:lnTo>
                    <a:pt x="125709" y="52018"/>
                  </a:lnTo>
                  <a:lnTo>
                    <a:pt x="125827" y="51742"/>
                  </a:lnTo>
                  <a:lnTo>
                    <a:pt x="125919" y="51454"/>
                  </a:lnTo>
                  <a:lnTo>
                    <a:pt x="125984" y="51178"/>
                  </a:lnTo>
                  <a:lnTo>
                    <a:pt x="126037" y="50877"/>
                  </a:lnTo>
                  <a:lnTo>
                    <a:pt x="126063" y="50588"/>
                  </a:lnTo>
                  <a:lnTo>
                    <a:pt x="126076" y="50287"/>
                  </a:lnTo>
                  <a:lnTo>
                    <a:pt x="126063" y="49985"/>
                  </a:lnTo>
                  <a:lnTo>
                    <a:pt x="126024" y="49671"/>
                  </a:lnTo>
                  <a:lnTo>
                    <a:pt x="125971" y="49369"/>
                  </a:lnTo>
                  <a:lnTo>
                    <a:pt x="125893" y="49067"/>
                  </a:lnTo>
                  <a:lnTo>
                    <a:pt x="125788" y="48779"/>
                  </a:lnTo>
                  <a:lnTo>
                    <a:pt x="125670" y="48504"/>
                  </a:lnTo>
                  <a:lnTo>
                    <a:pt x="125525" y="48228"/>
                  </a:lnTo>
                  <a:lnTo>
                    <a:pt x="125368" y="47979"/>
                  </a:lnTo>
                  <a:lnTo>
                    <a:pt x="125198" y="47730"/>
                  </a:lnTo>
                  <a:lnTo>
                    <a:pt x="125014" y="47507"/>
                  </a:lnTo>
                  <a:lnTo>
                    <a:pt x="124804" y="47297"/>
                  </a:lnTo>
                  <a:lnTo>
                    <a:pt x="124594" y="47100"/>
                  </a:lnTo>
                  <a:lnTo>
                    <a:pt x="124358" y="46917"/>
                  </a:lnTo>
                  <a:lnTo>
                    <a:pt x="124109" y="46760"/>
                  </a:lnTo>
                  <a:lnTo>
                    <a:pt x="123847" y="46602"/>
                  </a:lnTo>
                  <a:lnTo>
                    <a:pt x="123572" y="46484"/>
                  </a:lnTo>
                  <a:lnTo>
                    <a:pt x="123296" y="46366"/>
                  </a:lnTo>
                  <a:lnTo>
                    <a:pt x="122995" y="46288"/>
                  </a:lnTo>
                  <a:lnTo>
                    <a:pt x="122693" y="46209"/>
                  </a:lnTo>
                  <a:lnTo>
                    <a:pt x="121867" y="46051"/>
                  </a:lnTo>
                  <a:lnTo>
                    <a:pt x="121736" y="46025"/>
                  </a:lnTo>
                  <a:lnTo>
                    <a:pt x="121605" y="45973"/>
                  </a:lnTo>
                  <a:lnTo>
                    <a:pt x="121487" y="45920"/>
                  </a:lnTo>
                  <a:lnTo>
                    <a:pt x="121382" y="45868"/>
                  </a:lnTo>
                  <a:lnTo>
                    <a:pt x="121277" y="45802"/>
                  </a:lnTo>
                  <a:lnTo>
                    <a:pt x="121198" y="45737"/>
                  </a:lnTo>
                  <a:lnTo>
                    <a:pt x="121120" y="45671"/>
                  </a:lnTo>
                  <a:lnTo>
                    <a:pt x="121041" y="45593"/>
                  </a:lnTo>
                  <a:lnTo>
                    <a:pt x="120923" y="45435"/>
                  </a:lnTo>
                  <a:lnTo>
                    <a:pt x="120844" y="45291"/>
                  </a:lnTo>
                  <a:lnTo>
                    <a:pt x="120779" y="45160"/>
                  </a:lnTo>
                  <a:lnTo>
                    <a:pt x="120739" y="45055"/>
                  </a:lnTo>
                  <a:lnTo>
                    <a:pt x="120700" y="44937"/>
                  </a:lnTo>
                  <a:lnTo>
                    <a:pt x="120674" y="44793"/>
                  </a:lnTo>
                  <a:lnTo>
                    <a:pt x="120661" y="44635"/>
                  </a:lnTo>
                  <a:lnTo>
                    <a:pt x="120674" y="44439"/>
                  </a:lnTo>
                  <a:lnTo>
                    <a:pt x="120687" y="44334"/>
                  </a:lnTo>
                  <a:lnTo>
                    <a:pt x="120700" y="44229"/>
                  </a:lnTo>
                  <a:lnTo>
                    <a:pt x="120739" y="44124"/>
                  </a:lnTo>
                  <a:lnTo>
                    <a:pt x="120779" y="44019"/>
                  </a:lnTo>
                  <a:lnTo>
                    <a:pt x="120831" y="43914"/>
                  </a:lnTo>
                  <a:lnTo>
                    <a:pt x="120897" y="43796"/>
                  </a:lnTo>
                  <a:lnTo>
                    <a:pt x="120975" y="43691"/>
                  </a:lnTo>
                  <a:lnTo>
                    <a:pt x="121067" y="43573"/>
                  </a:lnTo>
                  <a:lnTo>
                    <a:pt x="121644" y="42970"/>
                  </a:lnTo>
                  <a:lnTo>
                    <a:pt x="121841" y="42734"/>
                  </a:lnTo>
                  <a:lnTo>
                    <a:pt x="122038" y="42485"/>
                  </a:lnTo>
                  <a:lnTo>
                    <a:pt x="122195" y="42236"/>
                  </a:lnTo>
                  <a:lnTo>
                    <a:pt x="122339" y="41974"/>
                  </a:lnTo>
                  <a:lnTo>
                    <a:pt x="122470" y="41698"/>
                  </a:lnTo>
                  <a:lnTo>
                    <a:pt x="122562" y="41423"/>
                  </a:lnTo>
                  <a:lnTo>
                    <a:pt x="122654" y="41134"/>
                  </a:lnTo>
                  <a:lnTo>
                    <a:pt x="122706" y="40846"/>
                  </a:lnTo>
                  <a:lnTo>
                    <a:pt x="122759" y="40557"/>
                  </a:lnTo>
                  <a:lnTo>
                    <a:pt x="122772" y="40256"/>
                  </a:lnTo>
                  <a:lnTo>
                    <a:pt x="122772" y="39967"/>
                  </a:lnTo>
                  <a:lnTo>
                    <a:pt x="122746" y="39666"/>
                  </a:lnTo>
                  <a:lnTo>
                    <a:pt x="122706" y="39364"/>
                  </a:lnTo>
                  <a:lnTo>
                    <a:pt x="122628" y="39076"/>
                  </a:lnTo>
                  <a:lnTo>
                    <a:pt x="122549" y="38774"/>
                  </a:lnTo>
                  <a:lnTo>
                    <a:pt x="122431" y="38486"/>
                  </a:lnTo>
                  <a:lnTo>
                    <a:pt x="122300" y="38210"/>
                  </a:lnTo>
                  <a:lnTo>
                    <a:pt x="122142" y="37935"/>
                  </a:lnTo>
                  <a:lnTo>
                    <a:pt x="121985" y="37686"/>
                  </a:lnTo>
                  <a:lnTo>
                    <a:pt x="121802" y="37450"/>
                  </a:lnTo>
                  <a:lnTo>
                    <a:pt x="121605" y="37227"/>
                  </a:lnTo>
                  <a:lnTo>
                    <a:pt x="121382" y="37017"/>
                  </a:lnTo>
                  <a:lnTo>
                    <a:pt x="121159" y="36833"/>
                  </a:lnTo>
                  <a:lnTo>
                    <a:pt x="120923" y="36650"/>
                  </a:lnTo>
                  <a:lnTo>
                    <a:pt x="120674" y="36506"/>
                  </a:lnTo>
                  <a:lnTo>
                    <a:pt x="120412" y="36361"/>
                  </a:lnTo>
                  <a:lnTo>
                    <a:pt x="120136" y="36243"/>
                  </a:lnTo>
                  <a:lnTo>
                    <a:pt x="119848" y="36152"/>
                  </a:lnTo>
                  <a:lnTo>
                    <a:pt x="119559" y="36073"/>
                  </a:lnTo>
                  <a:lnTo>
                    <a:pt x="119271" y="36020"/>
                  </a:lnTo>
                  <a:lnTo>
                    <a:pt x="118956" y="35981"/>
                  </a:lnTo>
                  <a:lnTo>
                    <a:pt x="118655" y="35968"/>
                  </a:lnTo>
                  <a:lnTo>
                    <a:pt x="117802" y="35955"/>
                  </a:lnTo>
                  <a:lnTo>
                    <a:pt x="117671" y="35955"/>
                  </a:lnTo>
                  <a:lnTo>
                    <a:pt x="117527" y="35929"/>
                  </a:lnTo>
                  <a:lnTo>
                    <a:pt x="117409" y="35902"/>
                  </a:lnTo>
                  <a:lnTo>
                    <a:pt x="117291" y="35863"/>
                  </a:lnTo>
                  <a:lnTo>
                    <a:pt x="117186" y="35824"/>
                  </a:lnTo>
                  <a:lnTo>
                    <a:pt x="117081" y="35771"/>
                  </a:lnTo>
                  <a:lnTo>
                    <a:pt x="116989" y="35706"/>
                  </a:lnTo>
                  <a:lnTo>
                    <a:pt x="116911" y="35653"/>
                  </a:lnTo>
                  <a:lnTo>
                    <a:pt x="116766" y="35522"/>
                  </a:lnTo>
                  <a:lnTo>
                    <a:pt x="116661" y="35391"/>
                  </a:lnTo>
                  <a:lnTo>
                    <a:pt x="116570" y="35273"/>
                  </a:lnTo>
                  <a:lnTo>
                    <a:pt x="116517" y="35181"/>
                  </a:lnTo>
                  <a:lnTo>
                    <a:pt x="116465" y="35076"/>
                  </a:lnTo>
                  <a:lnTo>
                    <a:pt x="116412" y="34932"/>
                  </a:lnTo>
                  <a:lnTo>
                    <a:pt x="116373" y="34775"/>
                  </a:lnTo>
                  <a:lnTo>
                    <a:pt x="116334" y="34578"/>
                  </a:lnTo>
                  <a:lnTo>
                    <a:pt x="116334" y="34486"/>
                  </a:lnTo>
                  <a:lnTo>
                    <a:pt x="116334" y="34381"/>
                  </a:lnTo>
                  <a:lnTo>
                    <a:pt x="116347" y="34263"/>
                  </a:lnTo>
                  <a:lnTo>
                    <a:pt x="116373" y="34145"/>
                  </a:lnTo>
                  <a:lnTo>
                    <a:pt x="116399" y="34027"/>
                  </a:lnTo>
                  <a:lnTo>
                    <a:pt x="116452" y="33909"/>
                  </a:lnTo>
                  <a:lnTo>
                    <a:pt x="116504" y="33791"/>
                  </a:lnTo>
                  <a:lnTo>
                    <a:pt x="116583" y="33673"/>
                  </a:lnTo>
                  <a:lnTo>
                    <a:pt x="117029" y="32965"/>
                  </a:lnTo>
                  <a:lnTo>
                    <a:pt x="117186" y="32690"/>
                  </a:lnTo>
                  <a:lnTo>
                    <a:pt x="117330" y="32415"/>
                  </a:lnTo>
                  <a:lnTo>
                    <a:pt x="117448" y="32139"/>
                  </a:lnTo>
                  <a:lnTo>
                    <a:pt x="117540" y="31851"/>
                  </a:lnTo>
                  <a:lnTo>
                    <a:pt x="117619" y="31562"/>
                  </a:lnTo>
                  <a:lnTo>
                    <a:pt x="117671" y="31274"/>
                  </a:lnTo>
                  <a:lnTo>
                    <a:pt x="117697" y="30985"/>
                  </a:lnTo>
                  <a:lnTo>
                    <a:pt x="117710" y="30684"/>
                  </a:lnTo>
                  <a:lnTo>
                    <a:pt x="117697" y="30395"/>
                  </a:lnTo>
                  <a:lnTo>
                    <a:pt x="117658" y="30094"/>
                  </a:lnTo>
                  <a:lnTo>
                    <a:pt x="117606" y="29805"/>
                  </a:lnTo>
                  <a:lnTo>
                    <a:pt x="117527" y="29517"/>
                  </a:lnTo>
                  <a:lnTo>
                    <a:pt x="117435" y="29228"/>
                  </a:lnTo>
                  <a:lnTo>
                    <a:pt x="117317" y="28953"/>
                  </a:lnTo>
                  <a:lnTo>
                    <a:pt x="117173" y="28677"/>
                  </a:lnTo>
                  <a:lnTo>
                    <a:pt x="117016" y="28415"/>
                  </a:lnTo>
                  <a:lnTo>
                    <a:pt x="116832" y="28166"/>
                  </a:lnTo>
                  <a:lnTo>
                    <a:pt x="116635" y="27930"/>
                  </a:lnTo>
                  <a:lnTo>
                    <a:pt x="116425" y="27707"/>
                  </a:lnTo>
                  <a:lnTo>
                    <a:pt x="116203" y="27497"/>
                  </a:lnTo>
                  <a:lnTo>
                    <a:pt x="115967" y="27314"/>
                  </a:lnTo>
                  <a:lnTo>
                    <a:pt x="115717" y="27156"/>
                  </a:lnTo>
                  <a:lnTo>
                    <a:pt x="115468" y="27012"/>
                  </a:lnTo>
                  <a:lnTo>
                    <a:pt x="115193" y="26881"/>
                  </a:lnTo>
                  <a:lnTo>
                    <a:pt x="114918" y="26776"/>
                  </a:lnTo>
                  <a:lnTo>
                    <a:pt x="114642" y="26684"/>
                  </a:lnTo>
                  <a:lnTo>
                    <a:pt x="114354" y="26619"/>
                  </a:lnTo>
                  <a:lnTo>
                    <a:pt x="114052" y="26566"/>
                  </a:lnTo>
                  <a:lnTo>
                    <a:pt x="113764" y="26553"/>
                  </a:lnTo>
                  <a:lnTo>
                    <a:pt x="113449" y="26540"/>
                  </a:lnTo>
                  <a:lnTo>
                    <a:pt x="113147" y="26566"/>
                  </a:lnTo>
                  <a:lnTo>
                    <a:pt x="112833" y="26606"/>
                  </a:lnTo>
                  <a:lnTo>
                    <a:pt x="112007" y="26750"/>
                  </a:lnTo>
                  <a:lnTo>
                    <a:pt x="111862" y="26763"/>
                  </a:lnTo>
                  <a:lnTo>
                    <a:pt x="111731" y="26776"/>
                  </a:lnTo>
                  <a:lnTo>
                    <a:pt x="111600" y="26763"/>
                  </a:lnTo>
                  <a:lnTo>
                    <a:pt x="111482" y="26750"/>
                  </a:lnTo>
                  <a:lnTo>
                    <a:pt x="111364" y="26724"/>
                  </a:lnTo>
                  <a:lnTo>
                    <a:pt x="111259" y="26698"/>
                  </a:lnTo>
                  <a:lnTo>
                    <a:pt x="111167" y="26658"/>
                  </a:lnTo>
                  <a:lnTo>
                    <a:pt x="111076" y="26606"/>
                  </a:lnTo>
                  <a:lnTo>
                    <a:pt x="110905" y="26501"/>
                  </a:lnTo>
                  <a:lnTo>
                    <a:pt x="110774" y="26396"/>
                  </a:lnTo>
                  <a:lnTo>
                    <a:pt x="110669" y="26304"/>
                  </a:lnTo>
                  <a:lnTo>
                    <a:pt x="110604" y="26212"/>
                  </a:lnTo>
                  <a:lnTo>
                    <a:pt x="110525" y="26121"/>
                  </a:lnTo>
                  <a:lnTo>
                    <a:pt x="110459" y="25989"/>
                  </a:lnTo>
                  <a:lnTo>
                    <a:pt x="110381" y="25845"/>
                  </a:lnTo>
                  <a:lnTo>
                    <a:pt x="110315" y="25662"/>
                  </a:lnTo>
                  <a:lnTo>
                    <a:pt x="110289" y="25557"/>
                  </a:lnTo>
                  <a:lnTo>
                    <a:pt x="110276" y="25452"/>
                  </a:lnTo>
                  <a:lnTo>
                    <a:pt x="110263" y="25347"/>
                  </a:lnTo>
                  <a:lnTo>
                    <a:pt x="110276" y="25229"/>
                  </a:lnTo>
                  <a:lnTo>
                    <a:pt x="110276" y="25111"/>
                  </a:lnTo>
                  <a:lnTo>
                    <a:pt x="110302" y="24980"/>
                  </a:lnTo>
                  <a:lnTo>
                    <a:pt x="110341" y="24849"/>
                  </a:lnTo>
                  <a:lnTo>
                    <a:pt x="110394" y="24718"/>
                  </a:lnTo>
                  <a:lnTo>
                    <a:pt x="110708" y="23944"/>
                  </a:lnTo>
                  <a:lnTo>
                    <a:pt x="110813" y="23642"/>
                  </a:lnTo>
                  <a:lnTo>
                    <a:pt x="110905" y="23354"/>
                  </a:lnTo>
                  <a:lnTo>
                    <a:pt x="110971" y="23052"/>
                  </a:lnTo>
                  <a:lnTo>
                    <a:pt x="111010" y="22764"/>
                  </a:lnTo>
                  <a:lnTo>
                    <a:pt x="111036" y="22462"/>
                  </a:lnTo>
                  <a:lnTo>
                    <a:pt x="111036" y="22161"/>
                  </a:lnTo>
                  <a:lnTo>
                    <a:pt x="111010" y="21872"/>
                  </a:lnTo>
                  <a:lnTo>
                    <a:pt x="110971" y="21584"/>
                  </a:lnTo>
                  <a:lnTo>
                    <a:pt x="110905" y="21295"/>
                  </a:lnTo>
                  <a:lnTo>
                    <a:pt x="110813" y="21007"/>
                  </a:lnTo>
                  <a:lnTo>
                    <a:pt x="110708" y="20731"/>
                  </a:lnTo>
                  <a:lnTo>
                    <a:pt x="110590" y="20456"/>
                  </a:lnTo>
                  <a:lnTo>
                    <a:pt x="110433" y="20194"/>
                  </a:lnTo>
                  <a:lnTo>
                    <a:pt x="110276" y="19945"/>
                  </a:lnTo>
                  <a:lnTo>
                    <a:pt x="110079" y="19709"/>
                  </a:lnTo>
                  <a:lnTo>
                    <a:pt x="109882" y="19473"/>
                  </a:lnTo>
                  <a:lnTo>
                    <a:pt x="109659" y="19250"/>
                  </a:lnTo>
                  <a:lnTo>
                    <a:pt x="109423" y="19053"/>
                  </a:lnTo>
                  <a:lnTo>
                    <a:pt x="109174" y="18882"/>
                  </a:lnTo>
                  <a:lnTo>
                    <a:pt x="108912" y="18712"/>
                  </a:lnTo>
                  <a:lnTo>
                    <a:pt x="108650" y="18581"/>
                  </a:lnTo>
                  <a:lnTo>
                    <a:pt x="108388" y="18463"/>
                  </a:lnTo>
                  <a:lnTo>
                    <a:pt x="108099" y="18358"/>
                  </a:lnTo>
                  <a:lnTo>
                    <a:pt x="107824" y="18279"/>
                  </a:lnTo>
                  <a:lnTo>
                    <a:pt x="107535" y="18227"/>
                  </a:lnTo>
                  <a:lnTo>
                    <a:pt x="107234" y="18188"/>
                  </a:lnTo>
                  <a:lnTo>
                    <a:pt x="106945" y="18174"/>
                  </a:lnTo>
                  <a:lnTo>
                    <a:pt x="106644" y="18188"/>
                  </a:lnTo>
                  <a:lnTo>
                    <a:pt x="106342" y="18214"/>
                  </a:lnTo>
                  <a:lnTo>
                    <a:pt x="106040" y="18266"/>
                  </a:lnTo>
                  <a:lnTo>
                    <a:pt x="105739" y="18345"/>
                  </a:lnTo>
                  <a:lnTo>
                    <a:pt x="105450" y="18437"/>
                  </a:lnTo>
                  <a:lnTo>
                    <a:pt x="104664" y="18725"/>
                  </a:lnTo>
                  <a:lnTo>
                    <a:pt x="104519" y="18764"/>
                  </a:lnTo>
                  <a:lnTo>
                    <a:pt x="104388" y="18791"/>
                  </a:lnTo>
                  <a:lnTo>
                    <a:pt x="104257" y="18817"/>
                  </a:lnTo>
                  <a:lnTo>
                    <a:pt x="104021" y="18817"/>
                  </a:lnTo>
                  <a:lnTo>
                    <a:pt x="103916" y="18804"/>
                  </a:lnTo>
                  <a:lnTo>
                    <a:pt x="103811" y="18778"/>
                  </a:lnTo>
                  <a:lnTo>
                    <a:pt x="103706" y="18751"/>
                  </a:lnTo>
                  <a:lnTo>
                    <a:pt x="103536" y="18686"/>
                  </a:lnTo>
                  <a:lnTo>
                    <a:pt x="103392" y="18607"/>
                  </a:lnTo>
                  <a:lnTo>
                    <a:pt x="103261" y="18515"/>
                  </a:lnTo>
                  <a:lnTo>
                    <a:pt x="103169" y="18450"/>
                  </a:lnTo>
                  <a:lnTo>
                    <a:pt x="103090" y="18371"/>
                  </a:lnTo>
                  <a:lnTo>
                    <a:pt x="102998" y="18253"/>
                  </a:lnTo>
                  <a:lnTo>
                    <a:pt x="102893" y="18122"/>
                  </a:lnTo>
                  <a:lnTo>
                    <a:pt x="102802" y="17952"/>
                  </a:lnTo>
                  <a:lnTo>
                    <a:pt x="102762" y="17860"/>
                  </a:lnTo>
                  <a:lnTo>
                    <a:pt x="102723" y="17755"/>
                  </a:lnTo>
                  <a:lnTo>
                    <a:pt x="102697" y="17650"/>
                  </a:lnTo>
                  <a:lnTo>
                    <a:pt x="102671" y="17532"/>
                  </a:lnTo>
                  <a:lnTo>
                    <a:pt x="102671" y="17414"/>
                  </a:lnTo>
                  <a:lnTo>
                    <a:pt x="102671" y="17283"/>
                  </a:lnTo>
                  <a:lnTo>
                    <a:pt x="102671" y="17152"/>
                  </a:lnTo>
                  <a:lnTo>
                    <a:pt x="102697" y="17007"/>
                  </a:lnTo>
                  <a:lnTo>
                    <a:pt x="102880" y="16194"/>
                  </a:lnTo>
                  <a:lnTo>
                    <a:pt x="102933" y="15880"/>
                  </a:lnTo>
                  <a:lnTo>
                    <a:pt x="102972" y="15578"/>
                  </a:lnTo>
                  <a:lnTo>
                    <a:pt x="102972" y="15277"/>
                  </a:lnTo>
                  <a:lnTo>
                    <a:pt x="102972" y="14975"/>
                  </a:lnTo>
                  <a:lnTo>
                    <a:pt x="102933" y="14673"/>
                  </a:lnTo>
                  <a:lnTo>
                    <a:pt x="102880" y="14385"/>
                  </a:lnTo>
                  <a:lnTo>
                    <a:pt x="102802" y="14096"/>
                  </a:lnTo>
                  <a:lnTo>
                    <a:pt x="102710" y="13821"/>
                  </a:lnTo>
                  <a:lnTo>
                    <a:pt x="102592" y="13546"/>
                  </a:lnTo>
                  <a:lnTo>
                    <a:pt x="102461" y="13283"/>
                  </a:lnTo>
                  <a:lnTo>
                    <a:pt x="102303" y="13034"/>
                  </a:lnTo>
                  <a:lnTo>
                    <a:pt x="102133" y="12785"/>
                  </a:lnTo>
                  <a:lnTo>
                    <a:pt x="101949" y="12562"/>
                  </a:lnTo>
                  <a:lnTo>
                    <a:pt x="101740" y="12339"/>
                  </a:lnTo>
                  <a:lnTo>
                    <a:pt x="101504" y="12130"/>
                  </a:lnTo>
                  <a:lnTo>
                    <a:pt x="101254" y="11946"/>
                  </a:lnTo>
                  <a:lnTo>
                    <a:pt x="101005" y="11762"/>
                  </a:lnTo>
                  <a:lnTo>
                    <a:pt x="100730" y="11618"/>
                  </a:lnTo>
                  <a:lnTo>
                    <a:pt x="100468" y="11487"/>
                  </a:lnTo>
                  <a:lnTo>
                    <a:pt x="100179" y="11369"/>
                  </a:lnTo>
                  <a:lnTo>
                    <a:pt x="99904" y="11290"/>
                  </a:lnTo>
                  <a:lnTo>
                    <a:pt x="99615" y="11212"/>
                  </a:lnTo>
                  <a:lnTo>
                    <a:pt x="99314" y="11172"/>
                  </a:lnTo>
                  <a:lnTo>
                    <a:pt x="99025" y="11146"/>
                  </a:lnTo>
                  <a:lnTo>
                    <a:pt x="98737" y="11146"/>
                  </a:lnTo>
                  <a:lnTo>
                    <a:pt x="98435" y="11159"/>
                  </a:lnTo>
                  <a:lnTo>
                    <a:pt x="98147" y="11199"/>
                  </a:lnTo>
                  <a:lnTo>
                    <a:pt x="97845" y="11251"/>
                  </a:lnTo>
                  <a:lnTo>
                    <a:pt x="97557" y="11343"/>
                  </a:lnTo>
                  <a:lnTo>
                    <a:pt x="97281" y="11448"/>
                  </a:lnTo>
                  <a:lnTo>
                    <a:pt x="96993" y="11566"/>
                  </a:lnTo>
                  <a:lnTo>
                    <a:pt x="96718" y="11710"/>
                  </a:lnTo>
                  <a:lnTo>
                    <a:pt x="95996" y="12143"/>
                  </a:lnTo>
                  <a:lnTo>
                    <a:pt x="95865" y="12208"/>
                  </a:lnTo>
                  <a:lnTo>
                    <a:pt x="95747" y="12261"/>
                  </a:lnTo>
                  <a:lnTo>
                    <a:pt x="95616" y="12300"/>
                  </a:lnTo>
                  <a:lnTo>
                    <a:pt x="95498" y="12326"/>
                  </a:lnTo>
                  <a:lnTo>
                    <a:pt x="95393" y="12339"/>
                  </a:lnTo>
                  <a:lnTo>
                    <a:pt x="95275" y="12352"/>
                  </a:lnTo>
                  <a:lnTo>
                    <a:pt x="95170" y="12352"/>
                  </a:lnTo>
                  <a:lnTo>
                    <a:pt x="95065" y="12339"/>
                  </a:lnTo>
                  <a:lnTo>
                    <a:pt x="94882" y="12300"/>
                  </a:lnTo>
                  <a:lnTo>
                    <a:pt x="94724" y="12248"/>
                  </a:lnTo>
                  <a:lnTo>
                    <a:pt x="94580" y="12182"/>
                  </a:lnTo>
                  <a:lnTo>
                    <a:pt x="94488" y="12130"/>
                  </a:lnTo>
                  <a:lnTo>
                    <a:pt x="94384" y="12064"/>
                  </a:lnTo>
                  <a:lnTo>
                    <a:pt x="94266" y="11985"/>
                  </a:lnTo>
                  <a:lnTo>
                    <a:pt x="94148" y="11867"/>
                  </a:lnTo>
                  <a:lnTo>
                    <a:pt x="94030" y="11710"/>
                  </a:lnTo>
                  <a:lnTo>
                    <a:pt x="93977" y="11631"/>
                  </a:lnTo>
                  <a:lnTo>
                    <a:pt x="93925" y="11540"/>
                  </a:lnTo>
                  <a:lnTo>
                    <a:pt x="93872" y="11435"/>
                  </a:lnTo>
                  <a:lnTo>
                    <a:pt x="93833" y="11330"/>
                  </a:lnTo>
                  <a:lnTo>
                    <a:pt x="93793" y="11212"/>
                  </a:lnTo>
                  <a:lnTo>
                    <a:pt x="93780" y="11081"/>
                  </a:lnTo>
                  <a:lnTo>
                    <a:pt x="93767" y="10949"/>
                  </a:lnTo>
                  <a:lnTo>
                    <a:pt x="93767" y="10805"/>
                  </a:lnTo>
                  <a:lnTo>
                    <a:pt x="93793" y="9966"/>
                  </a:lnTo>
                  <a:lnTo>
                    <a:pt x="93793" y="9651"/>
                  </a:lnTo>
                  <a:lnTo>
                    <a:pt x="93767" y="9350"/>
                  </a:lnTo>
                  <a:lnTo>
                    <a:pt x="93728" y="9048"/>
                  </a:lnTo>
                  <a:lnTo>
                    <a:pt x="93662" y="8760"/>
                  </a:lnTo>
                  <a:lnTo>
                    <a:pt x="93571" y="8471"/>
                  </a:lnTo>
                  <a:lnTo>
                    <a:pt x="93466" y="8196"/>
                  </a:lnTo>
                  <a:lnTo>
                    <a:pt x="93348" y="7920"/>
                  </a:lnTo>
                  <a:lnTo>
                    <a:pt x="93203" y="7671"/>
                  </a:lnTo>
                  <a:lnTo>
                    <a:pt x="93046" y="7422"/>
                  </a:lnTo>
                  <a:lnTo>
                    <a:pt x="92863" y="7186"/>
                  </a:lnTo>
                  <a:lnTo>
                    <a:pt x="92666" y="6963"/>
                  </a:lnTo>
                  <a:lnTo>
                    <a:pt x="92456" y="6753"/>
                  </a:lnTo>
                  <a:lnTo>
                    <a:pt x="92220" y="6557"/>
                  </a:lnTo>
                  <a:lnTo>
                    <a:pt x="91971" y="6386"/>
                  </a:lnTo>
                  <a:lnTo>
                    <a:pt x="91722" y="6216"/>
                  </a:lnTo>
                  <a:lnTo>
                    <a:pt x="91433" y="6072"/>
                  </a:lnTo>
                  <a:lnTo>
                    <a:pt x="91158" y="5954"/>
                  </a:lnTo>
                  <a:lnTo>
                    <a:pt x="90869" y="5849"/>
                  </a:lnTo>
                  <a:lnTo>
                    <a:pt x="90568" y="5770"/>
                  </a:lnTo>
                  <a:lnTo>
                    <a:pt x="90279" y="5704"/>
                  </a:lnTo>
                  <a:lnTo>
                    <a:pt x="89978" y="5665"/>
                  </a:lnTo>
                  <a:lnTo>
                    <a:pt x="89689" y="5652"/>
                  </a:lnTo>
                  <a:lnTo>
                    <a:pt x="89388" y="5665"/>
                  </a:lnTo>
                  <a:lnTo>
                    <a:pt x="89099" y="5691"/>
                  </a:lnTo>
                  <a:lnTo>
                    <a:pt x="88811" y="5731"/>
                  </a:lnTo>
                  <a:lnTo>
                    <a:pt x="88522" y="5809"/>
                  </a:lnTo>
                  <a:lnTo>
                    <a:pt x="88234" y="5901"/>
                  </a:lnTo>
                  <a:lnTo>
                    <a:pt x="87958" y="6006"/>
                  </a:lnTo>
                  <a:lnTo>
                    <a:pt x="87696" y="6137"/>
                  </a:lnTo>
                  <a:lnTo>
                    <a:pt x="87434" y="6295"/>
                  </a:lnTo>
                  <a:lnTo>
                    <a:pt x="87172" y="6465"/>
                  </a:lnTo>
                  <a:lnTo>
                    <a:pt x="86936" y="6662"/>
                  </a:lnTo>
                  <a:lnTo>
                    <a:pt x="86293" y="7212"/>
                  </a:lnTo>
                  <a:lnTo>
                    <a:pt x="86175" y="7304"/>
                  </a:lnTo>
                  <a:lnTo>
                    <a:pt x="86070" y="7370"/>
                  </a:lnTo>
                  <a:lnTo>
                    <a:pt x="85952" y="7435"/>
                  </a:lnTo>
                  <a:lnTo>
                    <a:pt x="85847" y="7475"/>
                  </a:lnTo>
                  <a:lnTo>
                    <a:pt x="85729" y="7514"/>
                  </a:lnTo>
                  <a:lnTo>
                    <a:pt x="85624" y="7540"/>
                  </a:lnTo>
                  <a:lnTo>
                    <a:pt x="85520" y="7553"/>
                  </a:lnTo>
                  <a:lnTo>
                    <a:pt x="85415" y="7566"/>
                  </a:lnTo>
                  <a:lnTo>
                    <a:pt x="85231" y="7566"/>
                  </a:lnTo>
                  <a:lnTo>
                    <a:pt x="85061" y="7540"/>
                  </a:lnTo>
                  <a:lnTo>
                    <a:pt x="84916" y="7514"/>
                  </a:lnTo>
                  <a:lnTo>
                    <a:pt x="84811" y="7475"/>
                  </a:lnTo>
                  <a:lnTo>
                    <a:pt x="84693" y="7422"/>
                  </a:lnTo>
                  <a:lnTo>
                    <a:pt x="84575" y="7357"/>
                  </a:lnTo>
                  <a:lnTo>
                    <a:pt x="84431" y="7265"/>
                  </a:lnTo>
                  <a:lnTo>
                    <a:pt x="84287" y="7147"/>
                  </a:lnTo>
                  <a:lnTo>
                    <a:pt x="84208" y="7068"/>
                  </a:lnTo>
                  <a:lnTo>
                    <a:pt x="84143" y="6989"/>
                  </a:lnTo>
                  <a:lnTo>
                    <a:pt x="84077" y="6898"/>
                  </a:lnTo>
                  <a:lnTo>
                    <a:pt x="84025" y="6793"/>
                  </a:lnTo>
                  <a:lnTo>
                    <a:pt x="83972" y="6688"/>
                  </a:lnTo>
                  <a:lnTo>
                    <a:pt x="83920" y="6570"/>
                  </a:lnTo>
                  <a:lnTo>
                    <a:pt x="83881" y="6439"/>
                  </a:lnTo>
                  <a:lnTo>
                    <a:pt x="83854" y="6295"/>
                  </a:lnTo>
                  <a:lnTo>
                    <a:pt x="83736" y="5468"/>
                  </a:lnTo>
                  <a:lnTo>
                    <a:pt x="83684" y="5154"/>
                  </a:lnTo>
                  <a:lnTo>
                    <a:pt x="83605" y="4865"/>
                  </a:lnTo>
                  <a:lnTo>
                    <a:pt x="83513" y="4577"/>
                  </a:lnTo>
                  <a:lnTo>
                    <a:pt x="83395" y="4288"/>
                  </a:lnTo>
                  <a:lnTo>
                    <a:pt x="83251" y="4026"/>
                  </a:lnTo>
                  <a:lnTo>
                    <a:pt x="83107" y="3777"/>
                  </a:lnTo>
                  <a:lnTo>
                    <a:pt x="82936" y="3528"/>
                  </a:lnTo>
                  <a:lnTo>
                    <a:pt x="82753" y="3305"/>
                  </a:lnTo>
                  <a:lnTo>
                    <a:pt x="82543" y="3095"/>
                  </a:lnTo>
                  <a:lnTo>
                    <a:pt x="82320" y="2898"/>
                  </a:lnTo>
                  <a:lnTo>
                    <a:pt x="82097" y="2715"/>
                  </a:lnTo>
                  <a:lnTo>
                    <a:pt x="81848" y="2544"/>
                  </a:lnTo>
                  <a:lnTo>
                    <a:pt x="81586" y="2387"/>
                  </a:lnTo>
                  <a:lnTo>
                    <a:pt x="81310" y="2256"/>
                  </a:lnTo>
                  <a:lnTo>
                    <a:pt x="81022" y="2151"/>
                  </a:lnTo>
                  <a:lnTo>
                    <a:pt x="80734" y="2059"/>
                  </a:lnTo>
                  <a:lnTo>
                    <a:pt x="80432" y="1981"/>
                  </a:lnTo>
                  <a:lnTo>
                    <a:pt x="80117" y="1928"/>
                  </a:lnTo>
                  <a:lnTo>
                    <a:pt x="79816" y="1902"/>
                  </a:lnTo>
                  <a:lnTo>
                    <a:pt x="79514" y="1902"/>
                  </a:lnTo>
                  <a:lnTo>
                    <a:pt x="79226" y="1915"/>
                  </a:lnTo>
                  <a:lnTo>
                    <a:pt x="78924" y="1954"/>
                  </a:lnTo>
                  <a:lnTo>
                    <a:pt x="78636" y="2007"/>
                  </a:lnTo>
                  <a:lnTo>
                    <a:pt x="78360" y="2099"/>
                  </a:lnTo>
                  <a:lnTo>
                    <a:pt x="78072" y="2190"/>
                  </a:lnTo>
                  <a:lnTo>
                    <a:pt x="77809" y="2308"/>
                  </a:lnTo>
                  <a:lnTo>
                    <a:pt x="77547" y="2453"/>
                  </a:lnTo>
                  <a:lnTo>
                    <a:pt x="77298" y="2610"/>
                  </a:lnTo>
                  <a:lnTo>
                    <a:pt x="77049" y="2794"/>
                  </a:lnTo>
                  <a:lnTo>
                    <a:pt x="76826" y="2990"/>
                  </a:lnTo>
                  <a:lnTo>
                    <a:pt x="76603" y="3200"/>
                  </a:lnTo>
                  <a:lnTo>
                    <a:pt x="76393" y="3436"/>
                  </a:lnTo>
                  <a:lnTo>
                    <a:pt x="75869" y="4092"/>
                  </a:lnTo>
                  <a:lnTo>
                    <a:pt x="75777" y="4197"/>
                  </a:lnTo>
                  <a:lnTo>
                    <a:pt x="75672" y="4288"/>
                  </a:lnTo>
                  <a:lnTo>
                    <a:pt x="75567" y="4367"/>
                  </a:lnTo>
                  <a:lnTo>
                    <a:pt x="75475" y="4433"/>
                  </a:lnTo>
                  <a:lnTo>
                    <a:pt x="75371" y="4498"/>
                  </a:lnTo>
                  <a:lnTo>
                    <a:pt x="75266" y="4537"/>
                  </a:lnTo>
                  <a:lnTo>
                    <a:pt x="75161" y="4577"/>
                  </a:lnTo>
                  <a:lnTo>
                    <a:pt x="75069" y="4603"/>
                  </a:lnTo>
                  <a:lnTo>
                    <a:pt x="74885" y="4629"/>
                  </a:lnTo>
                  <a:lnTo>
                    <a:pt x="74715" y="4642"/>
                  </a:lnTo>
                  <a:lnTo>
                    <a:pt x="74571" y="4629"/>
                  </a:lnTo>
                  <a:lnTo>
                    <a:pt x="74453" y="4616"/>
                  </a:lnTo>
                  <a:lnTo>
                    <a:pt x="74335" y="4590"/>
                  </a:lnTo>
                  <a:lnTo>
                    <a:pt x="74204" y="4551"/>
                  </a:lnTo>
                  <a:lnTo>
                    <a:pt x="74046" y="4472"/>
                  </a:lnTo>
                  <a:lnTo>
                    <a:pt x="73876" y="4380"/>
                  </a:lnTo>
                  <a:lnTo>
                    <a:pt x="73797" y="4328"/>
                  </a:lnTo>
                  <a:lnTo>
                    <a:pt x="73718" y="4262"/>
                  </a:lnTo>
                  <a:lnTo>
                    <a:pt x="73627" y="4183"/>
                  </a:lnTo>
                  <a:lnTo>
                    <a:pt x="73561" y="4092"/>
                  </a:lnTo>
                  <a:lnTo>
                    <a:pt x="73482" y="3987"/>
                  </a:lnTo>
                  <a:lnTo>
                    <a:pt x="73417" y="3882"/>
                  </a:lnTo>
                  <a:lnTo>
                    <a:pt x="73364" y="3764"/>
                  </a:lnTo>
                  <a:lnTo>
                    <a:pt x="73312" y="3620"/>
                  </a:lnTo>
                  <a:lnTo>
                    <a:pt x="73037" y="2833"/>
                  </a:lnTo>
                  <a:lnTo>
                    <a:pt x="72932" y="2531"/>
                  </a:lnTo>
                  <a:lnTo>
                    <a:pt x="72801" y="2256"/>
                  </a:lnTo>
                  <a:lnTo>
                    <a:pt x="72656" y="1994"/>
                  </a:lnTo>
                  <a:lnTo>
                    <a:pt x="72499" y="1745"/>
                  </a:lnTo>
                  <a:lnTo>
                    <a:pt x="72315" y="1508"/>
                  </a:lnTo>
                  <a:lnTo>
                    <a:pt x="72119" y="1286"/>
                  </a:lnTo>
                  <a:lnTo>
                    <a:pt x="71909" y="1076"/>
                  </a:lnTo>
                  <a:lnTo>
                    <a:pt x="71686" y="879"/>
                  </a:lnTo>
                  <a:lnTo>
                    <a:pt x="71450" y="709"/>
                  </a:lnTo>
                  <a:lnTo>
                    <a:pt x="71188" y="551"/>
                  </a:lnTo>
                  <a:lnTo>
                    <a:pt x="70925" y="407"/>
                  </a:lnTo>
                  <a:lnTo>
                    <a:pt x="70663" y="289"/>
                  </a:lnTo>
                  <a:lnTo>
                    <a:pt x="70375" y="197"/>
                  </a:lnTo>
                  <a:lnTo>
                    <a:pt x="70086" y="105"/>
                  </a:lnTo>
                  <a:lnTo>
                    <a:pt x="69785" y="53"/>
                  </a:lnTo>
                  <a:lnTo>
                    <a:pt x="69470" y="14"/>
                  </a:lnTo>
                  <a:lnTo>
                    <a:pt x="69155" y="1"/>
                  </a:lnTo>
                  <a:lnTo>
                    <a:pt x="68854" y="1"/>
                  </a:lnTo>
                  <a:lnTo>
                    <a:pt x="68552" y="27"/>
                  </a:lnTo>
                  <a:lnTo>
                    <a:pt x="68251" y="79"/>
                  </a:lnTo>
                  <a:lnTo>
                    <a:pt x="67962" y="145"/>
                  </a:lnTo>
                  <a:lnTo>
                    <a:pt x="67674" y="237"/>
                  </a:lnTo>
                  <a:lnTo>
                    <a:pt x="67411" y="341"/>
                  </a:lnTo>
                  <a:lnTo>
                    <a:pt x="67136" y="473"/>
                  </a:lnTo>
                  <a:lnTo>
                    <a:pt x="66887" y="617"/>
                  </a:lnTo>
                  <a:lnTo>
                    <a:pt x="66638" y="787"/>
                  </a:lnTo>
                  <a:lnTo>
                    <a:pt x="66415" y="971"/>
                  </a:lnTo>
                  <a:lnTo>
                    <a:pt x="66192" y="1168"/>
                  </a:lnTo>
                  <a:lnTo>
                    <a:pt x="65982" y="1390"/>
                  </a:lnTo>
                  <a:lnTo>
                    <a:pt x="65799" y="1627"/>
                  </a:lnTo>
                  <a:lnTo>
                    <a:pt x="65615" y="1876"/>
                  </a:lnTo>
                  <a:lnTo>
                    <a:pt x="65458" y="2151"/>
                  </a:lnTo>
                  <a:lnTo>
                    <a:pt x="65051" y="2885"/>
                  </a:lnTo>
                  <a:lnTo>
                    <a:pt x="64972" y="3003"/>
                  </a:lnTo>
                  <a:lnTo>
                    <a:pt x="64894" y="3108"/>
                  </a:lnTo>
                  <a:lnTo>
                    <a:pt x="64815" y="3213"/>
                  </a:lnTo>
                  <a:lnTo>
                    <a:pt x="64723" y="3292"/>
                  </a:lnTo>
                  <a:lnTo>
                    <a:pt x="64632" y="3370"/>
                  </a:lnTo>
                  <a:lnTo>
                    <a:pt x="64540" y="3436"/>
                  </a:lnTo>
                  <a:lnTo>
                    <a:pt x="64448" y="3488"/>
                  </a:lnTo>
                  <a:lnTo>
                    <a:pt x="64356" y="3528"/>
                  </a:lnTo>
                  <a:lnTo>
                    <a:pt x="64173" y="3593"/>
                  </a:lnTo>
                  <a:lnTo>
                    <a:pt x="64015" y="3633"/>
                  </a:lnTo>
                  <a:lnTo>
                    <a:pt x="63871" y="3646"/>
                  </a:lnTo>
                  <a:lnTo>
                    <a:pt x="63635" y="3646"/>
                  </a:lnTo>
                  <a:lnTo>
                    <a:pt x="63491" y="3633"/>
                  </a:lnTo>
                  <a:lnTo>
                    <a:pt x="63320" y="3593"/>
                  </a:lnTo>
                  <a:lnTo>
                    <a:pt x="63150" y="3528"/>
                  </a:lnTo>
                  <a:lnTo>
                    <a:pt x="63058" y="3488"/>
                  </a:lnTo>
                  <a:lnTo>
                    <a:pt x="62966" y="3436"/>
                  </a:lnTo>
                  <a:lnTo>
                    <a:pt x="62874" y="3370"/>
                  </a:lnTo>
                  <a:lnTo>
                    <a:pt x="62783" y="3292"/>
                  </a:lnTo>
                  <a:lnTo>
                    <a:pt x="62691" y="3213"/>
                  </a:lnTo>
                  <a:lnTo>
                    <a:pt x="62612" y="3108"/>
                  </a:lnTo>
                  <a:lnTo>
                    <a:pt x="62520" y="3003"/>
                  </a:lnTo>
                  <a:lnTo>
                    <a:pt x="62455" y="2885"/>
                  </a:lnTo>
                  <a:lnTo>
                    <a:pt x="62048" y="2151"/>
                  </a:lnTo>
                  <a:lnTo>
                    <a:pt x="61891" y="1876"/>
                  </a:lnTo>
                  <a:lnTo>
                    <a:pt x="61707" y="1627"/>
                  </a:lnTo>
                  <a:lnTo>
                    <a:pt x="61524" y="1390"/>
                  </a:lnTo>
                  <a:lnTo>
                    <a:pt x="61314" y="1168"/>
                  </a:lnTo>
                  <a:lnTo>
                    <a:pt x="61091" y="971"/>
                  </a:lnTo>
                  <a:lnTo>
                    <a:pt x="60855" y="787"/>
                  </a:lnTo>
                  <a:lnTo>
                    <a:pt x="60619" y="617"/>
                  </a:lnTo>
                  <a:lnTo>
                    <a:pt x="60357" y="473"/>
                  </a:lnTo>
                  <a:lnTo>
                    <a:pt x="60095" y="341"/>
                  </a:lnTo>
                  <a:lnTo>
                    <a:pt x="59819" y="237"/>
                  </a:lnTo>
                  <a:lnTo>
                    <a:pt x="59544" y="145"/>
                  </a:lnTo>
                  <a:lnTo>
                    <a:pt x="59242" y="79"/>
                  </a:lnTo>
                  <a:lnTo>
                    <a:pt x="58954" y="27"/>
                  </a:lnTo>
                  <a:lnTo>
                    <a:pt x="58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391075" y="965850"/>
              <a:ext cx="2770325" cy="2770350"/>
            </a:xfrm>
            <a:custGeom>
              <a:avLst/>
              <a:gdLst/>
              <a:ahLst/>
              <a:cxnLst/>
              <a:rect l="l" t="t" r="r" b="b"/>
              <a:pathLst>
                <a:path w="110813" h="110814" extrusionOk="0">
                  <a:moveTo>
                    <a:pt x="54692" y="1"/>
                  </a:moveTo>
                  <a:lnTo>
                    <a:pt x="53984" y="14"/>
                  </a:lnTo>
                  <a:lnTo>
                    <a:pt x="53276" y="40"/>
                  </a:lnTo>
                  <a:lnTo>
                    <a:pt x="52554" y="66"/>
                  </a:lnTo>
                  <a:lnTo>
                    <a:pt x="51860" y="106"/>
                  </a:lnTo>
                  <a:lnTo>
                    <a:pt x="51151" y="158"/>
                  </a:lnTo>
                  <a:lnTo>
                    <a:pt x="50443" y="210"/>
                  </a:lnTo>
                  <a:lnTo>
                    <a:pt x="49748" y="289"/>
                  </a:lnTo>
                  <a:lnTo>
                    <a:pt x="49053" y="355"/>
                  </a:lnTo>
                  <a:lnTo>
                    <a:pt x="48359" y="446"/>
                  </a:lnTo>
                  <a:lnTo>
                    <a:pt x="47664" y="538"/>
                  </a:lnTo>
                  <a:lnTo>
                    <a:pt x="46969" y="630"/>
                  </a:lnTo>
                  <a:lnTo>
                    <a:pt x="46287" y="748"/>
                  </a:lnTo>
                  <a:lnTo>
                    <a:pt x="45605" y="866"/>
                  </a:lnTo>
                  <a:lnTo>
                    <a:pt x="44923" y="984"/>
                  </a:lnTo>
                  <a:lnTo>
                    <a:pt x="44241" y="1128"/>
                  </a:lnTo>
                  <a:lnTo>
                    <a:pt x="43572" y="1259"/>
                  </a:lnTo>
                  <a:lnTo>
                    <a:pt x="42904" y="1417"/>
                  </a:lnTo>
                  <a:lnTo>
                    <a:pt x="42235" y="1574"/>
                  </a:lnTo>
                  <a:lnTo>
                    <a:pt x="41566" y="1745"/>
                  </a:lnTo>
                  <a:lnTo>
                    <a:pt x="40898" y="1915"/>
                  </a:lnTo>
                  <a:lnTo>
                    <a:pt x="40242" y="2099"/>
                  </a:lnTo>
                  <a:lnTo>
                    <a:pt x="39586" y="2295"/>
                  </a:lnTo>
                  <a:lnTo>
                    <a:pt x="38931" y="2492"/>
                  </a:lnTo>
                  <a:lnTo>
                    <a:pt x="38288" y="2689"/>
                  </a:lnTo>
                  <a:lnTo>
                    <a:pt x="37646" y="2912"/>
                  </a:lnTo>
                  <a:lnTo>
                    <a:pt x="37003" y="3135"/>
                  </a:lnTo>
                  <a:lnTo>
                    <a:pt x="36361" y="3357"/>
                  </a:lnTo>
                  <a:lnTo>
                    <a:pt x="35731" y="3593"/>
                  </a:lnTo>
                  <a:lnTo>
                    <a:pt x="35102" y="3843"/>
                  </a:lnTo>
                  <a:lnTo>
                    <a:pt x="34472" y="4092"/>
                  </a:lnTo>
                  <a:lnTo>
                    <a:pt x="33843" y="4354"/>
                  </a:lnTo>
                  <a:lnTo>
                    <a:pt x="33227" y="4616"/>
                  </a:lnTo>
                  <a:lnTo>
                    <a:pt x="32611" y="4892"/>
                  </a:lnTo>
                  <a:lnTo>
                    <a:pt x="31994" y="5167"/>
                  </a:lnTo>
                  <a:lnTo>
                    <a:pt x="31391" y="5455"/>
                  </a:lnTo>
                  <a:lnTo>
                    <a:pt x="30788" y="5757"/>
                  </a:lnTo>
                  <a:lnTo>
                    <a:pt x="30185" y="6059"/>
                  </a:lnTo>
                  <a:lnTo>
                    <a:pt x="29595" y="6373"/>
                  </a:lnTo>
                  <a:lnTo>
                    <a:pt x="29005" y="6688"/>
                  </a:lnTo>
                  <a:lnTo>
                    <a:pt x="28415" y="7003"/>
                  </a:lnTo>
                  <a:lnTo>
                    <a:pt x="27838" y="7344"/>
                  </a:lnTo>
                  <a:lnTo>
                    <a:pt x="27261" y="7671"/>
                  </a:lnTo>
                  <a:lnTo>
                    <a:pt x="26684" y="8012"/>
                  </a:lnTo>
                  <a:lnTo>
                    <a:pt x="26107" y="8366"/>
                  </a:lnTo>
                  <a:lnTo>
                    <a:pt x="25543" y="8720"/>
                  </a:lnTo>
                  <a:lnTo>
                    <a:pt x="24992" y="9088"/>
                  </a:lnTo>
                  <a:lnTo>
                    <a:pt x="24428" y="9455"/>
                  </a:lnTo>
                  <a:lnTo>
                    <a:pt x="23878" y="9835"/>
                  </a:lnTo>
                  <a:lnTo>
                    <a:pt x="23340" y="10215"/>
                  </a:lnTo>
                  <a:lnTo>
                    <a:pt x="22802" y="10609"/>
                  </a:lnTo>
                  <a:lnTo>
                    <a:pt x="22265" y="11002"/>
                  </a:lnTo>
                  <a:lnTo>
                    <a:pt x="21727" y="11408"/>
                  </a:lnTo>
                  <a:lnTo>
                    <a:pt x="21203" y="11815"/>
                  </a:lnTo>
                  <a:lnTo>
                    <a:pt x="20678" y="12235"/>
                  </a:lnTo>
                  <a:lnTo>
                    <a:pt x="20167" y="12654"/>
                  </a:lnTo>
                  <a:lnTo>
                    <a:pt x="19655" y="13074"/>
                  </a:lnTo>
                  <a:lnTo>
                    <a:pt x="19157" y="13506"/>
                  </a:lnTo>
                  <a:lnTo>
                    <a:pt x="18659" y="13952"/>
                  </a:lnTo>
                  <a:lnTo>
                    <a:pt x="18161" y="14385"/>
                  </a:lnTo>
                  <a:lnTo>
                    <a:pt x="17662" y="14844"/>
                  </a:lnTo>
                  <a:lnTo>
                    <a:pt x="17190" y="15290"/>
                  </a:lnTo>
                  <a:lnTo>
                    <a:pt x="16705" y="15762"/>
                  </a:lnTo>
                  <a:lnTo>
                    <a:pt x="16233" y="16221"/>
                  </a:lnTo>
                  <a:lnTo>
                    <a:pt x="15761" y="16693"/>
                  </a:lnTo>
                  <a:lnTo>
                    <a:pt x="15302" y="17178"/>
                  </a:lnTo>
                  <a:lnTo>
                    <a:pt x="14843" y="17663"/>
                  </a:lnTo>
                  <a:lnTo>
                    <a:pt x="14397" y="18148"/>
                  </a:lnTo>
                  <a:lnTo>
                    <a:pt x="13952" y="18647"/>
                  </a:lnTo>
                  <a:lnTo>
                    <a:pt x="13519" y="19145"/>
                  </a:lnTo>
                  <a:lnTo>
                    <a:pt x="13086" y="19643"/>
                  </a:lnTo>
                  <a:lnTo>
                    <a:pt x="12653" y="20154"/>
                  </a:lnTo>
                  <a:lnTo>
                    <a:pt x="12234" y="20679"/>
                  </a:lnTo>
                  <a:lnTo>
                    <a:pt x="11827" y="21190"/>
                  </a:lnTo>
                  <a:lnTo>
                    <a:pt x="11421" y="21728"/>
                  </a:lnTo>
                  <a:lnTo>
                    <a:pt x="11014" y="22252"/>
                  </a:lnTo>
                  <a:lnTo>
                    <a:pt x="10621" y="22790"/>
                  </a:lnTo>
                  <a:lnTo>
                    <a:pt x="10228" y="23328"/>
                  </a:lnTo>
                  <a:lnTo>
                    <a:pt x="9847" y="23878"/>
                  </a:lnTo>
                  <a:lnTo>
                    <a:pt x="9467" y="24429"/>
                  </a:lnTo>
                  <a:lnTo>
                    <a:pt x="9100" y="24980"/>
                  </a:lnTo>
                  <a:lnTo>
                    <a:pt x="8733" y="25544"/>
                  </a:lnTo>
                  <a:lnTo>
                    <a:pt x="8379" y="26108"/>
                  </a:lnTo>
                  <a:lnTo>
                    <a:pt x="8025" y="26671"/>
                  </a:lnTo>
                  <a:lnTo>
                    <a:pt x="7684" y="27248"/>
                  </a:lnTo>
                  <a:lnTo>
                    <a:pt x="7343" y="27825"/>
                  </a:lnTo>
                  <a:lnTo>
                    <a:pt x="7015" y="28402"/>
                  </a:lnTo>
                  <a:lnTo>
                    <a:pt x="6687" y="28992"/>
                  </a:lnTo>
                  <a:lnTo>
                    <a:pt x="6373" y="29582"/>
                  </a:lnTo>
                  <a:lnTo>
                    <a:pt x="6071" y="30185"/>
                  </a:lnTo>
                  <a:lnTo>
                    <a:pt x="5769" y="30776"/>
                  </a:lnTo>
                  <a:lnTo>
                    <a:pt x="5468" y="31379"/>
                  </a:lnTo>
                  <a:lnTo>
                    <a:pt x="5179" y="31995"/>
                  </a:lnTo>
                  <a:lnTo>
                    <a:pt x="4904" y="32598"/>
                  </a:lnTo>
                  <a:lnTo>
                    <a:pt x="4629" y="33214"/>
                  </a:lnTo>
                  <a:lnTo>
                    <a:pt x="4366" y="33831"/>
                  </a:lnTo>
                  <a:lnTo>
                    <a:pt x="4104" y="34460"/>
                  </a:lnTo>
                  <a:lnTo>
                    <a:pt x="3855" y="35090"/>
                  </a:lnTo>
                  <a:lnTo>
                    <a:pt x="3606" y="35719"/>
                  </a:lnTo>
                  <a:lnTo>
                    <a:pt x="3370" y="36348"/>
                  </a:lnTo>
                  <a:lnTo>
                    <a:pt x="3134" y="36991"/>
                  </a:lnTo>
                  <a:lnTo>
                    <a:pt x="2911" y="37633"/>
                  </a:lnTo>
                  <a:lnTo>
                    <a:pt x="2701" y="38276"/>
                  </a:lnTo>
                  <a:lnTo>
                    <a:pt x="2491" y="38931"/>
                  </a:lnTo>
                  <a:lnTo>
                    <a:pt x="2295" y="39574"/>
                  </a:lnTo>
                  <a:lnTo>
                    <a:pt x="2111" y="40230"/>
                  </a:lnTo>
                  <a:lnTo>
                    <a:pt x="1928" y="40898"/>
                  </a:lnTo>
                  <a:lnTo>
                    <a:pt x="1744" y="41554"/>
                  </a:lnTo>
                  <a:lnTo>
                    <a:pt x="1587" y="42223"/>
                  </a:lnTo>
                  <a:lnTo>
                    <a:pt x="1429" y="42891"/>
                  </a:lnTo>
                  <a:lnTo>
                    <a:pt x="1272" y="43560"/>
                  </a:lnTo>
                  <a:lnTo>
                    <a:pt x="1128" y="44242"/>
                  </a:lnTo>
                  <a:lnTo>
                    <a:pt x="997" y="44911"/>
                  </a:lnTo>
                  <a:lnTo>
                    <a:pt x="865" y="45593"/>
                  </a:lnTo>
                  <a:lnTo>
                    <a:pt x="747" y="46274"/>
                  </a:lnTo>
                  <a:lnTo>
                    <a:pt x="643" y="46969"/>
                  </a:lnTo>
                  <a:lnTo>
                    <a:pt x="538" y="47651"/>
                  </a:lnTo>
                  <a:lnTo>
                    <a:pt x="446" y="48346"/>
                  </a:lnTo>
                  <a:lnTo>
                    <a:pt x="367" y="49041"/>
                  </a:lnTo>
                  <a:lnTo>
                    <a:pt x="288" y="49736"/>
                  </a:lnTo>
                  <a:lnTo>
                    <a:pt x="223" y="50431"/>
                  </a:lnTo>
                  <a:lnTo>
                    <a:pt x="170" y="51139"/>
                  </a:lnTo>
                  <a:lnTo>
                    <a:pt x="118" y="51847"/>
                  </a:lnTo>
                  <a:lnTo>
                    <a:pt x="79" y="52555"/>
                  </a:lnTo>
                  <a:lnTo>
                    <a:pt x="52" y="53263"/>
                  </a:lnTo>
                  <a:lnTo>
                    <a:pt x="26" y="53971"/>
                  </a:lnTo>
                  <a:lnTo>
                    <a:pt x="13" y="54693"/>
                  </a:lnTo>
                  <a:lnTo>
                    <a:pt x="0" y="55401"/>
                  </a:lnTo>
                  <a:lnTo>
                    <a:pt x="13" y="56122"/>
                  </a:lnTo>
                  <a:lnTo>
                    <a:pt x="26" y="56830"/>
                  </a:lnTo>
                  <a:lnTo>
                    <a:pt x="52" y="57538"/>
                  </a:lnTo>
                  <a:lnTo>
                    <a:pt x="79" y="58259"/>
                  </a:lnTo>
                  <a:lnTo>
                    <a:pt x="118" y="58967"/>
                  </a:lnTo>
                  <a:lnTo>
                    <a:pt x="170" y="59662"/>
                  </a:lnTo>
                  <a:lnTo>
                    <a:pt x="223" y="60370"/>
                  </a:lnTo>
                  <a:lnTo>
                    <a:pt x="288" y="61065"/>
                  </a:lnTo>
                  <a:lnTo>
                    <a:pt x="367" y="61760"/>
                  </a:lnTo>
                  <a:lnTo>
                    <a:pt x="446" y="62455"/>
                  </a:lnTo>
                  <a:lnTo>
                    <a:pt x="538" y="63150"/>
                  </a:lnTo>
                  <a:lnTo>
                    <a:pt x="643" y="63845"/>
                  </a:lnTo>
                  <a:lnTo>
                    <a:pt x="747" y="64527"/>
                  </a:lnTo>
                  <a:lnTo>
                    <a:pt x="865" y="65209"/>
                  </a:lnTo>
                  <a:lnTo>
                    <a:pt x="997" y="65891"/>
                  </a:lnTo>
                  <a:lnTo>
                    <a:pt x="1128" y="66573"/>
                  </a:lnTo>
                  <a:lnTo>
                    <a:pt x="1272" y="67241"/>
                  </a:lnTo>
                  <a:lnTo>
                    <a:pt x="1429" y="67910"/>
                  </a:lnTo>
                  <a:lnTo>
                    <a:pt x="1587" y="68579"/>
                  </a:lnTo>
                  <a:lnTo>
                    <a:pt x="1744" y="69247"/>
                  </a:lnTo>
                  <a:lnTo>
                    <a:pt x="1928" y="69916"/>
                  </a:lnTo>
                  <a:lnTo>
                    <a:pt x="2111" y="70572"/>
                  </a:lnTo>
                  <a:lnTo>
                    <a:pt x="2295" y="71227"/>
                  </a:lnTo>
                  <a:lnTo>
                    <a:pt x="2491" y="71883"/>
                  </a:lnTo>
                  <a:lnTo>
                    <a:pt x="2701" y="72526"/>
                  </a:lnTo>
                  <a:lnTo>
                    <a:pt x="2911" y="73168"/>
                  </a:lnTo>
                  <a:lnTo>
                    <a:pt x="3134" y="73811"/>
                  </a:lnTo>
                  <a:lnTo>
                    <a:pt x="3370" y="74453"/>
                  </a:lnTo>
                  <a:lnTo>
                    <a:pt x="3606" y="75083"/>
                  </a:lnTo>
                  <a:lnTo>
                    <a:pt x="3855" y="75725"/>
                  </a:lnTo>
                  <a:lnTo>
                    <a:pt x="4104" y="76341"/>
                  </a:lnTo>
                  <a:lnTo>
                    <a:pt x="4366" y="76971"/>
                  </a:lnTo>
                  <a:lnTo>
                    <a:pt x="4629" y="77587"/>
                  </a:lnTo>
                  <a:lnTo>
                    <a:pt x="4904" y="78203"/>
                  </a:lnTo>
                  <a:lnTo>
                    <a:pt x="5179" y="78820"/>
                  </a:lnTo>
                  <a:lnTo>
                    <a:pt x="5468" y="79423"/>
                  </a:lnTo>
                  <a:lnTo>
                    <a:pt x="5769" y="80026"/>
                  </a:lnTo>
                  <a:lnTo>
                    <a:pt x="6071" y="80629"/>
                  </a:lnTo>
                  <a:lnTo>
                    <a:pt x="6373" y="81219"/>
                  </a:lnTo>
                  <a:lnTo>
                    <a:pt x="6687" y="81809"/>
                  </a:lnTo>
                  <a:lnTo>
                    <a:pt x="7015" y="82399"/>
                  </a:lnTo>
                  <a:lnTo>
                    <a:pt x="7343" y="82976"/>
                  </a:lnTo>
                  <a:lnTo>
                    <a:pt x="7684" y="83553"/>
                  </a:lnTo>
                  <a:lnTo>
                    <a:pt x="8025" y="84130"/>
                  </a:lnTo>
                  <a:lnTo>
                    <a:pt x="8379" y="84707"/>
                  </a:lnTo>
                  <a:lnTo>
                    <a:pt x="8733" y="85271"/>
                  </a:lnTo>
                  <a:lnTo>
                    <a:pt x="9100" y="85822"/>
                  </a:lnTo>
                  <a:lnTo>
                    <a:pt x="9467" y="86385"/>
                  </a:lnTo>
                  <a:lnTo>
                    <a:pt x="9847" y="86936"/>
                  </a:lnTo>
                  <a:lnTo>
                    <a:pt x="10228" y="87474"/>
                  </a:lnTo>
                  <a:lnTo>
                    <a:pt x="10621" y="88011"/>
                  </a:lnTo>
                  <a:lnTo>
                    <a:pt x="11014" y="88549"/>
                  </a:lnTo>
                  <a:lnTo>
                    <a:pt x="11421" y="89087"/>
                  </a:lnTo>
                  <a:lnTo>
                    <a:pt x="11827" y="89611"/>
                  </a:lnTo>
                  <a:lnTo>
                    <a:pt x="12234" y="90136"/>
                  </a:lnTo>
                  <a:lnTo>
                    <a:pt x="12653" y="90647"/>
                  </a:lnTo>
                  <a:lnTo>
                    <a:pt x="13086" y="91158"/>
                  </a:lnTo>
                  <a:lnTo>
                    <a:pt x="13519" y="91657"/>
                  </a:lnTo>
                  <a:lnTo>
                    <a:pt x="13952" y="92168"/>
                  </a:lnTo>
                  <a:lnTo>
                    <a:pt x="14397" y="92653"/>
                  </a:lnTo>
                  <a:lnTo>
                    <a:pt x="14843" y="93151"/>
                  </a:lnTo>
                  <a:lnTo>
                    <a:pt x="15302" y="93624"/>
                  </a:lnTo>
                  <a:lnTo>
                    <a:pt x="15761" y="94109"/>
                  </a:lnTo>
                  <a:lnTo>
                    <a:pt x="16233" y="94581"/>
                  </a:lnTo>
                  <a:lnTo>
                    <a:pt x="16705" y="95053"/>
                  </a:lnTo>
                  <a:lnTo>
                    <a:pt x="17190" y="95512"/>
                  </a:lnTo>
                  <a:lnTo>
                    <a:pt x="17662" y="95971"/>
                  </a:lnTo>
                  <a:lnTo>
                    <a:pt x="18161" y="96416"/>
                  </a:lnTo>
                  <a:lnTo>
                    <a:pt x="18659" y="96862"/>
                  </a:lnTo>
                  <a:lnTo>
                    <a:pt x="19157" y="97295"/>
                  </a:lnTo>
                  <a:lnTo>
                    <a:pt x="19655" y="97728"/>
                  </a:lnTo>
                  <a:lnTo>
                    <a:pt x="20167" y="98160"/>
                  </a:lnTo>
                  <a:lnTo>
                    <a:pt x="20678" y="98580"/>
                  </a:lnTo>
                  <a:lnTo>
                    <a:pt x="21203" y="98986"/>
                  </a:lnTo>
                  <a:lnTo>
                    <a:pt x="21727" y="99393"/>
                  </a:lnTo>
                  <a:lnTo>
                    <a:pt x="22265" y="99799"/>
                  </a:lnTo>
                  <a:lnTo>
                    <a:pt x="22802" y="100193"/>
                  </a:lnTo>
                  <a:lnTo>
                    <a:pt x="23340" y="100586"/>
                  </a:lnTo>
                  <a:lnTo>
                    <a:pt x="23878" y="100966"/>
                  </a:lnTo>
                  <a:lnTo>
                    <a:pt x="24428" y="101347"/>
                  </a:lnTo>
                  <a:lnTo>
                    <a:pt x="24992" y="101714"/>
                  </a:lnTo>
                  <a:lnTo>
                    <a:pt x="25543" y="102081"/>
                  </a:lnTo>
                  <a:lnTo>
                    <a:pt x="26107" y="102435"/>
                  </a:lnTo>
                  <a:lnTo>
                    <a:pt x="26684" y="102789"/>
                  </a:lnTo>
                  <a:lnTo>
                    <a:pt x="27261" y="103130"/>
                  </a:lnTo>
                  <a:lnTo>
                    <a:pt x="27838" y="103471"/>
                  </a:lnTo>
                  <a:lnTo>
                    <a:pt x="28415" y="103799"/>
                  </a:lnTo>
                  <a:lnTo>
                    <a:pt x="29005" y="104127"/>
                  </a:lnTo>
                  <a:lnTo>
                    <a:pt x="29595" y="104441"/>
                  </a:lnTo>
                  <a:lnTo>
                    <a:pt x="30185" y="104743"/>
                  </a:lnTo>
                  <a:lnTo>
                    <a:pt x="30788" y="105044"/>
                  </a:lnTo>
                  <a:lnTo>
                    <a:pt x="31391" y="105346"/>
                  </a:lnTo>
                  <a:lnTo>
                    <a:pt x="31994" y="105635"/>
                  </a:lnTo>
                  <a:lnTo>
                    <a:pt x="32611" y="105910"/>
                  </a:lnTo>
                  <a:lnTo>
                    <a:pt x="33227" y="106185"/>
                  </a:lnTo>
                  <a:lnTo>
                    <a:pt x="33843" y="106461"/>
                  </a:lnTo>
                  <a:lnTo>
                    <a:pt x="34472" y="106710"/>
                  </a:lnTo>
                  <a:lnTo>
                    <a:pt x="35102" y="106972"/>
                  </a:lnTo>
                  <a:lnTo>
                    <a:pt x="35731" y="107208"/>
                  </a:lnTo>
                  <a:lnTo>
                    <a:pt x="36361" y="107444"/>
                  </a:lnTo>
                  <a:lnTo>
                    <a:pt x="37003" y="107680"/>
                  </a:lnTo>
                  <a:lnTo>
                    <a:pt x="37646" y="107903"/>
                  </a:lnTo>
                  <a:lnTo>
                    <a:pt x="38288" y="108113"/>
                  </a:lnTo>
                  <a:lnTo>
                    <a:pt x="38931" y="108323"/>
                  </a:lnTo>
                  <a:lnTo>
                    <a:pt x="39586" y="108519"/>
                  </a:lnTo>
                  <a:lnTo>
                    <a:pt x="40242" y="108703"/>
                  </a:lnTo>
                  <a:lnTo>
                    <a:pt x="40898" y="108886"/>
                  </a:lnTo>
                  <a:lnTo>
                    <a:pt x="41566" y="109070"/>
                  </a:lnTo>
                  <a:lnTo>
                    <a:pt x="42235" y="109227"/>
                  </a:lnTo>
                  <a:lnTo>
                    <a:pt x="42904" y="109385"/>
                  </a:lnTo>
                  <a:lnTo>
                    <a:pt x="43572" y="109542"/>
                  </a:lnTo>
                  <a:lnTo>
                    <a:pt x="44241" y="109686"/>
                  </a:lnTo>
                  <a:lnTo>
                    <a:pt x="44923" y="109817"/>
                  </a:lnTo>
                  <a:lnTo>
                    <a:pt x="45605" y="109948"/>
                  </a:lnTo>
                  <a:lnTo>
                    <a:pt x="46287" y="110067"/>
                  </a:lnTo>
                  <a:lnTo>
                    <a:pt x="46969" y="110171"/>
                  </a:lnTo>
                  <a:lnTo>
                    <a:pt x="47664" y="110276"/>
                  </a:lnTo>
                  <a:lnTo>
                    <a:pt x="48359" y="110368"/>
                  </a:lnTo>
                  <a:lnTo>
                    <a:pt x="49053" y="110447"/>
                  </a:lnTo>
                  <a:lnTo>
                    <a:pt x="49748" y="110525"/>
                  </a:lnTo>
                  <a:lnTo>
                    <a:pt x="50443" y="110591"/>
                  </a:lnTo>
                  <a:lnTo>
                    <a:pt x="51151" y="110643"/>
                  </a:lnTo>
                  <a:lnTo>
                    <a:pt x="51860" y="110696"/>
                  </a:lnTo>
                  <a:lnTo>
                    <a:pt x="52554" y="110735"/>
                  </a:lnTo>
                  <a:lnTo>
                    <a:pt x="53276" y="110761"/>
                  </a:lnTo>
                  <a:lnTo>
                    <a:pt x="53984" y="110788"/>
                  </a:lnTo>
                  <a:lnTo>
                    <a:pt x="54692" y="110801"/>
                  </a:lnTo>
                  <a:lnTo>
                    <a:pt x="55413" y="110814"/>
                  </a:lnTo>
                  <a:lnTo>
                    <a:pt x="56134" y="110801"/>
                  </a:lnTo>
                  <a:lnTo>
                    <a:pt x="56842" y="110788"/>
                  </a:lnTo>
                  <a:lnTo>
                    <a:pt x="57550" y="110761"/>
                  </a:lnTo>
                  <a:lnTo>
                    <a:pt x="58258" y="110735"/>
                  </a:lnTo>
                  <a:lnTo>
                    <a:pt x="58966" y="110696"/>
                  </a:lnTo>
                  <a:lnTo>
                    <a:pt x="59675" y="110643"/>
                  </a:lnTo>
                  <a:lnTo>
                    <a:pt x="60383" y="110591"/>
                  </a:lnTo>
                  <a:lnTo>
                    <a:pt x="61078" y="110525"/>
                  </a:lnTo>
                  <a:lnTo>
                    <a:pt x="61772" y="110447"/>
                  </a:lnTo>
                  <a:lnTo>
                    <a:pt x="62467" y="110368"/>
                  </a:lnTo>
                  <a:lnTo>
                    <a:pt x="63162" y="110276"/>
                  </a:lnTo>
                  <a:lnTo>
                    <a:pt x="63844" y="110171"/>
                  </a:lnTo>
                  <a:lnTo>
                    <a:pt x="64539" y="110067"/>
                  </a:lnTo>
                  <a:lnTo>
                    <a:pt x="65221" y="109948"/>
                  </a:lnTo>
                  <a:lnTo>
                    <a:pt x="65903" y="109817"/>
                  </a:lnTo>
                  <a:lnTo>
                    <a:pt x="66572" y="109686"/>
                  </a:lnTo>
                  <a:lnTo>
                    <a:pt x="67253" y="109542"/>
                  </a:lnTo>
                  <a:lnTo>
                    <a:pt x="67922" y="109385"/>
                  </a:lnTo>
                  <a:lnTo>
                    <a:pt x="68591" y="109227"/>
                  </a:lnTo>
                  <a:lnTo>
                    <a:pt x="69260" y="109070"/>
                  </a:lnTo>
                  <a:lnTo>
                    <a:pt x="69915" y="108886"/>
                  </a:lnTo>
                  <a:lnTo>
                    <a:pt x="70584" y="108703"/>
                  </a:lnTo>
                  <a:lnTo>
                    <a:pt x="71240" y="108519"/>
                  </a:lnTo>
                  <a:lnTo>
                    <a:pt x="71882" y="108323"/>
                  </a:lnTo>
                  <a:lnTo>
                    <a:pt x="72538" y="108113"/>
                  </a:lnTo>
                  <a:lnTo>
                    <a:pt x="73180" y="107903"/>
                  </a:lnTo>
                  <a:lnTo>
                    <a:pt x="73823" y="107680"/>
                  </a:lnTo>
                  <a:lnTo>
                    <a:pt x="74465" y="107444"/>
                  </a:lnTo>
                  <a:lnTo>
                    <a:pt x="75095" y="107208"/>
                  </a:lnTo>
                  <a:lnTo>
                    <a:pt x="75724" y="106972"/>
                  </a:lnTo>
                  <a:lnTo>
                    <a:pt x="76353" y="106710"/>
                  </a:lnTo>
                  <a:lnTo>
                    <a:pt x="76983" y="106461"/>
                  </a:lnTo>
                  <a:lnTo>
                    <a:pt x="77599" y="106185"/>
                  </a:lnTo>
                  <a:lnTo>
                    <a:pt x="78215" y="105910"/>
                  </a:lnTo>
                  <a:lnTo>
                    <a:pt x="78819" y="105635"/>
                  </a:lnTo>
                  <a:lnTo>
                    <a:pt x="79435" y="105346"/>
                  </a:lnTo>
                  <a:lnTo>
                    <a:pt x="80038" y="105044"/>
                  </a:lnTo>
                  <a:lnTo>
                    <a:pt x="80641" y="104743"/>
                  </a:lnTo>
                  <a:lnTo>
                    <a:pt x="81231" y="104441"/>
                  </a:lnTo>
                  <a:lnTo>
                    <a:pt x="81821" y="104127"/>
                  </a:lnTo>
                  <a:lnTo>
                    <a:pt x="82411" y="103799"/>
                  </a:lnTo>
                  <a:lnTo>
                    <a:pt x="82988" y="103471"/>
                  </a:lnTo>
                  <a:lnTo>
                    <a:pt x="83565" y="103130"/>
                  </a:lnTo>
                  <a:lnTo>
                    <a:pt x="84142" y="102789"/>
                  </a:lnTo>
                  <a:lnTo>
                    <a:pt x="84706" y="102435"/>
                  </a:lnTo>
                  <a:lnTo>
                    <a:pt x="85270" y="102081"/>
                  </a:lnTo>
                  <a:lnTo>
                    <a:pt x="85834" y="101714"/>
                  </a:lnTo>
                  <a:lnTo>
                    <a:pt x="86384" y="101347"/>
                  </a:lnTo>
                  <a:lnTo>
                    <a:pt x="86935" y="100966"/>
                  </a:lnTo>
                  <a:lnTo>
                    <a:pt x="87486" y="100586"/>
                  </a:lnTo>
                  <a:lnTo>
                    <a:pt x="88024" y="100193"/>
                  </a:lnTo>
                  <a:lnTo>
                    <a:pt x="88561" y="99799"/>
                  </a:lnTo>
                  <a:lnTo>
                    <a:pt x="89099" y="99393"/>
                  </a:lnTo>
                  <a:lnTo>
                    <a:pt x="89623" y="98986"/>
                  </a:lnTo>
                  <a:lnTo>
                    <a:pt x="90135" y="98580"/>
                  </a:lnTo>
                  <a:lnTo>
                    <a:pt x="90659" y="98160"/>
                  </a:lnTo>
                  <a:lnTo>
                    <a:pt x="91170" y="97728"/>
                  </a:lnTo>
                  <a:lnTo>
                    <a:pt x="91669" y="97295"/>
                  </a:lnTo>
                  <a:lnTo>
                    <a:pt x="92167" y="96862"/>
                  </a:lnTo>
                  <a:lnTo>
                    <a:pt x="92665" y="96416"/>
                  </a:lnTo>
                  <a:lnTo>
                    <a:pt x="93150" y="95971"/>
                  </a:lnTo>
                  <a:lnTo>
                    <a:pt x="93636" y="95512"/>
                  </a:lnTo>
                  <a:lnTo>
                    <a:pt x="94121" y="95053"/>
                  </a:lnTo>
                  <a:lnTo>
                    <a:pt x="94593" y="94581"/>
                  </a:lnTo>
                  <a:lnTo>
                    <a:pt x="95052" y="94109"/>
                  </a:lnTo>
                  <a:lnTo>
                    <a:pt x="95524" y="93624"/>
                  </a:lnTo>
                  <a:lnTo>
                    <a:pt x="95970" y="93151"/>
                  </a:lnTo>
                  <a:lnTo>
                    <a:pt x="96429" y="92653"/>
                  </a:lnTo>
                  <a:lnTo>
                    <a:pt x="96874" y="92168"/>
                  </a:lnTo>
                  <a:lnTo>
                    <a:pt x="97307" y="91657"/>
                  </a:lnTo>
                  <a:lnTo>
                    <a:pt x="97740" y="91158"/>
                  </a:lnTo>
                  <a:lnTo>
                    <a:pt x="98159" y="90647"/>
                  </a:lnTo>
                  <a:lnTo>
                    <a:pt x="98592" y="90136"/>
                  </a:lnTo>
                  <a:lnTo>
                    <a:pt x="98999" y="89611"/>
                  </a:lnTo>
                  <a:lnTo>
                    <a:pt x="99405" y="89087"/>
                  </a:lnTo>
                  <a:lnTo>
                    <a:pt x="99812" y="88549"/>
                  </a:lnTo>
                  <a:lnTo>
                    <a:pt x="100205" y="88011"/>
                  </a:lnTo>
                  <a:lnTo>
                    <a:pt x="100598" y="87474"/>
                  </a:lnTo>
                  <a:lnTo>
                    <a:pt x="100979" y="86936"/>
                  </a:lnTo>
                  <a:lnTo>
                    <a:pt x="101359" y="86385"/>
                  </a:lnTo>
                  <a:lnTo>
                    <a:pt x="101726" y="85822"/>
                  </a:lnTo>
                  <a:lnTo>
                    <a:pt x="102093" y="85271"/>
                  </a:lnTo>
                  <a:lnTo>
                    <a:pt x="102447" y="84707"/>
                  </a:lnTo>
                  <a:lnTo>
                    <a:pt x="102801" y="84130"/>
                  </a:lnTo>
                  <a:lnTo>
                    <a:pt x="103142" y="83553"/>
                  </a:lnTo>
                  <a:lnTo>
                    <a:pt x="103483" y="82976"/>
                  </a:lnTo>
                  <a:lnTo>
                    <a:pt x="103811" y="82399"/>
                  </a:lnTo>
                  <a:lnTo>
                    <a:pt x="104126" y="81809"/>
                  </a:lnTo>
                  <a:lnTo>
                    <a:pt x="104440" y="81219"/>
                  </a:lnTo>
                  <a:lnTo>
                    <a:pt x="104755" y="80629"/>
                  </a:lnTo>
                  <a:lnTo>
                    <a:pt x="105057" y="80026"/>
                  </a:lnTo>
                  <a:lnTo>
                    <a:pt x="105358" y="79423"/>
                  </a:lnTo>
                  <a:lnTo>
                    <a:pt x="105647" y="78820"/>
                  </a:lnTo>
                  <a:lnTo>
                    <a:pt x="105922" y="78203"/>
                  </a:lnTo>
                  <a:lnTo>
                    <a:pt x="106197" y="77587"/>
                  </a:lnTo>
                  <a:lnTo>
                    <a:pt x="106460" y="76971"/>
                  </a:lnTo>
                  <a:lnTo>
                    <a:pt x="106722" y="76341"/>
                  </a:lnTo>
                  <a:lnTo>
                    <a:pt x="106971" y="75725"/>
                  </a:lnTo>
                  <a:lnTo>
                    <a:pt x="107220" y="75083"/>
                  </a:lnTo>
                  <a:lnTo>
                    <a:pt x="107456" y="74453"/>
                  </a:lnTo>
                  <a:lnTo>
                    <a:pt x="107679" y="73811"/>
                  </a:lnTo>
                  <a:lnTo>
                    <a:pt x="107902" y="73168"/>
                  </a:lnTo>
                  <a:lnTo>
                    <a:pt x="108125" y="72526"/>
                  </a:lnTo>
                  <a:lnTo>
                    <a:pt x="108321" y="71883"/>
                  </a:lnTo>
                  <a:lnTo>
                    <a:pt x="108531" y="71227"/>
                  </a:lnTo>
                  <a:lnTo>
                    <a:pt x="108715" y="70572"/>
                  </a:lnTo>
                  <a:lnTo>
                    <a:pt x="108898" y="69916"/>
                  </a:lnTo>
                  <a:lnTo>
                    <a:pt x="109069" y="69247"/>
                  </a:lnTo>
                  <a:lnTo>
                    <a:pt x="109239" y="68579"/>
                  </a:lnTo>
                  <a:lnTo>
                    <a:pt x="109397" y="67910"/>
                  </a:lnTo>
                  <a:lnTo>
                    <a:pt x="109554" y="67241"/>
                  </a:lnTo>
                  <a:lnTo>
                    <a:pt x="109698" y="66573"/>
                  </a:lnTo>
                  <a:lnTo>
                    <a:pt x="109829" y="65891"/>
                  </a:lnTo>
                  <a:lnTo>
                    <a:pt x="109947" y="65209"/>
                  </a:lnTo>
                  <a:lnTo>
                    <a:pt x="110065" y="64527"/>
                  </a:lnTo>
                  <a:lnTo>
                    <a:pt x="110183" y="63845"/>
                  </a:lnTo>
                  <a:lnTo>
                    <a:pt x="110275" y="63150"/>
                  </a:lnTo>
                  <a:lnTo>
                    <a:pt x="110367" y="62455"/>
                  </a:lnTo>
                  <a:lnTo>
                    <a:pt x="110459" y="61760"/>
                  </a:lnTo>
                  <a:lnTo>
                    <a:pt x="110537" y="61065"/>
                  </a:lnTo>
                  <a:lnTo>
                    <a:pt x="110603" y="60370"/>
                  </a:lnTo>
                  <a:lnTo>
                    <a:pt x="110656" y="59662"/>
                  </a:lnTo>
                  <a:lnTo>
                    <a:pt x="110708" y="58967"/>
                  </a:lnTo>
                  <a:lnTo>
                    <a:pt x="110747" y="58259"/>
                  </a:lnTo>
                  <a:lnTo>
                    <a:pt x="110774" y="57538"/>
                  </a:lnTo>
                  <a:lnTo>
                    <a:pt x="110800" y="56830"/>
                  </a:lnTo>
                  <a:lnTo>
                    <a:pt x="110813" y="56122"/>
                  </a:lnTo>
                  <a:lnTo>
                    <a:pt x="110813" y="55401"/>
                  </a:lnTo>
                  <a:lnTo>
                    <a:pt x="110813" y="54693"/>
                  </a:lnTo>
                  <a:lnTo>
                    <a:pt x="110800" y="53971"/>
                  </a:lnTo>
                  <a:lnTo>
                    <a:pt x="110774" y="53263"/>
                  </a:lnTo>
                  <a:lnTo>
                    <a:pt x="110747" y="52555"/>
                  </a:lnTo>
                  <a:lnTo>
                    <a:pt x="110708" y="51847"/>
                  </a:lnTo>
                  <a:lnTo>
                    <a:pt x="110656" y="51139"/>
                  </a:lnTo>
                  <a:lnTo>
                    <a:pt x="110603" y="50431"/>
                  </a:lnTo>
                  <a:lnTo>
                    <a:pt x="110537" y="49736"/>
                  </a:lnTo>
                  <a:lnTo>
                    <a:pt x="110459" y="49041"/>
                  </a:lnTo>
                  <a:lnTo>
                    <a:pt x="110367" y="48346"/>
                  </a:lnTo>
                  <a:lnTo>
                    <a:pt x="110275" y="47651"/>
                  </a:lnTo>
                  <a:lnTo>
                    <a:pt x="110183" y="46969"/>
                  </a:lnTo>
                  <a:lnTo>
                    <a:pt x="110065" y="46274"/>
                  </a:lnTo>
                  <a:lnTo>
                    <a:pt x="109947" y="45593"/>
                  </a:lnTo>
                  <a:lnTo>
                    <a:pt x="109829" y="44911"/>
                  </a:lnTo>
                  <a:lnTo>
                    <a:pt x="109698" y="44242"/>
                  </a:lnTo>
                  <a:lnTo>
                    <a:pt x="109554" y="43560"/>
                  </a:lnTo>
                  <a:lnTo>
                    <a:pt x="109397" y="42891"/>
                  </a:lnTo>
                  <a:lnTo>
                    <a:pt x="109239" y="42223"/>
                  </a:lnTo>
                  <a:lnTo>
                    <a:pt x="109069" y="41554"/>
                  </a:lnTo>
                  <a:lnTo>
                    <a:pt x="108898" y="40898"/>
                  </a:lnTo>
                  <a:lnTo>
                    <a:pt x="108715" y="40230"/>
                  </a:lnTo>
                  <a:lnTo>
                    <a:pt x="108531" y="39574"/>
                  </a:lnTo>
                  <a:lnTo>
                    <a:pt x="108321" y="38931"/>
                  </a:lnTo>
                  <a:lnTo>
                    <a:pt x="108125" y="38276"/>
                  </a:lnTo>
                  <a:lnTo>
                    <a:pt x="107902" y="37633"/>
                  </a:lnTo>
                  <a:lnTo>
                    <a:pt x="107679" y="36991"/>
                  </a:lnTo>
                  <a:lnTo>
                    <a:pt x="107456" y="36348"/>
                  </a:lnTo>
                  <a:lnTo>
                    <a:pt x="107220" y="35719"/>
                  </a:lnTo>
                  <a:lnTo>
                    <a:pt x="106971" y="35090"/>
                  </a:lnTo>
                  <a:lnTo>
                    <a:pt x="106722" y="34460"/>
                  </a:lnTo>
                  <a:lnTo>
                    <a:pt x="106460" y="33831"/>
                  </a:lnTo>
                  <a:lnTo>
                    <a:pt x="106197" y="33214"/>
                  </a:lnTo>
                  <a:lnTo>
                    <a:pt x="105922" y="32598"/>
                  </a:lnTo>
                  <a:lnTo>
                    <a:pt x="105647" y="31995"/>
                  </a:lnTo>
                  <a:lnTo>
                    <a:pt x="105358" y="31379"/>
                  </a:lnTo>
                  <a:lnTo>
                    <a:pt x="105057" y="30776"/>
                  </a:lnTo>
                  <a:lnTo>
                    <a:pt x="104755" y="30185"/>
                  </a:lnTo>
                  <a:lnTo>
                    <a:pt x="104440" y="29582"/>
                  </a:lnTo>
                  <a:lnTo>
                    <a:pt x="104126" y="28992"/>
                  </a:lnTo>
                  <a:lnTo>
                    <a:pt x="103811" y="28402"/>
                  </a:lnTo>
                  <a:lnTo>
                    <a:pt x="103483" y="27825"/>
                  </a:lnTo>
                  <a:lnTo>
                    <a:pt x="103142" y="27248"/>
                  </a:lnTo>
                  <a:lnTo>
                    <a:pt x="102801" y="26671"/>
                  </a:lnTo>
                  <a:lnTo>
                    <a:pt x="102447" y="26108"/>
                  </a:lnTo>
                  <a:lnTo>
                    <a:pt x="102093" y="25544"/>
                  </a:lnTo>
                  <a:lnTo>
                    <a:pt x="101726" y="24980"/>
                  </a:lnTo>
                  <a:lnTo>
                    <a:pt x="101359" y="24429"/>
                  </a:lnTo>
                  <a:lnTo>
                    <a:pt x="100979" y="23878"/>
                  </a:lnTo>
                  <a:lnTo>
                    <a:pt x="100598" y="23328"/>
                  </a:lnTo>
                  <a:lnTo>
                    <a:pt x="100205" y="22790"/>
                  </a:lnTo>
                  <a:lnTo>
                    <a:pt x="99812" y="22252"/>
                  </a:lnTo>
                  <a:lnTo>
                    <a:pt x="99405" y="21728"/>
                  </a:lnTo>
                  <a:lnTo>
                    <a:pt x="98999" y="21190"/>
                  </a:lnTo>
                  <a:lnTo>
                    <a:pt x="98592" y="20679"/>
                  </a:lnTo>
                  <a:lnTo>
                    <a:pt x="98159" y="20154"/>
                  </a:lnTo>
                  <a:lnTo>
                    <a:pt x="97740" y="19643"/>
                  </a:lnTo>
                  <a:lnTo>
                    <a:pt x="97307" y="19145"/>
                  </a:lnTo>
                  <a:lnTo>
                    <a:pt x="96874" y="18647"/>
                  </a:lnTo>
                  <a:lnTo>
                    <a:pt x="96429" y="18148"/>
                  </a:lnTo>
                  <a:lnTo>
                    <a:pt x="95970" y="17663"/>
                  </a:lnTo>
                  <a:lnTo>
                    <a:pt x="95524" y="17178"/>
                  </a:lnTo>
                  <a:lnTo>
                    <a:pt x="95052" y="16693"/>
                  </a:lnTo>
                  <a:lnTo>
                    <a:pt x="94593" y="16221"/>
                  </a:lnTo>
                  <a:lnTo>
                    <a:pt x="94121" y="15762"/>
                  </a:lnTo>
                  <a:lnTo>
                    <a:pt x="93636" y="15290"/>
                  </a:lnTo>
                  <a:lnTo>
                    <a:pt x="93150" y="14844"/>
                  </a:lnTo>
                  <a:lnTo>
                    <a:pt x="92665" y="14385"/>
                  </a:lnTo>
                  <a:lnTo>
                    <a:pt x="92167" y="13952"/>
                  </a:lnTo>
                  <a:lnTo>
                    <a:pt x="91669" y="13506"/>
                  </a:lnTo>
                  <a:lnTo>
                    <a:pt x="91170" y="13074"/>
                  </a:lnTo>
                  <a:lnTo>
                    <a:pt x="90659" y="12654"/>
                  </a:lnTo>
                  <a:lnTo>
                    <a:pt x="90135" y="12235"/>
                  </a:lnTo>
                  <a:lnTo>
                    <a:pt x="89623" y="11815"/>
                  </a:lnTo>
                  <a:lnTo>
                    <a:pt x="89099" y="11408"/>
                  </a:lnTo>
                  <a:lnTo>
                    <a:pt x="88561" y="11002"/>
                  </a:lnTo>
                  <a:lnTo>
                    <a:pt x="88024" y="10609"/>
                  </a:lnTo>
                  <a:lnTo>
                    <a:pt x="87486" y="10215"/>
                  </a:lnTo>
                  <a:lnTo>
                    <a:pt x="86935" y="9835"/>
                  </a:lnTo>
                  <a:lnTo>
                    <a:pt x="86384" y="9455"/>
                  </a:lnTo>
                  <a:lnTo>
                    <a:pt x="85834" y="9088"/>
                  </a:lnTo>
                  <a:lnTo>
                    <a:pt x="85270" y="8720"/>
                  </a:lnTo>
                  <a:lnTo>
                    <a:pt x="84706" y="8366"/>
                  </a:lnTo>
                  <a:lnTo>
                    <a:pt x="84142" y="8012"/>
                  </a:lnTo>
                  <a:lnTo>
                    <a:pt x="83565" y="7671"/>
                  </a:lnTo>
                  <a:lnTo>
                    <a:pt x="82988" y="7344"/>
                  </a:lnTo>
                  <a:lnTo>
                    <a:pt x="82411" y="7003"/>
                  </a:lnTo>
                  <a:lnTo>
                    <a:pt x="81821" y="6688"/>
                  </a:lnTo>
                  <a:lnTo>
                    <a:pt x="81231" y="6373"/>
                  </a:lnTo>
                  <a:lnTo>
                    <a:pt x="80641" y="6059"/>
                  </a:lnTo>
                  <a:lnTo>
                    <a:pt x="80038" y="5757"/>
                  </a:lnTo>
                  <a:lnTo>
                    <a:pt x="79435" y="5455"/>
                  </a:lnTo>
                  <a:lnTo>
                    <a:pt x="78819" y="5167"/>
                  </a:lnTo>
                  <a:lnTo>
                    <a:pt x="78215" y="4892"/>
                  </a:lnTo>
                  <a:lnTo>
                    <a:pt x="77599" y="4616"/>
                  </a:lnTo>
                  <a:lnTo>
                    <a:pt x="76983" y="4354"/>
                  </a:lnTo>
                  <a:lnTo>
                    <a:pt x="76353" y="4092"/>
                  </a:lnTo>
                  <a:lnTo>
                    <a:pt x="75724" y="3843"/>
                  </a:lnTo>
                  <a:lnTo>
                    <a:pt x="75095" y="3593"/>
                  </a:lnTo>
                  <a:lnTo>
                    <a:pt x="74465" y="3357"/>
                  </a:lnTo>
                  <a:lnTo>
                    <a:pt x="73823" y="3135"/>
                  </a:lnTo>
                  <a:lnTo>
                    <a:pt x="73180" y="2912"/>
                  </a:lnTo>
                  <a:lnTo>
                    <a:pt x="72538" y="2689"/>
                  </a:lnTo>
                  <a:lnTo>
                    <a:pt x="71882" y="2492"/>
                  </a:lnTo>
                  <a:lnTo>
                    <a:pt x="71240" y="2295"/>
                  </a:lnTo>
                  <a:lnTo>
                    <a:pt x="70584" y="2099"/>
                  </a:lnTo>
                  <a:lnTo>
                    <a:pt x="69915" y="1915"/>
                  </a:lnTo>
                  <a:lnTo>
                    <a:pt x="69260" y="1745"/>
                  </a:lnTo>
                  <a:lnTo>
                    <a:pt x="68591" y="1574"/>
                  </a:lnTo>
                  <a:lnTo>
                    <a:pt x="67922" y="1417"/>
                  </a:lnTo>
                  <a:lnTo>
                    <a:pt x="67253" y="1259"/>
                  </a:lnTo>
                  <a:lnTo>
                    <a:pt x="66572" y="1128"/>
                  </a:lnTo>
                  <a:lnTo>
                    <a:pt x="65903" y="984"/>
                  </a:lnTo>
                  <a:lnTo>
                    <a:pt x="65221" y="866"/>
                  </a:lnTo>
                  <a:lnTo>
                    <a:pt x="64539" y="748"/>
                  </a:lnTo>
                  <a:lnTo>
                    <a:pt x="63844" y="630"/>
                  </a:lnTo>
                  <a:lnTo>
                    <a:pt x="63162" y="538"/>
                  </a:lnTo>
                  <a:lnTo>
                    <a:pt x="62467" y="446"/>
                  </a:lnTo>
                  <a:lnTo>
                    <a:pt x="61772" y="355"/>
                  </a:lnTo>
                  <a:lnTo>
                    <a:pt x="61078" y="289"/>
                  </a:lnTo>
                  <a:lnTo>
                    <a:pt x="60383" y="210"/>
                  </a:lnTo>
                  <a:lnTo>
                    <a:pt x="59675" y="158"/>
                  </a:lnTo>
                  <a:lnTo>
                    <a:pt x="58966" y="106"/>
                  </a:lnTo>
                  <a:lnTo>
                    <a:pt x="58258" y="66"/>
                  </a:lnTo>
                  <a:lnTo>
                    <a:pt x="57550" y="40"/>
                  </a:lnTo>
                  <a:lnTo>
                    <a:pt x="56842" y="14"/>
                  </a:lnTo>
                  <a:lnTo>
                    <a:pt x="5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479575" y="1054025"/>
              <a:ext cx="2593650" cy="2593675"/>
            </a:xfrm>
            <a:custGeom>
              <a:avLst/>
              <a:gdLst/>
              <a:ahLst/>
              <a:cxnLst/>
              <a:rect l="l" t="t" r="r" b="b"/>
              <a:pathLst>
                <a:path w="103746" h="103747" extrusionOk="0">
                  <a:moveTo>
                    <a:pt x="52502" y="2597"/>
                  </a:moveTo>
                  <a:lnTo>
                    <a:pt x="53145" y="2610"/>
                  </a:lnTo>
                  <a:lnTo>
                    <a:pt x="53774" y="2636"/>
                  </a:lnTo>
                  <a:lnTo>
                    <a:pt x="54404" y="2663"/>
                  </a:lnTo>
                  <a:lnTo>
                    <a:pt x="55033" y="2702"/>
                  </a:lnTo>
                  <a:lnTo>
                    <a:pt x="55662" y="2741"/>
                  </a:lnTo>
                  <a:lnTo>
                    <a:pt x="56279" y="2794"/>
                  </a:lnTo>
                  <a:lnTo>
                    <a:pt x="56908" y="2846"/>
                  </a:lnTo>
                  <a:lnTo>
                    <a:pt x="57524" y="2925"/>
                  </a:lnTo>
                  <a:lnTo>
                    <a:pt x="58141" y="2991"/>
                  </a:lnTo>
                  <a:lnTo>
                    <a:pt x="59360" y="3161"/>
                  </a:lnTo>
                  <a:lnTo>
                    <a:pt x="60580" y="3371"/>
                  </a:lnTo>
                  <a:lnTo>
                    <a:pt x="61786" y="3594"/>
                  </a:lnTo>
                  <a:lnTo>
                    <a:pt x="62992" y="3856"/>
                  </a:lnTo>
                  <a:lnTo>
                    <a:pt x="64172" y="4158"/>
                  </a:lnTo>
                  <a:lnTo>
                    <a:pt x="65353" y="4472"/>
                  </a:lnTo>
                  <a:lnTo>
                    <a:pt x="66506" y="4813"/>
                  </a:lnTo>
                  <a:lnTo>
                    <a:pt x="67660" y="5193"/>
                  </a:lnTo>
                  <a:lnTo>
                    <a:pt x="68801" y="5587"/>
                  </a:lnTo>
                  <a:lnTo>
                    <a:pt x="69929" y="6019"/>
                  </a:lnTo>
                  <a:lnTo>
                    <a:pt x="71030" y="6478"/>
                  </a:lnTo>
                  <a:lnTo>
                    <a:pt x="72132" y="6950"/>
                  </a:lnTo>
                  <a:lnTo>
                    <a:pt x="73220" y="7462"/>
                  </a:lnTo>
                  <a:lnTo>
                    <a:pt x="74282" y="7999"/>
                  </a:lnTo>
                  <a:lnTo>
                    <a:pt x="75344" y="8550"/>
                  </a:lnTo>
                  <a:lnTo>
                    <a:pt x="76380" y="9140"/>
                  </a:lnTo>
                  <a:lnTo>
                    <a:pt x="77403" y="9743"/>
                  </a:lnTo>
                  <a:lnTo>
                    <a:pt x="78412" y="10373"/>
                  </a:lnTo>
                  <a:lnTo>
                    <a:pt x="79409" y="11028"/>
                  </a:lnTo>
                  <a:lnTo>
                    <a:pt x="80379" y="11697"/>
                  </a:lnTo>
                  <a:lnTo>
                    <a:pt x="81337" y="12405"/>
                  </a:lnTo>
                  <a:lnTo>
                    <a:pt x="82281" y="13126"/>
                  </a:lnTo>
                  <a:lnTo>
                    <a:pt x="83198" y="13861"/>
                  </a:lnTo>
                  <a:lnTo>
                    <a:pt x="84103" y="14634"/>
                  </a:lnTo>
                  <a:lnTo>
                    <a:pt x="84995" y="15408"/>
                  </a:lnTo>
                  <a:lnTo>
                    <a:pt x="85860" y="16221"/>
                  </a:lnTo>
                  <a:lnTo>
                    <a:pt x="86700" y="17047"/>
                  </a:lnTo>
                  <a:lnTo>
                    <a:pt x="87526" y="17899"/>
                  </a:lnTo>
                  <a:lnTo>
                    <a:pt x="88339" y="18765"/>
                  </a:lnTo>
                  <a:lnTo>
                    <a:pt x="89125" y="19643"/>
                  </a:lnTo>
                  <a:lnTo>
                    <a:pt x="89886" y="20548"/>
                  </a:lnTo>
                  <a:lnTo>
                    <a:pt x="90620" y="21466"/>
                  </a:lnTo>
                  <a:lnTo>
                    <a:pt x="91341" y="22410"/>
                  </a:lnTo>
                  <a:lnTo>
                    <a:pt x="92049" y="23367"/>
                  </a:lnTo>
                  <a:lnTo>
                    <a:pt x="92718" y="24338"/>
                  </a:lnTo>
                  <a:lnTo>
                    <a:pt x="93374" y="25334"/>
                  </a:lnTo>
                  <a:lnTo>
                    <a:pt x="94003" y="26344"/>
                  </a:lnTo>
                  <a:lnTo>
                    <a:pt x="94606" y="27367"/>
                  </a:lnTo>
                  <a:lnTo>
                    <a:pt x="95196" y="28402"/>
                  </a:lnTo>
                  <a:lnTo>
                    <a:pt x="95747" y="29465"/>
                  </a:lnTo>
                  <a:lnTo>
                    <a:pt x="96285" y="30527"/>
                  </a:lnTo>
                  <a:lnTo>
                    <a:pt x="96796" y="31615"/>
                  </a:lnTo>
                  <a:lnTo>
                    <a:pt x="97268" y="32716"/>
                  </a:lnTo>
                  <a:lnTo>
                    <a:pt x="97727" y="33831"/>
                  </a:lnTo>
                  <a:lnTo>
                    <a:pt x="98160" y="34946"/>
                  </a:lnTo>
                  <a:lnTo>
                    <a:pt x="98553" y="36086"/>
                  </a:lnTo>
                  <a:lnTo>
                    <a:pt x="98933" y="37240"/>
                  </a:lnTo>
                  <a:lnTo>
                    <a:pt x="99274" y="38394"/>
                  </a:lnTo>
                  <a:lnTo>
                    <a:pt x="99602" y="39574"/>
                  </a:lnTo>
                  <a:lnTo>
                    <a:pt x="99891" y="40754"/>
                  </a:lnTo>
                  <a:lnTo>
                    <a:pt x="100153" y="41961"/>
                  </a:lnTo>
                  <a:lnTo>
                    <a:pt x="100376" y="43167"/>
                  </a:lnTo>
                  <a:lnTo>
                    <a:pt x="100586" y="44387"/>
                  </a:lnTo>
                  <a:lnTo>
                    <a:pt x="100756" y="45606"/>
                  </a:lnTo>
                  <a:lnTo>
                    <a:pt x="100835" y="46222"/>
                  </a:lnTo>
                  <a:lnTo>
                    <a:pt x="100900" y="46839"/>
                  </a:lnTo>
                  <a:lnTo>
                    <a:pt x="100953" y="47468"/>
                  </a:lnTo>
                  <a:lnTo>
                    <a:pt x="101005" y="48084"/>
                  </a:lnTo>
                  <a:lnTo>
                    <a:pt x="101044" y="48714"/>
                  </a:lnTo>
                  <a:lnTo>
                    <a:pt x="101084" y="49343"/>
                  </a:lnTo>
                  <a:lnTo>
                    <a:pt x="101110" y="49972"/>
                  </a:lnTo>
                  <a:lnTo>
                    <a:pt x="101136" y="50602"/>
                  </a:lnTo>
                  <a:lnTo>
                    <a:pt x="101149" y="51244"/>
                  </a:lnTo>
                  <a:lnTo>
                    <a:pt x="101149" y="51874"/>
                  </a:lnTo>
                  <a:lnTo>
                    <a:pt x="101149" y="52516"/>
                  </a:lnTo>
                  <a:lnTo>
                    <a:pt x="101136" y="53146"/>
                  </a:lnTo>
                  <a:lnTo>
                    <a:pt x="101110" y="53775"/>
                  </a:lnTo>
                  <a:lnTo>
                    <a:pt x="101084" y="54404"/>
                  </a:lnTo>
                  <a:lnTo>
                    <a:pt x="101044" y="55034"/>
                  </a:lnTo>
                  <a:lnTo>
                    <a:pt x="101005" y="55663"/>
                  </a:lnTo>
                  <a:lnTo>
                    <a:pt x="100953" y="56280"/>
                  </a:lnTo>
                  <a:lnTo>
                    <a:pt x="100900" y="56909"/>
                  </a:lnTo>
                  <a:lnTo>
                    <a:pt x="100835" y="57525"/>
                  </a:lnTo>
                  <a:lnTo>
                    <a:pt x="100756" y="58141"/>
                  </a:lnTo>
                  <a:lnTo>
                    <a:pt x="100586" y="59374"/>
                  </a:lnTo>
                  <a:lnTo>
                    <a:pt x="100376" y="60593"/>
                  </a:lnTo>
                  <a:lnTo>
                    <a:pt x="100153" y="61800"/>
                  </a:lnTo>
                  <a:lnTo>
                    <a:pt x="99891" y="62993"/>
                  </a:lnTo>
                  <a:lnTo>
                    <a:pt x="99602" y="64173"/>
                  </a:lnTo>
                  <a:lnTo>
                    <a:pt x="99274" y="65353"/>
                  </a:lnTo>
                  <a:lnTo>
                    <a:pt x="98933" y="66507"/>
                  </a:lnTo>
                  <a:lnTo>
                    <a:pt x="98553" y="67661"/>
                  </a:lnTo>
                  <a:lnTo>
                    <a:pt x="98160" y="68802"/>
                  </a:lnTo>
                  <a:lnTo>
                    <a:pt x="97727" y="69930"/>
                  </a:lnTo>
                  <a:lnTo>
                    <a:pt x="97268" y="71044"/>
                  </a:lnTo>
                  <a:lnTo>
                    <a:pt x="96796" y="72132"/>
                  </a:lnTo>
                  <a:lnTo>
                    <a:pt x="96285" y="73221"/>
                  </a:lnTo>
                  <a:lnTo>
                    <a:pt x="95747" y="74296"/>
                  </a:lnTo>
                  <a:lnTo>
                    <a:pt x="95196" y="75345"/>
                  </a:lnTo>
                  <a:lnTo>
                    <a:pt x="94606" y="76381"/>
                  </a:lnTo>
                  <a:lnTo>
                    <a:pt x="94003" y="77404"/>
                  </a:lnTo>
                  <a:lnTo>
                    <a:pt x="93374" y="78413"/>
                  </a:lnTo>
                  <a:lnTo>
                    <a:pt x="92718" y="79410"/>
                  </a:lnTo>
                  <a:lnTo>
                    <a:pt x="92049" y="80380"/>
                  </a:lnTo>
                  <a:lnTo>
                    <a:pt x="91341" y="81337"/>
                  </a:lnTo>
                  <a:lnTo>
                    <a:pt x="90620" y="82281"/>
                  </a:lnTo>
                  <a:lnTo>
                    <a:pt x="89886" y="83199"/>
                  </a:lnTo>
                  <a:lnTo>
                    <a:pt x="89125" y="84104"/>
                  </a:lnTo>
                  <a:lnTo>
                    <a:pt x="88339" y="84996"/>
                  </a:lnTo>
                  <a:lnTo>
                    <a:pt x="87526" y="85861"/>
                  </a:lnTo>
                  <a:lnTo>
                    <a:pt x="86700" y="86700"/>
                  </a:lnTo>
                  <a:lnTo>
                    <a:pt x="85860" y="87526"/>
                  </a:lnTo>
                  <a:lnTo>
                    <a:pt x="84995" y="88339"/>
                  </a:lnTo>
                  <a:lnTo>
                    <a:pt x="84103" y="89126"/>
                  </a:lnTo>
                  <a:lnTo>
                    <a:pt x="83198" y="89887"/>
                  </a:lnTo>
                  <a:lnTo>
                    <a:pt x="82281" y="90634"/>
                  </a:lnTo>
                  <a:lnTo>
                    <a:pt x="81337" y="91355"/>
                  </a:lnTo>
                  <a:lnTo>
                    <a:pt x="80379" y="92050"/>
                  </a:lnTo>
                  <a:lnTo>
                    <a:pt x="79409" y="92732"/>
                  </a:lnTo>
                  <a:lnTo>
                    <a:pt x="78412" y="93375"/>
                  </a:lnTo>
                  <a:lnTo>
                    <a:pt x="77403" y="94004"/>
                  </a:lnTo>
                  <a:lnTo>
                    <a:pt x="76380" y="94620"/>
                  </a:lnTo>
                  <a:lnTo>
                    <a:pt x="75344" y="95197"/>
                  </a:lnTo>
                  <a:lnTo>
                    <a:pt x="74282" y="95761"/>
                  </a:lnTo>
                  <a:lnTo>
                    <a:pt x="73220" y="96286"/>
                  </a:lnTo>
                  <a:lnTo>
                    <a:pt x="72132" y="96797"/>
                  </a:lnTo>
                  <a:lnTo>
                    <a:pt x="71030" y="97282"/>
                  </a:lnTo>
                  <a:lnTo>
                    <a:pt x="69929" y="97728"/>
                  </a:lnTo>
                  <a:lnTo>
                    <a:pt x="68801" y="98161"/>
                  </a:lnTo>
                  <a:lnTo>
                    <a:pt x="67660" y="98567"/>
                  </a:lnTo>
                  <a:lnTo>
                    <a:pt x="66506" y="98934"/>
                  </a:lnTo>
                  <a:lnTo>
                    <a:pt x="65353" y="99288"/>
                  </a:lnTo>
                  <a:lnTo>
                    <a:pt x="64172" y="99603"/>
                  </a:lnTo>
                  <a:lnTo>
                    <a:pt x="62992" y="99891"/>
                  </a:lnTo>
                  <a:lnTo>
                    <a:pt x="61786" y="100154"/>
                  </a:lnTo>
                  <a:lnTo>
                    <a:pt x="60580" y="100390"/>
                  </a:lnTo>
                  <a:lnTo>
                    <a:pt x="59360" y="100586"/>
                  </a:lnTo>
                  <a:lnTo>
                    <a:pt x="58141" y="100757"/>
                  </a:lnTo>
                  <a:lnTo>
                    <a:pt x="57524" y="100836"/>
                  </a:lnTo>
                  <a:lnTo>
                    <a:pt x="56908" y="100901"/>
                  </a:lnTo>
                  <a:lnTo>
                    <a:pt x="56279" y="100954"/>
                  </a:lnTo>
                  <a:lnTo>
                    <a:pt x="55662" y="101006"/>
                  </a:lnTo>
                  <a:lnTo>
                    <a:pt x="55033" y="101059"/>
                  </a:lnTo>
                  <a:lnTo>
                    <a:pt x="54404" y="101085"/>
                  </a:lnTo>
                  <a:lnTo>
                    <a:pt x="53774" y="101124"/>
                  </a:lnTo>
                  <a:lnTo>
                    <a:pt x="53145" y="101137"/>
                  </a:lnTo>
                  <a:lnTo>
                    <a:pt x="52502" y="101150"/>
                  </a:lnTo>
                  <a:lnTo>
                    <a:pt x="51230" y="101150"/>
                  </a:lnTo>
                  <a:lnTo>
                    <a:pt x="50601" y="101137"/>
                  </a:lnTo>
                  <a:lnTo>
                    <a:pt x="49972" y="101124"/>
                  </a:lnTo>
                  <a:lnTo>
                    <a:pt x="49342" y="101085"/>
                  </a:lnTo>
                  <a:lnTo>
                    <a:pt x="48713" y="101059"/>
                  </a:lnTo>
                  <a:lnTo>
                    <a:pt x="48084" y="101006"/>
                  </a:lnTo>
                  <a:lnTo>
                    <a:pt x="47467" y="100954"/>
                  </a:lnTo>
                  <a:lnTo>
                    <a:pt x="46838" y="100901"/>
                  </a:lnTo>
                  <a:lnTo>
                    <a:pt x="46222" y="100836"/>
                  </a:lnTo>
                  <a:lnTo>
                    <a:pt x="45605" y="100757"/>
                  </a:lnTo>
                  <a:lnTo>
                    <a:pt x="44373" y="100586"/>
                  </a:lnTo>
                  <a:lnTo>
                    <a:pt x="43166" y="100390"/>
                  </a:lnTo>
                  <a:lnTo>
                    <a:pt x="41947" y="100154"/>
                  </a:lnTo>
                  <a:lnTo>
                    <a:pt x="40754" y="99891"/>
                  </a:lnTo>
                  <a:lnTo>
                    <a:pt x="39574" y="99603"/>
                  </a:lnTo>
                  <a:lnTo>
                    <a:pt x="38393" y="99288"/>
                  </a:lnTo>
                  <a:lnTo>
                    <a:pt x="37240" y="98934"/>
                  </a:lnTo>
                  <a:lnTo>
                    <a:pt x="36086" y="98567"/>
                  </a:lnTo>
                  <a:lnTo>
                    <a:pt x="34945" y="98161"/>
                  </a:lnTo>
                  <a:lnTo>
                    <a:pt x="33817" y="97728"/>
                  </a:lnTo>
                  <a:lnTo>
                    <a:pt x="32703" y="97282"/>
                  </a:lnTo>
                  <a:lnTo>
                    <a:pt x="31614" y="96797"/>
                  </a:lnTo>
                  <a:lnTo>
                    <a:pt x="30526" y="96286"/>
                  </a:lnTo>
                  <a:lnTo>
                    <a:pt x="29451" y="95761"/>
                  </a:lnTo>
                  <a:lnTo>
                    <a:pt x="28402" y="95197"/>
                  </a:lnTo>
                  <a:lnTo>
                    <a:pt x="27366" y="94620"/>
                  </a:lnTo>
                  <a:lnTo>
                    <a:pt x="26343" y="94004"/>
                  </a:lnTo>
                  <a:lnTo>
                    <a:pt x="25333" y="93375"/>
                  </a:lnTo>
                  <a:lnTo>
                    <a:pt x="24337" y="92732"/>
                  </a:lnTo>
                  <a:lnTo>
                    <a:pt x="23367" y="92050"/>
                  </a:lnTo>
                  <a:lnTo>
                    <a:pt x="22409" y="91355"/>
                  </a:lnTo>
                  <a:lnTo>
                    <a:pt x="21465" y="90634"/>
                  </a:lnTo>
                  <a:lnTo>
                    <a:pt x="20547" y="89887"/>
                  </a:lnTo>
                  <a:lnTo>
                    <a:pt x="19643" y="89126"/>
                  </a:lnTo>
                  <a:lnTo>
                    <a:pt x="18751" y="88339"/>
                  </a:lnTo>
                  <a:lnTo>
                    <a:pt x="17886" y="87526"/>
                  </a:lnTo>
                  <a:lnTo>
                    <a:pt x="17046" y="86700"/>
                  </a:lnTo>
                  <a:lnTo>
                    <a:pt x="16220" y="85861"/>
                  </a:lnTo>
                  <a:lnTo>
                    <a:pt x="15407" y="84996"/>
                  </a:lnTo>
                  <a:lnTo>
                    <a:pt x="14621" y="84104"/>
                  </a:lnTo>
                  <a:lnTo>
                    <a:pt x="13860" y="83199"/>
                  </a:lnTo>
                  <a:lnTo>
                    <a:pt x="13113" y="82281"/>
                  </a:lnTo>
                  <a:lnTo>
                    <a:pt x="12392" y="81337"/>
                  </a:lnTo>
                  <a:lnTo>
                    <a:pt x="11697" y="80380"/>
                  </a:lnTo>
                  <a:lnTo>
                    <a:pt x="11015" y="79410"/>
                  </a:lnTo>
                  <a:lnTo>
                    <a:pt x="10372" y="78413"/>
                  </a:lnTo>
                  <a:lnTo>
                    <a:pt x="9743" y="77404"/>
                  </a:lnTo>
                  <a:lnTo>
                    <a:pt x="9127" y="76381"/>
                  </a:lnTo>
                  <a:lnTo>
                    <a:pt x="8550" y="75345"/>
                  </a:lnTo>
                  <a:lnTo>
                    <a:pt x="7986" y="74296"/>
                  </a:lnTo>
                  <a:lnTo>
                    <a:pt x="7461" y="73221"/>
                  </a:lnTo>
                  <a:lnTo>
                    <a:pt x="6950" y="72132"/>
                  </a:lnTo>
                  <a:lnTo>
                    <a:pt x="6478" y="71044"/>
                  </a:lnTo>
                  <a:lnTo>
                    <a:pt x="6019" y="69930"/>
                  </a:lnTo>
                  <a:lnTo>
                    <a:pt x="5586" y="68802"/>
                  </a:lnTo>
                  <a:lnTo>
                    <a:pt x="5193" y="67661"/>
                  </a:lnTo>
                  <a:lnTo>
                    <a:pt x="4813" y="66507"/>
                  </a:lnTo>
                  <a:lnTo>
                    <a:pt x="4472" y="65353"/>
                  </a:lnTo>
                  <a:lnTo>
                    <a:pt x="4144" y="64173"/>
                  </a:lnTo>
                  <a:lnTo>
                    <a:pt x="3855" y="62993"/>
                  </a:lnTo>
                  <a:lnTo>
                    <a:pt x="3593" y="61800"/>
                  </a:lnTo>
                  <a:lnTo>
                    <a:pt x="3370" y="60593"/>
                  </a:lnTo>
                  <a:lnTo>
                    <a:pt x="3160" y="59374"/>
                  </a:lnTo>
                  <a:lnTo>
                    <a:pt x="2990" y="58141"/>
                  </a:lnTo>
                  <a:lnTo>
                    <a:pt x="2911" y="57525"/>
                  </a:lnTo>
                  <a:lnTo>
                    <a:pt x="2846" y="56909"/>
                  </a:lnTo>
                  <a:lnTo>
                    <a:pt x="2793" y="56280"/>
                  </a:lnTo>
                  <a:lnTo>
                    <a:pt x="2741" y="55663"/>
                  </a:lnTo>
                  <a:lnTo>
                    <a:pt x="2688" y="55034"/>
                  </a:lnTo>
                  <a:lnTo>
                    <a:pt x="2662" y="54404"/>
                  </a:lnTo>
                  <a:lnTo>
                    <a:pt x="2623" y="53775"/>
                  </a:lnTo>
                  <a:lnTo>
                    <a:pt x="2610" y="53146"/>
                  </a:lnTo>
                  <a:lnTo>
                    <a:pt x="2597" y="52516"/>
                  </a:lnTo>
                  <a:lnTo>
                    <a:pt x="2597" y="51874"/>
                  </a:lnTo>
                  <a:lnTo>
                    <a:pt x="2597" y="51244"/>
                  </a:lnTo>
                  <a:lnTo>
                    <a:pt x="2610" y="50602"/>
                  </a:lnTo>
                  <a:lnTo>
                    <a:pt x="2623" y="49972"/>
                  </a:lnTo>
                  <a:lnTo>
                    <a:pt x="2662" y="49343"/>
                  </a:lnTo>
                  <a:lnTo>
                    <a:pt x="2688" y="48714"/>
                  </a:lnTo>
                  <a:lnTo>
                    <a:pt x="2741" y="48084"/>
                  </a:lnTo>
                  <a:lnTo>
                    <a:pt x="2793" y="47468"/>
                  </a:lnTo>
                  <a:lnTo>
                    <a:pt x="2846" y="46839"/>
                  </a:lnTo>
                  <a:lnTo>
                    <a:pt x="2911" y="46222"/>
                  </a:lnTo>
                  <a:lnTo>
                    <a:pt x="2990" y="45606"/>
                  </a:lnTo>
                  <a:lnTo>
                    <a:pt x="3160" y="44387"/>
                  </a:lnTo>
                  <a:lnTo>
                    <a:pt x="3370" y="43167"/>
                  </a:lnTo>
                  <a:lnTo>
                    <a:pt x="3593" y="41961"/>
                  </a:lnTo>
                  <a:lnTo>
                    <a:pt x="3855" y="40754"/>
                  </a:lnTo>
                  <a:lnTo>
                    <a:pt x="4144" y="39574"/>
                  </a:lnTo>
                  <a:lnTo>
                    <a:pt x="4472" y="38394"/>
                  </a:lnTo>
                  <a:lnTo>
                    <a:pt x="4813" y="37240"/>
                  </a:lnTo>
                  <a:lnTo>
                    <a:pt x="5193" y="36086"/>
                  </a:lnTo>
                  <a:lnTo>
                    <a:pt x="5586" y="34946"/>
                  </a:lnTo>
                  <a:lnTo>
                    <a:pt x="6019" y="33831"/>
                  </a:lnTo>
                  <a:lnTo>
                    <a:pt x="6478" y="32716"/>
                  </a:lnTo>
                  <a:lnTo>
                    <a:pt x="6950" y="31615"/>
                  </a:lnTo>
                  <a:lnTo>
                    <a:pt x="7461" y="30527"/>
                  </a:lnTo>
                  <a:lnTo>
                    <a:pt x="7986" y="29465"/>
                  </a:lnTo>
                  <a:lnTo>
                    <a:pt x="8550" y="28402"/>
                  </a:lnTo>
                  <a:lnTo>
                    <a:pt x="9127" y="27367"/>
                  </a:lnTo>
                  <a:lnTo>
                    <a:pt x="9743" y="26344"/>
                  </a:lnTo>
                  <a:lnTo>
                    <a:pt x="10372" y="25334"/>
                  </a:lnTo>
                  <a:lnTo>
                    <a:pt x="11015" y="24338"/>
                  </a:lnTo>
                  <a:lnTo>
                    <a:pt x="11697" y="23367"/>
                  </a:lnTo>
                  <a:lnTo>
                    <a:pt x="12392" y="22410"/>
                  </a:lnTo>
                  <a:lnTo>
                    <a:pt x="13113" y="21466"/>
                  </a:lnTo>
                  <a:lnTo>
                    <a:pt x="13860" y="20548"/>
                  </a:lnTo>
                  <a:lnTo>
                    <a:pt x="14621" y="19643"/>
                  </a:lnTo>
                  <a:lnTo>
                    <a:pt x="15407" y="18765"/>
                  </a:lnTo>
                  <a:lnTo>
                    <a:pt x="16220" y="17899"/>
                  </a:lnTo>
                  <a:lnTo>
                    <a:pt x="17046" y="17047"/>
                  </a:lnTo>
                  <a:lnTo>
                    <a:pt x="17886" y="16221"/>
                  </a:lnTo>
                  <a:lnTo>
                    <a:pt x="18751" y="15408"/>
                  </a:lnTo>
                  <a:lnTo>
                    <a:pt x="19643" y="14634"/>
                  </a:lnTo>
                  <a:lnTo>
                    <a:pt x="20547" y="13861"/>
                  </a:lnTo>
                  <a:lnTo>
                    <a:pt x="21465" y="13126"/>
                  </a:lnTo>
                  <a:lnTo>
                    <a:pt x="22409" y="12405"/>
                  </a:lnTo>
                  <a:lnTo>
                    <a:pt x="23367" y="11697"/>
                  </a:lnTo>
                  <a:lnTo>
                    <a:pt x="24337" y="11028"/>
                  </a:lnTo>
                  <a:lnTo>
                    <a:pt x="25333" y="10373"/>
                  </a:lnTo>
                  <a:lnTo>
                    <a:pt x="26343" y="9743"/>
                  </a:lnTo>
                  <a:lnTo>
                    <a:pt x="27366" y="9140"/>
                  </a:lnTo>
                  <a:lnTo>
                    <a:pt x="28402" y="8550"/>
                  </a:lnTo>
                  <a:lnTo>
                    <a:pt x="29451" y="7999"/>
                  </a:lnTo>
                  <a:lnTo>
                    <a:pt x="30526" y="7462"/>
                  </a:lnTo>
                  <a:lnTo>
                    <a:pt x="31614" y="6950"/>
                  </a:lnTo>
                  <a:lnTo>
                    <a:pt x="32703" y="6478"/>
                  </a:lnTo>
                  <a:lnTo>
                    <a:pt x="33817" y="6019"/>
                  </a:lnTo>
                  <a:lnTo>
                    <a:pt x="34945" y="5587"/>
                  </a:lnTo>
                  <a:lnTo>
                    <a:pt x="36086" y="5193"/>
                  </a:lnTo>
                  <a:lnTo>
                    <a:pt x="37240" y="4813"/>
                  </a:lnTo>
                  <a:lnTo>
                    <a:pt x="38393" y="4472"/>
                  </a:lnTo>
                  <a:lnTo>
                    <a:pt x="39574" y="4158"/>
                  </a:lnTo>
                  <a:lnTo>
                    <a:pt x="40754" y="3856"/>
                  </a:lnTo>
                  <a:lnTo>
                    <a:pt x="41947" y="3594"/>
                  </a:lnTo>
                  <a:lnTo>
                    <a:pt x="43166" y="3371"/>
                  </a:lnTo>
                  <a:lnTo>
                    <a:pt x="44373" y="3161"/>
                  </a:lnTo>
                  <a:lnTo>
                    <a:pt x="45605" y="2991"/>
                  </a:lnTo>
                  <a:lnTo>
                    <a:pt x="46222" y="2925"/>
                  </a:lnTo>
                  <a:lnTo>
                    <a:pt x="46838" y="2846"/>
                  </a:lnTo>
                  <a:lnTo>
                    <a:pt x="47467" y="2794"/>
                  </a:lnTo>
                  <a:lnTo>
                    <a:pt x="48084" y="2741"/>
                  </a:lnTo>
                  <a:lnTo>
                    <a:pt x="48713" y="2702"/>
                  </a:lnTo>
                  <a:lnTo>
                    <a:pt x="49342" y="2663"/>
                  </a:lnTo>
                  <a:lnTo>
                    <a:pt x="49972" y="2636"/>
                  </a:lnTo>
                  <a:lnTo>
                    <a:pt x="50601" y="2610"/>
                  </a:lnTo>
                  <a:lnTo>
                    <a:pt x="51230" y="2597"/>
                  </a:lnTo>
                  <a:close/>
                  <a:moveTo>
                    <a:pt x="51873" y="1"/>
                  </a:moveTo>
                  <a:lnTo>
                    <a:pt x="51204" y="14"/>
                  </a:lnTo>
                  <a:lnTo>
                    <a:pt x="50536" y="14"/>
                  </a:lnTo>
                  <a:lnTo>
                    <a:pt x="49867" y="40"/>
                  </a:lnTo>
                  <a:lnTo>
                    <a:pt x="49211" y="66"/>
                  </a:lnTo>
                  <a:lnTo>
                    <a:pt x="48542" y="106"/>
                  </a:lnTo>
                  <a:lnTo>
                    <a:pt x="47887" y="158"/>
                  </a:lnTo>
                  <a:lnTo>
                    <a:pt x="47231" y="211"/>
                  </a:lnTo>
                  <a:lnTo>
                    <a:pt x="46576" y="276"/>
                  </a:lnTo>
                  <a:lnTo>
                    <a:pt x="45920" y="342"/>
                  </a:lnTo>
                  <a:lnTo>
                    <a:pt x="45277" y="420"/>
                  </a:lnTo>
                  <a:lnTo>
                    <a:pt x="44622" y="512"/>
                  </a:lnTo>
                  <a:lnTo>
                    <a:pt x="43979" y="604"/>
                  </a:lnTo>
                  <a:lnTo>
                    <a:pt x="43337" y="709"/>
                  </a:lnTo>
                  <a:lnTo>
                    <a:pt x="42707" y="814"/>
                  </a:lnTo>
                  <a:lnTo>
                    <a:pt x="42065" y="932"/>
                  </a:lnTo>
                  <a:lnTo>
                    <a:pt x="41436" y="1063"/>
                  </a:lnTo>
                  <a:lnTo>
                    <a:pt x="40806" y="1194"/>
                  </a:lnTo>
                  <a:lnTo>
                    <a:pt x="40177" y="1338"/>
                  </a:lnTo>
                  <a:lnTo>
                    <a:pt x="39547" y="1483"/>
                  </a:lnTo>
                  <a:lnTo>
                    <a:pt x="38918" y="1640"/>
                  </a:lnTo>
                  <a:lnTo>
                    <a:pt x="38302" y="1797"/>
                  </a:lnTo>
                  <a:lnTo>
                    <a:pt x="37685" y="1981"/>
                  </a:lnTo>
                  <a:lnTo>
                    <a:pt x="37069" y="2151"/>
                  </a:lnTo>
                  <a:lnTo>
                    <a:pt x="36466" y="2335"/>
                  </a:lnTo>
                  <a:lnTo>
                    <a:pt x="35863" y="2532"/>
                  </a:lnTo>
                  <a:lnTo>
                    <a:pt x="35246" y="2728"/>
                  </a:lnTo>
                  <a:lnTo>
                    <a:pt x="34053" y="3161"/>
                  </a:lnTo>
                  <a:lnTo>
                    <a:pt x="32873" y="3607"/>
                  </a:lnTo>
                  <a:lnTo>
                    <a:pt x="31706" y="4092"/>
                  </a:lnTo>
                  <a:lnTo>
                    <a:pt x="30539" y="4590"/>
                  </a:lnTo>
                  <a:lnTo>
                    <a:pt x="29398" y="5128"/>
                  </a:lnTo>
                  <a:lnTo>
                    <a:pt x="28271" y="5692"/>
                  </a:lnTo>
                  <a:lnTo>
                    <a:pt x="27169" y="6269"/>
                  </a:lnTo>
                  <a:lnTo>
                    <a:pt x="26068" y="6885"/>
                  </a:lnTo>
                  <a:lnTo>
                    <a:pt x="24993" y="7527"/>
                  </a:lnTo>
                  <a:lnTo>
                    <a:pt x="23930" y="8183"/>
                  </a:lnTo>
                  <a:lnTo>
                    <a:pt x="22895" y="8878"/>
                  </a:lnTo>
                  <a:lnTo>
                    <a:pt x="21859" y="9586"/>
                  </a:lnTo>
                  <a:lnTo>
                    <a:pt x="20849" y="10320"/>
                  </a:lnTo>
                  <a:lnTo>
                    <a:pt x="19866" y="11081"/>
                  </a:lnTo>
                  <a:lnTo>
                    <a:pt x="18895" y="11868"/>
                  </a:lnTo>
                  <a:lnTo>
                    <a:pt x="17938" y="12668"/>
                  </a:lnTo>
                  <a:lnTo>
                    <a:pt x="17007" y="13494"/>
                  </a:lnTo>
                  <a:lnTo>
                    <a:pt x="16102" y="14346"/>
                  </a:lnTo>
                  <a:lnTo>
                    <a:pt x="15211" y="15211"/>
                  </a:lnTo>
                  <a:lnTo>
                    <a:pt x="14345" y="16103"/>
                  </a:lnTo>
                  <a:lnTo>
                    <a:pt x="13493" y="17021"/>
                  </a:lnTo>
                  <a:lnTo>
                    <a:pt x="12667" y="17952"/>
                  </a:lnTo>
                  <a:lnTo>
                    <a:pt x="11854" y="18896"/>
                  </a:lnTo>
                  <a:lnTo>
                    <a:pt x="11080" y="19866"/>
                  </a:lnTo>
                  <a:lnTo>
                    <a:pt x="10320" y="20863"/>
                  </a:lnTo>
                  <a:lnTo>
                    <a:pt x="9586" y="21872"/>
                  </a:lnTo>
                  <a:lnTo>
                    <a:pt x="8864" y="22895"/>
                  </a:lnTo>
                  <a:lnTo>
                    <a:pt x="8182" y="23931"/>
                  </a:lnTo>
                  <a:lnTo>
                    <a:pt x="7514" y="24993"/>
                  </a:lnTo>
                  <a:lnTo>
                    <a:pt x="6884" y="26082"/>
                  </a:lnTo>
                  <a:lnTo>
                    <a:pt x="6268" y="27170"/>
                  </a:lnTo>
                  <a:lnTo>
                    <a:pt x="5678" y="28284"/>
                  </a:lnTo>
                  <a:lnTo>
                    <a:pt x="5127" y="29412"/>
                  </a:lnTo>
                  <a:lnTo>
                    <a:pt x="4590" y="30553"/>
                  </a:lnTo>
                  <a:lnTo>
                    <a:pt x="4078" y="31707"/>
                  </a:lnTo>
                  <a:lnTo>
                    <a:pt x="3606" y="32874"/>
                  </a:lnTo>
                  <a:lnTo>
                    <a:pt x="3147" y="34054"/>
                  </a:lnTo>
                  <a:lnTo>
                    <a:pt x="2728" y="35260"/>
                  </a:lnTo>
                  <a:lnTo>
                    <a:pt x="2531" y="35863"/>
                  </a:lnTo>
                  <a:lnTo>
                    <a:pt x="2334" y="36467"/>
                  </a:lnTo>
                  <a:lnTo>
                    <a:pt x="2151" y="37083"/>
                  </a:lnTo>
                  <a:lnTo>
                    <a:pt x="1967" y="37686"/>
                  </a:lnTo>
                  <a:lnTo>
                    <a:pt x="1797" y="38302"/>
                  </a:lnTo>
                  <a:lnTo>
                    <a:pt x="1639" y="38932"/>
                  </a:lnTo>
                  <a:lnTo>
                    <a:pt x="1482" y="39548"/>
                  </a:lnTo>
                  <a:lnTo>
                    <a:pt x="1325" y="40177"/>
                  </a:lnTo>
                  <a:lnTo>
                    <a:pt x="1194" y="40807"/>
                  </a:lnTo>
                  <a:lnTo>
                    <a:pt x="1049" y="41436"/>
                  </a:lnTo>
                  <a:lnTo>
                    <a:pt x="931" y="42066"/>
                  </a:lnTo>
                  <a:lnTo>
                    <a:pt x="813" y="42708"/>
                  </a:lnTo>
                  <a:lnTo>
                    <a:pt x="695" y="43351"/>
                  </a:lnTo>
                  <a:lnTo>
                    <a:pt x="604" y="43993"/>
                  </a:lnTo>
                  <a:lnTo>
                    <a:pt x="499" y="44636"/>
                  </a:lnTo>
                  <a:lnTo>
                    <a:pt x="420" y="45278"/>
                  </a:lnTo>
                  <a:lnTo>
                    <a:pt x="341" y="45934"/>
                  </a:lnTo>
                  <a:lnTo>
                    <a:pt x="263" y="46576"/>
                  </a:lnTo>
                  <a:lnTo>
                    <a:pt x="210" y="47232"/>
                  </a:lnTo>
                  <a:lnTo>
                    <a:pt x="145" y="47888"/>
                  </a:lnTo>
                  <a:lnTo>
                    <a:pt x="105" y="48543"/>
                  </a:lnTo>
                  <a:lnTo>
                    <a:pt x="66" y="49212"/>
                  </a:lnTo>
                  <a:lnTo>
                    <a:pt x="40" y="49868"/>
                  </a:lnTo>
                  <a:lnTo>
                    <a:pt x="13" y="50536"/>
                  </a:lnTo>
                  <a:lnTo>
                    <a:pt x="0" y="51205"/>
                  </a:lnTo>
                  <a:lnTo>
                    <a:pt x="0" y="51874"/>
                  </a:lnTo>
                  <a:lnTo>
                    <a:pt x="0" y="52542"/>
                  </a:lnTo>
                  <a:lnTo>
                    <a:pt x="13" y="53211"/>
                  </a:lnTo>
                  <a:lnTo>
                    <a:pt x="40" y="53880"/>
                  </a:lnTo>
                  <a:lnTo>
                    <a:pt x="66" y="54536"/>
                  </a:lnTo>
                  <a:lnTo>
                    <a:pt x="105" y="55204"/>
                  </a:lnTo>
                  <a:lnTo>
                    <a:pt x="145" y="55860"/>
                  </a:lnTo>
                  <a:lnTo>
                    <a:pt x="210" y="56516"/>
                  </a:lnTo>
                  <a:lnTo>
                    <a:pt x="263" y="57171"/>
                  </a:lnTo>
                  <a:lnTo>
                    <a:pt x="341" y="57827"/>
                  </a:lnTo>
                  <a:lnTo>
                    <a:pt x="420" y="58469"/>
                  </a:lnTo>
                  <a:lnTo>
                    <a:pt x="499" y="59125"/>
                  </a:lnTo>
                  <a:lnTo>
                    <a:pt x="604" y="59767"/>
                  </a:lnTo>
                  <a:lnTo>
                    <a:pt x="695" y="60410"/>
                  </a:lnTo>
                  <a:lnTo>
                    <a:pt x="813" y="61052"/>
                  </a:lnTo>
                  <a:lnTo>
                    <a:pt x="931" y="61682"/>
                  </a:lnTo>
                  <a:lnTo>
                    <a:pt x="1049" y="62311"/>
                  </a:lnTo>
                  <a:lnTo>
                    <a:pt x="1194" y="62954"/>
                  </a:lnTo>
                  <a:lnTo>
                    <a:pt x="1325" y="63570"/>
                  </a:lnTo>
                  <a:lnTo>
                    <a:pt x="1482" y="64199"/>
                  </a:lnTo>
                  <a:lnTo>
                    <a:pt x="1639" y="64829"/>
                  </a:lnTo>
                  <a:lnTo>
                    <a:pt x="1797" y="65445"/>
                  </a:lnTo>
                  <a:lnTo>
                    <a:pt x="1967" y="66061"/>
                  </a:lnTo>
                  <a:lnTo>
                    <a:pt x="2151" y="66678"/>
                  </a:lnTo>
                  <a:lnTo>
                    <a:pt x="2334" y="67281"/>
                  </a:lnTo>
                  <a:lnTo>
                    <a:pt x="2531" y="67897"/>
                  </a:lnTo>
                  <a:lnTo>
                    <a:pt x="2728" y="68500"/>
                  </a:lnTo>
                  <a:lnTo>
                    <a:pt x="3147" y="69694"/>
                  </a:lnTo>
                  <a:lnTo>
                    <a:pt x="3606" y="70874"/>
                  </a:lnTo>
                  <a:lnTo>
                    <a:pt x="4078" y="72054"/>
                  </a:lnTo>
                  <a:lnTo>
                    <a:pt x="4590" y="73208"/>
                  </a:lnTo>
                  <a:lnTo>
                    <a:pt x="5127" y="74348"/>
                  </a:lnTo>
                  <a:lnTo>
                    <a:pt x="5678" y="75476"/>
                  </a:lnTo>
                  <a:lnTo>
                    <a:pt x="6268" y="76578"/>
                  </a:lnTo>
                  <a:lnTo>
                    <a:pt x="6884" y="77679"/>
                  </a:lnTo>
                  <a:lnTo>
                    <a:pt x="7514" y="78754"/>
                  </a:lnTo>
                  <a:lnTo>
                    <a:pt x="8182" y="79816"/>
                  </a:lnTo>
                  <a:lnTo>
                    <a:pt x="8864" y="80852"/>
                  </a:lnTo>
                  <a:lnTo>
                    <a:pt x="9586" y="81888"/>
                  </a:lnTo>
                  <a:lnTo>
                    <a:pt x="10320" y="82898"/>
                  </a:lnTo>
                  <a:lnTo>
                    <a:pt x="11080" y="83881"/>
                  </a:lnTo>
                  <a:lnTo>
                    <a:pt x="11854" y="84852"/>
                  </a:lnTo>
                  <a:lnTo>
                    <a:pt x="12667" y="85809"/>
                  </a:lnTo>
                  <a:lnTo>
                    <a:pt x="13493" y="86740"/>
                  </a:lnTo>
                  <a:lnTo>
                    <a:pt x="14345" y="87644"/>
                  </a:lnTo>
                  <a:lnTo>
                    <a:pt x="15211" y="88536"/>
                  </a:lnTo>
                  <a:lnTo>
                    <a:pt x="16102" y="89402"/>
                  </a:lnTo>
                  <a:lnTo>
                    <a:pt x="17007" y="90254"/>
                  </a:lnTo>
                  <a:lnTo>
                    <a:pt x="17938" y="91080"/>
                  </a:lnTo>
                  <a:lnTo>
                    <a:pt x="18895" y="91893"/>
                  </a:lnTo>
                  <a:lnTo>
                    <a:pt x="19866" y="92667"/>
                  </a:lnTo>
                  <a:lnTo>
                    <a:pt x="20849" y="93427"/>
                  </a:lnTo>
                  <a:lnTo>
                    <a:pt x="21859" y="94161"/>
                  </a:lnTo>
                  <a:lnTo>
                    <a:pt x="22895" y="94883"/>
                  </a:lnTo>
                  <a:lnTo>
                    <a:pt x="23930" y="95564"/>
                  </a:lnTo>
                  <a:lnTo>
                    <a:pt x="24993" y="96233"/>
                  </a:lnTo>
                  <a:lnTo>
                    <a:pt x="26068" y="96863"/>
                  </a:lnTo>
                  <a:lnTo>
                    <a:pt x="27169" y="97479"/>
                  </a:lnTo>
                  <a:lnTo>
                    <a:pt x="28271" y="98069"/>
                  </a:lnTo>
                  <a:lnTo>
                    <a:pt x="29398" y="98620"/>
                  </a:lnTo>
                  <a:lnTo>
                    <a:pt x="30539" y="99157"/>
                  </a:lnTo>
                  <a:lnTo>
                    <a:pt x="31706" y="99669"/>
                  </a:lnTo>
                  <a:lnTo>
                    <a:pt x="32873" y="100141"/>
                  </a:lnTo>
                  <a:lnTo>
                    <a:pt x="34053" y="100600"/>
                  </a:lnTo>
                  <a:lnTo>
                    <a:pt x="35246" y="101019"/>
                  </a:lnTo>
                  <a:lnTo>
                    <a:pt x="35863" y="101216"/>
                  </a:lnTo>
                  <a:lnTo>
                    <a:pt x="36466" y="101413"/>
                  </a:lnTo>
                  <a:lnTo>
                    <a:pt x="37069" y="101596"/>
                  </a:lnTo>
                  <a:lnTo>
                    <a:pt x="37685" y="101780"/>
                  </a:lnTo>
                  <a:lnTo>
                    <a:pt x="38302" y="101950"/>
                  </a:lnTo>
                  <a:lnTo>
                    <a:pt x="38918" y="102108"/>
                  </a:lnTo>
                  <a:lnTo>
                    <a:pt x="39547" y="102265"/>
                  </a:lnTo>
                  <a:lnTo>
                    <a:pt x="40177" y="102422"/>
                  </a:lnTo>
                  <a:lnTo>
                    <a:pt x="40806" y="102553"/>
                  </a:lnTo>
                  <a:lnTo>
                    <a:pt x="41436" y="102698"/>
                  </a:lnTo>
                  <a:lnTo>
                    <a:pt x="42065" y="102816"/>
                  </a:lnTo>
                  <a:lnTo>
                    <a:pt x="42707" y="102934"/>
                  </a:lnTo>
                  <a:lnTo>
                    <a:pt x="43337" y="103052"/>
                  </a:lnTo>
                  <a:lnTo>
                    <a:pt x="43979" y="103143"/>
                  </a:lnTo>
                  <a:lnTo>
                    <a:pt x="44622" y="103248"/>
                  </a:lnTo>
                  <a:lnTo>
                    <a:pt x="45277" y="103327"/>
                  </a:lnTo>
                  <a:lnTo>
                    <a:pt x="45920" y="103406"/>
                  </a:lnTo>
                  <a:lnTo>
                    <a:pt x="46576" y="103484"/>
                  </a:lnTo>
                  <a:lnTo>
                    <a:pt x="47231" y="103537"/>
                  </a:lnTo>
                  <a:lnTo>
                    <a:pt x="47887" y="103602"/>
                  </a:lnTo>
                  <a:lnTo>
                    <a:pt x="48542" y="103642"/>
                  </a:lnTo>
                  <a:lnTo>
                    <a:pt x="49211" y="103681"/>
                  </a:lnTo>
                  <a:lnTo>
                    <a:pt x="49867" y="103707"/>
                  </a:lnTo>
                  <a:lnTo>
                    <a:pt x="50536" y="103733"/>
                  </a:lnTo>
                  <a:lnTo>
                    <a:pt x="51204" y="103747"/>
                  </a:lnTo>
                  <a:lnTo>
                    <a:pt x="52542" y="103747"/>
                  </a:lnTo>
                  <a:lnTo>
                    <a:pt x="53210" y="103733"/>
                  </a:lnTo>
                  <a:lnTo>
                    <a:pt x="53879" y="103707"/>
                  </a:lnTo>
                  <a:lnTo>
                    <a:pt x="54535" y="103681"/>
                  </a:lnTo>
                  <a:lnTo>
                    <a:pt x="55204" y="103642"/>
                  </a:lnTo>
                  <a:lnTo>
                    <a:pt x="55859" y="103602"/>
                  </a:lnTo>
                  <a:lnTo>
                    <a:pt x="56515" y="103537"/>
                  </a:lnTo>
                  <a:lnTo>
                    <a:pt x="57170" y="103484"/>
                  </a:lnTo>
                  <a:lnTo>
                    <a:pt x="57826" y="103406"/>
                  </a:lnTo>
                  <a:lnTo>
                    <a:pt x="58469" y="103327"/>
                  </a:lnTo>
                  <a:lnTo>
                    <a:pt x="59111" y="103248"/>
                  </a:lnTo>
                  <a:lnTo>
                    <a:pt x="59767" y="103143"/>
                  </a:lnTo>
                  <a:lnTo>
                    <a:pt x="60409" y="103052"/>
                  </a:lnTo>
                  <a:lnTo>
                    <a:pt x="61039" y="102934"/>
                  </a:lnTo>
                  <a:lnTo>
                    <a:pt x="61681" y="102816"/>
                  </a:lnTo>
                  <a:lnTo>
                    <a:pt x="62310" y="102698"/>
                  </a:lnTo>
                  <a:lnTo>
                    <a:pt x="62940" y="102553"/>
                  </a:lnTo>
                  <a:lnTo>
                    <a:pt x="63569" y="102422"/>
                  </a:lnTo>
                  <a:lnTo>
                    <a:pt x="64199" y="102265"/>
                  </a:lnTo>
                  <a:lnTo>
                    <a:pt x="64815" y="102108"/>
                  </a:lnTo>
                  <a:lnTo>
                    <a:pt x="65444" y="101950"/>
                  </a:lnTo>
                  <a:lnTo>
                    <a:pt x="66061" y="101780"/>
                  </a:lnTo>
                  <a:lnTo>
                    <a:pt x="66664" y="101596"/>
                  </a:lnTo>
                  <a:lnTo>
                    <a:pt x="67280" y="101413"/>
                  </a:lnTo>
                  <a:lnTo>
                    <a:pt x="67883" y="101216"/>
                  </a:lnTo>
                  <a:lnTo>
                    <a:pt x="68486" y="101019"/>
                  </a:lnTo>
                  <a:lnTo>
                    <a:pt x="69693" y="100600"/>
                  </a:lnTo>
                  <a:lnTo>
                    <a:pt x="70873" y="100141"/>
                  </a:lnTo>
                  <a:lnTo>
                    <a:pt x="72040" y="99669"/>
                  </a:lnTo>
                  <a:lnTo>
                    <a:pt x="73194" y="99157"/>
                  </a:lnTo>
                  <a:lnTo>
                    <a:pt x="74335" y="98620"/>
                  </a:lnTo>
                  <a:lnTo>
                    <a:pt x="75462" y="98069"/>
                  </a:lnTo>
                  <a:lnTo>
                    <a:pt x="76577" y="97479"/>
                  </a:lnTo>
                  <a:lnTo>
                    <a:pt x="77665" y="96863"/>
                  </a:lnTo>
                  <a:lnTo>
                    <a:pt x="78753" y="96233"/>
                  </a:lnTo>
                  <a:lnTo>
                    <a:pt x="79816" y="95564"/>
                  </a:lnTo>
                  <a:lnTo>
                    <a:pt x="80851" y="94883"/>
                  </a:lnTo>
                  <a:lnTo>
                    <a:pt x="81874" y="94161"/>
                  </a:lnTo>
                  <a:lnTo>
                    <a:pt x="82884" y="93427"/>
                  </a:lnTo>
                  <a:lnTo>
                    <a:pt x="83880" y="92667"/>
                  </a:lnTo>
                  <a:lnTo>
                    <a:pt x="84851" y="91893"/>
                  </a:lnTo>
                  <a:lnTo>
                    <a:pt x="85795" y="91080"/>
                  </a:lnTo>
                  <a:lnTo>
                    <a:pt x="86726" y="90254"/>
                  </a:lnTo>
                  <a:lnTo>
                    <a:pt x="87644" y="89402"/>
                  </a:lnTo>
                  <a:lnTo>
                    <a:pt x="88535" y="88536"/>
                  </a:lnTo>
                  <a:lnTo>
                    <a:pt x="89401" y="87644"/>
                  </a:lnTo>
                  <a:lnTo>
                    <a:pt x="90253" y="86740"/>
                  </a:lnTo>
                  <a:lnTo>
                    <a:pt x="91079" y="85809"/>
                  </a:lnTo>
                  <a:lnTo>
                    <a:pt x="91879" y="84852"/>
                  </a:lnTo>
                  <a:lnTo>
                    <a:pt x="92666" y="83881"/>
                  </a:lnTo>
                  <a:lnTo>
                    <a:pt x="93426" y="82898"/>
                  </a:lnTo>
                  <a:lnTo>
                    <a:pt x="94160" y="81888"/>
                  </a:lnTo>
                  <a:lnTo>
                    <a:pt x="94869" y="80852"/>
                  </a:lnTo>
                  <a:lnTo>
                    <a:pt x="95563" y="79816"/>
                  </a:lnTo>
                  <a:lnTo>
                    <a:pt x="96219" y="78754"/>
                  </a:lnTo>
                  <a:lnTo>
                    <a:pt x="96862" y="77679"/>
                  </a:lnTo>
                  <a:lnTo>
                    <a:pt x="97478" y="76578"/>
                  </a:lnTo>
                  <a:lnTo>
                    <a:pt x="98055" y="75476"/>
                  </a:lnTo>
                  <a:lnTo>
                    <a:pt x="98619" y="74348"/>
                  </a:lnTo>
                  <a:lnTo>
                    <a:pt x="99156" y="73208"/>
                  </a:lnTo>
                  <a:lnTo>
                    <a:pt x="99668" y="72054"/>
                  </a:lnTo>
                  <a:lnTo>
                    <a:pt x="100140" y="70874"/>
                  </a:lnTo>
                  <a:lnTo>
                    <a:pt x="100586" y="69694"/>
                  </a:lnTo>
                  <a:lnTo>
                    <a:pt x="101018" y="68500"/>
                  </a:lnTo>
                  <a:lnTo>
                    <a:pt x="101215" y="67897"/>
                  </a:lnTo>
                  <a:lnTo>
                    <a:pt x="101412" y="67281"/>
                  </a:lnTo>
                  <a:lnTo>
                    <a:pt x="101595" y="66678"/>
                  </a:lnTo>
                  <a:lnTo>
                    <a:pt x="101779" y="66061"/>
                  </a:lnTo>
                  <a:lnTo>
                    <a:pt x="101949" y="65445"/>
                  </a:lnTo>
                  <a:lnTo>
                    <a:pt x="102107" y="64829"/>
                  </a:lnTo>
                  <a:lnTo>
                    <a:pt x="102264" y="64199"/>
                  </a:lnTo>
                  <a:lnTo>
                    <a:pt x="102408" y="63570"/>
                  </a:lnTo>
                  <a:lnTo>
                    <a:pt x="102552" y="62954"/>
                  </a:lnTo>
                  <a:lnTo>
                    <a:pt x="102684" y="62311"/>
                  </a:lnTo>
                  <a:lnTo>
                    <a:pt x="102815" y="61682"/>
                  </a:lnTo>
                  <a:lnTo>
                    <a:pt x="102933" y="61052"/>
                  </a:lnTo>
                  <a:lnTo>
                    <a:pt x="103038" y="60410"/>
                  </a:lnTo>
                  <a:lnTo>
                    <a:pt x="103142" y="59767"/>
                  </a:lnTo>
                  <a:lnTo>
                    <a:pt x="103234" y="59125"/>
                  </a:lnTo>
                  <a:lnTo>
                    <a:pt x="103326" y="58469"/>
                  </a:lnTo>
                  <a:lnTo>
                    <a:pt x="103405" y="57827"/>
                  </a:lnTo>
                  <a:lnTo>
                    <a:pt x="103470" y="57171"/>
                  </a:lnTo>
                  <a:lnTo>
                    <a:pt x="103536" y="56516"/>
                  </a:lnTo>
                  <a:lnTo>
                    <a:pt x="103588" y="55860"/>
                  </a:lnTo>
                  <a:lnTo>
                    <a:pt x="103641" y="55204"/>
                  </a:lnTo>
                  <a:lnTo>
                    <a:pt x="103680" y="54536"/>
                  </a:lnTo>
                  <a:lnTo>
                    <a:pt x="103706" y="53880"/>
                  </a:lnTo>
                  <a:lnTo>
                    <a:pt x="103733" y="53211"/>
                  </a:lnTo>
                  <a:lnTo>
                    <a:pt x="103746" y="52542"/>
                  </a:lnTo>
                  <a:lnTo>
                    <a:pt x="103746" y="51874"/>
                  </a:lnTo>
                  <a:lnTo>
                    <a:pt x="103746" y="51205"/>
                  </a:lnTo>
                  <a:lnTo>
                    <a:pt x="103733" y="50536"/>
                  </a:lnTo>
                  <a:lnTo>
                    <a:pt x="103706" y="49868"/>
                  </a:lnTo>
                  <a:lnTo>
                    <a:pt x="103680" y="49212"/>
                  </a:lnTo>
                  <a:lnTo>
                    <a:pt x="103641" y="48543"/>
                  </a:lnTo>
                  <a:lnTo>
                    <a:pt x="103588" y="47888"/>
                  </a:lnTo>
                  <a:lnTo>
                    <a:pt x="103536" y="47232"/>
                  </a:lnTo>
                  <a:lnTo>
                    <a:pt x="103470" y="46576"/>
                  </a:lnTo>
                  <a:lnTo>
                    <a:pt x="103405" y="45934"/>
                  </a:lnTo>
                  <a:lnTo>
                    <a:pt x="103326" y="45278"/>
                  </a:lnTo>
                  <a:lnTo>
                    <a:pt x="103234" y="44636"/>
                  </a:lnTo>
                  <a:lnTo>
                    <a:pt x="103142" y="43993"/>
                  </a:lnTo>
                  <a:lnTo>
                    <a:pt x="103038" y="43351"/>
                  </a:lnTo>
                  <a:lnTo>
                    <a:pt x="102933" y="42708"/>
                  </a:lnTo>
                  <a:lnTo>
                    <a:pt x="102815" y="42066"/>
                  </a:lnTo>
                  <a:lnTo>
                    <a:pt x="102684" y="41436"/>
                  </a:lnTo>
                  <a:lnTo>
                    <a:pt x="102552" y="40807"/>
                  </a:lnTo>
                  <a:lnTo>
                    <a:pt x="102408" y="40177"/>
                  </a:lnTo>
                  <a:lnTo>
                    <a:pt x="102264" y="39548"/>
                  </a:lnTo>
                  <a:lnTo>
                    <a:pt x="102107" y="38932"/>
                  </a:lnTo>
                  <a:lnTo>
                    <a:pt x="101949" y="38302"/>
                  </a:lnTo>
                  <a:lnTo>
                    <a:pt x="101779" y="37686"/>
                  </a:lnTo>
                  <a:lnTo>
                    <a:pt x="101595" y="37083"/>
                  </a:lnTo>
                  <a:lnTo>
                    <a:pt x="101412" y="36467"/>
                  </a:lnTo>
                  <a:lnTo>
                    <a:pt x="101215" y="35863"/>
                  </a:lnTo>
                  <a:lnTo>
                    <a:pt x="101018" y="35260"/>
                  </a:lnTo>
                  <a:lnTo>
                    <a:pt x="100586" y="34054"/>
                  </a:lnTo>
                  <a:lnTo>
                    <a:pt x="100140" y="32874"/>
                  </a:lnTo>
                  <a:lnTo>
                    <a:pt x="99668" y="31707"/>
                  </a:lnTo>
                  <a:lnTo>
                    <a:pt x="99156" y="30553"/>
                  </a:lnTo>
                  <a:lnTo>
                    <a:pt x="98619" y="29412"/>
                  </a:lnTo>
                  <a:lnTo>
                    <a:pt x="98055" y="28284"/>
                  </a:lnTo>
                  <a:lnTo>
                    <a:pt x="97478" y="27170"/>
                  </a:lnTo>
                  <a:lnTo>
                    <a:pt x="96862" y="26082"/>
                  </a:lnTo>
                  <a:lnTo>
                    <a:pt x="96219" y="24993"/>
                  </a:lnTo>
                  <a:lnTo>
                    <a:pt x="95563" y="23931"/>
                  </a:lnTo>
                  <a:lnTo>
                    <a:pt x="94869" y="22895"/>
                  </a:lnTo>
                  <a:lnTo>
                    <a:pt x="94160" y="21872"/>
                  </a:lnTo>
                  <a:lnTo>
                    <a:pt x="93426" y="20863"/>
                  </a:lnTo>
                  <a:lnTo>
                    <a:pt x="92666" y="19866"/>
                  </a:lnTo>
                  <a:lnTo>
                    <a:pt x="91879" y="18896"/>
                  </a:lnTo>
                  <a:lnTo>
                    <a:pt x="91079" y="17952"/>
                  </a:lnTo>
                  <a:lnTo>
                    <a:pt x="90253" y="17021"/>
                  </a:lnTo>
                  <a:lnTo>
                    <a:pt x="89401" y="16103"/>
                  </a:lnTo>
                  <a:lnTo>
                    <a:pt x="88535" y="15211"/>
                  </a:lnTo>
                  <a:lnTo>
                    <a:pt x="87644" y="14346"/>
                  </a:lnTo>
                  <a:lnTo>
                    <a:pt x="86726" y="13494"/>
                  </a:lnTo>
                  <a:lnTo>
                    <a:pt x="85795" y="12668"/>
                  </a:lnTo>
                  <a:lnTo>
                    <a:pt x="84851" y="11868"/>
                  </a:lnTo>
                  <a:lnTo>
                    <a:pt x="83880" y="11081"/>
                  </a:lnTo>
                  <a:lnTo>
                    <a:pt x="82884" y="10320"/>
                  </a:lnTo>
                  <a:lnTo>
                    <a:pt x="81874" y="9586"/>
                  </a:lnTo>
                  <a:lnTo>
                    <a:pt x="80851" y="8878"/>
                  </a:lnTo>
                  <a:lnTo>
                    <a:pt x="79816" y="8183"/>
                  </a:lnTo>
                  <a:lnTo>
                    <a:pt x="78753" y="7527"/>
                  </a:lnTo>
                  <a:lnTo>
                    <a:pt x="77665" y="6885"/>
                  </a:lnTo>
                  <a:lnTo>
                    <a:pt x="76577" y="6269"/>
                  </a:lnTo>
                  <a:lnTo>
                    <a:pt x="75462" y="5692"/>
                  </a:lnTo>
                  <a:lnTo>
                    <a:pt x="74335" y="5128"/>
                  </a:lnTo>
                  <a:lnTo>
                    <a:pt x="73194" y="4590"/>
                  </a:lnTo>
                  <a:lnTo>
                    <a:pt x="72040" y="4092"/>
                  </a:lnTo>
                  <a:lnTo>
                    <a:pt x="70873" y="3607"/>
                  </a:lnTo>
                  <a:lnTo>
                    <a:pt x="69693" y="3161"/>
                  </a:lnTo>
                  <a:lnTo>
                    <a:pt x="68486" y="2728"/>
                  </a:lnTo>
                  <a:lnTo>
                    <a:pt x="67883" y="2532"/>
                  </a:lnTo>
                  <a:lnTo>
                    <a:pt x="67280" y="2335"/>
                  </a:lnTo>
                  <a:lnTo>
                    <a:pt x="66664" y="2151"/>
                  </a:lnTo>
                  <a:lnTo>
                    <a:pt x="66061" y="1981"/>
                  </a:lnTo>
                  <a:lnTo>
                    <a:pt x="65444" y="1797"/>
                  </a:lnTo>
                  <a:lnTo>
                    <a:pt x="64815" y="1640"/>
                  </a:lnTo>
                  <a:lnTo>
                    <a:pt x="64199" y="1483"/>
                  </a:lnTo>
                  <a:lnTo>
                    <a:pt x="63569" y="1338"/>
                  </a:lnTo>
                  <a:lnTo>
                    <a:pt x="62940" y="1194"/>
                  </a:lnTo>
                  <a:lnTo>
                    <a:pt x="62310" y="1063"/>
                  </a:lnTo>
                  <a:lnTo>
                    <a:pt x="61681" y="932"/>
                  </a:lnTo>
                  <a:lnTo>
                    <a:pt x="61039" y="814"/>
                  </a:lnTo>
                  <a:lnTo>
                    <a:pt x="60409" y="709"/>
                  </a:lnTo>
                  <a:lnTo>
                    <a:pt x="59767" y="604"/>
                  </a:lnTo>
                  <a:lnTo>
                    <a:pt x="59111" y="512"/>
                  </a:lnTo>
                  <a:lnTo>
                    <a:pt x="58469" y="420"/>
                  </a:lnTo>
                  <a:lnTo>
                    <a:pt x="57826" y="342"/>
                  </a:lnTo>
                  <a:lnTo>
                    <a:pt x="57170" y="276"/>
                  </a:lnTo>
                  <a:lnTo>
                    <a:pt x="56515" y="211"/>
                  </a:lnTo>
                  <a:lnTo>
                    <a:pt x="55859" y="158"/>
                  </a:lnTo>
                  <a:lnTo>
                    <a:pt x="55204" y="106"/>
                  </a:lnTo>
                  <a:lnTo>
                    <a:pt x="54535" y="66"/>
                  </a:lnTo>
                  <a:lnTo>
                    <a:pt x="53879" y="40"/>
                  </a:lnTo>
                  <a:lnTo>
                    <a:pt x="53210" y="14"/>
                  </a:lnTo>
                  <a:lnTo>
                    <a:pt x="52542" y="14"/>
                  </a:lnTo>
                  <a:lnTo>
                    <a:pt x="51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279600" y="2072550"/>
              <a:ext cx="3027025" cy="1949175"/>
            </a:xfrm>
            <a:custGeom>
              <a:avLst/>
              <a:gdLst/>
              <a:ahLst/>
              <a:cxnLst/>
              <a:rect l="l" t="t" r="r" b="b"/>
              <a:pathLst>
                <a:path w="121081" h="77967" extrusionOk="0">
                  <a:moveTo>
                    <a:pt x="49303" y="0"/>
                  </a:moveTo>
                  <a:lnTo>
                    <a:pt x="30356" y="2439"/>
                  </a:lnTo>
                  <a:lnTo>
                    <a:pt x="30081" y="2439"/>
                  </a:lnTo>
                  <a:lnTo>
                    <a:pt x="29805" y="2465"/>
                  </a:lnTo>
                  <a:lnTo>
                    <a:pt x="29530" y="2505"/>
                  </a:lnTo>
                  <a:lnTo>
                    <a:pt x="29268" y="2544"/>
                  </a:lnTo>
                  <a:lnTo>
                    <a:pt x="29005" y="2610"/>
                  </a:lnTo>
                  <a:lnTo>
                    <a:pt x="28743" y="2675"/>
                  </a:lnTo>
                  <a:lnTo>
                    <a:pt x="28494" y="2767"/>
                  </a:lnTo>
                  <a:lnTo>
                    <a:pt x="28245" y="2859"/>
                  </a:lnTo>
                  <a:lnTo>
                    <a:pt x="28009" y="2977"/>
                  </a:lnTo>
                  <a:lnTo>
                    <a:pt x="27773" y="3095"/>
                  </a:lnTo>
                  <a:lnTo>
                    <a:pt x="27550" y="3226"/>
                  </a:lnTo>
                  <a:lnTo>
                    <a:pt x="27327" y="3357"/>
                  </a:lnTo>
                  <a:lnTo>
                    <a:pt x="27117" y="3514"/>
                  </a:lnTo>
                  <a:lnTo>
                    <a:pt x="26907" y="3672"/>
                  </a:lnTo>
                  <a:lnTo>
                    <a:pt x="26711" y="3842"/>
                  </a:lnTo>
                  <a:lnTo>
                    <a:pt x="26527" y="4026"/>
                  </a:lnTo>
                  <a:lnTo>
                    <a:pt x="26344" y="4209"/>
                  </a:lnTo>
                  <a:lnTo>
                    <a:pt x="26173" y="4406"/>
                  </a:lnTo>
                  <a:lnTo>
                    <a:pt x="26016" y="4616"/>
                  </a:lnTo>
                  <a:lnTo>
                    <a:pt x="25858" y="4826"/>
                  </a:lnTo>
                  <a:lnTo>
                    <a:pt x="25727" y="5049"/>
                  </a:lnTo>
                  <a:lnTo>
                    <a:pt x="25596" y="5271"/>
                  </a:lnTo>
                  <a:lnTo>
                    <a:pt x="25478" y="5507"/>
                  </a:lnTo>
                  <a:lnTo>
                    <a:pt x="25360" y="5744"/>
                  </a:lnTo>
                  <a:lnTo>
                    <a:pt x="25268" y="5993"/>
                  </a:lnTo>
                  <a:lnTo>
                    <a:pt x="25190" y="6242"/>
                  </a:lnTo>
                  <a:lnTo>
                    <a:pt x="25111" y="6504"/>
                  </a:lnTo>
                  <a:lnTo>
                    <a:pt x="25045" y="6753"/>
                  </a:lnTo>
                  <a:lnTo>
                    <a:pt x="25006" y="7029"/>
                  </a:lnTo>
                  <a:lnTo>
                    <a:pt x="24967" y="7291"/>
                  </a:lnTo>
                  <a:lnTo>
                    <a:pt x="24941" y="7566"/>
                  </a:lnTo>
                  <a:lnTo>
                    <a:pt x="24941" y="7855"/>
                  </a:lnTo>
                  <a:lnTo>
                    <a:pt x="24941" y="16155"/>
                  </a:lnTo>
                  <a:lnTo>
                    <a:pt x="24927" y="16286"/>
                  </a:lnTo>
                  <a:lnTo>
                    <a:pt x="24914" y="16417"/>
                  </a:lnTo>
                  <a:lnTo>
                    <a:pt x="24875" y="16548"/>
                  </a:lnTo>
                  <a:lnTo>
                    <a:pt x="24836" y="16666"/>
                  </a:lnTo>
                  <a:lnTo>
                    <a:pt x="24783" y="16784"/>
                  </a:lnTo>
                  <a:lnTo>
                    <a:pt x="24718" y="16889"/>
                  </a:lnTo>
                  <a:lnTo>
                    <a:pt x="24639" y="16981"/>
                  </a:lnTo>
                  <a:lnTo>
                    <a:pt x="24560" y="17086"/>
                  </a:lnTo>
                  <a:lnTo>
                    <a:pt x="24469" y="17164"/>
                  </a:lnTo>
                  <a:lnTo>
                    <a:pt x="24364" y="17243"/>
                  </a:lnTo>
                  <a:lnTo>
                    <a:pt x="24259" y="17309"/>
                  </a:lnTo>
                  <a:lnTo>
                    <a:pt x="24141" y="17361"/>
                  </a:lnTo>
                  <a:lnTo>
                    <a:pt x="24023" y="17400"/>
                  </a:lnTo>
                  <a:lnTo>
                    <a:pt x="23892" y="17440"/>
                  </a:lnTo>
                  <a:lnTo>
                    <a:pt x="23774" y="17453"/>
                  </a:lnTo>
                  <a:lnTo>
                    <a:pt x="23629" y="17466"/>
                  </a:lnTo>
                  <a:lnTo>
                    <a:pt x="23341" y="17466"/>
                  </a:lnTo>
                  <a:lnTo>
                    <a:pt x="23065" y="17492"/>
                  </a:lnTo>
                  <a:lnTo>
                    <a:pt x="22777" y="17532"/>
                  </a:lnTo>
                  <a:lnTo>
                    <a:pt x="22502" y="17571"/>
                  </a:lnTo>
                  <a:lnTo>
                    <a:pt x="22239" y="17636"/>
                  </a:lnTo>
                  <a:lnTo>
                    <a:pt x="21964" y="17715"/>
                  </a:lnTo>
                  <a:lnTo>
                    <a:pt x="21715" y="17807"/>
                  </a:lnTo>
                  <a:lnTo>
                    <a:pt x="21453" y="17899"/>
                  </a:lnTo>
                  <a:lnTo>
                    <a:pt x="21204" y="18017"/>
                  </a:lnTo>
                  <a:lnTo>
                    <a:pt x="20968" y="18135"/>
                  </a:lnTo>
                  <a:lnTo>
                    <a:pt x="20731" y="18266"/>
                  </a:lnTo>
                  <a:lnTo>
                    <a:pt x="20509" y="18423"/>
                  </a:lnTo>
                  <a:lnTo>
                    <a:pt x="20286" y="18567"/>
                  </a:lnTo>
                  <a:lnTo>
                    <a:pt x="20076" y="18738"/>
                  </a:lnTo>
                  <a:lnTo>
                    <a:pt x="19866" y="18922"/>
                  </a:lnTo>
                  <a:lnTo>
                    <a:pt x="19682" y="19105"/>
                  </a:lnTo>
                  <a:lnTo>
                    <a:pt x="19486" y="19302"/>
                  </a:lnTo>
                  <a:lnTo>
                    <a:pt x="19315" y="19498"/>
                  </a:lnTo>
                  <a:lnTo>
                    <a:pt x="19145" y="19708"/>
                  </a:lnTo>
                  <a:lnTo>
                    <a:pt x="18988" y="19931"/>
                  </a:lnTo>
                  <a:lnTo>
                    <a:pt x="18843" y="20154"/>
                  </a:lnTo>
                  <a:lnTo>
                    <a:pt x="18712" y="20390"/>
                  </a:lnTo>
                  <a:lnTo>
                    <a:pt x="18594" y="20626"/>
                  </a:lnTo>
                  <a:lnTo>
                    <a:pt x="18476" y="20875"/>
                  </a:lnTo>
                  <a:lnTo>
                    <a:pt x="18371" y="21138"/>
                  </a:lnTo>
                  <a:lnTo>
                    <a:pt x="18293" y="21400"/>
                  </a:lnTo>
                  <a:lnTo>
                    <a:pt x="18214" y="21662"/>
                  </a:lnTo>
                  <a:lnTo>
                    <a:pt x="18148" y="21937"/>
                  </a:lnTo>
                  <a:lnTo>
                    <a:pt x="18096" y="22213"/>
                  </a:lnTo>
                  <a:lnTo>
                    <a:pt x="18070" y="22488"/>
                  </a:lnTo>
                  <a:lnTo>
                    <a:pt x="18043" y="22777"/>
                  </a:lnTo>
                  <a:lnTo>
                    <a:pt x="18030" y="23065"/>
                  </a:lnTo>
                  <a:lnTo>
                    <a:pt x="18030" y="28848"/>
                  </a:lnTo>
                  <a:lnTo>
                    <a:pt x="18030" y="29097"/>
                  </a:lnTo>
                  <a:lnTo>
                    <a:pt x="17991" y="29333"/>
                  </a:lnTo>
                  <a:lnTo>
                    <a:pt x="17925" y="29569"/>
                  </a:lnTo>
                  <a:lnTo>
                    <a:pt x="17847" y="29792"/>
                  </a:lnTo>
                  <a:lnTo>
                    <a:pt x="17742" y="30002"/>
                  </a:lnTo>
                  <a:lnTo>
                    <a:pt x="17624" y="30198"/>
                  </a:lnTo>
                  <a:lnTo>
                    <a:pt x="17480" y="30382"/>
                  </a:lnTo>
                  <a:lnTo>
                    <a:pt x="17322" y="30565"/>
                  </a:lnTo>
                  <a:lnTo>
                    <a:pt x="17152" y="30710"/>
                  </a:lnTo>
                  <a:lnTo>
                    <a:pt x="16968" y="30854"/>
                  </a:lnTo>
                  <a:lnTo>
                    <a:pt x="16772" y="30972"/>
                  </a:lnTo>
                  <a:lnTo>
                    <a:pt x="16562" y="31077"/>
                  </a:lnTo>
                  <a:lnTo>
                    <a:pt x="16339" y="31155"/>
                  </a:lnTo>
                  <a:lnTo>
                    <a:pt x="16103" y="31221"/>
                  </a:lnTo>
                  <a:lnTo>
                    <a:pt x="15867" y="31260"/>
                  </a:lnTo>
                  <a:lnTo>
                    <a:pt x="15618" y="31273"/>
                  </a:lnTo>
                  <a:lnTo>
                    <a:pt x="15421" y="31273"/>
                  </a:lnTo>
                  <a:lnTo>
                    <a:pt x="15237" y="31287"/>
                  </a:lnTo>
                  <a:lnTo>
                    <a:pt x="15054" y="31313"/>
                  </a:lnTo>
                  <a:lnTo>
                    <a:pt x="14870" y="31339"/>
                  </a:lnTo>
                  <a:lnTo>
                    <a:pt x="14700" y="31378"/>
                  </a:lnTo>
                  <a:lnTo>
                    <a:pt x="14516" y="31431"/>
                  </a:lnTo>
                  <a:lnTo>
                    <a:pt x="14346" y="31496"/>
                  </a:lnTo>
                  <a:lnTo>
                    <a:pt x="14188" y="31562"/>
                  </a:lnTo>
                  <a:lnTo>
                    <a:pt x="14018" y="31627"/>
                  </a:lnTo>
                  <a:lnTo>
                    <a:pt x="13861" y="31706"/>
                  </a:lnTo>
                  <a:lnTo>
                    <a:pt x="13716" y="31798"/>
                  </a:lnTo>
                  <a:lnTo>
                    <a:pt x="13559" y="31890"/>
                  </a:lnTo>
                  <a:lnTo>
                    <a:pt x="13415" y="31995"/>
                  </a:lnTo>
                  <a:lnTo>
                    <a:pt x="13284" y="32113"/>
                  </a:lnTo>
                  <a:lnTo>
                    <a:pt x="13153" y="32218"/>
                  </a:lnTo>
                  <a:lnTo>
                    <a:pt x="13021" y="32349"/>
                  </a:lnTo>
                  <a:lnTo>
                    <a:pt x="12903" y="32467"/>
                  </a:lnTo>
                  <a:lnTo>
                    <a:pt x="12785" y="32598"/>
                  </a:lnTo>
                  <a:lnTo>
                    <a:pt x="12680" y="32742"/>
                  </a:lnTo>
                  <a:lnTo>
                    <a:pt x="12576" y="32886"/>
                  </a:lnTo>
                  <a:lnTo>
                    <a:pt x="12471" y="33031"/>
                  </a:lnTo>
                  <a:lnTo>
                    <a:pt x="12392" y="33188"/>
                  </a:lnTo>
                  <a:lnTo>
                    <a:pt x="12313" y="33345"/>
                  </a:lnTo>
                  <a:lnTo>
                    <a:pt x="12235" y="33503"/>
                  </a:lnTo>
                  <a:lnTo>
                    <a:pt x="12169" y="33673"/>
                  </a:lnTo>
                  <a:lnTo>
                    <a:pt x="12117" y="33843"/>
                  </a:lnTo>
                  <a:lnTo>
                    <a:pt x="12064" y="34014"/>
                  </a:lnTo>
                  <a:lnTo>
                    <a:pt x="12025" y="34198"/>
                  </a:lnTo>
                  <a:lnTo>
                    <a:pt x="11986" y="34381"/>
                  </a:lnTo>
                  <a:lnTo>
                    <a:pt x="11959" y="34565"/>
                  </a:lnTo>
                  <a:lnTo>
                    <a:pt x="11946" y="34748"/>
                  </a:lnTo>
                  <a:lnTo>
                    <a:pt x="11946" y="34932"/>
                  </a:lnTo>
                  <a:lnTo>
                    <a:pt x="11946" y="39600"/>
                  </a:lnTo>
                  <a:lnTo>
                    <a:pt x="11291" y="39901"/>
                  </a:lnTo>
                  <a:lnTo>
                    <a:pt x="10648" y="40229"/>
                  </a:lnTo>
                  <a:lnTo>
                    <a:pt x="10019" y="40583"/>
                  </a:lnTo>
                  <a:lnTo>
                    <a:pt x="9415" y="40950"/>
                  </a:lnTo>
                  <a:lnTo>
                    <a:pt x="8812" y="41344"/>
                  </a:lnTo>
                  <a:lnTo>
                    <a:pt x="8235" y="41750"/>
                  </a:lnTo>
                  <a:lnTo>
                    <a:pt x="7658" y="42183"/>
                  </a:lnTo>
                  <a:lnTo>
                    <a:pt x="7108" y="42629"/>
                  </a:lnTo>
                  <a:lnTo>
                    <a:pt x="6570" y="43101"/>
                  </a:lnTo>
                  <a:lnTo>
                    <a:pt x="6059" y="43586"/>
                  </a:lnTo>
                  <a:lnTo>
                    <a:pt x="5560" y="44084"/>
                  </a:lnTo>
                  <a:lnTo>
                    <a:pt x="5075" y="44609"/>
                  </a:lnTo>
                  <a:lnTo>
                    <a:pt x="4603" y="45146"/>
                  </a:lnTo>
                  <a:lnTo>
                    <a:pt x="4157" y="45710"/>
                  </a:lnTo>
                  <a:lnTo>
                    <a:pt x="3738" y="46274"/>
                  </a:lnTo>
                  <a:lnTo>
                    <a:pt x="3331" y="46864"/>
                  </a:lnTo>
                  <a:lnTo>
                    <a:pt x="2951" y="47467"/>
                  </a:lnTo>
                  <a:lnTo>
                    <a:pt x="2584" y="48084"/>
                  </a:lnTo>
                  <a:lnTo>
                    <a:pt x="2243" y="48713"/>
                  </a:lnTo>
                  <a:lnTo>
                    <a:pt x="1915" y="49356"/>
                  </a:lnTo>
                  <a:lnTo>
                    <a:pt x="1627" y="50011"/>
                  </a:lnTo>
                  <a:lnTo>
                    <a:pt x="1351" y="50680"/>
                  </a:lnTo>
                  <a:lnTo>
                    <a:pt x="1102" y="51362"/>
                  </a:lnTo>
                  <a:lnTo>
                    <a:pt x="866" y="52057"/>
                  </a:lnTo>
                  <a:lnTo>
                    <a:pt x="670" y="52752"/>
                  </a:lnTo>
                  <a:lnTo>
                    <a:pt x="499" y="53473"/>
                  </a:lnTo>
                  <a:lnTo>
                    <a:pt x="342" y="54194"/>
                  </a:lnTo>
                  <a:lnTo>
                    <a:pt x="224" y="54928"/>
                  </a:lnTo>
                  <a:lnTo>
                    <a:pt x="119" y="55663"/>
                  </a:lnTo>
                  <a:lnTo>
                    <a:pt x="53" y="56410"/>
                  </a:lnTo>
                  <a:lnTo>
                    <a:pt x="14" y="57171"/>
                  </a:lnTo>
                  <a:lnTo>
                    <a:pt x="1" y="57931"/>
                  </a:lnTo>
                  <a:lnTo>
                    <a:pt x="1" y="58429"/>
                  </a:lnTo>
                  <a:lnTo>
                    <a:pt x="14" y="58914"/>
                  </a:lnTo>
                  <a:lnTo>
                    <a:pt x="53" y="59400"/>
                  </a:lnTo>
                  <a:lnTo>
                    <a:pt x="93" y="59872"/>
                  </a:lnTo>
                  <a:lnTo>
                    <a:pt x="145" y="60357"/>
                  </a:lnTo>
                  <a:lnTo>
                    <a:pt x="197" y="60829"/>
                  </a:lnTo>
                  <a:lnTo>
                    <a:pt x="276" y="61301"/>
                  </a:lnTo>
                  <a:lnTo>
                    <a:pt x="355" y="61773"/>
                  </a:lnTo>
                  <a:lnTo>
                    <a:pt x="460" y="62232"/>
                  </a:lnTo>
                  <a:lnTo>
                    <a:pt x="565" y="62691"/>
                  </a:lnTo>
                  <a:lnTo>
                    <a:pt x="683" y="63150"/>
                  </a:lnTo>
                  <a:lnTo>
                    <a:pt x="801" y="63596"/>
                  </a:lnTo>
                  <a:lnTo>
                    <a:pt x="945" y="64041"/>
                  </a:lnTo>
                  <a:lnTo>
                    <a:pt x="1089" y="64487"/>
                  </a:lnTo>
                  <a:lnTo>
                    <a:pt x="1246" y="64920"/>
                  </a:lnTo>
                  <a:lnTo>
                    <a:pt x="1417" y="65353"/>
                  </a:lnTo>
                  <a:lnTo>
                    <a:pt x="1587" y="65785"/>
                  </a:lnTo>
                  <a:lnTo>
                    <a:pt x="1771" y="66205"/>
                  </a:lnTo>
                  <a:lnTo>
                    <a:pt x="1968" y="66625"/>
                  </a:lnTo>
                  <a:lnTo>
                    <a:pt x="2177" y="67031"/>
                  </a:lnTo>
                  <a:lnTo>
                    <a:pt x="2387" y="67438"/>
                  </a:lnTo>
                  <a:lnTo>
                    <a:pt x="2610" y="67844"/>
                  </a:lnTo>
                  <a:lnTo>
                    <a:pt x="2846" y="68237"/>
                  </a:lnTo>
                  <a:lnTo>
                    <a:pt x="3082" y="68631"/>
                  </a:lnTo>
                  <a:lnTo>
                    <a:pt x="3331" y="69011"/>
                  </a:lnTo>
                  <a:lnTo>
                    <a:pt x="3594" y="69391"/>
                  </a:lnTo>
                  <a:lnTo>
                    <a:pt x="3856" y="69758"/>
                  </a:lnTo>
                  <a:lnTo>
                    <a:pt x="4131" y="70126"/>
                  </a:lnTo>
                  <a:lnTo>
                    <a:pt x="4420" y="70493"/>
                  </a:lnTo>
                  <a:lnTo>
                    <a:pt x="4708" y="70834"/>
                  </a:lnTo>
                  <a:lnTo>
                    <a:pt x="5010" y="71188"/>
                  </a:lnTo>
                  <a:lnTo>
                    <a:pt x="5311" y="71516"/>
                  </a:lnTo>
                  <a:lnTo>
                    <a:pt x="5626" y="71856"/>
                  </a:lnTo>
                  <a:lnTo>
                    <a:pt x="5941" y="72171"/>
                  </a:lnTo>
                  <a:lnTo>
                    <a:pt x="6269" y="72499"/>
                  </a:lnTo>
                  <a:lnTo>
                    <a:pt x="6609" y="72801"/>
                  </a:lnTo>
                  <a:lnTo>
                    <a:pt x="6950" y="73102"/>
                  </a:lnTo>
                  <a:lnTo>
                    <a:pt x="7291" y="73404"/>
                  </a:lnTo>
                  <a:lnTo>
                    <a:pt x="7645" y="73679"/>
                  </a:lnTo>
                  <a:lnTo>
                    <a:pt x="8012" y="73968"/>
                  </a:lnTo>
                  <a:lnTo>
                    <a:pt x="8380" y="74230"/>
                  </a:lnTo>
                  <a:lnTo>
                    <a:pt x="8760" y="74492"/>
                  </a:lnTo>
                  <a:lnTo>
                    <a:pt x="9140" y="74741"/>
                  </a:lnTo>
                  <a:lnTo>
                    <a:pt x="9520" y="74990"/>
                  </a:lnTo>
                  <a:lnTo>
                    <a:pt x="9914" y="75226"/>
                  </a:lnTo>
                  <a:lnTo>
                    <a:pt x="10320" y="75449"/>
                  </a:lnTo>
                  <a:lnTo>
                    <a:pt x="10714" y="75672"/>
                  </a:lnTo>
                  <a:lnTo>
                    <a:pt x="11133" y="75882"/>
                  </a:lnTo>
                  <a:lnTo>
                    <a:pt x="11540" y="76079"/>
                  </a:lnTo>
                  <a:lnTo>
                    <a:pt x="11959" y="76275"/>
                  </a:lnTo>
                  <a:lnTo>
                    <a:pt x="12392" y="76459"/>
                  </a:lnTo>
                  <a:lnTo>
                    <a:pt x="12825" y="76629"/>
                  </a:lnTo>
                  <a:lnTo>
                    <a:pt x="13257" y="76787"/>
                  </a:lnTo>
                  <a:lnTo>
                    <a:pt x="13690" y="76944"/>
                  </a:lnTo>
                  <a:lnTo>
                    <a:pt x="14136" y="77088"/>
                  </a:lnTo>
                  <a:lnTo>
                    <a:pt x="14582" y="77219"/>
                  </a:lnTo>
                  <a:lnTo>
                    <a:pt x="15041" y="77337"/>
                  </a:lnTo>
                  <a:lnTo>
                    <a:pt x="15500" y="77442"/>
                  </a:lnTo>
                  <a:lnTo>
                    <a:pt x="15959" y="77547"/>
                  </a:lnTo>
                  <a:lnTo>
                    <a:pt x="16431" y="77639"/>
                  </a:lnTo>
                  <a:lnTo>
                    <a:pt x="16890" y="77718"/>
                  </a:lnTo>
                  <a:lnTo>
                    <a:pt x="17362" y="77783"/>
                  </a:lnTo>
                  <a:lnTo>
                    <a:pt x="17847" y="77849"/>
                  </a:lnTo>
                  <a:lnTo>
                    <a:pt x="18319" y="77888"/>
                  </a:lnTo>
                  <a:lnTo>
                    <a:pt x="18319" y="77967"/>
                  </a:lnTo>
                  <a:lnTo>
                    <a:pt x="100350" y="77967"/>
                  </a:lnTo>
                  <a:lnTo>
                    <a:pt x="100350" y="77954"/>
                  </a:lnTo>
                  <a:lnTo>
                    <a:pt x="100704" y="77967"/>
                  </a:lnTo>
                  <a:lnTo>
                    <a:pt x="101569" y="77967"/>
                  </a:lnTo>
                  <a:lnTo>
                    <a:pt x="102081" y="77941"/>
                  </a:lnTo>
                  <a:lnTo>
                    <a:pt x="102592" y="77914"/>
                  </a:lnTo>
                  <a:lnTo>
                    <a:pt x="103104" y="77862"/>
                  </a:lnTo>
                  <a:lnTo>
                    <a:pt x="103602" y="77810"/>
                  </a:lnTo>
                  <a:lnTo>
                    <a:pt x="104100" y="77731"/>
                  </a:lnTo>
                  <a:lnTo>
                    <a:pt x="104598" y="77652"/>
                  </a:lnTo>
                  <a:lnTo>
                    <a:pt x="105084" y="77560"/>
                  </a:lnTo>
                  <a:lnTo>
                    <a:pt x="105582" y="77455"/>
                  </a:lnTo>
                  <a:lnTo>
                    <a:pt x="106054" y="77337"/>
                  </a:lnTo>
                  <a:lnTo>
                    <a:pt x="106539" y="77206"/>
                  </a:lnTo>
                  <a:lnTo>
                    <a:pt x="107011" y="77062"/>
                  </a:lnTo>
                  <a:lnTo>
                    <a:pt x="107483" y="76918"/>
                  </a:lnTo>
                  <a:lnTo>
                    <a:pt x="107942" y="76747"/>
                  </a:lnTo>
                  <a:lnTo>
                    <a:pt x="108401" y="76577"/>
                  </a:lnTo>
                  <a:lnTo>
                    <a:pt x="108847" y="76393"/>
                  </a:lnTo>
                  <a:lnTo>
                    <a:pt x="109293" y="76197"/>
                  </a:lnTo>
                  <a:lnTo>
                    <a:pt x="109738" y="75987"/>
                  </a:lnTo>
                  <a:lnTo>
                    <a:pt x="110171" y="75777"/>
                  </a:lnTo>
                  <a:lnTo>
                    <a:pt x="110604" y="75554"/>
                  </a:lnTo>
                  <a:lnTo>
                    <a:pt x="111023" y="75318"/>
                  </a:lnTo>
                  <a:lnTo>
                    <a:pt x="111443" y="75069"/>
                  </a:lnTo>
                  <a:lnTo>
                    <a:pt x="111850" y="74807"/>
                  </a:lnTo>
                  <a:lnTo>
                    <a:pt x="112256" y="74545"/>
                  </a:lnTo>
                  <a:lnTo>
                    <a:pt x="112649" y="74269"/>
                  </a:lnTo>
                  <a:lnTo>
                    <a:pt x="113043" y="73994"/>
                  </a:lnTo>
                  <a:lnTo>
                    <a:pt x="113423" y="73692"/>
                  </a:lnTo>
                  <a:lnTo>
                    <a:pt x="113790" y="73391"/>
                  </a:lnTo>
                  <a:lnTo>
                    <a:pt x="114157" y="73089"/>
                  </a:lnTo>
                  <a:lnTo>
                    <a:pt x="114524" y="72761"/>
                  </a:lnTo>
                  <a:lnTo>
                    <a:pt x="114878" y="72433"/>
                  </a:lnTo>
                  <a:lnTo>
                    <a:pt x="115219" y="72106"/>
                  </a:lnTo>
                  <a:lnTo>
                    <a:pt x="115547" y="71752"/>
                  </a:lnTo>
                  <a:lnTo>
                    <a:pt x="115875" y="71411"/>
                  </a:lnTo>
                  <a:lnTo>
                    <a:pt x="116203" y="71043"/>
                  </a:lnTo>
                  <a:lnTo>
                    <a:pt x="116504" y="70676"/>
                  </a:lnTo>
                  <a:lnTo>
                    <a:pt x="116806" y="70309"/>
                  </a:lnTo>
                  <a:lnTo>
                    <a:pt x="117108" y="69916"/>
                  </a:lnTo>
                  <a:lnTo>
                    <a:pt x="117383" y="69536"/>
                  </a:lnTo>
                  <a:lnTo>
                    <a:pt x="117658" y="69142"/>
                  </a:lnTo>
                  <a:lnTo>
                    <a:pt x="117934" y="68736"/>
                  </a:lnTo>
                  <a:lnTo>
                    <a:pt x="118183" y="68329"/>
                  </a:lnTo>
                  <a:lnTo>
                    <a:pt x="118432" y="67910"/>
                  </a:lnTo>
                  <a:lnTo>
                    <a:pt x="118668" y="67490"/>
                  </a:lnTo>
                  <a:lnTo>
                    <a:pt x="118891" y="67057"/>
                  </a:lnTo>
                  <a:lnTo>
                    <a:pt x="119114" y="66625"/>
                  </a:lnTo>
                  <a:lnTo>
                    <a:pt x="119310" y="66179"/>
                  </a:lnTo>
                  <a:lnTo>
                    <a:pt x="119507" y="65733"/>
                  </a:lnTo>
                  <a:lnTo>
                    <a:pt x="119691" y="65274"/>
                  </a:lnTo>
                  <a:lnTo>
                    <a:pt x="119874" y="64828"/>
                  </a:lnTo>
                  <a:lnTo>
                    <a:pt x="120032" y="64356"/>
                  </a:lnTo>
                  <a:lnTo>
                    <a:pt x="120189" y="63897"/>
                  </a:lnTo>
                  <a:lnTo>
                    <a:pt x="120320" y="63425"/>
                  </a:lnTo>
                  <a:lnTo>
                    <a:pt x="120451" y="62940"/>
                  </a:lnTo>
                  <a:lnTo>
                    <a:pt x="120569" y="62455"/>
                  </a:lnTo>
                  <a:lnTo>
                    <a:pt x="120674" y="61970"/>
                  </a:lnTo>
                  <a:lnTo>
                    <a:pt x="120766" y="61485"/>
                  </a:lnTo>
                  <a:lnTo>
                    <a:pt x="120858" y="60986"/>
                  </a:lnTo>
                  <a:lnTo>
                    <a:pt x="120923" y="60488"/>
                  </a:lnTo>
                  <a:lnTo>
                    <a:pt x="120976" y="59977"/>
                  </a:lnTo>
                  <a:lnTo>
                    <a:pt x="121028" y="59478"/>
                  </a:lnTo>
                  <a:lnTo>
                    <a:pt x="121054" y="58967"/>
                  </a:lnTo>
                  <a:lnTo>
                    <a:pt x="121081" y="58456"/>
                  </a:lnTo>
                  <a:lnTo>
                    <a:pt x="121081" y="57931"/>
                  </a:lnTo>
                  <a:lnTo>
                    <a:pt x="121068" y="57157"/>
                  </a:lnTo>
                  <a:lnTo>
                    <a:pt x="121028" y="56371"/>
                  </a:lnTo>
                  <a:lnTo>
                    <a:pt x="120950" y="55610"/>
                  </a:lnTo>
                  <a:lnTo>
                    <a:pt x="120845" y="54850"/>
                  </a:lnTo>
                  <a:lnTo>
                    <a:pt x="120713" y="54102"/>
                  </a:lnTo>
                  <a:lnTo>
                    <a:pt x="120556" y="53355"/>
                  </a:lnTo>
                  <a:lnTo>
                    <a:pt x="120373" y="52634"/>
                  </a:lnTo>
                  <a:lnTo>
                    <a:pt x="120163" y="51912"/>
                  </a:lnTo>
                  <a:lnTo>
                    <a:pt x="119927" y="51204"/>
                  </a:lnTo>
                  <a:lnTo>
                    <a:pt x="119665" y="50509"/>
                  </a:lnTo>
                  <a:lnTo>
                    <a:pt x="119376" y="49828"/>
                  </a:lnTo>
                  <a:lnTo>
                    <a:pt x="119061" y="49159"/>
                  </a:lnTo>
                  <a:lnTo>
                    <a:pt x="118734" y="48503"/>
                  </a:lnTo>
                  <a:lnTo>
                    <a:pt x="118366" y="47861"/>
                  </a:lnTo>
                  <a:lnTo>
                    <a:pt x="117986" y="47231"/>
                  </a:lnTo>
                  <a:lnTo>
                    <a:pt x="117580" y="46628"/>
                  </a:lnTo>
                  <a:lnTo>
                    <a:pt x="117160" y="46025"/>
                  </a:lnTo>
                  <a:lnTo>
                    <a:pt x="116714" y="45448"/>
                  </a:lnTo>
                  <a:lnTo>
                    <a:pt x="116255" y="44884"/>
                  </a:lnTo>
                  <a:lnTo>
                    <a:pt x="115770" y="44347"/>
                  </a:lnTo>
                  <a:lnTo>
                    <a:pt x="115259" y="43822"/>
                  </a:lnTo>
                  <a:lnTo>
                    <a:pt x="114734" y="43311"/>
                  </a:lnTo>
                  <a:lnTo>
                    <a:pt x="114197" y="42826"/>
                  </a:lnTo>
                  <a:lnTo>
                    <a:pt x="113633" y="42353"/>
                  </a:lnTo>
                  <a:lnTo>
                    <a:pt x="113056" y="41908"/>
                  </a:lnTo>
                  <a:lnTo>
                    <a:pt x="112466" y="41475"/>
                  </a:lnTo>
                  <a:lnTo>
                    <a:pt x="111863" y="41068"/>
                  </a:lnTo>
                  <a:lnTo>
                    <a:pt x="111233" y="40688"/>
                  </a:lnTo>
                  <a:lnTo>
                    <a:pt x="110591" y="40321"/>
                  </a:lnTo>
                  <a:lnTo>
                    <a:pt x="109935" y="39980"/>
                  </a:lnTo>
                  <a:lnTo>
                    <a:pt x="109266" y="39665"/>
                  </a:lnTo>
                  <a:lnTo>
                    <a:pt x="108598" y="39377"/>
                  </a:lnTo>
                  <a:lnTo>
                    <a:pt x="108598" y="34932"/>
                  </a:lnTo>
                  <a:lnTo>
                    <a:pt x="108585" y="34748"/>
                  </a:lnTo>
                  <a:lnTo>
                    <a:pt x="108571" y="34565"/>
                  </a:lnTo>
                  <a:lnTo>
                    <a:pt x="108545" y="34381"/>
                  </a:lnTo>
                  <a:lnTo>
                    <a:pt x="108519" y="34198"/>
                  </a:lnTo>
                  <a:lnTo>
                    <a:pt x="108480" y="34014"/>
                  </a:lnTo>
                  <a:lnTo>
                    <a:pt x="108427" y="33843"/>
                  </a:lnTo>
                  <a:lnTo>
                    <a:pt x="108375" y="33673"/>
                  </a:lnTo>
                  <a:lnTo>
                    <a:pt x="108309" y="33503"/>
                  </a:lnTo>
                  <a:lnTo>
                    <a:pt x="108230" y="33345"/>
                  </a:lnTo>
                  <a:lnTo>
                    <a:pt x="108152" y="33188"/>
                  </a:lnTo>
                  <a:lnTo>
                    <a:pt x="108060" y="33031"/>
                  </a:lnTo>
                  <a:lnTo>
                    <a:pt x="107968" y="32886"/>
                  </a:lnTo>
                  <a:lnTo>
                    <a:pt x="107863" y="32742"/>
                  </a:lnTo>
                  <a:lnTo>
                    <a:pt x="107758" y="32598"/>
                  </a:lnTo>
                  <a:lnTo>
                    <a:pt x="107640" y="32467"/>
                  </a:lnTo>
                  <a:lnTo>
                    <a:pt x="107522" y="32349"/>
                  </a:lnTo>
                  <a:lnTo>
                    <a:pt x="107391" y="32218"/>
                  </a:lnTo>
                  <a:lnTo>
                    <a:pt x="107260" y="32113"/>
                  </a:lnTo>
                  <a:lnTo>
                    <a:pt x="107116" y="31995"/>
                  </a:lnTo>
                  <a:lnTo>
                    <a:pt x="106972" y="31890"/>
                  </a:lnTo>
                  <a:lnTo>
                    <a:pt x="106827" y="31798"/>
                  </a:lnTo>
                  <a:lnTo>
                    <a:pt x="106670" y="31706"/>
                  </a:lnTo>
                  <a:lnTo>
                    <a:pt x="106513" y="31627"/>
                  </a:lnTo>
                  <a:lnTo>
                    <a:pt x="106355" y="31562"/>
                  </a:lnTo>
                  <a:lnTo>
                    <a:pt x="106185" y="31496"/>
                  </a:lnTo>
                  <a:lnTo>
                    <a:pt x="106015" y="31431"/>
                  </a:lnTo>
                  <a:lnTo>
                    <a:pt x="105844" y="31378"/>
                  </a:lnTo>
                  <a:lnTo>
                    <a:pt x="105660" y="31339"/>
                  </a:lnTo>
                  <a:lnTo>
                    <a:pt x="105477" y="31313"/>
                  </a:lnTo>
                  <a:lnTo>
                    <a:pt x="105293" y="31287"/>
                  </a:lnTo>
                  <a:lnTo>
                    <a:pt x="105110" y="31273"/>
                  </a:lnTo>
                  <a:lnTo>
                    <a:pt x="104926" y="31273"/>
                  </a:lnTo>
                  <a:lnTo>
                    <a:pt x="104677" y="31260"/>
                  </a:lnTo>
                  <a:lnTo>
                    <a:pt x="104441" y="31221"/>
                  </a:lnTo>
                  <a:lnTo>
                    <a:pt x="104205" y="31155"/>
                  </a:lnTo>
                  <a:lnTo>
                    <a:pt x="103982" y="31077"/>
                  </a:lnTo>
                  <a:lnTo>
                    <a:pt x="103772" y="30972"/>
                  </a:lnTo>
                  <a:lnTo>
                    <a:pt x="103576" y="30854"/>
                  </a:lnTo>
                  <a:lnTo>
                    <a:pt x="103379" y="30710"/>
                  </a:lnTo>
                  <a:lnTo>
                    <a:pt x="103208" y="30565"/>
                  </a:lnTo>
                  <a:lnTo>
                    <a:pt x="103051" y="30382"/>
                  </a:lnTo>
                  <a:lnTo>
                    <a:pt x="102920" y="30198"/>
                  </a:lnTo>
                  <a:lnTo>
                    <a:pt x="102789" y="30002"/>
                  </a:lnTo>
                  <a:lnTo>
                    <a:pt x="102697" y="29792"/>
                  </a:lnTo>
                  <a:lnTo>
                    <a:pt x="102605" y="29569"/>
                  </a:lnTo>
                  <a:lnTo>
                    <a:pt x="102553" y="29333"/>
                  </a:lnTo>
                  <a:lnTo>
                    <a:pt x="102513" y="29097"/>
                  </a:lnTo>
                  <a:lnTo>
                    <a:pt x="102500" y="28848"/>
                  </a:lnTo>
                  <a:lnTo>
                    <a:pt x="102500" y="23065"/>
                  </a:lnTo>
                  <a:lnTo>
                    <a:pt x="102500" y="22777"/>
                  </a:lnTo>
                  <a:lnTo>
                    <a:pt x="102474" y="22488"/>
                  </a:lnTo>
                  <a:lnTo>
                    <a:pt x="102435" y="22213"/>
                  </a:lnTo>
                  <a:lnTo>
                    <a:pt x="102382" y="21937"/>
                  </a:lnTo>
                  <a:lnTo>
                    <a:pt x="102330" y="21662"/>
                  </a:lnTo>
                  <a:lnTo>
                    <a:pt x="102251" y="21400"/>
                  </a:lnTo>
                  <a:lnTo>
                    <a:pt x="102159" y="21138"/>
                  </a:lnTo>
                  <a:lnTo>
                    <a:pt x="102068" y="20875"/>
                  </a:lnTo>
                  <a:lnTo>
                    <a:pt x="101950" y="20626"/>
                  </a:lnTo>
                  <a:lnTo>
                    <a:pt x="101832" y="20390"/>
                  </a:lnTo>
                  <a:lnTo>
                    <a:pt x="101687" y="20154"/>
                  </a:lnTo>
                  <a:lnTo>
                    <a:pt x="101543" y="19931"/>
                  </a:lnTo>
                  <a:lnTo>
                    <a:pt x="101386" y="19708"/>
                  </a:lnTo>
                  <a:lnTo>
                    <a:pt x="101228" y="19498"/>
                  </a:lnTo>
                  <a:lnTo>
                    <a:pt x="101045" y="19302"/>
                  </a:lnTo>
                  <a:lnTo>
                    <a:pt x="100861" y="19105"/>
                  </a:lnTo>
                  <a:lnTo>
                    <a:pt x="100665" y="18922"/>
                  </a:lnTo>
                  <a:lnTo>
                    <a:pt x="100468" y="18738"/>
                  </a:lnTo>
                  <a:lnTo>
                    <a:pt x="100258" y="18567"/>
                  </a:lnTo>
                  <a:lnTo>
                    <a:pt x="100035" y="18423"/>
                  </a:lnTo>
                  <a:lnTo>
                    <a:pt x="99812" y="18266"/>
                  </a:lnTo>
                  <a:lnTo>
                    <a:pt x="99576" y="18135"/>
                  </a:lnTo>
                  <a:lnTo>
                    <a:pt x="99327" y="18017"/>
                  </a:lnTo>
                  <a:lnTo>
                    <a:pt x="99078" y="17899"/>
                  </a:lnTo>
                  <a:lnTo>
                    <a:pt x="98829" y="17807"/>
                  </a:lnTo>
                  <a:lnTo>
                    <a:pt x="98567" y="17715"/>
                  </a:lnTo>
                  <a:lnTo>
                    <a:pt x="98304" y="17636"/>
                  </a:lnTo>
                  <a:lnTo>
                    <a:pt x="98029" y="17571"/>
                  </a:lnTo>
                  <a:lnTo>
                    <a:pt x="97754" y="17532"/>
                  </a:lnTo>
                  <a:lnTo>
                    <a:pt x="97478" y="17492"/>
                  </a:lnTo>
                  <a:lnTo>
                    <a:pt x="97190" y="17466"/>
                  </a:lnTo>
                  <a:lnTo>
                    <a:pt x="96901" y="17466"/>
                  </a:lnTo>
                  <a:lnTo>
                    <a:pt x="96770" y="17453"/>
                  </a:lnTo>
                  <a:lnTo>
                    <a:pt x="96639" y="17440"/>
                  </a:lnTo>
                  <a:lnTo>
                    <a:pt x="96521" y="17400"/>
                  </a:lnTo>
                  <a:lnTo>
                    <a:pt x="96390" y="17361"/>
                  </a:lnTo>
                  <a:lnTo>
                    <a:pt x="96285" y="17309"/>
                  </a:lnTo>
                  <a:lnTo>
                    <a:pt x="96180" y="17243"/>
                  </a:lnTo>
                  <a:lnTo>
                    <a:pt x="96075" y="17164"/>
                  </a:lnTo>
                  <a:lnTo>
                    <a:pt x="95984" y="17086"/>
                  </a:lnTo>
                  <a:lnTo>
                    <a:pt x="95892" y="16981"/>
                  </a:lnTo>
                  <a:lnTo>
                    <a:pt x="95826" y="16889"/>
                  </a:lnTo>
                  <a:lnTo>
                    <a:pt x="95761" y="16784"/>
                  </a:lnTo>
                  <a:lnTo>
                    <a:pt x="95695" y="16666"/>
                  </a:lnTo>
                  <a:lnTo>
                    <a:pt x="95656" y="16548"/>
                  </a:lnTo>
                  <a:lnTo>
                    <a:pt x="95629" y="16417"/>
                  </a:lnTo>
                  <a:lnTo>
                    <a:pt x="95603" y="16286"/>
                  </a:lnTo>
                  <a:lnTo>
                    <a:pt x="95603" y="16155"/>
                  </a:lnTo>
                  <a:lnTo>
                    <a:pt x="95603" y="7855"/>
                  </a:lnTo>
                  <a:lnTo>
                    <a:pt x="95590" y="7566"/>
                  </a:lnTo>
                  <a:lnTo>
                    <a:pt x="95564" y="7291"/>
                  </a:lnTo>
                  <a:lnTo>
                    <a:pt x="95538" y="7029"/>
                  </a:lnTo>
                  <a:lnTo>
                    <a:pt x="95485" y="6753"/>
                  </a:lnTo>
                  <a:lnTo>
                    <a:pt x="95433" y="6504"/>
                  </a:lnTo>
                  <a:lnTo>
                    <a:pt x="95354" y="6242"/>
                  </a:lnTo>
                  <a:lnTo>
                    <a:pt x="95275" y="5993"/>
                  </a:lnTo>
                  <a:lnTo>
                    <a:pt x="95171" y="5744"/>
                  </a:lnTo>
                  <a:lnTo>
                    <a:pt x="95066" y="5507"/>
                  </a:lnTo>
                  <a:lnTo>
                    <a:pt x="94948" y="5271"/>
                  </a:lnTo>
                  <a:lnTo>
                    <a:pt x="94817" y="5049"/>
                  </a:lnTo>
                  <a:lnTo>
                    <a:pt x="94672" y="4826"/>
                  </a:lnTo>
                  <a:lnTo>
                    <a:pt x="94528" y="4616"/>
                  </a:lnTo>
                  <a:lnTo>
                    <a:pt x="94358" y="4406"/>
                  </a:lnTo>
                  <a:lnTo>
                    <a:pt x="94187" y="4209"/>
                  </a:lnTo>
                  <a:lnTo>
                    <a:pt x="94017" y="4026"/>
                  </a:lnTo>
                  <a:lnTo>
                    <a:pt x="93820" y="3842"/>
                  </a:lnTo>
                  <a:lnTo>
                    <a:pt x="93623" y="3672"/>
                  </a:lnTo>
                  <a:lnTo>
                    <a:pt x="93427" y="3514"/>
                  </a:lnTo>
                  <a:lnTo>
                    <a:pt x="93217" y="3357"/>
                  </a:lnTo>
                  <a:lnTo>
                    <a:pt x="92994" y="3226"/>
                  </a:lnTo>
                  <a:lnTo>
                    <a:pt x="92771" y="3095"/>
                  </a:lnTo>
                  <a:lnTo>
                    <a:pt x="92535" y="2977"/>
                  </a:lnTo>
                  <a:lnTo>
                    <a:pt x="92286" y="2859"/>
                  </a:lnTo>
                  <a:lnTo>
                    <a:pt x="92050" y="2767"/>
                  </a:lnTo>
                  <a:lnTo>
                    <a:pt x="91788" y="2675"/>
                  </a:lnTo>
                  <a:lnTo>
                    <a:pt x="91538" y="2610"/>
                  </a:lnTo>
                  <a:lnTo>
                    <a:pt x="91276" y="2544"/>
                  </a:lnTo>
                  <a:lnTo>
                    <a:pt x="91014" y="2505"/>
                  </a:lnTo>
                  <a:lnTo>
                    <a:pt x="90739" y="2465"/>
                  </a:lnTo>
                  <a:lnTo>
                    <a:pt x="90463" y="2439"/>
                  </a:lnTo>
                  <a:lnTo>
                    <a:pt x="90188" y="2439"/>
                  </a:lnTo>
                  <a:lnTo>
                    <a:pt x="71227" y="0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959000" y="2965825"/>
              <a:ext cx="3641025" cy="2463525"/>
            </a:xfrm>
            <a:custGeom>
              <a:avLst/>
              <a:gdLst/>
              <a:ahLst/>
              <a:cxnLst/>
              <a:rect l="l" t="t" r="r" b="b"/>
              <a:pathLst>
                <a:path w="145641" h="98541" extrusionOk="0">
                  <a:moveTo>
                    <a:pt x="53604" y="1"/>
                  </a:moveTo>
                  <a:lnTo>
                    <a:pt x="53604" y="24849"/>
                  </a:lnTo>
                  <a:lnTo>
                    <a:pt x="52162" y="25177"/>
                  </a:lnTo>
                  <a:lnTo>
                    <a:pt x="50733" y="25544"/>
                  </a:lnTo>
                  <a:lnTo>
                    <a:pt x="49317" y="25924"/>
                  </a:lnTo>
                  <a:lnTo>
                    <a:pt x="47914" y="26330"/>
                  </a:lnTo>
                  <a:lnTo>
                    <a:pt x="46524" y="26750"/>
                  </a:lnTo>
                  <a:lnTo>
                    <a:pt x="45147" y="27209"/>
                  </a:lnTo>
                  <a:lnTo>
                    <a:pt x="43783" y="27681"/>
                  </a:lnTo>
                  <a:lnTo>
                    <a:pt x="42433" y="28166"/>
                  </a:lnTo>
                  <a:lnTo>
                    <a:pt x="41095" y="28691"/>
                  </a:lnTo>
                  <a:lnTo>
                    <a:pt x="39771" y="29215"/>
                  </a:lnTo>
                  <a:lnTo>
                    <a:pt x="38473" y="29779"/>
                  </a:lnTo>
                  <a:lnTo>
                    <a:pt x="37188" y="30356"/>
                  </a:lnTo>
                  <a:lnTo>
                    <a:pt x="35916" y="30959"/>
                  </a:lnTo>
                  <a:lnTo>
                    <a:pt x="34657" y="31575"/>
                  </a:lnTo>
                  <a:lnTo>
                    <a:pt x="33411" y="32218"/>
                  </a:lnTo>
                  <a:lnTo>
                    <a:pt x="32192" y="32874"/>
                  </a:lnTo>
                  <a:lnTo>
                    <a:pt x="30985" y="33555"/>
                  </a:lnTo>
                  <a:lnTo>
                    <a:pt x="29805" y="34250"/>
                  </a:lnTo>
                  <a:lnTo>
                    <a:pt x="28625" y="34958"/>
                  </a:lnTo>
                  <a:lnTo>
                    <a:pt x="27484" y="35706"/>
                  </a:lnTo>
                  <a:lnTo>
                    <a:pt x="26344" y="36453"/>
                  </a:lnTo>
                  <a:lnTo>
                    <a:pt x="25229" y="37227"/>
                  </a:lnTo>
                  <a:lnTo>
                    <a:pt x="24141" y="38014"/>
                  </a:lnTo>
                  <a:lnTo>
                    <a:pt x="23066" y="38814"/>
                  </a:lnTo>
                  <a:lnTo>
                    <a:pt x="22017" y="39640"/>
                  </a:lnTo>
                  <a:lnTo>
                    <a:pt x="20981" y="40479"/>
                  </a:lnTo>
                  <a:lnTo>
                    <a:pt x="19958" y="41344"/>
                  </a:lnTo>
                  <a:lnTo>
                    <a:pt x="18975" y="42210"/>
                  </a:lnTo>
                  <a:lnTo>
                    <a:pt x="18004" y="43101"/>
                  </a:lnTo>
                  <a:lnTo>
                    <a:pt x="17047" y="44006"/>
                  </a:lnTo>
                  <a:lnTo>
                    <a:pt x="16116" y="44924"/>
                  </a:lnTo>
                  <a:lnTo>
                    <a:pt x="15211" y="45868"/>
                  </a:lnTo>
                  <a:lnTo>
                    <a:pt x="14333" y="46812"/>
                  </a:lnTo>
                  <a:lnTo>
                    <a:pt x="13467" y="47782"/>
                  </a:lnTo>
                  <a:lnTo>
                    <a:pt x="12641" y="48766"/>
                  </a:lnTo>
                  <a:lnTo>
                    <a:pt x="11828" y="49762"/>
                  </a:lnTo>
                  <a:lnTo>
                    <a:pt x="11028" y="50772"/>
                  </a:lnTo>
                  <a:lnTo>
                    <a:pt x="10268" y="51795"/>
                  </a:lnTo>
                  <a:lnTo>
                    <a:pt x="9534" y="52831"/>
                  </a:lnTo>
                  <a:lnTo>
                    <a:pt x="8812" y="53880"/>
                  </a:lnTo>
                  <a:lnTo>
                    <a:pt x="8117" y="54942"/>
                  </a:lnTo>
                  <a:lnTo>
                    <a:pt x="7462" y="56017"/>
                  </a:lnTo>
                  <a:lnTo>
                    <a:pt x="6819" y="57105"/>
                  </a:lnTo>
                  <a:lnTo>
                    <a:pt x="6203" y="58207"/>
                  </a:lnTo>
                  <a:lnTo>
                    <a:pt x="5626" y="59308"/>
                  </a:lnTo>
                  <a:lnTo>
                    <a:pt x="5062" y="60436"/>
                  </a:lnTo>
                  <a:lnTo>
                    <a:pt x="4538" y="61564"/>
                  </a:lnTo>
                  <a:lnTo>
                    <a:pt x="4026" y="62718"/>
                  </a:lnTo>
                  <a:lnTo>
                    <a:pt x="3554" y="63871"/>
                  </a:lnTo>
                  <a:lnTo>
                    <a:pt x="3109" y="65038"/>
                  </a:lnTo>
                  <a:lnTo>
                    <a:pt x="2689" y="66219"/>
                  </a:lnTo>
                  <a:lnTo>
                    <a:pt x="2296" y="67399"/>
                  </a:lnTo>
                  <a:lnTo>
                    <a:pt x="1942" y="68592"/>
                  </a:lnTo>
                  <a:lnTo>
                    <a:pt x="1601" y="69798"/>
                  </a:lnTo>
                  <a:lnTo>
                    <a:pt x="1299" y="71018"/>
                  </a:lnTo>
                  <a:lnTo>
                    <a:pt x="1168" y="71621"/>
                  </a:lnTo>
                  <a:lnTo>
                    <a:pt x="1037" y="72237"/>
                  </a:lnTo>
                  <a:lnTo>
                    <a:pt x="906" y="72853"/>
                  </a:lnTo>
                  <a:lnTo>
                    <a:pt x="801" y="73470"/>
                  </a:lnTo>
                  <a:lnTo>
                    <a:pt x="683" y="74086"/>
                  </a:lnTo>
                  <a:lnTo>
                    <a:pt x="591" y="74702"/>
                  </a:lnTo>
                  <a:lnTo>
                    <a:pt x="486" y="75332"/>
                  </a:lnTo>
                  <a:lnTo>
                    <a:pt x="407" y="75961"/>
                  </a:lnTo>
                  <a:lnTo>
                    <a:pt x="329" y="76577"/>
                  </a:lnTo>
                  <a:lnTo>
                    <a:pt x="263" y="77207"/>
                  </a:lnTo>
                  <a:lnTo>
                    <a:pt x="198" y="77836"/>
                  </a:lnTo>
                  <a:lnTo>
                    <a:pt x="145" y="78479"/>
                  </a:lnTo>
                  <a:lnTo>
                    <a:pt x="106" y="79108"/>
                  </a:lnTo>
                  <a:lnTo>
                    <a:pt x="66" y="79737"/>
                  </a:lnTo>
                  <a:lnTo>
                    <a:pt x="40" y="80380"/>
                  </a:lnTo>
                  <a:lnTo>
                    <a:pt x="14" y="81022"/>
                  </a:lnTo>
                  <a:lnTo>
                    <a:pt x="1" y="81665"/>
                  </a:lnTo>
                  <a:lnTo>
                    <a:pt x="1" y="82307"/>
                  </a:lnTo>
                  <a:lnTo>
                    <a:pt x="14" y="83356"/>
                  </a:lnTo>
                  <a:lnTo>
                    <a:pt x="40" y="84405"/>
                  </a:lnTo>
                  <a:lnTo>
                    <a:pt x="93" y="85454"/>
                  </a:lnTo>
                  <a:lnTo>
                    <a:pt x="171" y="86490"/>
                  </a:lnTo>
                  <a:lnTo>
                    <a:pt x="276" y="87526"/>
                  </a:lnTo>
                  <a:lnTo>
                    <a:pt x="394" y="88562"/>
                  </a:lnTo>
                  <a:lnTo>
                    <a:pt x="538" y="89585"/>
                  </a:lnTo>
                  <a:lnTo>
                    <a:pt x="696" y="90595"/>
                  </a:lnTo>
                  <a:lnTo>
                    <a:pt x="879" y="91617"/>
                  </a:lnTo>
                  <a:lnTo>
                    <a:pt x="1089" y="92627"/>
                  </a:lnTo>
                  <a:lnTo>
                    <a:pt x="1312" y="93624"/>
                  </a:lnTo>
                  <a:lnTo>
                    <a:pt x="1561" y="94620"/>
                  </a:lnTo>
                  <a:lnTo>
                    <a:pt x="1823" y="95617"/>
                  </a:lnTo>
                  <a:lnTo>
                    <a:pt x="2112" y="96600"/>
                  </a:lnTo>
                  <a:lnTo>
                    <a:pt x="2414" y="97570"/>
                  </a:lnTo>
                  <a:lnTo>
                    <a:pt x="2741" y="98541"/>
                  </a:lnTo>
                  <a:lnTo>
                    <a:pt x="142900" y="98541"/>
                  </a:lnTo>
                  <a:lnTo>
                    <a:pt x="143228" y="97570"/>
                  </a:lnTo>
                  <a:lnTo>
                    <a:pt x="143529" y="96600"/>
                  </a:lnTo>
                  <a:lnTo>
                    <a:pt x="143818" y="95617"/>
                  </a:lnTo>
                  <a:lnTo>
                    <a:pt x="144080" y="94620"/>
                  </a:lnTo>
                  <a:lnTo>
                    <a:pt x="144329" y="93624"/>
                  </a:lnTo>
                  <a:lnTo>
                    <a:pt x="144552" y="92627"/>
                  </a:lnTo>
                  <a:lnTo>
                    <a:pt x="144762" y="91617"/>
                  </a:lnTo>
                  <a:lnTo>
                    <a:pt x="144945" y="90595"/>
                  </a:lnTo>
                  <a:lnTo>
                    <a:pt x="145103" y="89585"/>
                  </a:lnTo>
                  <a:lnTo>
                    <a:pt x="145247" y="88562"/>
                  </a:lnTo>
                  <a:lnTo>
                    <a:pt x="145365" y="87526"/>
                  </a:lnTo>
                  <a:lnTo>
                    <a:pt x="145470" y="86490"/>
                  </a:lnTo>
                  <a:lnTo>
                    <a:pt x="145548" y="85454"/>
                  </a:lnTo>
                  <a:lnTo>
                    <a:pt x="145601" y="84405"/>
                  </a:lnTo>
                  <a:lnTo>
                    <a:pt x="145640" y="83356"/>
                  </a:lnTo>
                  <a:lnTo>
                    <a:pt x="145640" y="82307"/>
                  </a:lnTo>
                  <a:lnTo>
                    <a:pt x="145640" y="81665"/>
                  </a:lnTo>
                  <a:lnTo>
                    <a:pt x="145627" y="81022"/>
                  </a:lnTo>
                  <a:lnTo>
                    <a:pt x="145614" y="80393"/>
                  </a:lnTo>
                  <a:lnTo>
                    <a:pt x="145575" y="79764"/>
                  </a:lnTo>
                  <a:lnTo>
                    <a:pt x="145548" y="79121"/>
                  </a:lnTo>
                  <a:lnTo>
                    <a:pt x="145496" y="78492"/>
                  </a:lnTo>
                  <a:lnTo>
                    <a:pt x="145444" y="77862"/>
                  </a:lnTo>
                  <a:lnTo>
                    <a:pt x="145391" y="77246"/>
                  </a:lnTo>
                  <a:lnTo>
                    <a:pt x="145312" y="76617"/>
                  </a:lnTo>
                  <a:lnTo>
                    <a:pt x="145247" y="75987"/>
                  </a:lnTo>
                  <a:lnTo>
                    <a:pt x="145155" y="75371"/>
                  </a:lnTo>
                  <a:lnTo>
                    <a:pt x="145063" y="74755"/>
                  </a:lnTo>
                  <a:lnTo>
                    <a:pt x="144972" y="74138"/>
                  </a:lnTo>
                  <a:lnTo>
                    <a:pt x="144853" y="73522"/>
                  </a:lnTo>
                  <a:lnTo>
                    <a:pt x="144749" y="72906"/>
                  </a:lnTo>
                  <a:lnTo>
                    <a:pt x="144617" y="72290"/>
                  </a:lnTo>
                  <a:lnTo>
                    <a:pt x="144355" y="71083"/>
                  </a:lnTo>
                  <a:lnTo>
                    <a:pt x="144054" y="69864"/>
                  </a:lnTo>
                  <a:lnTo>
                    <a:pt x="143726" y="68671"/>
                  </a:lnTo>
                  <a:lnTo>
                    <a:pt x="143372" y="67477"/>
                  </a:lnTo>
                  <a:lnTo>
                    <a:pt x="142992" y="66297"/>
                  </a:lnTo>
                  <a:lnTo>
                    <a:pt x="142572" y="65130"/>
                  </a:lnTo>
                  <a:lnTo>
                    <a:pt x="142126" y="63976"/>
                  </a:lnTo>
                  <a:lnTo>
                    <a:pt x="141654" y="62822"/>
                  </a:lnTo>
                  <a:lnTo>
                    <a:pt x="141169" y="61682"/>
                  </a:lnTo>
                  <a:lnTo>
                    <a:pt x="140631" y="60554"/>
                  </a:lnTo>
                  <a:lnTo>
                    <a:pt x="140081" y="59439"/>
                  </a:lnTo>
                  <a:lnTo>
                    <a:pt x="139504" y="58325"/>
                  </a:lnTo>
                  <a:lnTo>
                    <a:pt x="138900" y="57236"/>
                  </a:lnTo>
                  <a:lnTo>
                    <a:pt x="138271" y="56148"/>
                  </a:lnTo>
                  <a:lnTo>
                    <a:pt x="137615" y="55086"/>
                  </a:lnTo>
                  <a:lnTo>
                    <a:pt x="136934" y="54024"/>
                  </a:lnTo>
                  <a:lnTo>
                    <a:pt x="136226" y="52975"/>
                  </a:lnTo>
                  <a:lnTo>
                    <a:pt x="135491" y="51952"/>
                  </a:lnTo>
                  <a:lnTo>
                    <a:pt x="134731" y="50929"/>
                  </a:lnTo>
                  <a:lnTo>
                    <a:pt x="133957" y="49920"/>
                  </a:lnTo>
                  <a:lnTo>
                    <a:pt x="133144" y="48936"/>
                  </a:lnTo>
                  <a:lnTo>
                    <a:pt x="132318" y="47953"/>
                  </a:lnTo>
                  <a:lnTo>
                    <a:pt x="131466" y="46996"/>
                  </a:lnTo>
                  <a:lnTo>
                    <a:pt x="130600" y="46038"/>
                  </a:lnTo>
                  <a:lnTo>
                    <a:pt x="129696" y="45107"/>
                  </a:lnTo>
                  <a:lnTo>
                    <a:pt x="128778" y="44190"/>
                  </a:lnTo>
                  <a:lnTo>
                    <a:pt x="127847" y="43285"/>
                  </a:lnTo>
                  <a:lnTo>
                    <a:pt x="126876" y="42393"/>
                  </a:lnTo>
                  <a:lnTo>
                    <a:pt x="125893" y="41528"/>
                  </a:lnTo>
                  <a:lnTo>
                    <a:pt x="124896" y="40675"/>
                  </a:lnTo>
                  <a:lnTo>
                    <a:pt x="123874" y="39836"/>
                  </a:lnTo>
                  <a:lnTo>
                    <a:pt x="122825" y="39010"/>
                  </a:lnTo>
                  <a:lnTo>
                    <a:pt x="121763" y="38197"/>
                  </a:lnTo>
                  <a:lnTo>
                    <a:pt x="120687" y="37410"/>
                  </a:lnTo>
                  <a:lnTo>
                    <a:pt x="119573" y="36637"/>
                  </a:lnTo>
                  <a:lnTo>
                    <a:pt x="118458" y="35889"/>
                  </a:lnTo>
                  <a:lnTo>
                    <a:pt x="117317" y="35155"/>
                  </a:lnTo>
                  <a:lnTo>
                    <a:pt x="116164" y="34434"/>
                  </a:lnTo>
                  <a:lnTo>
                    <a:pt x="114983" y="33739"/>
                  </a:lnTo>
                  <a:lnTo>
                    <a:pt x="113790" y="33057"/>
                  </a:lnTo>
                  <a:lnTo>
                    <a:pt x="112584" y="32402"/>
                  </a:lnTo>
                  <a:lnTo>
                    <a:pt x="111351" y="31759"/>
                  </a:lnTo>
                  <a:lnTo>
                    <a:pt x="110106" y="31130"/>
                  </a:lnTo>
                  <a:lnTo>
                    <a:pt x="108847" y="30540"/>
                  </a:lnTo>
                  <a:lnTo>
                    <a:pt x="107575" y="29949"/>
                  </a:lnTo>
                  <a:lnTo>
                    <a:pt x="106277" y="29399"/>
                  </a:lnTo>
                  <a:lnTo>
                    <a:pt x="104979" y="28848"/>
                  </a:lnTo>
                  <a:lnTo>
                    <a:pt x="103654" y="28337"/>
                  </a:lnTo>
                  <a:lnTo>
                    <a:pt x="102317" y="27838"/>
                  </a:lnTo>
                  <a:lnTo>
                    <a:pt x="100966" y="27353"/>
                  </a:lnTo>
                  <a:lnTo>
                    <a:pt x="99603" y="26907"/>
                  </a:lnTo>
                  <a:lnTo>
                    <a:pt x="98226" y="26475"/>
                  </a:lnTo>
                  <a:lnTo>
                    <a:pt x="96836" y="26055"/>
                  </a:lnTo>
                  <a:lnTo>
                    <a:pt x="95433" y="25675"/>
                  </a:lnTo>
                  <a:lnTo>
                    <a:pt x="94017" y="25308"/>
                  </a:lnTo>
                  <a:lnTo>
                    <a:pt x="92587" y="24967"/>
                  </a:lnTo>
                  <a:lnTo>
                    <a:pt x="92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8850" y="2336425"/>
              <a:ext cx="426175" cy="426525"/>
            </a:xfrm>
            <a:custGeom>
              <a:avLst/>
              <a:gdLst/>
              <a:ahLst/>
              <a:cxnLst/>
              <a:rect l="l" t="t" r="r" b="b"/>
              <a:pathLst>
                <a:path w="17047" h="17061" extrusionOk="0">
                  <a:moveTo>
                    <a:pt x="8523" y="1"/>
                  </a:moveTo>
                  <a:lnTo>
                    <a:pt x="8077" y="14"/>
                  </a:lnTo>
                  <a:lnTo>
                    <a:pt x="7645" y="53"/>
                  </a:lnTo>
                  <a:lnTo>
                    <a:pt x="7225" y="106"/>
                  </a:lnTo>
                  <a:lnTo>
                    <a:pt x="6806" y="171"/>
                  </a:lnTo>
                  <a:lnTo>
                    <a:pt x="6386" y="276"/>
                  </a:lnTo>
                  <a:lnTo>
                    <a:pt x="5993" y="381"/>
                  </a:lnTo>
                  <a:lnTo>
                    <a:pt x="5586" y="525"/>
                  </a:lnTo>
                  <a:lnTo>
                    <a:pt x="5206" y="670"/>
                  </a:lnTo>
                  <a:lnTo>
                    <a:pt x="4826" y="840"/>
                  </a:lnTo>
                  <a:lnTo>
                    <a:pt x="4458" y="1037"/>
                  </a:lnTo>
                  <a:lnTo>
                    <a:pt x="4104" y="1233"/>
                  </a:lnTo>
                  <a:lnTo>
                    <a:pt x="3750" y="1456"/>
                  </a:lnTo>
                  <a:lnTo>
                    <a:pt x="3423" y="1692"/>
                  </a:lnTo>
                  <a:lnTo>
                    <a:pt x="3095" y="1955"/>
                  </a:lnTo>
                  <a:lnTo>
                    <a:pt x="2793" y="2217"/>
                  </a:lnTo>
                  <a:lnTo>
                    <a:pt x="2492" y="2505"/>
                  </a:lnTo>
                  <a:lnTo>
                    <a:pt x="2203" y="2794"/>
                  </a:lnTo>
                  <a:lnTo>
                    <a:pt x="1941" y="3108"/>
                  </a:lnTo>
                  <a:lnTo>
                    <a:pt x="1692" y="3423"/>
                  </a:lnTo>
                  <a:lnTo>
                    <a:pt x="1456" y="3764"/>
                  </a:lnTo>
                  <a:lnTo>
                    <a:pt x="1233" y="4105"/>
                  </a:lnTo>
                  <a:lnTo>
                    <a:pt x="1023" y="4472"/>
                  </a:lnTo>
                  <a:lnTo>
                    <a:pt x="839" y="4839"/>
                  </a:lnTo>
                  <a:lnTo>
                    <a:pt x="669" y="5206"/>
                  </a:lnTo>
                  <a:lnTo>
                    <a:pt x="512" y="5600"/>
                  </a:lnTo>
                  <a:lnTo>
                    <a:pt x="381" y="5993"/>
                  </a:lnTo>
                  <a:lnTo>
                    <a:pt x="262" y="6400"/>
                  </a:lnTo>
                  <a:lnTo>
                    <a:pt x="171" y="6806"/>
                  </a:lnTo>
                  <a:lnTo>
                    <a:pt x="92" y="7239"/>
                  </a:lnTo>
                  <a:lnTo>
                    <a:pt x="40" y="7658"/>
                  </a:lnTo>
                  <a:lnTo>
                    <a:pt x="0" y="8091"/>
                  </a:lnTo>
                  <a:lnTo>
                    <a:pt x="0" y="8537"/>
                  </a:lnTo>
                  <a:lnTo>
                    <a:pt x="0" y="8970"/>
                  </a:lnTo>
                  <a:lnTo>
                    <a:pt x="40" y="9402"/>
                  </a:lnTo>
                  <a:lnTo>
                    <a:pt x="92" y="9835"/>
                  </a:lnTo>
                  <a:lnTo>
                    <a:pt x="171" y="10255"/>
                  </a:lnTo>
                  <a:lnTo>
                    <a:pt x="262" y="10661"/>
                  </a:lnTo>
                  <a:lnTo>
                    <a:pt x="381" y="11068"/>
                  </a:lnTo>
                  <a:lnTo>
                    <a:pt x="512" y="11461"/>
                  </a:lnTo>
                  <a:lnTo>
                    <a:pt x="669" y="11854"/>
                  </a:lnTo>
                  <a:lnTo>
                    <a:pt x="839" y="12235"/>
                  </a:lnTo>
                  <a:lnTo>
                    <a:pt x="1023" y="12602"/>
                  </a:lnTo>
                  <a:lnTo>
                    <a:pt x="1233" y="12956"/>
                  </a:lnTo>
                  <a:lnTo>
                    <a:pt x="1456" y="13297"/>
                  </a:lnTo>
                  <a:lnTo>
                    <a:pt x="1692" y="13638"/>
                  </a:lnTo>
                  <a:lnTo>
                    <a:pt x="1941" y="13952"/>
                  </a:lnTo>
                  <a:lnTo>
                    <a:pt x="2203" y="14267"/>
                  </a:lnTo>
                  <a:lnTo>
                    <a:pt x="2492" y="14556"/>
                  </a:lnTo>
                  <a:lnTo>
                    <a:pt x="2793" y="14844"/>
                  </a:lnTo>
                  <a:lnTo>
                    <a:pt x="3095" y="15106"/>
                  </a:lnTo>
                  <a:lnTo>
                    <a:pt x="3423" y="15369"/>
                  </a:lnTo>
                  <a:lnTo>
                    <a:pt x="3750" y="15605"/>
                  </a:lnTo>
                  <a:lnTo>
                    <a:pt x="4104" y="15827"/>
                  </a:lnTo>
                  <a:lnTo>
                    <a:pt x="4458" y="16024"/>
                  </a:lnTo>
                  <a:lnTo>
                    <a:pt x="4826" y="16221"/>
                  </a:lnTo>
                  <a:lnTo>
                    <a:pt x="5206" y="16391"/>
                  </a:lnTo>
                  <a:lnTo>
                    <a:pt x="5586" y="16536"/>
                  </a:lnTo>
                  <a:lnTo>
                    <a:pt x="5993" y="16680"/>
                  </a:lnTo>
                  <a:lnTo>
                    <a:pt x="6386" y="16785"/>
                  </a:lnTo>
                  <a:lnTo>
                    <a:pt x="6806" y="16890"/>
                  </a:lnTo>
                  <a:lnTo>
                    <a:pt x="7225" y="16955"/>
                  </a:lnTo>
                  <a:lnTo>
                    <a:pt x="7645" y="17021"/>
                  </a:lnTo>
                  <a:lnTo>
                    <a:pt x="8077" y="17047"/>
                  </a:lnTo>
                  <a:lnTo>
                    <a:pt x="8523" y="17060"/>
                  </a:lnTo>
                  <a:lnTo>
                    <a:pt x="8956" y="17047"/>
                  </a:lnTo>
                  <a:lnTo>
                    <a:pt x="9389" y="17021"/>
                  </a:lnTo>
                  <a:lnTo>
                    <a:pt x="9821" y="16955"/>
                  </a:lnTo>
                  <a:lnTo>
                    <a:pt x="10241" y="16890"/>
                  </a:lnTo>
                  <a:lnTo>
                    <a:pt x="10648" y="16785"/>
                  </a:lnTo>
                  <a:lnTo>
                    <a:pt x="11054" y="16680"/>
                  </a:lnTo>
                  <a:lnTo>
                    <a:pt x="11460" y="16536"/>
                  </a:lnTo>
                  <a:lnTo>
                    <a:pt x="11841" y="16391"/>
                  </a:lnTo>
                  <a:lnTo>
                    <a:pt x="12221" y="16221"/>
                  </a:lnTo>
                  <a:lnTo>
                    <a:pt x="12588" y="16024"/>
                  </a:lnTo>
                  <a:lnTo>
                    <a:pt x="12942" y="15827"/>
                  </a:lnTo>
                  <a:lnTo>
                    <a:pt x="13296" y="15605"/>
                  </a:lnTo>
                  <a:lnTo>
                    <a:pt x="13624" y="15369"/>
                  </a:lnTo>
                  <a:lnTo>
                    <a:pt x="13952" y="15106"/>
                  </a:lnTo>
                  <a:lnTo>
                    <a:pt x="14253" y="14844"/>
                  </a:lnTo>
                  <a:lnTo>
                    <a:pt x="14555" y="14556"/>
                  </a:lnTo>
                  <a:lnTo>
                    <a:pt x="14830" y="14267"/>
                  </a:lnTo>
                  <a:lnTo>
                    <a:pt x="15106" y="13952"/>
                  </a:lnTo>
                  <a:lnTo>
                    <a:pt x="15355" y="13638"/>
                  </a:lnTo>
                  <a:lnTo>
                    <a:pt x="15591" y="13297"/>
                  </a:lnTo>
                  <a:lnTo>
                    <a:pt x="15814" y="12956"/>
                  </a:lnTo>
                  <a:lnTo>
                    <a:pt x="16024" y="12602"/>
                  </a:lnTo>
                  <a:lnTo>
                    <a:pt x="16207" y="12235"/>
                  </a:lnTo>
                  <a:lnTo>
                    <a:pt x="16378" y="11854"/>
                  </a:lnTo>
                  <a:lnTo>
                    <a:pt x="16535" y="11461"/>
                  </a:lnTo>
                  <a:lnTo>
                    <a:pt x="16666" y="11068"/>
                  </a:lnTo>
                  <a:lnTo>
                    <a:pt x="16784" y="10661"/>
                  </a:lnTo>
                  <a:lnTo>
                    <a:pt x="16876" y="10255"/>
                  </a:lnTo>
                  <a:lnTo>
                    <a:pt x="16955" y="9835"/>
                  </a:lnTo>
                  <a:lnTo>
                    <a:pt x="17007" y="9402"/>
                  </a:lnTo>
                  <a:lnTo>
                    <a:pt x="17033" y="8970"/>
                  </a:lnTo>
                  <a:lnTo>
                    <a:pt x="17046" y="8537"/>
                  </a:lnTo>
                  <a:lnTo>
                    <a:pt x="17033" y="8091"/>
                  </a:lnTo>
                  <a:lnTo>
                    <a:pt x="17007" y="7658"/>
                  </a:lnTo>
                  <a:lnTo>
                    <a:pt x="16955" y="7239"/>
                  </a:lnTo>
                  <a:lnTo>
                    <a:pt x="16876" y="6806"/>
                  </a:lnTo>
                  <a:lnTo>
                    <a:pt x="16784" y="6400"/>
                  </a:lnTo>
                  <a:lnTo>
                    <a:pt x="16666" y="5993"/>
                  </a:lnTo>
                  <a:lnTo>
                    <a:pt x="16535" y="5600"/>
                  </a:lnTo>
                  <a:lnTo>
                    <a:pt x="16378" y="5206"/>
                  </a:lnTo>
                  <a:lnTo>
                    <a:pt x="16207" y="4839"/>
                  </a:lnTo>
                  <a:lnTo>
                    <a:pt x="16024" y="4472"/>
                  </a:lnTo>
                  <a:lnTo>
                    <a:pt x="15814" y="4105"/>
                  </a:lnTo>
                  <a:lnTo>
                    <a:pt x="15591" y="3764"/>
                  </a:lnTo>
                  <a:lnTo>
                    <a:pt x="15355" y="3423"/>
                  </a:lnTo>
                  <a:lnTo>
                    <a:pt x="15106" y="3108"/>
                  </a:lnTo>
                  <a:lnTo>
                    <a:pt x="14830" y="2794"/>
                  </a:lnTo>
                  <a:lnTo>
                    <a:pt x="14555" y="2505"/>
                  </a:lnTo>
                  <a:lnTo>
                    <a:pt x="14253" y="2217"/>
                  </a:lnTo>
                  <a:lnTo>
                    <a:pt x="13952" y="1955"/>
                  </a:lnTo>
                  <a:lnTo>
                    <a:pt x="13624" y="1692"/>
                  </a:lnTo>
                  <a:lnTo>
                    <a:pt x="13296" y="1456"/>
                  </a:lnTo>
                  <a:lnTo>
                    <a:pt x="12942" y="1233"/>
                  </a:lnTo>
                  <a:lnTo>
                    <a:pt x="12588" y="1037"/>
                  </a:lnTo>
                  <a:lnTo>
                    <a:pt x="12221" y="840"/>
                  </a:lnTo>
                  <a:lnTo>
                    <a:pt x="11841" y="670"/>
                  </a:lnTo>
                  <a:lnTo>
                    <a:pt x="11460" y="525"/>
                  </a:lnTo>
                  <a:lnTo>
                    <a:pt x="11054" y="381"/>
                  </a:lnTo>
                  <a:lnTo>
                    <a:pt x="10648" y="276"/>
                  </a:lnTo>
                  <a:lnTo>
                    <a:pt x="10241" y="171"/>
                  </a:lnTo>
                  <a:lnTo>
                    <a:pt x="9821" y="106"/>
                  </a:lnTo>
                  <a:lnTo>
                    <a:pt x="9389" y="53"/>
                  </a:lnTo>
                  <a:lnTo>
                    <a:pt x="8956" y="14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254325" y="2336425"/>
              <a:ext cx="426525" cy="426525"/>
            </a:xfrm>
            <a:custGeom>
              <a:avLst/>
              <a:gdLst/>
              <a:ahLst/>
              <a:cxnLst/>
              <a:rect l="l" t="t" r="r" b="b"/>
              <a:pathLst>
                <a:path w="17061" h="17061" extrusionOk="0">
                  <a:moveTo>
                    <a:pt x="8537" y="1"/>
                  </a:moveTo>
                  <a:lnTo>
                    <a:pt x="8091" y="14"/>
                  </a:lnTo>
                  <a:lnTo>
                    <a:pt x="7658" y="53"/>
                  </a:lnTo>
                  <a:lnTo>
                    <a:pt x="7239" y="106"/>
                  </a:lnTo>
                  <a:lnTo>
                    <a:pt x="6819" y="171"/>
                  </a:lnTo>
                  <a:lnTo>
                    <a:pt x="6400" y="276"/>
                  </a:lnTo>
                  <a:lnTo>
                    <a:pt x="5993" y="381"/>
                  </a:lnTo>
                  <a:lnTo>
                    <a:pt x="5600" y="525"/>
                  </a:lnTo>
                  <a:lnTo>
                    <a:pt x="5220" y="670"/>
                  </a:lnTo>
                  <a:lnTo>
                    <a:pt x="4839" y="840"/>
                  </a:lnTo>
                  <a:lnTo>
                    <a:pt x="4472" y="1037"/>
                  </a:lnTo>
                  <a:lnTo>
                    <a:pt x="4105" y="1233"/>
                  </a:lnTo>
                  <a:lnTo>
                    <a:pt x="3764" y="1456"/>
                  </a:lnTo>
                  <a:lnTo>
                    <a:pt x="3436" y="1692"/>
                  </a:lnTo>
                  <a:lnTo>
                    <a:pt x="3108" y="1955"/>
                  </a:lnTo>
                  <a:lnTo>
                    <a:pt x="2794" y="2217"/>
                  </a:lnTo>
                  <a:lnTo>
                    <a:pt x="2505" y="2505"/>
                  </a:lnTo>
                  <a:lnTo>
                    <a:pt x="2217" y="2794"/>
                  </a:lnTo>
                  <a:lnTo>
                    <a:pt x="1955" y="3108"/>
                  </a:lnTo>
                  <a:lnTo>
                    <a:pt x="1705" y="3423"/>
                  </a:lnTo>
                  <a:lnTo>
                    <a:pt x="1456" y="3764"/>
                  </a:lnTo>
                  <a:lnTo>
                    <a:pt x="1247" y="4105"/>
                  </a:lnTo>
                  <a:lnTo>
                    <a:pt x="1037" y="4472"/>
                  </a:lnTo>
                  <a:lnTo>
                    <a:pt x="840" y="4839"/>
                  </a:lnTo>
                  <a:lnTo>
                    <a:pt x="670" y="5206"/>
                  </a:lnTo>
                  <a:lnTo>
                    <a:pt x="525" y="5600"/>
                  </a:lnTo>
                  <a:lnTo>
                    <a:pt x="394" y="5993"/>
                  </a:lnTo>
                  <a:lnTo>
                    <a:pt x="276" y="6400"/>
                  </a:lnTo>
                  <a:lnTo>
                    <a:pt x="184" y="6806"/>
                  </a:lnTo>
                  <a:lnTo>
                    <a:pt x="106" y="7239"/>
                  </a:lnTo>
                  <a:lnTo>
                    <a:pt x="53" y="7658"/>
                  </a:lnTo>
                  <a:lnTo>
                    <a:pt x="14" y="8091"/>
                  </a:lnTo>
                  <a:lnTo>
                    <a:pt x="1" y="8537"/>
                  </a:lnTo>
                  <a:lnTo>
                    <a:pt x="14" y="8970"/>
                  </a:lnTo>
                  <a:lnTo>
                    <a:pt x="53" y="9402"/>
                  </a:lnTo>
                  <a:lnTo>
                    <a:pt x="106" y="9835"/>
                  </a:lnTo>
                  <a:lnTo>
                    <a:pt x="184" y="10255"/>
                  </a:lnTo>
                  <a:lnTo>
                    <a:pt x="276" y="10661"/>
                  </a:lnTo>
                  <a:lnTo>
                    <a:pt x="394" y="11068"/>
                  </a:lnTo>
                  <a:lnTo>
                    <a:pt x="525" y="11461"/>
                  </a:lnTo>
                  <a:lnTo>
                    <a:pt x="670" y="11854"/>
                  </a:lnTo>
                  <a:lnTo>
                    <a:pt x="840" y="12235"/>
                  </a:lnTo>
                  <a:lnTo>
                    <a:pt x="1037" y="12602"/>
                  </a:lnTo>
                  <a:lnTo>
                    <a:pt x="1247" y="12956"/>
                  </a:lnTo>
                  <a:lnTo>
                    <a:pt x="1456" y="13297"/>
                  </a:lnTo>
                  <a:lnTo>
                    <a:pt x="1705" y="13638"/>
                  </a:lnTo>
                  <a:lnTo>
                    <a:pt x="1955" y="13952"/>
                  </a:lnTo>
                  <a:lnTo>
                    <a:pt x="2217" y="14267"/>
                  </a:lnTo>
                  <a:lnTo>
                    <a:pt x="2505" y="14556"/>
                  </a:lnTo>
                  <a:lnTo>
                    <a:pt x="2794" y="14844"/>
                  </a:lnTo>
                  <a:lnTo>
                    <a:pt x="3108" y="15106"/>
                  </a:lnTo>
                  <a:lnTo>
                    <a:pt x="3436" y="15369"/>
                  </a:lnTo>
                  <a:lnTo>
                    <a:pt x="3764" y="15605"/>
                  </a:lnTo>
                  <a:lnTo>
                    <a:pt x="4105" y="15827"/>
                  </a:lnTo>
                  <a:lnTo>
                    <a:pt x="4472" y="16024"/>
                  </a:lnTo>
                  <a:lnTo>
                    <a:pt x="4839" y="16221"/>
                  </a:lnTo>
                  <a:lnTo>
                    <a:pt x="5220" y="16391"/>
                  </a:lnTo>
                  <a:lnTo>
                    <a:pt x="5600" y="16536"/>
                  </a:lnTo>
                  <a:lnTo>
                    <a:pt x="5993" y="16680"/>
                  </a:lnTo>
                  <a:lnTo>
                    <a:pt x="6400" y="16785"/>
                  </a:lnTo>
                  <a:lnTo>
                    <a:pt x="6819" y="16890"/>
                  </a:lnTo>
                  <a:lnTo>
                    <a:pt x="7239" y="16955"/>
                  </a:lnTo>
                  <a:lnTo>
                    <a:pt x="7658" y="17021"/>
                  </a:lnTo>
                  <a:lnTo>
                    <a:pt x="8091" y="17047"/>
                  </a:lnTo>
                  <a:lnTo>
                    <a:pt x="8537" y="17060"/>
                  </a:lnTo>
                  <a:lnTo>
                    <a:pt x="8970" y="17047"/>
                  </a:lnTo>
                  <a:lnTo>
                    <a:pt x="9402" y="17021"/>
                  </a:lnTo>
                  <a:lnTo>
                    <a:pt x="9835" y="16955"/>
                  </a:lnTo>
                  <a:lnTo>
                    <a:pt x="10255" y="16890"/>
                  </a:lnTo>
                  <a:lnTo>
                    <a:pt x="10661" y="16785"/>
                  </a:lnTo>
                  <a:lnTo>
                    <a:pt x="11068" y="16680"/>
                  </a:lnTo>
                  <a:lnTo>
                    <a:pt x="11461" y="16536"/>
                  </a:lnTo>
                  <a:lnTo>
                    <a:pt x="11854" y="16391"/>
                  </a:lnTo>
                  <a:lnTo>
                    <a:pt x="12235" y="16221"/>
                  </a:lnTo>
                  <a:lnTo>
                    <a:pt x="12602" y="16024"/>
                  </a:lnTo>
                  <a:lnTo>
                    <a:pt x="12956" y="15827"/>
                  </a:lnTo>
                  <a:lnTo>
                    <a:pt x="13297" y="15605"/>
                  </a:lnTo>
                  <a:lnTo>
                    <a:pt x="13638" y="15369"/>
                  </a:lnTo>
                  <a:lnTo>
                    <a:pt x="13952" y="15106"/>
                  </a:lnTo>
                  <a:lnTo>
                    <a:pt x="14267" y="14844"/>
                  </a:lnTo>
                  <a:lnTo>
                    <a:pt x="14569" y="14556"/>
                  </a:lnTo>
                  <a:lnTo>
                    <a:pt x="14844" y="14267"/>
                  </a:lnTo>
                  <a:lnTo>
                    <a:pt x="15119" y="13952"/>
                  </a:lnTo>
                  <a:lnTo>
                    <a:pt x="15369" y="13638"/>
                  </a:lnTo>
                  <a:lnTo>
                    <a:pt x="15605" y="13297"/>
                  </a:lnTo>
                  <a:lnTo>
                    <a:pt x="15828" y="12956"/>
                  </a:lnTo>
                  <a:lnTo>
                    <a:pt x="16037" y="12602"/>
                  </a:lnTo>
                  <a:lnTo>
                    <a:pt x="16221" y="12235"/>
                  </a:lnTo>
                  <a:lnTo>
                    <a:pt x="16391" y="11854"/>
                  </a:lnTo>
                  <a:lnTo>
                    <a:pt x="16549" y="11461"/>
                  </a:lnTo>
                  <a:lnTo>
                    <a:pt x="16680" y="11068"/>
                  </a:lnTo>
                  <a:lnTo>
                    <a:pt x="16798" y="10661"/>
                  </a:lnTo>
                  <a:lnTo>
                    <a:pt x="16890" y="10255"/>
                  </a:lnTo>
                  <a:lnTo>
                    <a:pt x="16968" y="9835"/>
                  </a:lnTo>
                  <a:lnTo>
                    <a:pt x="17021" y="9402"/>
                  </a:lnTo>
                  <a:lnTo>
                    <a:pt x="17047" y="8970"/>
                  </a:lnTo>
                  <a:lnTo>
                    <a:pt x="17060" y="8537"/>
                  </a:lnTo>
                  <a:lnTo>
                    <a:pt x="17047" y="8091"/>
                  </a:lnTo>
                  <a:lnTo>
                    <a:pt x="17021" y="7658"/>
                  </a:lnTo>
                  <a:lnTo>
                    <a:pt x="16968" y="7239"/>
                  </a:lnTo>
                  <a:lnTo>
                    <a:pt x="16890" y="6806"/>
                  </a:lnTo>
                  <a:lnTo>
                    <a:pt x="16798" y="6400"/>
                  </a:lnTo>
                  <a:lnTo>
                    <a:pt x="16680" y="5993"/>
                  </a:lnTo>
                  <a:lnTo>
                    <a:pt x="16549" y="5600"/>
                  </a:lnTo>
                  <a:lnTo>
                    <a:pt x="16391" y="5206"/>
                  </a:lnTo>
                  <a:lnTo>
                    <a:pt x="16221" y="4839"/>
                  </a:lnTo>
                  <a:lnTo>
                    <a:pt x="16037" y="4472"/>
                  </a:lnTo>
                  <a:lnTo>
                    <a:pt x="15828" y="4105"/>
                  </a:lnTo>
                  <a:lnTo>
                    <a:pt x="15605" y="3764"/>
                  </a:lnTo>
                  <a:lnTo>
                    <a:pt x="15369" y="3423"/>
                  </a:lnTo>
                  <a:lnTo>
                    <a:pt x="15119" y="3108"/>
                  </a:lnTo>
                  <a:lnTo>
                    <a:pt x="14844" y="2794"/>
                  </a:lnTo>
                  <a:lnTo>
                    <a:pt x="14569" y="2505"/>
                  </a:lnTo>
                  <a:lnTo>
                    <a:pt x="14267" y="2217"/>
                  </a:lnTo>
                  <a:lnTo>
                    <a:pt x="13952" y="1955"/>
                  </a:lnTo>
                  <a:lnTo>
                    <a:pt x="13638" y="1692"/>
                  </a:lnTo>
                  <a:lnTo>
                    <a:pt x="13297" y="1456"/>
                  </a:lnTo>
                  <a:lnTo>
                    <a:pt x="12956" y="1233"/>
                  </a:lnTo>
                  <a:lnTo>
                    <a:pt x="12602" y="1037"/>
                  </a:lnTo>
                  <a:lnTo>
                    <a:pt x="12235" y="840"/>
                  </a:lnTo>
                  <a:lnTo>
                    <a:pt x="11854" y="670"/>
                  </a:lnTo>
                  <a:lnTo>
                    <a:pt x="11461" y="525"/>
                  </a:lnTo>
                  <a:lnTo>
                    <a:pt x="11068" y="381"/>
                  </a:lnTo>
                  <a:lnTo>
                    <a:pt x="10661" y="276"/>
                  </a:lnTo>
                  <a:lnTo>
                    <a:pt x="10255" y="171"/>
                  </a:lnTo>
                  <a:lnTo>
                    <a:pt x="9835" y="106"/>
                  </a:lnTo>
                  <a:lnTo>
                    <a:pt x="9402" y="53"/>
                  </a:lnTo>
                  <a:lnTo>
                    <a:pt x="8970" y="14"/>
                  </a:lnTo>
                  <a:lnTo>
                    <a:pt x="8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969650" y="2427575"/>
              <a:ext cx="244575" cy="244225"/>
            </a:xfrm>
            <a:custGeom>
              <a:avLst/>
              <a:gdLst/>
              <a:ahLst/>
              <a:cxnLst/>
              <a:rect l="l" t="t" r="r" b="b"/>
              <a:pathLst>
                <a:path w="9783" h="9769" extrusionOk="0">
                  <a:moveTo>
                    <a:pt x="4642" y="0"/>
                  </a:moveTo>
                  <a:lnTo>
                    <a:pt x="4393" y="26"/>
                  </a:lnTo>
                  <a:lnTo>
                    <a:pt x="4144" y="52"/>
                  </a:lnTo>
                  <a:lnTo>
                    <a:pt x="3908" y="105"/>
                  </a:lnTo>
                  <a:lnTo>
                    <a:pt x="3672" y="157"/>
                  </a:lnTo>
                  <a:lnTo>
                    <a:pt x="3436" y="223"/>
                  </a:lnTo>
                  <a:lnTo>
                    <a:pt x="3213" y="302"/>
                  </a:lnTo>
                  <a:lnTo>
                    <a:pt x="2990" y="380"/>
                  </a:lnTo>
                  <a:lnTo>
                    <a:pt x="2767" y="485"/>
                  </a:lnTo>
                  <a:lnTo>
                    <a:pt x="2557" y="590"/>
                  </a:lnTo>
                  <a:lnTo>
                    <a:pt x="2361" y="708"/>
                  </a:lnTo>
                  <a:lnTo>
                    <a:pt x="2164" y="839"/>
                  </a:lnTo>
                  <a:lnTo>
                    <a:pt x="1967" y="970"/>
                  </a:lnTo>
                  <a:lnTo>
                    <a:pt x="1784" y="1115"/>
                  </a:lnTo>
                  <a:lnTo>
                    <a:pt x="1600" y="1272"/>
                  </a:lnTo>
                  <a:lnTo>
                    <a:pt x="1430" y="1429"/>
                  </a:lnTo>
                  <a:lnTo>
                    <a:pt x="1272" y="1600"/>
                  </a:lnTo>
                  <a:lnTo>
                    <a:pt x="1115" y="1783"/>
                  </a:lnTo>
                  <a:lnTo>
                    <a:pt x="971" y="1967"/>
                  </a:lnTo>
                  <a:lnTo>
                    <a:pt x="840" y="2150"/>
                  </a:lnTo>
                  <a:lnTo>
                    <a:pt x="708" y="2347"/>
                  </a:lnTo>
                  <a:lnTo>
                    <a:pt x="590" y="2557"/>
                  </a:lnTo>
                  <a:lnTo>
                    <a:pt x="486" y="2767"/>
                  </a:lnTo>
                  <a:lnTo>
                    <a:pt x="394" y="2990"/>
                  </a:lnTo>
                  <a:lnTo>
                    <a:pt x="302" y="3199"/>
                  </a:lnTo>
                  <a:lnTo>
                    <a:pt x="223" y="3435"/>
                  </a:lnTo>
                  <a:lnTo>
                    <a:pt x="158" y="3658"/>
                  </a:lnTo>
                  <a:lnTo>
                    <a:pt x="105" y="3894"/>
                  </a:lnTo>
                  <a:lnTo>
                    <a:pt x="66" y="4144"/>
                  </a:lnTo>
                  <a:lnTo>
                    <a:pt x="27" y="4380"/>
                  </a:lnTo>
                  <a:lnTo>
                    <a:pt x="13" y="4629"/>
                  </a:lnTo>
                  <a:lnTo>
                    <a:pt x="0" y="4891"/>
                  </a:lnTo>
                  <a:lnTo>
                    <a:pt x="13" y="5140"/>
                  </a:lnTo>
                  <a:lnTo>
                    <a:pt x="27" y="5389"/>
                  </a:lnTo>
                  <a:lnTo>
                    <a:pt x="66" y="5625"/>
                  </a:lnTo>
                  <a:lnTo>
                    <a:pt x="105" y="5874"/>
                  </a:lnTo>
                  <a:lnTo>
                    <a:pt x="158" y="6110"/>
                  </a:lnTo>
                  <a:lnTo>
                    <a:pt x="223" y="6333"/>
                  </a:lnTo>
                  <a:lnTo>
                    <a:pt x="302" y="6569"/>
                  </a:lnTo>
                  <a:lnTo>
                    <a:pt x="394" y="6792"/>
                  </a:lnTo>
                  <a:lnTo>
                    <a:pt x="486" y="7002"/>
                  </a:lnTo>
                  <a:lnTo>
                    <a:pt x="590" y="7212"/>
                  </a:lnTo>
                  <a:lnTo>
                    <a:pt x="708" y="7422"/>
                  </a:lnTo>
                  <a:lnTo>
                    <a:pt x="840" y="7618"/>
                  </a:lnTo>
                  <a:lnTo>
                    <a:pt x="971" y="7815"/>
                  </a:lnTo>
                  <a:lnTo>
                    <a:pt x="1115" y="7999"/>
                  </a:lnTo>
                  <a:lnTo>
                    <a:pt x="1272" y="8169"/>
                  </a:lnTo>
                  <a:lnTo>
                    <a:pt x="1430" y="8340"/>
                  </a:lnTo>
                  <a:lnTo>
                    <a:pt x="1600" y="8497"/>
                  </a:lnTo>
                  <a:lnTo>
                    <a:pt x="1784" y="8654"/>
                  </a:lnTo>
                  <a:lnTo>
                    <a:pt x="1967" y="8798"/>
                  </a:lnTo>
                  <a:lnTo>
                    <a:pt x="2164" y="8943"/>
                  </a:lnTo>
                  <a:lnTo>
                    <a:pt x="2361" y="9061"/>
                  </a:lnTo>
                  <a:lnTo>
                    <a:pt x="2557" y="9179"/>
                  </a:lnTo>
                  <a:lnTo>
                    <a:pt x="2767" y="9284"/>
                  </a:lnTo>
                  <a:lnTo>
                    <a:pt x="2990" y="9389"/>
                  </a:lnTo>
                  <a:lnTo>
                    <a:pt x="3213" y="9480"/>
                  </a:lnTo>
                  <a:lnTo>
                    <a:pt x="3436" y="9546"/>
                  </a:lnTo>
                  <a:lnTo>
                    <a:pt x="3672" y="9611"/>
                  </a:lnTo>
                  <a:lnTo>
                    <a:pt x="3908" y="9677"/>
                  </a:lnTo>
                  <a:lnTo>
                    <a:pt x="4144" y="9716"/>
                  </a:lnTo>
                  <a:lnTo>
                    <a:pt x="4393" y="9743"/>
                  </a:lnTo>
                  <a:lnTo>
                    <a:pt x="4642" y="9769"/>
                  </a:lnTo>
                  <a:lnTo>
                    <a:pt x="5140" y="9769"/>
                  </a:lnTo>
                  <a:lnTo>
                    <a:pt x="5390" y="9743"/>
                  </a:lnTo>
                  <a:lnTo>
                    <a:pt x="5639" y="9716"/>
                  </a:lnTo>
                  <a:lnTo>
                    <a:pt x="5875" y="9677"/>
                  </a:lnTo>
                  <a:lnTo>
                    <a:pt x="6111" y="9611"/>
                  </a:lnTo>
                  <a:lnTo>
                    <a:pt x="6347" y="9546"/>
                  </a:lnTo>
                  <a:lnTo>
                    <a:pt x="6570" y="9480"/>
                  </a:lnTo>
                  <a:lnTo>
                    <a:pt x="6793" y="9389"/>
                  </a:lnTo>
                  <a:lnTo>
                    <a:pt x="7002" y="9284"/>
                  </a:lnTo>
                  <a:lnTo>
                    <a:pt x="7225" y="9179"/>
                  </a:lnTo>
                  <a:lnTo>
                    <a:pt x="7422" y="9061"/>
                  </a:lnTo>
                  <a:lnTo>
                    <a:pt x="7619" y="8943"/>
                  </a:lnTo>
                  <a:lnTo>
                    <a:pt x="7815" y="8798"/>
                  </a:lnTo>
                  <a:lnTo>
                    <a:pt x="7999" y="8654"/>
                  </a:lnTo>
                  <a:lnTo>
                    <a:pt x="8169" y="8497"/>
                  </a:lnTo>
                  <a:lnTo>
                    <a:pt x="8340" y="8340"/>
                  </a:lnTo>
                  <a:lnTo>
                    <a:pt x="8510" y="8169"/>
                  </a:lnTo>
                  <a:lnTo>
                    <a:pt x="8655" y="7999"/>
                  </a:lnTo>
                  <a:lnTo>
                    <a:pt x="8799" y="7815"/>
                  </a:lnTo>
                  <a:lnTo>
                    <a:pt x="8943" y="7618"/>
                  </a:lnTo>
                  <a:lnTo>
                    <a:pt x="9074" y="7422"/>
                  </a:lnTo>
                  <a:lnTo>
                    <a:pt x="9192" y="7212"/>
                  </a:lnTo>
                  <a:lnTo>
                    <a:pt x="9297" y="7002"/>
                  </a:lnTo>
                  <a:lnTo>
                    <a:pt x="9389" y="6792"/>
                  </a:lnTo>
                  <a:lnTo>
                    <a:pt x="9481" y="6569"/>
                  </a:lnTo>
                  <a:lnTo>
                    <a:pt x="9559" y="6333"/>
                  </a:lnTo>
                  <a:lnTo>
                    <a:pt x="9625" y="6110"/>
                  </a:lnTo>
                  <a:lnTo>
                    <a:pt x="9677" y="5874"/>
                  </a:lnTo>
                  <a:lnTo>
                    <a:pt x="9717" y="5625"/>
                  </a:lnTo>
                  <a:lnTo>
                    <a:pt x="9756" y="5389"/>
                  </a:lnTo>
                  <a:lnTo>
                    <a:pt x="9769" y="5140"/>
                  </a:lnTo>
                  <a:lnTo>
                    <a:pt x="9782" y="4891"/>
                  </a:lnTo>
                  <a:lnTo>
                    <a:pt x="9769" y="4629"/>
                  </a:lnTo>
                  <a:lnTo>
                    <a:pt x="9756" y="4380"/>
                  </a:lnTo>
                  <a:lnTo>
                    <a:pt x="9717" y="4144"/>
                  </a:lnTo>
                  <a:lnTo>
                    <a:pt x="9677" y="3894"/>
                  </a:lnTo>
                  <a:lnTo>
                    <a:pt x="9625" y="3658"/>
                  </a:lnTo>
                  <a:lnTo>
                    <a:pt x="9559" y="3435"/>
                  </a:lnTo>
                  <a:lnTo>
                    <a:pt x="9481" y="3199"/>
                  </a:lnTo>
                  <a:lnTo>
                    <a:pt x="9389" y="2990"/>
                  </a:lnTo>
                  <a:lnTo>
                    <a:pt x="9297" y="2767"/>
                  </a:lnTo>
                  <a:lnTo>
                    <a:pt x="9192" y="2557"/>
                  </a:lnTo>
                  <a:lnTo>
                    <a:pt x="9074" y="2347"/>
                  </a:lnTo>
                  <a:lnTo>
                    <a:pt x="8943" y="2150"/>
                  </a:lnTo>
                  <a:lnTo>
                    <a:pt x="8799" y="1967"/>
                  </a:lnTo>
                  <a:lnTo>
                    <a:pt x="8655" y="1783"/>
                  </a:lnTo>
                  <a:lnTo>
                    <a:pt x="8510" y="1600"/>
                  </a:lnTo>
                  <a:lnTo>
                    <a:pt x="8340" y="1429"/>
                  </a:lnTo>
                  <a:lnTo>
                    <a:pt x="8169" y="1272"/>
                  </a:lnTo>
                  <a:lnTo>
                    <a:pt x="7999" y="1115"/>
                  </a:lnTo>
                  <a:lnTo>
                    <a:pt x="7815" y="970"/>
                  </a:lnTo>
                  <a:lnTo>
                    <a:pt x="7619" y="839"/>
                  </a:lnTo>
                  <a:lnTo>
                    <a:pt x="7422" y="708"/>
                  </a:lnTo>
                  <a:lnTo>
                    <a:pt x="7225" y="590"/>
                  </a:lnTo>
                  <a:lnTo>
                    <a:pt x="7002" y="485"/>
                  </a:lnTo>
                  <a:lnTo>
                    <a:pt x="6793" y="380"/>
                  </a:lnTo>
                  <a:lnTo>
                    <a:pt x="6570" y="302"/>
                  </a:lnTo>
                  <a:lnTo>
                    <a:pt x="6347" y="223"/>
                  </a:lnTo>
                  <a:lnTo>
                    <a:pt x="6111" y="157"/>
                  </a:lnTo>
                  <a:lnTo>
                    <a:pt x="5875" y="105"/>
                  </a:lnTo>
                  <a:lnTo>
                    <a:pt x="5639" y="52"/>
                  </a:lnTo>
                  <a:lnTo>
                    <a:pt x="5390" y="26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345475" y="2427575"/>
              <a:ext cx="244225" cy="244225"/>
            </a:xfrm>
            <a:custGeom>
              <a:avLst/>
              <a:gdLst/>
              <a:ahLst/>
              <a:cxnLst/>
              <a:rect l="l" t="t" r="r" b="b"/>
              <a:pathLst>
                <a:path w="9769" h="9769" extrusionOk="0">
                  <a:moveTo>
                    <a:pt x="4642" y="0"/>
                  </a:moveTo>
                  <a:lnTo>
                    <a:pt x="4393" y="26"/>
                  </a:lnTo>
                  <a:lnTo>
                    <a:pt x="4144" y="52"/>
                  </a:lnTo>
                  <a:lnTo>
                    <a:pt x="3908" y="105"/>
                  </a:lnTo>
                  <a:lnTo>
                    <a:pt x="3672" y="157"/>
                  </a:lnTo>
                  <a:lnTo>
                    <a:pt x="3436" y="223"/>
                  </a:lnTo>
                  <a:lnTo>
                    <a:pt x="3213" y="302"/>
                  </a:lnTo>
                  <a:lnTo>
                    <a:pt x="2990" y="380"/>
                  </a:lnTo>
                  <a:lnTo>
                    <a:pt x="2767" y="485"/>
                  </a:lnTo>
                  <a:lnTo>
                    <a:pt x="2557" y="590"/>
                  </a:lnTo>
                  <a:lnTo>
                    <a:pt x="2347" y="708"/>
                  </a:lnTo>
                  <a:lnTo>
                    <a:pt x="2151" y="839"/>
                  </a:lnTo>
                  <a:lnTo>
                    <a:pt x="1967" y="970"/>
                  </a:lnTo>
                  <a:lnTo>
                    <a:pt x="1783" y="1115"/>
                  </a:lnTo>
                  <a:lnTo>
                    <a:pt x="1600" y="1272"/>
                  </a:lnTo>
                  <a:lnTo>
                    <a:pt x="1429" y="1429"/>
                  </a:lnTo>
                  <a:lnTo>
                    <a:pt x="1272" y="1600"/>
                  </a:lnTo>
                  <a:lnTo>
                    <a:pt x="1115" y="1783"/>
                  </a:lnTo>
                  <a:lnTo>
                    <a:pt x="970" y="1967"/>
                  </a:lnTo>
                  <a:lnTo>
                    <a:pt x="839" y="2150"/>
                  </a:lnTo>
                  <a:lnTo>
                    <a:pt x="708" y="2347"/>
                  </a:lnTo>
                  <a:lnTo>
                    <a:pt x="590" y="2557"/>
                  </a:lnTo>
                  <a:lnTo>
                    <a:pt x="485" y="2767"/>
                  </a:lnTo>
                  <a:lnTo>
                    <a:pt x="380" y="2990"/>
                  </a:lnTo>
                  <a:lnTo>
                    <a:pt x="302" y="3199"/>
                  </a:lnTo>
                  <a:lnTo>
                    <a:pt x="223" y="3435"/>
                  </a:lnTo>
                  <a:lnTo>
                    <a:pt x="157" y="3658"/>
                  </a:lnTo>
                  <a:lnTo>
                    <a:pt x="105" y="3894"/>
                  </a:lnTo>
                  <a:lnTo>
                    <a:pt x="53" y="4144"/>
                  </a:lnTo>
                  <a:lnTo>
                    <a:pt x="26" y="4380"/>
                  </a:lnTo>
                  <a:lnTo>
                    <a:pt x="13" y="4629"/>
                  </a:lnTo>
                  <a:lnTo>
                    <a:pt x="0" y="4891"/>
                  </a:lnTo>
                  <a:lnTo>
                    <a:pt x="13" y="5140"/>
                  </a:lnTo>
                  <a:lnTo>
                    <a:pt x="26" y="5389"/>
                  </a:lnTo>
                  <a:lnTo>
                    <a:pt x="53" y="5625"/>
                  </a:lnTo>
                  <a:lnTo>
                    <a:pt x="105" y="5874"/>
                  </a:lnTo>
                  <a:lnTo>
                    <a:pt x="157" y="6110"/>
                  </a:lnTo>
                  <a:lnTo>
                    <a:pt x="223" y="6333"/>
                  </a:lnTo>
                  <a:lnTo>
                    <a:pt x="302" y="6569"/>
                  </a:lnTo>
                  <a:lnTo>
                    <a:pt x="380" y="6792"/>
                  </a:lnTo>
                  <a:lnTo>
                    <a:pt x="485" y="7002"/>
                  </a:lnTo>
                  <a:lnTo>
                    <a:pt x="590" y="7212"/>
                  </a:lnTo>
                  <a:lnTo>
                    <a:pt x="708" y="7422"/>
                  </a:lnTo>
                  <a:lnTo>
                    <a:pt x="839" y="7618"/>
                  </a:lnTo>
                  <a:lnTo>
                    <a:pt x="970" y="7815"/>
                  </a:lnTo>
                  <a:lnTo>
                    <a:pt x="1115" y="7999"/>
                  </a:lnTo>
                  <a:lnTo>
                    <a:pt x="1272" y="8169"/>
                  </a:lnTo>
                  <a:lnTo>
                    <a:pt x="1429" y="8340"/>
                  </a:lnTo>
                  <a:lnTo>
                    <a:pt x="1600" y="8497"/>
                  </a:lnTo>
                  <a:lnTo>
                    <a:pt x="1783" y="8654"/>
                  </a:lnTo>
                  <a:lnTo>
                    <a:pt x="1967" y="8798"/>
                  </a:lnTo>
                  <a:lnTo>
                    <a:pt x="2151" y="8943"/>
                  </a:lnTo>
                  <a:lnTo>
                    <a:pt x="2347" y="9061"/>
                  </a:lnTo>
                  <a:lnTo>
                    <a:pt x="2557" y="9179"/>
                  </a:lnTo>
                  <a:lnTo>
                    <a:pt x="2767" y="9284"/>
                  </a:lnTo>
                  <a:lnTo>
                    <a:pt x="2990" y="9389"/>
                  </a:lnTo>
                  <a:lnTo>
                    <a:pt x="3213" y="9480"/>
                  </a:lnTo>
                  <a:lnTo>
                    <a:pt x="3436" y="9546"/>
                  </a:lnTo>
                  <a:lnTo>
                    <a:pt x="3672" y="9611"/>
                  </a:lnTo>
                  <a:lnTo>
                    <a:pt x="3908" y="9677"/>
                  </a:lnTo>
                  <a:lnTo>
                    <a:pt x="4144" y="9716"/>
                  </a:lnTo>
                  <a:lnTo>
                    <a:pt x="4393" y="9743"/>
                  </a:lnTo>
                  <a:lnTo>
                    <a:pt x="4642" y="9769"/>
                  </a:lnTo>
                  <a:lnTo>
                    <a:pt x="5140" y="9769"/>
                  </a:lnTo>
                  <a:lnTo>
                    <a:pt x="5389" y="9743"/>
                  </a:lnTo>
                  <a:lnTo>
                    <a:pt x="5625" y="9716"/>
                  </a:lnTo>
                  <a:lnTo>
                    <a:pt x="5874" y="9677"/>
                  </a:lnTo>
                  <a:lnTo>
                    <a:pt x="6110" y="9611"/>
                  </a:lnTo>
                  <a:lnTo>
                    <a:pt x="6347" y="9546"/>
                  </a:lnTo>
                  <a:lnTo>
                    <a:pt x="6569" y="9480"/>
                  </a:lnTo>
                  <a:lnTo>
                    <a:pt x="6792" y="9389"/>
                  </a:lnTo>
                  <a:lnTo>
                    <a:pt x="7002" y="9284"/>
                  </a:lnTo>
                  <a:lnTo>
                    <a:pt x="7212" y="9179"/>
                  </a:lnTo>
                  <a:lnTo>
                    <a:pt x="7422" y="9061"/>
                  </a:lnTo>
                  <a:lnTo>
                    <a:pt x="7618" y="8943"/>
                  </a:lnTo>
                  <a:lnTo>
                    <a:pt x="7815" y="8798"/>
                  </a:lnTo>
                  <a:lnTo>
                    <a:pt x="7999" y="8654"/>
                  </a:lnTo>
                  <a:lnTo>
                    <a:pt x="8169" y="8497"/>
                  </a:lnTo>
                  <a:lnTo>
                    <a:pt x="8340" y="8340"/>
                  </a:lnTo>
                  <a:lnTo>
                    <a:pt x="8510" y="8169"/>
                  </a:lnTo>
                  <a:lnTo>
                    <a:pt x="8654" y="7999"/>
                  </a:lnTo>
                  <a:lnTo>
                    <a:pt x="8799" y="7815"/>
                  </a:lnTo>
                  <a:lnTo>
                    <a:pt x="8943" y="7618"/>
                  </a:lnTo>
                  <a:lnTo>
                    <a:pt x="9061" y="7422"/>
                  </a:lnTo>
                  <a:lnTo>
                    <a:pt x="9179" y="7212"/>
                  </a:lnTo>
                  <a:lnTo>
                    <a:pt x="9297" y="7002"/>
                  </a:lnTo>
                  <a:lnTo>
                    <a:pt x="9389" y="6792"/>
                  </a:lnTo>
                  <a:lnTo>
                    <a:pt x="9480" y="6569"/>
                  </a:lnTo>
                  <a:lnTo>
                    <a:pt x="9559" y="6333"/>
                  </a:lnTo>
                  <a:lnTo>
                    <a:pt x="9625" y="6110"/>
                  </a:lnTo>
                  <a:lnTo>
                    <a:pt x="9677" y="5874"/>
                  </a:lnTo>
                  <a:lnTo>
                    <a:pt x="9716" y="5625"/>
                  </a:lnTo>
                  <a:lnTo>
                    <a:pt x="9743" y="5389"/>
                  </a:lnTo>
                  <a:lnTo>
                    <a:pt x="9769" y="5140"/>
                  </a:lnTo>
                  <a:lnTo>
                    <a:pt x="9769" y="4891"/>
                  </a:lnTo>
                  <a:lnTo>
                    <a:pt x="9769" y="4629"/>
                  </a:lnTo>
                  <a:lnTo>
                    <a:pt x="9743" y="4380"/>
                  </a:lnTo>
                  <a:lnTo>
                    <a:pt x="9716" y="4144"/>
                  </a:lnTo>
                  <a:lnTo>
                    <a:pt x="9677" y="3894"/>
                  </a:lnTo>
                  <a:lnTo>
                    <a:pt x="9625" y="3658"/>
                  </a:lnTo>
                  <a:lnTo>
                    <a:pt x="9559" y="3435"/>
                  </a:lnTo>
                  <a:lnTo>
                    <a:pt x="9480" y="3199"/>
                  </a:lnTo>
                  <a:lnTo>
                    <a:pt x="9389" y="2990"/>
                  </a:lnTo>
                  <a:lnTo>
                    <a:pt x="9297" y="2767"/>
                  </a:lnTo>
                  <a:lnTo>
                    <a:pt x="9179" y="2557"/>
                  </a:lnTo>
                  <a:lnTo>
                    <a:pt x="9061" y="2347"/>
                  </a:lnTo>
                  <a:lnTo>
                    <a:pt x="8943" y="2150"/>
                  </a:lnTo>
                  <a:lnTo>
                    <a:pt x="8799" y="1967"/>
                  </a:lnTo>
                  <a:lnTo>
                    <a:pt x="8654" y="1783"/>
                  </a:lnTo>
                  <a:lnTo>
                    <a:pt x="8510" y="1600"/>
                  </a:lnTo>
                  <a:lnTo>
                    <a:pt x="8340" y="1429"/>
                  </a:lnTo>
                  <a:lnTo>
                    <a:pt x="8169" y="1272"/>
                  </a:lnTo>
                  <a:lnTo>
                    <a:pt x="7999" y="1115"/>
                  </a:lnTo>
                  <a:lnTo>
                    <a:pt x="7815" y="970"/>
                  </a:lnTo>
                  <a:lnTo>
                    <a:pt x="7618" y="839"/>
                  </a:lnTo>
                  <a:lnTo>
                    <a:pt x="7422" y="708"/>
                  </a:lnTo>
                  <a:lnTo>
                    <a:pt x="7212" y="590"/>
                  </a:lnTo>
                  <a:lnTo>
                    <a:pt x="7002" y="485"/>
                  </a:lnTo>
                  <a:lnTo>
                    <a:pt x="6792" y="380"/>
                  </a:lnTo>
                  <a:lnTo>
                    <a:pt x="6569" y="302"/>
                  </a:lnTo>
                  <a:lnTo>
                    <a:pt x="6347" y="223"/>
                  </a:lnTo>
                  <a:lnTo>
                    <a:pt x="6110" y="157"/>
                  </a:lnTo>
                  <a:lnTo>
                    <a:pt x="5874" y="105"/>
                  </a:lnTo>
                  <a:lnTo>
                    <a:pt x="5625" y="52"/>
                  </a:lnTo>
                  <a:lnTo>
                    <a:pt x="5389" y="26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659675" y="238125"/>
              <a:ext cx="219350" cy="243900"/>
            </a:xfrm>
            <a:custGeom>
              <a:avLst/>
              <a:gdLst/>
              <a:ahLst/>
              <a:cxnLst/>
              <a:rect l="l" t="t" r="r" b="b"/>
              <a:pathLst>
                <a:path w="8774" h="9756" extrusionOk="0">
                  <a:moveTo>
                    <a:pt x="4394" y="0"/>
                  </a:moveTo>
                  <a:lnTo>
                    <a:pt x="4131" y="13"/>
                  </a:lnTo>
                  <a:lnTo>
                    <a:pt x="3856" y="52"/>
                  </a:lnTo>
                  <a:lnTo>
                    <a:pt x="3594" y="118"/>
                  </a:lnTo>
                  <a:lnTo>
                    <a:pt x="3332" y="210"/>
                  </a:lnTo>
                  <a:lnTo>
                    <a:pt x="3069" y="315"/>
                  </a:lnTo>
                  <a:lnTo>
                    <a:pt x="2820" y="459"/>
                  </a:lnTo>
                  <a:lnTo>
                    <a:pt x="2597" y="616"/>
                  </a:lnTo>
                  <a:lnTo>
                    <a:pt x="2374" y="813"/>
                  </a:lnTo>
                  <a:lnTo>
                    <a:pt x="2060" y="1101"/>
                  </a:lnTo>
                  <a:lnTo>
                    <a:pt x="1758" y="1442"/>
                  </a:lnTo>
                  <a:lnTo>
                    <a:pt x="1456" y="1810"/>
                  </a:lnTo>
                  <a:lnTo>
                    <a:pt x="1325" y="1993"/>
                  </a:lnTo>
                  <a:lnTo>
                    <a:pt x="1181" y="2203"/>
                  </a:lnTo>
                  <a:lnTo>
                    <a:pt x="1050" y="2413"/>
                  </a:lnTo>
                  <a:lnTo>
                    <a:pt x="919" y="2636"/>
                  </a:lnTo>
                  <a:lnTo>
                    <a:pt x="788" y="2859"/>
                  </a:lnTo>
                  <a:lnTo>
                    <a:pt x="670" y="3095"/>
                  </a:lnTo>
                  <a:lnTo>
                    <a:pt x="565" y="3344"/>
                  </a:lnTo>
                  <a:lnTo>
                    <a:pt x="460" y="3593"/>
                  </a:lnTo>
                  <a:lnTo>
                    <a:pt x="368" y="3855"/>
                  </a:lnTo>
                  <a:lnTo>
                    <a:pt x="289" y="4130"/>
                  </a:lnTo>
                  <a:lnTo>
                    <a:pt x="211" y="4419"/>
                  </a:lnTo>
                  <a:lnTo>
                    <a:pt x="145" y="4707"/>
                  </a:lnTo>
                  <a:lnTo>
                    <a:pt x="93" y="5009"/>
                  </a:lnTo>
                  <a:lnTo>
                    <a:pt x="53" y="5311"/>
                  </a:lnTo>
                  <a:lnTo>
                    <a:pt x="27" y="5625"/>
                  </a:lnTo>
                  <a:lnTo>
                    <a:pt x="1" y="5953"/>
                  </a:lnTo>
                  <a:lnTo>
                    <a:pt x="1" y="6294"/>
                  </a:lnTo>
                  <a:lnTo>
                    <a:pt x="14" y="6635"/>
                  </a:lnTo>
                  <a:lnTo>
                    <a:pt x="40" y="6989"/>
                  </a:lnTo>
                  <a:lnTo>
                    <a:pt x="93" y="7356"/>
                  </a:lnTo>
                  <a:lnTo>
                    <a:pt x="145" y="7736"/>
                  </a:lnTo>
                  <a:lnTo>
                    <a:pt x="224" y="8117"/>
                  </a:lnTo>
                  <a:lnTo>
                    <a:pt x="316" y="8510"/>
                  </a:lnTo>
                  <a:lnTo>
                    <a:pt x="434" y="8916"/>
                  </a:lnTo>
                  <a:lnTo>
                    <a:pt x="565" y="9336"/>
                  </a:lnTo>
                  <a:lnTo>
                    <a:pt x="722" y="9756"/>
                  </a:lnTo>
                  <a:lnTo>
                    <a:pt x="8052" y="9756"/>
                  </a:lnTo>
                  <a:lnTo>
                    <a:pt x="8209" y="9336"/>
                  </a:lnTo>
                  <a:lnTo>
                    <a:pt x="8340" y="8916"/>
                  </a:lnTo>
                  <a:lnTo>
                    <a:pt x="8458" y="8510"/>
                  </a:lnTo>
                  <a:lnTo>
                    <a:pt x="8550" y="8117"/>
                  </a:lnTo>
                  <a:lnTo>
                    <a:pt x="8629" y="7736"/>
                  </a:lnTo>
                  <a:lnTo>
                    <a:pt x="8681" y="7356"/>
                  </a:lnTo>
                  <a:lnTo>
                    <a:pt x="8734" y="7002"/>
                  </a:lnTo>
                  <a:lnTo>
                    <a:pt x="8760" y="6648"/>
                  </a:lnTo>
                  <a:lnTo>
                    <a:pt x="8773" y="6294"/>
                  </a:lnTo>
                  <a:lnTo>
                    <a:pt x="8773" y="5966"/>
                  </a:lnTo>
                  <a:lnTo>
                    <a:pt x="8760" y="5638"/>
                  </a:lnTo>
                  <a:lnTo>
                    <a:pt x="8734" y="5311"/>
                  </a:lnTo>
                  <a:lnTo>
                    <a:pt x="8694" y="5009"/>
                  </a:lnTo>
                  <a:lnTo>
                    <a:pt x="8642" y="4707"/>
                  </a:lnTo>
                  <a:lnTo>
                    <a:pt x="8576" y="4419"/>
                  </a:lnTo>
                  <a:lnTo>
                    <a:pt x="8498" y="4144"/>
                  </a:lnTo>
                  <a:lnTo>
                    <a:pt x="8419" y="3868"/>
                  </a:lnTo>
                  <a:lnTo>
                    <a:pt x="8327" y="3606"/>
                  </a:lnTo>
                  <a:lnTo>
                    <a:pt x="8222" y="3344"/>
                  </a:lnTo>
                  <a:lnTo>
                    <a:pt x="8118" y="3108"/>
                  </a:lnTo>
                  <a:lnTo>
                    <a:pt x="8000" y="2872"/>
                  </a:lnTo>
                  <a:lnTo>
                    <a:pt x="7868" y="2636"/>
                  </a:lnTo>
                  <a:lnTo>
                    <a:pt x="7750" y="2413"/>
                  </a:lnTo>
                  <a:lnTo>
                    <a:pt x="7606" y="2203"/>
                  </a:lnTo>
                  <a:lnTo>
                    <a:pt x="7475" y="2006"/>
                  </a:lnTo>
                  <a:lnTo>
                    <a:pt x="7331" y="1810"/>
                  </a:lnTo>
                  <a:lnTo>
                    <a:pt x="7029" y="1442"/>
                  </a:lnTo>
                  <a:lnTo>
                    <a:pt x="6728" y="1115"/>
                  </a:lnTo>
                  <a:lnTo>
                    <a:pt x="6426" y="813"/>
                  </a:lnTo>
                  <a:lnTo>
                    <a:pt x="6203" y="616"/>
                  </a:lnTo>
                  <a:lnTo>
                    <a:pt x="5967" y="459"/>
                  </a:lnTo>
                  <a:lnTo>
                    <a:pt x="5731" y="315"/>
                  </a:lnTo>
                  <a:lnTo>
                    <a:pt x="5469" y="210"/>
                  </a:lnTo>
                  <a:lnTo>
                    <a:pt x="5207" y="118"/>
                  </a:lnTo>
                  <a:lnTo>
                    <a:pt x="4944" y="52"/>
                  </a:lnTo>
                  <a:lnTo>
                    <a:pt x="4669" y="13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343025" y="705250"/>
              <a:ext cx="839225" cy="303900"/>
            </a:xfrm>
            <a:custGeom>
              <a:avLst/>
              <a:gdLst/>
              <a:ahLst/>
              <a:cxnLst/>
              <a:rect l="l" t="t" r="r" b="b"/>
              <a:pathLst>
                <a:path w="33569" h="12156" extrusionOk="0">
                  <a:moveTo>
                    <a:pt x="15971" y="0"/>
                  </a:moveTo>
                  <a:lnTo>
                    <a:pt x="15971" y="53"/>
                  </a:lnTo>
                  <a:lnTo>
                    <a:pt x="15355" y="92"/>
                  </a:lnTo>
                  <a:lnTo>
                    <a:pt x="14765" y="131"/>
                  </a:lnTo>
                  <a:lnTo>
                    <a:pt x="14175" y="197"/>
                  </a:lnTo>
                  <a:lnTo>
                    <a:pt x="13611" y="262"/>
                  </a:lnTo>
                  <a:lnTo>
                    <a:pt x="13060" y="341"/>
                  </a:lnTo>
                  <a:lnTo>
                    <a:pt x="12510" y="433"/>
                  </a:lnTo>
                  <a:lnTo>
                    <a:pt x="11985" y="525"/>
                  </a:lnTo>
                  <a:lnTo>
                    <a:pt x="11487" y="630"/>
                  </a:lnTo>
                  <a:lnTo>
                    <a:pt x="10989" y="748"/>
                  </a:lnTo>
                  <a:lnTo>
                    <a:pt x="10503" y="866"/>
                  </a:lnTo>
                  <a:lnTo>
                    <a:pt x="10031" y="997"/>
                  </a:lnTo>
                  <a:lnTo>
                    <a:pt x="9572" y="1141"/>
                  </a:lnTo>
                  <a:lnTo>
                    <a:pt x="9140" y="1285"/>
                  </a:lnTo>
                  <a:lnTo>
                    <a:pt x="8707" y="1429"/>
                  </a:lnTo>
                  <a:lnTo>
                    <a:pt x="8287" y="1587"/>
                  </a:lnTo>
                  <a:lnTo>
                    <a:pt x="7881" y="1757"/>
                  </a:lnTo>
                  <a:lnTo>
                    <a:pt x="7488" y="1928"/>
                  </a:lnTo>
                  <a:lnTo>
                    <a:pt x="7120" y="2098"/>
                  </a:lnTo>
                  <a:lnTo>
                    <a:pt x="6753" y="2282"/>
                  </a:lnTo>
                  <a:lnTo>
                    <a:pt x="6399" y="2465"/>
                  </a:lnTo>
                  <a:lnTo>
                    <a:pt x="6058" y="2649"/>
                  </a:lnTo>
                  <a:lnTo>
                    <a:pt x="5717" y="2846"/>
                  </a:lnTo>
                  <a:lnTo>
                    <a:pt x="5403" y="3042"/>
                  </a:lnTo>
                  <a:lnTo>
                    <a:pt x="5088" y="3239"/>
                  </a:lnTo>
                  <a:lnTo>
                    <a:pt x="4800" y="3436"/>
                  </a:lnTo>
                  <a:lnTo>
                    <a:pt x="4511" y="3632"/>
                  </a:lnTo>
                  <a:lnTo>
                    <a:pt x="3973" y="4052"/>
                  </a:lnTo>
                  <a:lnTo>
                    <a:pt x="3475" y="4458"/>
                  </a:lnTo>
                  <a:lnTo>
                    <a:pt x="3016" y="4878"/>
                  </a:lnTo>
                  <a:lnTo>
                    <a:pt x="2597" y="5285"/>
                  </a:lnTo>
                  <a:lnTo>
                    <a:pt x="2216" y="5691"/>
                  </a:lnTo>
                  <a:lnTo>
                    <a:pt x="1875" y="6098"/>
                  </a:lnTo>
                  <a:lnTo>
                    <a:pt x="1561" y="6478"/>
                  </a:lnTo>
                  <a:lnTo>
                    <a:pt x="1285" y="6858"/>
                  </a:lnTo>
                  <a:lnTo>
                    <a:pt x="1036" y="7212"/>
                  </a:lnTo>
                  <a:lnTo>
                    <a:pt x="813" y="7553"/>
                  </a:lnTo>
                  <a:lnTo>
                    <a:pt x="630" y="7868"/>
                  </a:lnTo>
                  <a:lnTo>
                    <a:pt x="472" y="8156"/>
                  </a:lnTo>
                  <a:lnTo>
                    <a:pt x="341" y="8418"/>
                  </a:lnTo>
                  <a:lnTo>
                    <a:pt x="145" y="8838"/>
                  </a:lnTo>
                  <a:lnTo>
                    <a:pt x="40" y="9113"/>
                  </a:lnTo>
                  <a:lnTo>
                    <a:pt x="0" y="9205"/>
                  </a:lnTo>
                  <a:lnTo>
                    <a:pt x="604" y="9559"/>
                  </a:lnTo>
                  <a:lnTo>
                    <a:pt x="1207" y="9874"/>
                  </a:lnTo>
                  <a:lnTo>
                    <a:pt x="1810" y="10162"/>
                  </a:lnTo>
                  <a:lnTo>
                    <a:pt x="2439" y="10438"/>
                  </a:lnTo>
                  <a:lnTo>
                    <a:pt x="3056" y="10674"/>
                  </a:lnTo>
                  <a:lnTo>
                    <a:pt x="3685" y="10897"/>
                  </a:lnTo>
                  <a:lnTo>
                    <a:pt x="4314" y="11106"/>
                  </a:lnTo>
                  <a:lnTo>
                    <a:pt x="4931" y="11277"/>
                  </a:lnTo>
                  <a:lnTo>
                    <a:pt x="5560" y="11447"/>
                  </a:lnTo>
                  <a:lnTo>
                    <a:pt x="6189" y="11579"/>
                  </a:lnTo>
                  <a:lnTo>
                    <a:pt x="6806" y="11710"/>
                  </a:lnTo>
                  <a:lnTo>
                    <a:pt x="7422" y="11815"/>
                  </a:lnTo>
                  <a:lnTo>
                    <a:pt x="8038" y="11906"/>
                  </a:lnTo>
                  <a:lnTo>
                    <a:pt x="8641" y="11972"/>
                  </a:lnTo>
                  <a:lnTo>
                    <a:pt x="9232" y="12037"/>
                  </a:lnTo>
                  <a:lnTo>
                    <a:pt x="9822" y="12077"/>
                  </a:lnTo>
                  <a:lnTo>
                    <a:pt x="10399" y="12116"/>
                  </a:lnTo>
                  <a:lnTo>
                    <a:pt x="10949" y="12142"/>
                  </a:lnTo>
                  <a:lnTo>
                    <a:pt x="11500" y="12155"/>
                  </a:lnTo>
                  <a:lnTo>
                    <a:pt x="12549" y="12155"/>
                  </a:lnTo>
                  <a:lnTo>
                    <a:pt x="13047" y="12142"/>
                  </a:lnTo>
                  <a:lnTo>
                    <a:pt x="13991" y="12090"/>
                  </a:lnTo>
                  <a:lnTo>
                    <a:pt x="14844" y="12024"/>
                  </a:lnTo>
                  <a:lnTo>
                    <a:pt x="15604" y="11946"/>
                  </a:lnTo>
                  <a:lnTo>
                    <a:pt x="16247" y="11867"/>
                  </a:lnTo>
                  <a:lnTo>
                    <a:pt x="16784" y="11788"/>
                  </a:lnTo>
                  <a:lnTo>
                    <a:pt x="17322" y="11867"/>
                  </a:lnTo>
                  <a:lnTo>
                    <a:pt x="17964" y="11946"/>
                  </a:lnTo>
                  <a:lnTo>
                    <a:pt x="18725" y="12024"/>
                  </a:lnTo>
                  <a:lnTo>
                    <a:pt x="19577" y="12090"/>
                  </a:lnTo>
                  <a:lnTo>
                    <a:pt x="20521" y="12142"/>
                  </a:lnTo>
                  <a:lnTo>
                    <a:pt x="21020" y="12155"/>
                  </a:lnTo>
                  <a:lnTo>
                    <a:pt x="22069" y="12155"/>
                  </a:lnTo>
                  <a:lnTo>
                    <a:pt x="22619" y="12142"/>
                  </a:lnTo>
                  <a:lnTo>
                    <a:pt x="23170" y="12116"/>
                  </a:lnTo>
                  <a:lnTo>
                    <a:pt x="23747" y="12077"/>
                  </a:lnTo>
                  <a:lnTo>
                    <a:pt x="24337" y="12037"/>
                  </a:lnTo>
                  <a:lnTo>
                    <a:pt x="24927" y="11972"/>
                  </a:lnTo>
                  <a:lnTo>
                    <a:pt x="25530" y="11906"/>
                  </a:lnTo>
                  <a:lnTo>
                    <a:pt x="26147" y="11815"/>
                  </a:lnTo>
                  <a:lnTo>
                    <a:pt x="26763" y="11710"/>
                  </a:lnTo>
                  <a:lnTo>
                    <a:pt x="27379" y="11579"/>
                  </a:lnTo>
                  <a:lnTo>
                    <a:pt x="28008" y="11447"/>
                  </a:lnTo>
                  <a:lnTo>
                    <a:pt x="28638" y="11277"/>
                  </a:lnTo>
                  <a:lnTo>
                    <a:pt x="29254" y="11106"/>
                  </a:lnTo>
                  <a:lnTo>
                    <a:pt x="29884" y="10897"/>
                  </a:lnTo>
                  <a:lnTo>
                    <a:pt x="30513" y="10674"/>
                  </a:lnTo>
                  <a:lnTo>
                    <a:pt x="31129" y="10438"/>
                  </a:lnTo>
                  <a:lnTo>
                    <a:pt x="31759" y="10162"/>
                  </a:lnTo>
                  <a:lnTo>
                    <a:pt x="32362" y="9874"/>
                  </a:lnTo>
                  <a:lnTo>
                    <a:pt x="32965" y="9559"/>
                  </a:lnTo>
                  <a:lnTo>
                    <a:pt x="33568" y="9205"/>
                  </a:lnTo>
                  <a:lnTo>
                    <a:pt x="33529" y="9113"/>
                  </a:lnTo>
                  <a:lnTo>
                    <a:pt x="33424" y="8838"/>
                  </a:lnTo>
                  <a:lnTo>
                    <a:pt x="33227" y="8418"/>
                  </a:lnTo>
                  <a:lnTo>
                    <a:pt x="33096" y="8156"/>
                  </a:lnTo>
                  <a:lnTo>
                    <a:pt x="32939" y="7868"/>
                  </a:lnTo>
                  <a:lnTo>
                    <a:pt x="32755" y="7553"/>
                  </a:lnTo>
                  <a:lnTo>
                    <a:pt x="32532" y="7212"/>
                  </a:lnTo>
                  <a:lnTo>
                    <a:pt x="32283" y="6858"/>
                  </a:lnTo>
                  <a:lnTo>
                    <a:pt x="32008" y="6478"/>
                  </a:lnTo>
                  <a:lnTo>
                    <a:pt x="31693" y="6098"/>
                  </a:lnTo>
                  <a:lnTo>
                    <a:pt x="31352" y="5691"/>
                  </a:lnTo>
                  <a:lnTo>
                    <a:pt x="30972" y="5285"/>
                  </a:lnTo>
                  <a:lnTo>
                    <a:pt x="30552" y="4878"/>
                  </a:lnTo>
                  <a:lnTo>
                    <a:pt x="30093" y="4458"/>
                  </a:lnTo>
                  <a:lnTo>
                    <a:pt x="29595" y="4052"/>
                  </a:lnTo>
                  <a:lnTo>
                    <a:pt x="29057" y="3632"/>
                  </a:lnTo>
                  <a:lnTo>
                    <a:pt x="28769" y="3436"/>
                  </a:lnTo>
                  <a:lnTo>
                    <a:pt x="28481" y="3239"/>
                  </a:lnTo>
                  <a:lnTo>
                    <a:pt x="28166" y="3042"/>
                  </a:lnTo>
                  <a:lnTo>
                    <a:pt x="27851" y="2846"/>
                  </a:lnTo>
                  <a:lnTo>
                    <a:pt x="27510" y="2649"/>
                  </a:lnTo>
                  <a:lnTo>
                    <a:pt x="27169" y="2465"/>
                  </a:lnTo>
                  <a:lnTo>
                    <a:pt x="26815" y="2282"/>
                  </a:lnTo>
                  <a:lnTo>
                    <a:pt x="26448" y="2098"/>
                  </a:lnTo>
                  <a:lnTo>
                    <a:pt x="26081" y="1928"/>
                  </a:lnTo>
                  <a:lnTo>
                    <a:pt x="25688" y="1757"/>
                  </a:lnTo>
                  <a:lnTo>
                    <a:pt x="25281" y="1587"/>
                  </a:lnTo>
                  <a:lnTo>
                    <a:pt x="24862" y="1429"/>
                  </a:lnTo>
                  <a:lnTo>
                    <a:pt x="24429" y="1285"/>
                  </a:lnTo>
                  <a:lnTo>
                    <a:pt x="23996" y="1141"/>
                  </a:lnTo>
                  <a:lnTo>
                    <a:pt x="23537" y="997"/>
                  </a:lnTo>
                  <a:lnTo>
                    <a:pt x="23065" y="866"/>
                  </a:lnTo>
                  <a:lnTo>
                    <a:pt x="22580" y="748"/>
                  </a:lnTo>
                  <a:lnTo>
                    <a:pt x="22082" y="630"/>
                  </a:lnTo>
                  <a:lnTo>
                    <a:pt x="21583" y="525"/>
                  </a:lnTo>
                  <a:lnTo>
                    <a:pt x="21059" y="433"/>
                  </a:lnTo>
                  <a:lnTo>
                    <a:pt x="20508" y="341"/>
                  </a:lnTo>
                  <a:lnTo>
                    <a:pt x="19957" y="262"/>
                  </a:lnTo>
                  <a:lnTo>
                    <a:pt x="19394" y="197"/>
                  </a:lnTo>
                  <a:lnTo>
                    <a:pt x="18804" y="131"/>
                  </a:lnTo>
                  <a:lnTo>
                    <a:pt x="18214" y="92"/>
                  </a:lnTo>
                  <a:lnTo>
                    <a:pt x="17597" y="53"/>
                  </a:lnTo>
                  <a:lnTo>
                    <a:pt x="17597" y="0"/>
                  </a:lnTo>
                  <a:lnTo>
                    <a:pt x="17191" y="13"/>
                  </a:lnTo>
                  <a:lnTo>
                    <a:pt x="16784" y="26"/>
                  </a:lnTo>
                  <a:lnTo>
                    <a:pt x="16378" y="13"/>
                  </a:lnTo>
                  <a:lnTo>
                    <a:pt x="15971" y="0"/>
                  </a:lnTo>
                  <a:close/>
                </a:path>
              </a:pathLst>
            </a:custGeom>
            <a:solidFill>
              <a:srgbClr val="E69D2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329575" y="916675"/>
              <a:ext cx="879875" cy="250800"/>
            </a:xfrm>
            <a:custGeom>
              <a:avLst/>
              <a:gdLst/>
              <a:ahLst/>
              <a:cxnLst/>
              <a:rect l="l" t="t" r="r" b="b"/>
              <a:pathLst>
                <a:path w="35195" h="10032" extrusionOk="0">
                  <a:moveTo>
                    <a:pt x="17873" y="1"/>
                  </a:moveTo>
                  <a:lnTo>
                    <a:pt x="16811" y="14"/>
                  </a:lnTo>
                  <a:lnTo>
                    <a:pt x="15762" y="53"/>
                  </a:lnTo>
                  <a:lnTo>
                    <a:pt x="14726" y="93"/>
                  </a:lnTo>
                  <a:lnTo>
                    <a:pt x="13703" y="171"/>
                  </a:lnTo>
                  <a:lnTo>
                    <a:pt x="12707" y="250"/>
                  </a:lnTo>
                  <a:lnTo>
                    <a:pt x="11723" y="355"/>
                  </a:lnTo>
                  <a:lnTo>
                    <a:pt x="10779" y="486"/>
                  </a:lnTo>
                  <a:lnTo>
                    <a:pt x="9874" y="617"/>
                  </a:lnTo>
                  <a:lnTo>
                    <a:pt x="1" y="2715"/>
                  </a:lnTo>
                  <a:lnTo>
                    <a:pt x="4865" y="10032"/>
                  </a:lnTo>
                  <a:lnTo>
                    <a:pt x="30317" y="10032"/>
                  </a:lnTo>
                  <a:lnTo>
                    <a:pt x="35194" y="2715"/>
                  </a:lnTo>
                  <a:lnTo>
                    <a:pt x="25845" y="617"/>
                  </a:lnTo>
                  <a:lnTo>
                    <a:pt x="24941" y="473"/>
                  </a:lnTo>
                  <a:lnTo>
                    <a:pt x="24010" y="342"/>
                  </a:lnTo>
                  <a:lnTo>
                    <a:pt x="23026" y="237"/>
                  </a:lnTo>
                  <a:lnTo>
                    <a:pt x="22030" y="145"/>
                  </a:lnTo>
                  <a:lnTo>
                    <a:pt x="21007" y="79"/>
                  </a:lnTo>
                  <a:lnTo>
                    <a:pt x="19971" y="40"/>
                  </a:lnTo>
                  <a:lnTo>
                    <a:pt x="18922" y="14"/>
                  </a:lnTo>
                  <a:lnTo>
                    <a:pt x="17873" y="1"/>
                  </a:lnTo>
                  <a:close/>
                </a:path>
              </a:pathLst>
            </a:custGeom>
            <a:solidFill>
              <a:srgbClr val="E69D2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288925" y="872100"/>
              <a:ext cx="961175" cy="153100"/>
            </a:xfrm>
            <a:custGeom>
              <a:avLst/>
              <a:gdLst/>
              <a:ahLst/>
              <a:cxnLst/>
              <a:rect l="l" t="t" r="r" b="b"/>
              <a:pathLst>
                <a:path w="38447" h="6124" extrusionOk="0">
                  <a:moveTo>
                    <a:pt x="18463" y="0"/>
                  </a:moveTo>
                  <a:lnTo>
                    <a:pt x="17742" y="27"/>
                  </a:lnTo>
                  <a:lnTo>
                    <a:pt x="17034" y="40"/>
                  </a:lnTo>
                  <a:lnTo>
                    <a:pt x="16326" y="79"/>
                  </a:lnTo>
                  <a:lnTo>
                    <a:pt x="15644" y="118"/>
                  </a:lnTo>
                  <a:lnTo>
                    <a:pt x="14962" y="171"/>
                  </a:lnTo>
                  <a:lnTo>
                    <a:pt x="13638" y="276"/>
                  </a:lnTo>
                  <a:lnTo>
                    <a:pt x="12366" y="420"/>
                  </a:lnTo>
                  <a:lnTo>
                    <a:pt x="11160" y="577"/>
                  </a:lnTo>
                  <a:lnTo>
                    <a:pt x="9993" y="748"/>
                  </a:lnTo>
                  <a:lnTo>
                    <a:pt x="8891" y="931"/>
                  </a:lnTo>
                  <a:lnTo>
                    <a:pt x="7855" y="1128"/>
                  </a:lnTo>
                  <a:lnTo>
                    <a:pt x="6872" y="1338"/>
                  </a:lnTo>
                  <a:lnTo>
                    <a:pt x="5967" y="1535"/>
                  </a:lnTo>
                  <a:lnTo>
                    <a:pt x="5128" y="1744"/>
                  </a:lnTo>
                  <a:lnTo>
                    <a:pt x="4354" y="1941"/>
                  </a:lnTo>
                  <a:lnTo>
                    <a:pt x="3646" y="2138"/>
                  </a:lnTo>
                  <a:lnTo>
                    <a:pt x="3030" y="2321"/>
                  </a:lnTo>
                  <a:lnTo>
                    <a:pt x="2492" y="2492"/>
                  </a:lnTo>
                  <a:lnTo>
                    <a:pt x="2020" y="2636"/>
                  </a:lnTo>
                  <a:lnTo>
                    <a:pt x="1351" y="2872"/>
                  </a:lnTo>
                  <a:lnTo>
                    <a:pt x="1037" y="2990"/>
                  </a:lnTo>
                  <a:lnTo>
                    <a:pt x="879" y="3056"/>
                  </a:lnTo>
                  <a:lnTo>
                    <a:pt x="748" y="3134"/>
                  </a:lnTo>
                  <a:lnTo>
                    <a:pt x="617" y="3226"/>
                  </a:lnTo>
                  <a:lnTo>
                    <a:pt x="499" y="3331"/>
                  </a:lnTo>
                  <a:lnTo>
                    <a:pt x="381" y="3449"/>
                  </a:lnTo>
                  <a:lnTo>
                    <a:pt x="289" y="3567"/>
                  </a:lnTo>
                  <a:lnTo>
                    <a:pt x="211" y="3698"/>
                  </a:lnTo>
                  <a:lnTo>
                    <a:pt x="132" y="3842"/>
                  </a:lnTo>
                  <a:lnTo>
                    <a:pt x="80" y="3987"/>
                  </a:lnTo>
                  <a:lnTo>
                    <a:pt x="40" y="4131"/>
                  </a:lnTo>
                  <a:lnTo>
                    <a:pt x="14" y="4288"/>
                  </a:lnTo>
                  <a:lnTo>
                    <a:pt x="1" y="4446"/>
                  </a:lnTo>
                  <a:lnTo>
                    <a:pt x="1" y="4603"/>
                  </a:lnTo>
                  <a:lnTo>
                    <a:pt x="14" y="4760"/>
                  </a:lnTo>
                  <a:lnTo>
                    <a:pt x="53" y="4931"/>
                  </a:lnTo>
                  <a:lnTo>
                    <a:pt x="106" y="5088"/>
                  </a:lnTo>
                  <a:lnTo>
                    <a:pt x="171" y="5232"/>
                  </a:lnTo>
                  <a:lnTo>
                    <a:pt x="250" y="5377"/>
                  </a:lnTo>
                  <a:lnTo>
                    <a:pt x="355" y="5508"/>
                  </a:lnTo>
                  <a:lnTo>
                    <a:pt x="447" y="5626"/>
                  </a:lnTo>
                  <a:lnTo>
                    <a:pt x="565" y="5731"/>
                  </a:lnTo>
                  <a:lnTo>
                    <a:pt x="696" y="5836"/>
                  </a:lnTo>
                  <a:lnTo>
                    <a:pt x="827" y="5914"/>
                  </a:lnTo>
                  <a:lnTo>
                    <a:pt x="958" y="5980"/>
                  </a:lnTo>
                  <a:lnTo>
                    <a:pt x="1102" y="6045"/>
                  </a:lnTo>
                  <a:lnTo>
                    <a:pt x="1260" y="6085"/>
                  </a:lnTo>
                  <a:lnTo>
                    <a:pt x="1417" y="6111"/>
                  </a:lnTo>
                  <a:lnTo>
                    <a:pt x="1574" y="6124"/>
                  </a:lnTo>
                  <a:lnTo>
                    <a:pt x="1732" y="6124"/>
                  </a:lnTo>
                  <a:lnTo>
                    <a:pt x="1889" y="6098"/>
                  </a:lnTo>
                  <a:lnTo>
                    <a:pt x="2046" y="6072"/>
                  </a:lnTo>
                  <a:lnTo>
                    <a:pt x="2204" y="6019"/>
                  </a:lnTo>
                  <a:lnTo>
                    <a:pt x="2427" y="5940"/>
                  </a:lnTo>
                  <a:lnTo>
                    <a:pt x="2990" y="5744"/>
                  </a:lnTo>
                  <a:lnTo>
                    <a:pt x="3895" y="5468"/>
                  </a:lnTo>
                  <a:lnTo>
                    <a:pt x="4459" y="5298"/>
                  </a:lnTo>
                  <a:lnTo>
                    <a:pt x="5102" y="5127"/>
                  </a:lnTo>
                  <a:lnTo>
                    <a:pt x="5823" y="4944"/>
                  </a:lnTo>
                  <a:lnTo>
                    <a:pt x="6610" y="4760"/>
                  </a:lnTo>
                  <a:lnTo>
                    <a:pt x="7462" y="4564"/>
                  </a:lnTo>
                  <a:lnTo>
                    <a:pt x="8380" y="4380"/>
                  </a:lnTo>
                  <a:lnTo>
                    <a:pt x="9363" y="4183"/>
                  </a:lnTo>
                  <a:lnTo>
                    <a:pt x="10412" y="4013"/>
                  </a:lnTo>
                  <a:lnTo>
                    <a:pt x="11500" y="3842"/>
                  </a:lnTo>
                  <a:lnTo>
                    <a:pt x="12654" y="3698"/>
                  </a:lnTo>
                  <a:lnTo>
                    <a:pt x="13861" y="3567"/>
                  </a:lnTo>
                  <a:lnTo>
                    <a:pt x="15119" y="3449"/>
                  </a:lnTo>
                  <a:lnTo>
                    <a:pt x="16418" y="3370"/>
                  </a:lnTo>
                  <a:lnTo>
                    <a:pt x="17073" y="3331"/>
                  </a:lnTo>
                  <a:lnTo>
                    <a:pt x="17755" y="3305"/>
                  </a:lnTo>
                  <a:lnTo>
                    <a:pt x="18437" y="3292"/>
                  </a:lnTo>
                  <a:lnTo>
                    <a:pt x="19132" y="3279"/>
                  </a:lnTo>
                  <a:lnTo>
                    <a:pt x="19840" y="3279"/>
                  </a:lnTo>
                  <a:lnTo>
                    <a:pt x="20561" y="3292"/>
                  </a:lnTo>
                  <a:lnTo>
                    <a:pt x="21282" y="3318"/>
                  </a:lnTo>
                  <a:lnTo>
                    <a:pt x="22017" y="3344"/>
                  </a:lnTo>
                  <a:lnTo>
                    <a:pt x="22751" y="3383"/>
                  </a:lnTo>
                  <a:lnTo>
                    <a:pt x="23498" y="3436"/>
                  </a:lnTo>
                  <a:lnTo>
                    <a:pt x="24259" y="3488"/>
                  </a:lnTo>
                  <a:lnTo>
                    <a:pt x="25019" y="3567"/>
                  </a:lnTo>
                  <a:lnTo>
                    <a:pt x="25793" y="3646"/>
                  </a:lnTo>
                  <a:lnTo>
                    <a:pt x="26567" y="3751"/>
                  </a:lnTo>
                  <a:lnTo>
                    <a:pt x="27353" y="3856"/>
                  </a:lnTo>
                  <a:lnTo>
                    <a:pt x="28140" y="3974"/>
                  </a:lnTo>
                  <a:lnTo>
                    <a:pt x="28940" y="4118"/>
                  </a:lnTo>
                  <a:lnTo>
                    <a:pt x="29740" y="4262"/>
                  </a:lnTo>
                  <a:lnTo>
                    <a:pt x="30540" y="4432"/>
                  </a:lnTo>
                  <a:lnTo>
                    <a:pt x="31353" y="4616"/>
                  </a:lnTo>
                  <a:lnTo>
                    <a:pt x="32166" y="4813"/>
                  </a:lnTo>
                  <a:lnTo>
                    <a:pt x="32979" y="5023"/>
                  </a:lnTo>
                  <a:lnTo>
                    <a:pt x="33805" y="5245"/>
                  </a:lnTo>
                  <a:lnTo>
                    <a:pt x="34631" y="5495"/>
                  </a:lnTo>
                  <a:lnTo>
                    <a:pt x="35457" y="5757"/>
                  </a:lnTo>
                  <a:lnTo>
                    <a:pt x="36283" y="6032"/>
                  </a:lnTo>
                  <a:lnTo>
                    <a:pt x="36414" y="6072"/>
                  </a:lnTo>
                  <a:lnTo>
                    <a:pt x="36545" y="6098"/>
                  </a:lnTo>
                  <a:lnTo>
                    <a:pt x="36689" y="6124"/>
                  </a:lnTo>
                  <a:lnTo>
                    <a:pt x="36938" y="6124"/>
                  </a:lnTo>
                  <a:lnTo>
                    <a:pt x="37070" y="6111"/>
                  </a:lnTo>
                  <a:lnTo>
                    <a:pt x="37188" y="6085"/>
                  </a:lnTo>
                  <a:lnTo>
                    <a:pt x="37306" y="6045"/>
                  </a:lnTo>
                  <a:lnTo>
                    <a:pt x="37424" y="6006"/>
                  </a:lnTo>
                  <a:lnTo>
                    <a:pt x="37542" y="5954"/>
                  </a:lnTo>
                  <a:lnTo>
                    <a:pt x="37647" y="5901"/>
                  </a:lnTo>
                  <a:lnTo>
                    <a:pt x="37751" y="5836"/>
                  </a:lnTo>
                  <a:lnTo>
                    <a:pt x="37843" y="5757"/>
                  </a:lnTo>
                  <a:lnTo>
                    <a:pt x="37935" y="5678"/>
                  </a:lnTo>
                  <a:lnTo>
                    <a:pt x="38027" y="5586"/>
                  </a:lnTo>
                  <a:lnTo>
                    <a:pt x="38105" y="5481"/>
                  </a:lnTo>
                  <a:lnTo>
                    <a:pt x="38184" y="5377"/>
                  </a:lnTo>
                  <a:lnTo>
                    <a:pt x="38250" y="5272"/>
                  </a:lnTo>
                  <a:lnTo>
                    <a:pt x="38302" y="5154"/>
                  </a:lnTo>
                  <a:lnTo>
                    <a:pt x="38355" y="5036"/>
                  </a:lnTo>
                  <a:lnTo>
                    <a:pt x="38394" y="4878"/>
                  </a:lnTo>
                  <a:lnTo>
                    <a:pt x="38433" y="4708"/>
                  </a:lnTo>
                  <a:lnTo>
                    <a:pt x="38446" y="4550"/>
                  </a:lnTo>
                  <a:lnTo>
                    <a:pt x="38433" y="4393"/>
                  </a:lnTo>
                  <a:lnTo>
                    <a:pt x="38420" y="4236"/>
                  </a:lnTo>
                  <a:lnTo>
                    <a:pt x="38381" y="4078"/>
                  </a:lnTo>
                  <a:lnTo>
                    <a:pt x="38341" y="3934"/>
                  </a:lnTo>
                  <a:lnTo>
                    <a:pt x="38276" y="3790"/>
                  </a:lnTo>
                  <a:lnTo>
                    <a:pt x="38197" y="3659"/>
                  </a:lnTo>
                  <a:lnTo>
                    <a:pt x="38119" y="3528"/>
                  </a:lnTo>
                  <a:lnTo>
                    <a:pt x="38014" y="3410"/>
                  </a:lnTo>
                  <a:lnTo>
                    <a:pt x="37909" y="3292"/>
                  </a:lnTo>
                  <a:lnTo>
                    <a:pt x="37778" y="3187"/>
                  </a:lnTo>
                  <a:lnTo>
                    <a:pt x="37647" y="3108"/>
                  </a:lnTo>
                  <a:lnTo>
                    <a:pt x="37502" y="3029"/>
                  </a:lnTo>
                  <a:lnTo>
                    <a:pt x="37345" y="2964"/>
                  </a:lnTo>
                  <a:lnTo>
                    <a:pt x="36466" y="2662"/>
                  </a:lnTo>
                  <a:lnTo>
                    <a:pt x="35588" y="2387"/>
                  </a:lnTo>
                  <a:lnTo>
                    <a:pt x="34709" y="2125"/>
                  </a:lnTo>
                  <a:lnTo>
                    <a:pt x="33831" y="1889"/>
                  </a:lnTo>
                  <a:lnTo>
                    <a:pt x="32965" y="1653"/>
                  </a:lnTo>
                  <a:lnTo>
                    <a:pt x="32100" y="1443"/>
                  </a:lnTo>
                  <a:lnTo>
                    <a:pt x="31248" y="1246"/>
                  </a:lnTo>
                  <a:lnTo>
                    <a:pt x="30395" y="1076"/>
                  </a:lnTo>
                  <a:lnTo>
                    <a:pt x="29543" y="918"/>
                  </a:lnTo>
                  <a:lnTo>
                    <a:pt x="28704" y="761"/>
                  </a:lnTo>
                  <a:lnTo>
                    <a:pt x="27865" y="630"/>
                  </a:lnTo>
                  <a:lnTo>
                    <a:pt x="27039" y="512"/>
                  </a:lnTo>
                  <a:lnTo>
                    <a:pt x="26226" y="407"/>
                  </a:lnTo>
                  <a:lnTo>
                    <a:pt x="25413" y="315"/>
                  </a:lnTo>
                  <a:lnTo>
                    <a:pt x="24600" y="236"/>
                  </a:lnTo>
                  <a:lnTo>
                    <a:pt x="23800" y="171"/>
                  </a:lnTo>
                  <a:lnTo>
                    <a:pt x="23013" y="105"/>
                  </a:lnTo>
                  <a:lnTo>
                    <a:pt x="22226" y="66"/>
                  </a:lnTo>
                  <a:lnTo>
                    <a:pt x="21466" y="40"/>
                  </a:lnTo>
                  <a:lnTo>
                    <a:pt x="20692" y="14"/>
                  </a:lnTo>
                  <a:lnTo>
                    <a:pt x="1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467925" y="434800"/>
              <a:ext cx="593350" cy="214750"/>
            </a:xfrm>
            <a:custGeom>
              <a:avLst/>
              <a:gdLst/>
              <a:ahLst/>
              <a:cxnLst/>
              <a:rect l="l" t="t" r="r" b="b"/>
              <a:pathLst>
                <a:path w="23734" h="8590" extrusionOk="0">
                  <a:moveTo>
                    <a:pt x="11290" y="0"/>
                  </a:moveTo>
                  <a:lnTo>
                    <a:pt x="11290" y="27"/>
                  </a:lnTo>
                  <a:lnTo>
                    <a:pt x="10857" y="53"/>
                  </a:lnTo>
                  <a:lnTo>
                    <a:pt x="10438" y="79"/>
                  </a:lnTo>
                  <a:lnTo>
                    <a:pt x="10018" y="132"/>
                  </a:lnTo>
                  <a:lnTo>
                    <a:pt x="9625" y="171"/>
                  </a:lnTo>
                  <a:lnTo>
                    <a:pt x="9231" y="236"/>
                  </a:lnTo>
                  <a:lnTo>
                    <a:pt x="8851" y="289"/>
                  </a:lnTo>
                  <a:lnTo>
                    <a:pt x="8484" y="368"/>
                  </a:lnTo>
                  <a:lnTo>
                    <a:pt x="8117" y="433"/>
                  </a:lnTo>
                  <a:lnTo>
                    <a:pt x="7763" y="512"/>
                  </a:lnTo>
                  <a:lnTo>
                    <a:pt x="7422" y="604"/>
                  </a:lnTo>
                  <a:lnTo>
                    <a:pt x="6766" y="800"/>
                  </a:lnTo>
                  <a:lnTo>
                    <a:pt x="6150" y="1010"/>
                  </a:lnTo>
                  <a:lnTo>
                    <a:pt x="5573" y="1233"/>
                  </a:lnTo>
                  <a:lnTo>
                    <a:pt x="5035" y="1482"/>
                  </a:lnTo>
                  <a:lnTo>
                    <a:pt x="4524" y="1731"/>
                  </a:lnTo>
                  <a:lnTo>
                    <a:pt x="4052" y="2007"/>
                  </a:lnTo>
                  <a:lnTo>
                    <a:pt x="3606" y="2282"/>
                  </a:lnTo>
                  <a:lnTo>
                    <a:pt x="3187" y="2557"/>
                  </a:lnTo>
                  <a:lnTo>
                    <a:pt x="2806" y="2846"/>
                  </a:lnTo>
                  <a:lnTo>
                    <a:pt x="2452" y="3147"/>
                  </a:lnTo>
                  <a:lnTo>
                    <a:pt x="2138" y="3436"/>
                  </a:lnTo>
                  <a:lnTo>
                    <a:pt x="1836" y="3724"/>
                  </a:lnTo>
                  <a:lnTo>
                    <a:pt x="1574" y="4013"/>
                  </a:lnTo>
                  <a:lnTo>
                    <a:pt x="1325" y="4301"/>
                  </a:lnTo>
                  <a:lnTo>
                    <a:pt x="1102" y="4577"/>
                  </a:lnTo>
                  <a:lnTo>
                    <a:pt x="905" y="4839"/>
                  </a:lnTo>
                  <a:lnTo>
                    <a:pt x="735" y="5088"/>
                  </a:lnTo>
                  <a:lnTo>
                    <a:pt x="577" y="5337"/>
                  </a:lnTo>
                  <a:lnTo>
                    <a:pt x="446" y="5560"/>
                  </a:lnTo>
                  <a:lnTo>
                    <a:pt x="236" y="5940"/>
                  </a:lnTo>
                  <a:lnTo>
                    <a:pt x="105" y="6242"/>
                  </a:lnTo>
                  <a:lnTo>
                    <a:pt x="26" y="6439"/>
                  </a:lnTo>
                  <a:lnTo>
                    <a:pt x="0" y="6504"/>
                  </a:lnTo>
                  <a:lnTo>
                    <a:pt x="420" y="6740"/>
                  </a:lnTo>
                  <a:lnTo>
                    <a:pt x="853" y="6976"/>
                  </a:lnTo>
                  <a:lnTo>
                    <a:pt x="1285" y="7173"/>
                  </a:lnTo>
                  <a:lnTo>
                    <a:pt x="1718" y="7370"/>
                  </a:lnTo>
                  <a:lnTo>
                    <a:pt x="2164" y="7540"/>
                  </a:lnTo>
                  <a:lnTo>
                    <a:pt x="2610" y="7697"/>
                  </a:lnTo>
                  <a:lnTo>
                    <a:pt x="3042" y="7842"/>
                  </a:lnTo>
                  <a:lnTo>
                    <a:pt x="3488" y="7973"/>
                  </a:lnTo>
                  <a:lnTo>
                    <a:pt x="3934" y="8078"/>
                  </a:lnTo>
                  <a:lnTo>
                    <a:pt x="4380" y="8183"/>
                  </a:lnTo>
                  <a:lnTo>
                    <a:pt x="4812" y="8261"/>
                  </a:lnTo>
                  <a:lnTo>
                    <a:pt x="5258" y="8340"/>
                  </a:lnTo>
                  <a:lnTo>
                    <a:pt x="5678" y="8406"/>
                  </a:lnTo>
                  <a:lnTo>
                    <a:pt x="6111" y="8458"/>
                  </a:lnTo>
                  <a:lnTo>
                    <a:pt x="6530" y="8497"/>
                  </a:lnTo>
                  <a:lnTo>
                    <a:pt x="6950" y="8537"/>
                  </a:lnTo>
                  <a:lnTo>
                    <a:pt x="7750" y="8576"/>
                  </a:lnTo>
                  <a:lnTo>
                    <a:pt x="8510" y="8589"/>
                  </a:lnTo>
                  <a:lnTo>
                    <a:pt x="9231" y="8576"/>
                  </a:lnTo>
                  <a:lnTo>
                    <a:pt x="9887" y="8537"/>
                  </a:lnTo>
                  <a:lnTo>
                    <a:pt x="10490" y="8497"/>
                  </a:lnTo>
                  <a:lnTo>
                    <a:pt x="11028" y="8445"/>
                  </a:lnTo>
                  <a:lnTo>
                    <a:pt x="11487" y="8379"/>
                  </a:lnTo>
                  <a:lnTo>
                    <a:pt x="11867" y="8327"/>
                  </a:lnTo>
                  <a:lnTo>
                    <a:pt x="12247" y="8379"/>
                  </a:lnTo>
                  <a:lnTo>
                    <a:pt x="12706" y="8445"/>
                  </a:lnTo>
                  <a:lnTo>
                    <a:pt x="13244" y="8497"/>
                  </a:lnTo>
                  <a:lnTo>
                    <a:pt x="13847" y="8537"/>
                  </a:lnTo>
                  <a:lnTo>
                    <a:pt x="14503" y="8576"/>
                  </a:lnTo>
                  <a:lnTo>
                    <a:pt x="15224" y="8589"/>
                  </a:lnTo>
                  <a:lnTo>
                    <a:pt x="15984" y="8576"/>
                  </a:lnTo>
                  <a:lnTo>
                    <a:pt x="16797" y="8537"/>
                  </a:lnTo>
                  <a:lnTo>
                    <a:pt x="17204" y="8497"/>
                  </a:lnTo>
                  <a:lnTo>
                    <a:pt x="17623" y="8458"/>
                  </a:lnTo>
                  <a:lnTo>
                    <a:pt x="18056" y="8406"/>
                  </a:lnTo>
                  <a:lnTo>
                    <a:pt x="18489" y="8340"/>
                  </a:lnTo>
                  <a:lnTo>
                    <a:pt x="18921" y="8261"/>
                  </a:lnTo>
                  <a:lnTo>
                    <a:pt x="19354" y="8183"/>
                  </a:lnTo>
                  <a:lnTo>
                    <a:pt x="19800" y="8078"/>
                  </a:lnTo>
                  <a:lnTo>
                    <a:pt x="20246" y="7973"/>
                  </a:lnTo>
                  <a:lnTo>
                    <a:pt x="20692" y="7842"/>
                  </a:lnTo>
                  <a:lnTo>
                    <a:pt x="21124" y="7697"/>
                  </a:lnTo>
                  <a:lnTo>
                    <a:pt x="21570" y="7540"/>
                  </a:lnTo>
                  <a:lnTo>
                    <a:pt x="22016" y="7370"/>
                  </a:lnTo>
                  <a:lnTo>
                    <a:pt x="22449" y="7173"/>
                  </a:lnTo>
                  <a:lnTo>
                    <a:pt x="22881" y="6976"/>
                  </a:lnTo>
                  <a:lnTo>
                    <a:pt x="23314" y="6740"/>
                  </a:lnTo>
                  <a:lnTo>
                    <a:pt x="23734" y="6504"/>
                  </a:lnTo>
                  <a:lnTo>
                    <a:pt x="23707" y="6439"/>
                  </a:lnTo>
                  <a:lnTo>
                    <a:pt x="23629" y="6242"/>
                  </a:lnTo>
                  <a:lnTo>
                    <a:pt x="23498" y="5940"/>
                  </a:lnTo>
                  <a:lnTo>
                    <a:pt x="23288" y="5560"/>
                  </a:lnTo>
                  <a:lnTo>
                    <a:pt x="23157" y="5337"/>
                  </a:lnTo>
                  <a:lnTo>
                    <a:pt x="22999" y="5088"/>
                  </a:lnTo>
                  <a:lnTo>
                    <a:pt x="22829" y="4839"/>
                  </a:lnTo>
                  <a:lnTo>
                    <a:pt x="22632" y="4577"/>
                  </a:lnTo>
                  <a:lnTo>
                    <a:pt x="22409" y="4301"/>
                  </a:lnTo>
                  <a:lnTo>
                    <a:pt x="22173" y="4013"/>
                  </a:lnTo>
                  <a:lnTo>
                    <a:pt x="21898" y="3724"/>
                  </a:lnTo>
                  <a:lnTo>
                    <a:pt x="21596" y="3436"/>
                  </a:lnTo>
                  <a:lnTo>
                    <a:pt x="21282" y="3147"/>
                  </a:lnTo>
                  <a:lnTo>
                    <a:pt x="20928" y="2846"/>
                  </a:lnTo>
                  <a:lnTo>
                    <a:pt x="20547" y="2557"/>
                  </a:lnTo>
                  <a:lnTo>
                    <a:pt x="20128" y="2282"/>
                  </a:lnTo>
                  <a:lnTo>
                    <a:pt x="19695" y="2007"/>
                  </a:lnTo>
                  <a:lnTo>
                    <a:pt x="19210" y="1731"/>
                  </a:lnTo>
                  <a:lnTo>
                    <a:pt x="18698" y="1482"/>
                  </a:lnTo>
                  <a:lnTo>
                    <a:pt x="18161" y="1233"/>
                  </a:lnTo>
                  <a:lnTo>
                    <a:pt x="17584" y="1010"/>
                  </a:lnTo>
                  <a:lnTo>
                    <a:pt x="16968" y="800"/>
                  </a:lnTo>
                  <a:lnTo>
                    <a:pt x="16312" y="604"/>
                  </a:lnTo>
                  <a:lnTo>
                    <a:pt x="15971" y="512"/>
                  </a:lnTo>
                  <a:lnTo>
                    <a:pt x="15617" y="433"/>
                  </a:lnTo>
                  <a:lnTo>
                    <a:pt x="15250" y="368"/>
                  </a:lnTo>
                  <a:lnTo>
                    <a:pt x="14883" y="289"/>
                  </a:lnTo>
                  <a:lnTo>
                    <a:pt x="14503" y="236"/>
                  </a:lnTo>
                  <a:lnTo>
                    <a:pt x="14109" y="171"/>
                  </a:lnTo>
                  <a:lnTo>
                    <a:pt x="13716" y="132"/>
                  </a:lnTo>
                  <a:lnTo>
                    <a:pt x="13296" y="79"/>
                  </a:lnTo>
                  <a:lnTo>
                    <a:pt x="12877" y="53"/>
                  </a:lnTo>
                  <a:lnTo>
                    <a:pt x="12444" y="27"/>
                  </a:lnTo>
                  <a:lnTo>
                    <a:pt x="12444" y="0"/>
                  </a:lnTo>
                  <a:close/>
                </a:path>
              </a:pathLst>
            </a:custGeom>
            <a:solidFill>
              <a:srgbClr val="E69D2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3458400" y="584275"/>
              <a:ext cx="621900" cy="177050"/>
            </a:xfrm>
            <a:custGeom>
              <a:avLst/>
              <a:gdLst/>
              <a:ahLst/>
              <a:cxnLst/>
              <a:rect l="l" t="t" r="r" b="b"/>
              <a:pathLst>
                <a:path w="24876" h="7082" extrusionOk="0">
                  <a:moveTo>
                    <a:pt x="11894" y="1"/>
                  </a:moveTo>
                  <a:lnTo>
                    <a:pt x="11147" y="27"/>
                  </a:lnTo>
                  <a:lnTo>
                    <a:pt x="10412" y="66"/>
                  </a:lnTo>
                  <a:lnTo>
                    <a:pt x="9691" y="106"/>
                  </a:lnTo>
                  <a:lnTo>
                    <a:pt x="8983" y="171"/>
                  </a:lnTo>
                  <a:lnTo>
                    <a:pt x="8288" y="250"/>
                  </a:lnTo>
                  <a:lnTo>
                    <a:pt x="7632" y="329"/>
                  </a:lnTo>
                  <a:lnTo>
                    <a:pt x="6990" y="433"/>
                  </a:lnTo>
                  <a:lnTo>
                    <a:pt x="1" y="1915"/>
                  </a:lnTo>
                  <a:lnTo>
                    <a:pt x="3450" y="7081"/>
                  </a:lnTo>
                  <a:lnTo>
                    <a:pt x="21440" y="7081"/>
                  </a:lnTo>
                  <a:lnTo>
                    <a:pt x="24875" y="1915"/>
                  </a:lnTo>
                  <a:lnTo>
                    <a:pt x="18280" y="433"/>
                  </a:lnTo>
                  <a:lnTo>
                    <a:pt x="17637" y="329"/>
                  </a:lnTo>
                  <a:lnTo>
                    <a:pt x="16968" y="237"/>
                  </a:lnTo>
                  <a:lnTo>
                    <a:pt x="16287" y="158"/>
                  </a:lnTo>
                  <a:lnTo>
                    <a:pt x="15578" y="93"/>
                  </a:lnTo>
                  <a:lnTo>
                    <a:pt x="14857" y="53"/>
                  </a:lnTo>
                  <a:lnTo>
                    <a:pt x="14123" y="14"/>
                  </a:lnTo>
                  <a:lnTo>
                    <a:pt x="13376" y="1"/>
                  </a:lnTo>
                  <a:close/>
                </a:path>
              </a:pathLst>
            </a:custGeom>
            <a:solidFill>
              <a:srgbClr val="E69D2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429575" y="552475"/>
              <a:ext cx="679575" cy="108200"/>
            </a:xfrm>
            <a:custGeom>
              <a:avLst/>
              <a:gdLst/>
              <a:ahLst/>
              <a:cxnLst/>
              <a:rect l="l" t="t" r="r" b="b"/>
              <a:pathLst>
                <a:path w="27183" h="4328" extrusionOk="0">
                  <a:moveTo>
                    <a:pt x="13585" y="1"/>
                  </a:moveTo>
                  <a:lnTo>
                    <a:pt x="12549" y="14"/>
                  </a:lnTo>
                  <a:lnTo>
                    <a:pt x="11552" y="53"/>
                  </a:lnTo>
                  <a:lnTo>
                    <a:pt x="10582" y="119"/>
                  </a:lnTo>
                  <a:lnTo>
                    <a:pt x="9651" y="198"/>
                  </a:lnTo>
                  <a:lnTo>
                    <a:pt x="8759" y="302"/>
                  </a:lnTo>
                  <a:lnTo>
                    <a:pt x="7894" y="407"/>
                  </a:lnTo>
                  <a:lnTo>
                    <a:pt x="7068" y="525"/>
                  </a:lnTo>
                  <a:lnTo>
                    <a:pt x="6294" y="670"/>
                  </a:lnTo>
                  <a:lnTo>
                    <a:pt x="5560" y="801"/>
                  </a:lnTo>
                  <a:lnTo>
                    <a:pt x="4865" y="945"/>
                  </a:lnTo>
                  <a:lnTo>
                    <a:pt x="4222" y="1089"/>
                  </a:lnTo>
                  <a:lnTo>
                    <a:pt x="3632" y="1233"/>
                  </a:lnTo>
                  <a:lnTo>
                    <a:pt x="3081" y="1378"/>
                  </a:lnTo>
                  <a:lnTo>
                    <a:pt x="2151" y="1640"/>
                  </a:lnTo>
                  <a:lnTo>
                    <a:pt x="1442" y="1863"/>
                  </a:lnTo>
                  <a:lnTo>
                    <a:pt x="957" y="2033"/>
                  </a:lnTo>
                  <a:lnTo>
                    <a:pt x="734" y="2112"/>
                  </a:lnTo>
                  <a:lnTo>
                    <a:pt x="629" y="2164"/>
                  </a:lnTo>
                  <a:lnTo>
                    <a:pt x="538" y="2217"/>
                  </a:lnTo>
                  <a:lnTo>
                    <a:pt x="446" y="2282"/>
                  </a:lnTo>
                  <a:lnTo>
                    <a:pt x="354" y="2361"/>
                  </a:lnTo>
                  <a:lnTo>
                    <a:pt x="275" y="2440"/>
                  </a:lnTo>
                  <a:lnTo>
                    <a:pt x="210" y="2532"/>
                  </a:lnTo>
                  <a:lnTo>
                    <a:pt x="157" y="2623"/>
                  </a:lnTo>
                  <a:lnTo>
                    <a:pt x="105" y="2715"/>
                  </a:lnTo>
                  <a:lnTo>
                    <a:pt x="66" y="2820"/>
                  </a:lnTo>
                  <a:lnTo>
                    <a:pt x="39" y="2925"/>
                  </a:lnTo>
                  <a:lnTo>
                    <a:pt x="13" y="3030"/>
                  </a:lnTo>
                  <a:lnTo>
                    <a:pt x="0" y="3148"/>
                  </a:lnTo>
                  <a:lnTo>
                    <a:pt x="13" y="3253"/>
                  </a:lnTo>
                  <a:lnTo>
                    <a:pt x="26" y="3371"/>
                  </a:lnTo>
                  <a:lnTo>
                    <a:pt x="39" y="3489"/>
                  </a:lnTo>
                  <a:lnTo>
                    <a:pt x="79" y="3594"/>
                  </a:lnTo>
                  <a:lnTo>
                    <a:pt x="131" y="3699"/>
                  </a:lnTo>
                  <a:lnTo>
                    <a:pt x="184" y="3803"/>
                  </a:lnTo>
                  <a:lnTo>
                    <a:pt x="249" y="3895"/>
                  </a:lnTo>
                  <a:lnTo>
                    <a:pt x="328" y="3987"/>
                  </a:lnTo>
                  <a:lnTo>
                    <a:pt x="407" y="4053"/>
                  </a:lnTo>
                  <a:lnTo>
                    <a:pt x="498" y="4118"/>
                  </a:lnTo>
                  <a:lnTo>
                    <a:pt x="590" y="4184"/>
                  </a:lnTo>
                  <a:lnTo>
                    <a:pt x="682" y="4236"/>
                  </a:lnTo>
                  <a:lnTo>
                    <a:pt x="787" y="4275"/>
                  </a:lnTo>
                  <a:lnTo>
                    <a:pt x="892" y="4302"/>
                  </a:lnTo>
                  <a:lnTo>
                    <a:pt x="1010" y="4328"/>
                  </a:lnTo>
                  <a:lnTo>
                    <a:pt x="1233" y="4328"/>
                  </a:lnTo>
                  <a:lnTo>
                    <a:pt x="1338" y="4315"/>
                  </a:lnTo>
                  <a:lnTo>
                    <a:pt x="1456" y="4289"/>
                  </a:lnTo>
                  <a:lnTo>
                    <a:pt x="1560" y="4249"/>
                  </a:lnTo>
                  <a:lnTo>
                    <a:pt x="1718" y="4197"/>
                  </a:lnTo>
                  <a:lnTo>
                    <a:pt x="2124" y="4066"/>
                  </a:lnTo>
                  <a:lnTo>
                    <a:pt x="2754" y="3869"/>
                  </a:lnTo>
                  <a:lnTo>
                    <a:pt x="3619" y="3633"/>
                  </a:lnTo>
                  <a:lnTo>
                    <a:pt x="4117" y="3502"/>
                  </a:lnTo>
                  <a:lnTo>
                    <a:pt x="4681" y="3358"/>
                  </a:lnTo>
                  <a:lnTo>
                    <a:pt x="5284" y="3226"/>
                  </a:lnTo>
                  <a:lnTo>
                    <a:pt x="5940" y="3095"/>
                  </a:lnTo>
                  <a:lnTo>
                    <a:pt x="6622" y="2964"/>
                  </a:lnTo>
                  <a:lnTo>
                    <a:pt x="7369" y="2833"/>
                  </a:lnTo>
                  <a:lnTo>
                    <a:pt x="8143" y="2728"/>
                  </a:lnTo>
                  <a:lnTo>
                    <a:pt x="8956" y="2610"/>
                  </a:lnTo>
                  <a:lnTo>
                    <a:pt x="9808" y="2518"/>
                  </a:lnTo>
                  <a:lnTo>
                    <a:pt x="10687" y="2440"/>
                  </a:lnTo>
                  <a:lnTo>
                    <a:pt x="11605" y="2387"/>
                  </a:lnTo>
                  <a:lnTo>
                    <a:pt x="12562" y="2348"/>
                  </a:lnTo>
                  <a:lnTo>
                    <a:pt x="13532" y="2322"/>
                  </a:lnTo>
                  <a:lnTo>
                    <a:pt x="14542" y="2335"/>
                  </a:lnTo>
                  <a:lnTo>
                    <a:pt x="15564" y="2361"/>
                  </a:lnTo>
                  <a:lnTo>
                    <a:pt x="16627" y="2427"/>
                  </a:lnTo>
                  <a:lnTo>
                    <a:pt x="17702" y="2518"/>
                  </a:lnTo>
                  <a:lnTo>
                    <a:pt x="18239" y="2584"/>
                  </a:lnTo>
                  <a:lnTo>
                    <a:pt x="18790" y="2650"/>
                  </a:lnTo>
                  <a:lnTo>
                    <a:pt x="19341" y="2728"/>
                  </a:lnTo>
                  <a:lnTo>
                    <a:pt x="19905" y="2820"/>
                  </a:lnTo>
                  <a:lnTo>
                    <a:pt x="20469" y="2912"/>
                  </a:lnTo>
                  <a:lnTo>
                    <a:pt x="21032" y="3017"/>
                  </a:lnTo>
                  <a:lnTo>
                    <a:pt x="21596" y="3135"/>
                  </a:lnTo>
                  <a:lnTo>
                    <a:pt x="22173" y="3266"/>
                  </a:lnTo>
                  <a:lnTo>
                    <a:pt x="22750" y="3397"/>
                  </a:lnTo>
                  <a:lnTo>
                    <a:pt x="23327" y="3554"/>
                  </a:lnTo>
                  <a:lnTo>
                    <a:pt x="23904" y="3712"/>
                  </a:lnTo>
                  <a:lnTo>
                    <a:pt x="24481" y="3882"/>
                  </a:lnTo>
                  <a:lnTo>
                    <a:pt x="25071" y="4066"/>
                  </a:lnTo>
                  <a:lnTo>
                    <a:pt x="25661" y="4262"/>
                  </a:lnTo>
                  <a:lnTo>
                    <a:pt x="25753" y="4302"/>
                  </a:lnTo>
                  <a:lnTo>
                    <a:pt x="25845" y="4315"/>
                  </a:lnTo>
                  <a:lnTo>
                    <a:pt x="25936" y="4328"/>
                  </a:lnTo>
                  <a:lnTo>
                    <a:pt x="26028" y="4328"/>
                  </a:lnTo>
                  <a:lnTo>
                    <a:pt x="26212" y="4315"/>
                  </a:lnTo>
                  <a:lnTo>
                    <a:pt x="26382" y="4275"/>
                  </a:lnTo>
                  <a:lnTo>
                    <a:pt x="26540" y="4210"/>
                  </a:lnTo>
                  <a:lnTo>
                    <a:pt x="26697" y="4118"/>
                  </a:lnTo>
                  <a:lnTo>
                    <a:pt x="26828" y="4013"/>
                  </a:lnTo>
                  <a:lnTo>
                    <a:pt x="26946" y="3882"/>
                  </a:lnTo>
                  <a:lnTo>
                    <a:pt x="27038" y="3725"/>
                  </a:lnTo>
                  <a:lnTo>
                    <a:pt x="27117" y="3554"/>
                  </a:lnTo>
                  <a:lnTo>
                    <a:pt x="27156" y="3449"/>
                  </a:lnTo>
                  <a:lnTo>
                    <a:pt x="27169" y="3331"/>
                  </a:lnTo>
                  <a:lnTo>
                    <a:pt x="27182" y="3226"/>
                  </a:lnTo>
                  <a:lnTo>
                    <a:pt x="27182" y="3108"/>
                  </a:lnTo>
                  <a:lnTo>
                    <a:pt x="27169" y="3004"/>
                  </a:lnTo>
                  <a:lnTo>
                    <a:pt x="27143" y="2886"/>
                  </a:lnTo>
                  <a:lnTo>
                    <a:pt x="27117" y="2781"/>
                  </a:lnTo>
                  <a:lnTo>
                    <a:pt x="27064" y="2689"/>
                  </a:lnTo>
                  <a:lnTo>
                    <a:pt x="27012" y="2584"/>
                  </a:lnTo>
                  <a:lnTo>
                    <a:pt x="26946" y="2492"/>
                  </a:lnTo>
                  <a:lnTo>
                    <a:pt x="26880" y="2414"/>
                  </a:lnTo>
                  <a:lnTo>
                    <a:pt x="26802" y="2335"/>
                  </a:lnTo>
                  <a:lnTo>
                    <a:pt x="26710" y="2256"/>
                  </a:lnTo>
                  <a:lnTo>
                    <a:pt x="26618" y="2191"/>
                  </a:lnTo>
                  <a:lnTo>
                    <a:pt x="26513" y="2138"/>
                  </a:lnTo>
                  <a:lnTo>
                    <a:pt x="26408" y="2099"/>
                  </a:lnTo>
                  <a:lnTo>
                    <a:pt x="25779" y="1889"/>
                  </a:lnTo>
                  <a:lnTo>
                    <a:pt x="25163" y="1692"/>
                  </a:lnTo>
                  <a:lnTo>
                    <a:pt x="24546" y="1509"/>
                  </a:lnTo>
                  <a:lnTo>
                    <a:pt x="23930" y="1338"/>
                  </a:lnTo>
                  <a:lnTo>
                    <a:pt x="23314" y="1168"/>
                  </a:lnTo>
                  <a:lnTo>
                    <a:pt x="22698" y="1024"/>
                  </a:lnTo>
                  <a:lnTo>
                    <a:pt x="22094" y="892"/>
                  </a:lnTo>
                  <a:lnTo>
                    <a:pt x="21491" y="761"/>
                  </a:lnTo>
                  <a:lnTo>
                    <a:pt x="20888" y="643"/>
                  </a:lnTo>
                  <a:lnTo>
                    <a:pt x="20298" y="538"/>
                  </a:lnTo>
                  <a:lnTo>
                    <a:pt x="19708" y="447"/>
                  </a:lnTo>
                  <a:lnTo>
                    <a:pt x="19118" y="368"/>
                  </a:lnTo>
                  <a:lnTo>
                    <a:pt x="18541" y="289"/>
                  </a:lnTo>
                  <a:lnTo>
                    <a:pt x="17964" y="224"/>
                  </a:lnTo>
                  <a:lnTo>
                    <a:pt x="17400" y="171"/>
                  </a:lnTo>
                  <a:lnTo>
                    <a:pt x="16836" y="119"/>
                  </a:lnTo>
                  <a:lnTo>
                    <a:pt x="15722" y="53"/>
                  </a:lnTo>
                  <a:lnTo>
                    <a:pt x="14634" y="14"/>
                  </a:lnTo>
                  <a:lnTo>
                    <a:pt x="13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219450" y="1108125"/>
              <a:ext cx="1127025" cy="263900"/>
            </a:xfrm>
            <a:custGeom>
              <a:avLst/>
              <a:gdLst/>
              <a:ahLst/>
              <a:cxnLst/>
              <a:rect l="l" t="t" r="r" b="b"/>
              <a:pathLst>
                <a:path w="45081" h="10556" extrusionOk="0">
                  <a:moveTo>
                    <a:pt x="8536" y="0"/>
                  </a:moveTo>
                  <a:lnTo>
                    <a:pt x="8208" y="27"/>
                  </a:lnTo>
                  <a:lnTo>
                    <a:pt x="7881" y="66"/>
                  </a:lnTo>
                  <a:lnTo>
                    <a:pt x="7566" y="105"/>
                  </a:lnTo>
                  <a:lnTo>
                    <a:pt x="7238" y="171"/>
                  </a:lnTo>
                  <a:lnTo>
                    <a:pt x="6923" y="236"/>
                  </a:lnTo>
                  <a:lnTo>
                    <a:pt x="6622" y="328"/>
                  </a:lnTo>
                  <a:lnTo>
                    <a:pt x="6307" y="420"/>
                  </a:lnTo>
                  <a:lnTo>
                    <a:pt x="6019" y="538"/>
                  </a:lnTo>
                  <a:lnTo>
                    <a:pt x="5717" y="656"/>
                  </a:lnTo>
                  <a:lnTo>
                    <a:pt x="5429" y="787"/>
                  </a:lnTo>
                  <a:lnTo>
                    <a:pt x="5153" y="931"/>
                  </a:lnTo>
                  <a:lnTo>
                    <a:pt x="4878" y="1089"/>
                  </a:lnTo>
                  <a:lnTo>
                    <a:pt x="4602" y="1259"/>
                  </a:lnTo>
                  <a:lnTo>
                    <a:pt x="4340" y="1430"/>
                  </a:lnTo>
                  <a:lnTo>
                    <a:pt x="4091" y="1626"/>
                  </a:lnTo>
                  <a:lnTo>
                    <a:pt x="3842" y="1823"/>
                  </a:lnTo>
                  <a:lnTo>
                    <a:pt x="3606" y="2020"/>
                  </a:lnTo>
                  <a:lnTo>
                    <a:pt x="3370" y="2243"/>
                  </a:lnTo>
                  <a:lnTo>
                    <a:pt x="3147" y="2466"/>
                  </a:lnTo>
                  <a:lnTo>
                    <a:pt x="2937" y="2702"/>
                  </a:lnTo>
                  <a:lnTo>
                    <a:pt x="2727" y="2951"/>
                  </a:lnTo>
                  <a:lnTo>
                    <a:pt x="2544" y="3200"/>
                  </a:lnTo>
                  <a:lnTo>
                    <a:pt x="2360" y="3462"/>
                  </a:lnTo>
                  <a:lnTo>
                    <a:pt x="2177" y="3724"/>
                  </a:lnTo>
                  <a:lnTo>
                    <a:pt x="2019" y="4000"/>
                  </a:lnTo>
                  <a:lnTo>
                    <a:pt x="1862" y="4288"/>
                  </a:lnTo>
                  <a:lnTo>
                    <a:pt x="1718" y="4577"/>
                  </a:lnTo>
                  <a:lnTo>
                    <a:pt x="1600" y="4878"/>
                  </a:lnTo>
                  <a:lnTo>
                    <a:pt x="1482" y="5180"/>
                  </a:lnTo>
                  <a:lnTo>
                    <a:pt x="1377" y="5495"/>
                  </a:lnTo>
                  <a:lnTo>
                    <a:pt x="1285" y="5822"/>
                  </a:lnTo>
                  <a:lnTo>
                    <a:pt x="0" y="10556"/>
                  </a:lnTo>
                  <a:lnTo>
                    <a:pt x="22540" y="10202"/>
                  </a:lnTo>
                  <a:lnTo>
                    <a:pt x="45080" y="10556"/>
                  </a:lnTo>
                  <a:lnTo>
                    <a:pt x="43795" y="5822"/>
                  </a:lnTo>
                  <a:lnTo>
                    <a:pt x="43704" y="5495"/>
                  </a:lnTo>
                  <a:lnTo>
                    <a:pt x="43599" y="5180"/>
                  </a:lnTo>
                  <a:lnTo>
                    <a:pt x="43481" y="4878"/>
                  </a:lnTo>
                  <a:lnTo>
                    <a:pt x="43350" y="4577"/>
                  </a:lnTo>
                  <a:lnTo>
                    <a:pt x="43218" y="4288"/>
                  </a:lnTo>
                  <a:lnTo>
                    <a:pt x="43061" y="4000"/>
                  </a:lnTo>
                  <a:lnTo>
                    <a:pt x="42904" y="3724"/>
                  </a:lnTo>
                  <a:lnTo>
                    <a:pt x="42720" y="3462"/>
                  </a:lnTo>
                  <a:lnTo>
                    <a:pt x="42537" y="3200"/>
                  </a:lnTo>
                  <a:lnTo>
                    <a:pt x="42353" y="2951"/>
                  </a:lnTo>
                  <a:lnTo>
                    <a:pt x="42143" y="2702"/>
                  </a:lnTo>
                  <a:lnTo>
                    <a:pt x="41933" y="2466"/>
                  </a:lnTo>
                  <a:lnTo>
                    <a:pt x="41711" y="2243"/>
                  </a:lnTo>
                  <a:lnTo>
                    <a:pt x="41475" y="2020"/>
                  </a:lnTo>
                  <a:lnTo>
                    <a:pt x="41239" y="1823"/>
                  </a:lnTo>
                  <a:lnTo>
                    <a:pt x="40989" y="1626"/>
                  </a:lnTo>
                  <a:lnTo>
                    <a:pt x="40740" y="1430"/>
                  </a:lnTo>
                  <a:lnTo>
                    <a:pt x="40478" y="1259"/>
                  </a:lnTo>
                  <a:lnTo>
                    <a:pt x="40203" y="1089"/>
                  </a:lnTo>
                  <a:lnTo>
                    <a:pt x="39927" y="931"/>
                  </a:lnTo>
                  <a:lnTo>
                    <a:pt x="39652" y="787"/>
                  </a:lnTo>
                  <a:lnTo>
                    <a:pt x="39363" y="656"/>
                  </a:lnTo>
                  <a:lnTo>
                    <a:pt x="39062" y="538"/>
                  </a:lnTo>
                  <a:lnTo>
                    <a:pt x="38760" y="420"/>
                  </a:lnTo>
                  <a:lnTo>
                    <a:pt x="38459" y="328"/>
                  </a:lnTo>
                  <a:lnTo>
                    <a:pt x="38157" y="236"/>
                  </a:lnTo>
                  <a:lnTo>
                    <a:pt x="37842" y="171"/>
                  </a:lnTo>
                  <a:lnTo>
                    <a:pt x="37515" y="105"/>
                  </a:lnTo>
                  <a:lnTo>
                    <a:pt x="37200" y="66"/>
                  </a:lnTo>
                  <a:lnTo>
                    <a:pt x="36872" y="27"/>
                  </a:lnTo>
                  <a:lnTo>
                    <a:pt x="36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3112900" y="1876175"/>
              <a:ext cx="1340100" cy="1570250"/>
            </a:xfrm>
            <a:custGeom>
              <a:avLst/>
              <a:gdLst/>
              <a:ahLst/>
              <a:cxnLst/>
              <a:rect l="l" t="t" r="r" b="b"/>
              <a:pathLst>
                <a:path w="53604" h="62810" extrusionOk="0">
                  <a:moveTo>
                    <a:pt x="0" y="1"/>
                  </a:moveTo>
                  <a:lnTo>
                    <a:pt x="0" y="35195"/>
                  </a:lnTo>
                  <a:lnTo>
                    <a:pt x="27" y="35195"/>
                  </a:lnTo>
                  <a:lnTo>
                    <a:pt x="14" y="35601"/>
                  </a:lnTo>
                  <a:lnTo>
                    <a:pt x="0" y="36008"/>
                  </a:lnTo>
                  <a:lnTo>
                    <a:pt x="14" y="36703"/>
                  </a:lnTo>
                  <a:lnTo>
                    <a:pt x="40" y="37384"/>
                  </a:lnTo>
                  <a:lnTo>
                    <a:pt x="79" y="38066"/>
                  </a:lnTo>
                  <a:lnTo>
                    <a:pt x="145" y="38748"/>
                  </a:lnTo>
                  <a:lnTo>
                    <a:pt x="210" y="39430"/>
                  </a:lnTo>
                  <a:lnTo>
                    <a:pt x="315" y="40086"/>
                  </a:lnTo>
                  <a:lnTo>
                    <a:pt x="420" y="40754"/>
                  </a:lnTo>
                  <a:lnTo>
                    <a:pt x="551" y="41410"/>
                  </a:lnTo>
                  <a:lnTo>
                    <a:pt x="682" y="42066"/>
                  </a:lnTo>
                  <a:lnTo>
                    <a:pt x="840" y="42708"/>
                  </a:lnTo>
                  <a:lnTo>
                    <a:pt x="1023" y="43351"/>
                  </a:lnTo>
                  <a:lnTo>
                    <a:pt x="1207" y="43980"/>
                  </a:lnTo>
                  <a:lnTo>
                    <a:pt x="1404" y="44609"/>
                  </a:lnTo>
                  <a:lnTo>
                    <a:pt x="1626" y="45226"/>
                  </a:lnTo>
                  <a:lnTo>
                    <a:pt x="1862" y="45842"/>
                  </a:lnTo>
                  <a:lnTo>
                    <a:pt x="2112" y="46445"/>
                  </a:lnTo>
                  <a:lnTo>
                    <a:pt x="2374" y="47035"/>
                  </a:lnTo>
                  <a:lnTo>
                    <a:pt x="2649" y="47625"/>
                  </a:lnTo>
                  <a:lnTo>
                    <a:pt x="2938" y="48215"/>
                  </a:lnTo>
                  <a:lnTo>
                    <a:pt x="3239" y="48779"/>
                  </a:lnTo>
                  <a:lnTo>
                    <a:pt x="3554" y="49356"/>
                  </a:lnTo>
                  <a:lnTo>
                    <a:pt x="3882" y="49907"/>
                  </a:lnTo>
                  <a:lnTo>
                    <a:pt x="4223" y="50458"/>
                  </a:lnTo>
                  <a:lnTo>
                    <a:pt x="4577" y="50995"/>
                  </a:lnTo>
                  <a:lnTo>
                    <a:pt x="4944" y="51520"/>
                  </a:lnTo>
                  <a:lnTo>
                    <a:pt x="5324" y="52044"/>
                  </a:lnTo>
                  <a:lnTo>
                    <a:pt x="5718" y="52556"/>
                  </a:lnTo>
                  <a:lnTo>
                    <a:pt x="6124" y="53054"/>
                  </a:lnTo>
                  <a:lnTo>
                    <a:pt x="6530" y="53552"/>
                  </a:lnTo>
                  <a:lnTo>
                    <a:pt x="6963" y="54037"/>
                  </a:lnTo>
                  <a:lnTo>
                    <a:pt x="7396" y="54496"/>
                  </a:lnTo>
                  <a:lnTo>
                    <a:pt x="7855" y="54968"/>
                  </a:lnTo>
                  <a:lnTo>
                    <a:pt x="8314" y="55414"/>
                  </a:lnTo>
                  <a:lnTo>
                    <a:pt x="8786" y="55847"/>
                  </a:lnTo>
                  <a:lnTo>
                    <a:pt x="9258" y="56280"/>
                  </a:lnTo>
                  <a:lnTo>
                    <a:pt x="9756" y="56686"/>
                  </a:lnTo>
                  <a:lnTo>
                    <a:pt x="10254" y="57092"/>
                  </a:lnTo>
                  <a:lnTo>
                    <a:pt x="10766" y="57486"/>
                  </a:lnTo>
                  <a:lnTo>
                    <a:pt x="11290" y="57866"/>
                  </a:lnTo>
                  <a:lnTo>
                    <a:pt x="11815" y="58233"/>
                  </a:lnTo>
                  <a:lnTo>
                    <a:pt x="12352" y="58587"/>
                  </a:lnTo>
                  <a:lnTo>
                    <a:pt x="12903" y="58928"/>
                  </a:lnTo>
                  <a:lnTo>
                    <a:pt x="13467" y="59256"/>
                  </a:lnTo>
                  <a:lnTo>
                    <a:pt x="14031" y="59571"/>
                  </a:lnTo>
                  <a:lnTo>
                    <a:pt x="14595" y="59885"/>
                  </a:lnTo>
                  <a:lnTo>
                    <a:pt x="15185" y="60174"/>
                  </a:lnTo>
                  <a:lnTo>
                    <a:pt x="15775" y="60449"/>
                  </a:lnTo>
                  <a:lnTo>
                    <a:pt x="16365" y="60712"/>
                  </a:lnTo>
                  <a:lnTo>
                    <a:pt x="16968" y="60948"/>
                  </a:lnTo>
                  <a:lnTo>
                    <a:pt x="17584" y="61184"/>
                  </a:lnTo>
                  <a:lnTo>
                    <a:pt x="18201" y="61406"/>
                  </a:lnTo>
                  <a:lnTo>
                    <a:pt x="18830" y="61603"/>
                  </a:lnTo>
                  <a:lnTo>
                    <a:pt x="19459" y="61800"/>
                  </a:lnTo>
                  <a:lnTo>
                    <a:pt x="20102" y="61970"/>
                  </a:lnTo>
                  <a:lnTo>
                    <a:pt x="20744" y="62128"/>
                  </a:lnTo>
                  <a:lnTo>
                    <a:pt x="21400" y="62272"/>
                  </a:lnTo>
                  <a:lnTo>
                    <a:pt x="22056" y="62390"/>
                  </a:lnTo>
                  <a:lnTo>
                    <a:pt x="22724" y="62508"/>
                  </a:lnTo>
                  <a:lnTo>
                    <a:pt x="23393" y="62600"/>
                  </a:lnTo>
                  <a:lnTo>
                    <a:pt x="24062" y="62678"/>
                  </a:lnTo>
                  <a:lnTo>
                    <a:pt x="24744" y="62731"/>
                  </a:lnTo>
                  <a:lnTo>
                    <a:pt x="25425" y="62783"/>
                  </a:lnTo>
                  <a:lnTo>
                    <a:pt x="26107" y="62810"/>
                  </a:lnTo>
                  <a:lnTo>
                    <a:pt x="27497" y="62810"/>
                  </a:lnTo>
                  <a:lnTo>
                    <a:pt x="28179" y="62783"/>
                  </a:lnTo>
                  <a:lnTo>
                    <a:pt x="28861" y="62731"/>
                  </a:lnTo>
                  <a:lnTo>
                    <a:pt x="29543" y="62678"/>
                  </a:lnTo>
                  <a:lnTo>
                    <a:pt x="30211" y="62600"/>
                  </a:lnTo>
                  <a:lnTo>
                    <a:pt x="30880" y="62508"/>
                  </a:lnTo>
                  <a:lnTo>
                    <a:pt x="31549" y="62390"/>
                  </a:lnTo>
                  <a:lnTo>
                    <a:pt x="32205" y="62272"/>
                  </a:lnTo>
                  <a:lnTo>
                    <a:pt x="32860" y="62128"/>
                  </a:lnTo>
                  <a:lnTo>
                    <a:pt x="33503" y="61970"/>
                  </a:lnTo>
                  <a:lnTo>
                    <a:pt x="34145" y="61800"/>
                  </a:lnTo>
                  <a:lnTo>
                    <a:pt x="34775" y="61603"/>
                  </a:lnTo>
                  <a:lnTo>
                    <a:pt x="35404" y="61406"/>
                  </a:lnTo>
                  <a:lnTo>
                    <a:pt x="36020" y="61184"/>
                  </a:lnTo>
                  <a:lnTo>
                    <a:pt x="36623" y="60948"/>
                  </a:lnTo>
                  <a:lnTo>
                    <a:pt x="37240" y="60712"/>
                  </a:lnTo>
                  <a:lnTo>
                    <a:pt x="37830" y="60449"/>
                  </a:lnTo>
                  <a:lnTo>
                    <a:pt x="38420" y="60174"/>
                  </a:lnTo>
                  <a:lnTo>
                    <a:pt x="38997" y="59885"/>
                  </a:lnTo>
                  <a:lnTo>
                    <a:pt x="39574" y="59571"/>
                  </a:lnTo>
                  <a:lnTo>
                    <a:pt x="40138" y="59256"/>
                  </a:lnTo>
                  <a:lnTo>
                    <a:pt x="40701" y="58928"/>
                  </a:lnTo>
                  <a:lnTo>
                    <a:pt x="41252" y="58587"/>
                  </a:lnTo>
                  <a:lnTo>
                    <a:pt x="41790" y="58233"/>
                  </a:lnTo>
                  <a:lnTo>
                    <a:pt x="42314" y="57866"/>
                  </a:lnTo>
                  <a:lnTo>
                    <a:pt x="42839" y="57486"/>
                  </a:lnTo>
                  <a:lnTo>
                    <a:pt x="43350" y="57092"/>
                  </a:lnTo>
                  <a:lnTo>
                    <a:pt x="43848" y="56686"/>
                  </a:lnTo>
                  <a:lnTo>
                    <a:pt x="44347" y="56280"/>
                  </a:lnTo>
                  <a:lnTo>
                    <a:pt x="44819" y="55847"/>
                  </a:lnTo>
                  <a:lnTo>
                    <a:pt x="45291" y="55414"/>
                  </a:lnTo>
                  <a:lnTo>
                    <a:pt x="45750" y="54968"/>
                  </a:lnTo>
                  <a:lnTo>
                    <a:pt x="46209" y="54496"/>
                  </a:lnTo>
                  <a:lnTo>
                    <a:pt x="46641" y="54037"/>
                  </a:lnTo>
                  <a:lnTo>
                    <a:pt x="47061" y="53552"/>
                  </a:lnTo>
                  <a:lnTo>
                    <a:pt x="47480" y="53054"/>
                  </a:lnTo>
                  <a:lnTo>
                    <a:pt x="47887" y="52556"/>
                  </a:lnTo>
                  <a:lnTo>
                    <a:pt x="48280" y="52044"/>
                  </a:lnTo>
                  <a:lnTo>
                    <a:pt x="48661" y="51520"/>
                  </a:lnTo>
                  <a:lnTo>
                    <a:pt x="49028" y="50995"/>
                  </a:lnTo>
                  <a:lnTo>
                    <a:pt x="49382" y="50458"/>
                  </a:lnTo>
                  <a:lnTo>
                    <a:pt x="49723" y="49907"/>
                  </a:lnTo>
                  <a:lnTo>
                    <a:pt x="50051" y="49356"/>
                  </a:lnTo>
                  <a:lnTo>
                    <a:pt x="50365" y="48779"/>
                  </a:lnTo>
                  <a:lnTo>
                    <a:pt x="50667" y="48215"/>
                  </a:lnTo>
                  <a:lnTo>
                    <a:pt x="50955" y="47625"/>
                  </a:lnTo>
                  <a:lnTo>
                    <a:pt x="51231" y="47035"/>
                  </a:lnTo>
                  <a:lnTo>
                    <a:pt x="51493" y="46445"/>
                  </a:lnTo>
                  <a:lnTo>
                    <a:pt x="51742" y="45842"/>
                  </a:lnTo>
                  <a:lnTo>
                    <a:pt x="51978" y="45226"/>
                  </a:lnTo>
                  <a:lnTo>
                    <a:pt x="52201" y="44609"/>
                  </a:lnTo>
                  <a:lnTo>
                    <a:pt x="52398" y="43980"/>
                  </a:lnTo>
                  <a:lnTo>
                    <a:pt x="52581" y="43351"/>
                  </a:lnTo>
                  <a:lnTo>
                    <a:pt x="52765" y="42708"/>
                  </a:lnTo>
                  <a:lnTo>
                    <a:pt x="52922" y="42066"/>
                  </a:lnTo>
                  <a:lnTo>
                    <a:pt x="53053" y="41410"/>
                  </a:lnTo>
                  <a:lnTo>
                    <a:pt x="53184" y="40754"/>
                  </a:lnTo>
                  <a:lnTo>
                    <a:pt x="53289" y="40086"/>
                  </a:lnTo>
                  <a:lnTo>
                    <a:pt x="53381" y="39430"/>
                  </a:lnTo>
                  <a:lnTo>
                    <a:pt x="53460" y="38748"/>
                  </a:lnTo>
                  <a:lnTo>
                    <a:pt x="53525" y="38066"/>
                  </a:lnTo>
                  <a:lnTo>
                    <a:pt x="53565" y="37384"/>
                  </a:lnTo>
                  <a:lnTo>
                    <a:pt x="53591" y="36703"/>
                  </a:lnTo>
                  <a:lnTo>
                    <a:pt x="53604" y="36008"/>
                  </a:lnTo>
                  <a:lnTo>
                    <a:pt x="53591" y="35601"/>
                  </a:lnTo>
                  <a:lnTo>
                    <a:pt x="53578" y="35195"/>
                  </a:lnTo>
                  <a:lnTo>
                    <a:pt x="53604" y="35195"/>
                  </a:lnTo>
                  <a:lnTo>
                    <a:pt x="53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407600" y="2380350"/>
              <a:ext cx="157375" cy="157375"/>
            </a:xfrm>
            <a:custGeom>
              <a:avLst/>
              <a:gdLst/>
              <a:ahLst/>
              <a:cxnLst/>
              <a:rect l="l" t="t" r="r" b="b"/>
              <a:pathLst>
                <a:path w="6295" h="6295" extrusionOk="0">
                  <a:moveTo>
                    <a:pt x="3148" y="1"/>
                  </a:moveTo>
                  <a:lnTo>
                    <a:pt x="2990" y="14"/>
                  </a:lnTo>
                  <a:lnTo>
                    <a:pt x="2833" y="27"/>
                  </a:lnTo>
                  <a:lnTo>
                    <a:pt x="2675" y="40"/>
                  </a:lnTo>
                  <a:lnTo>
                    <a:pt x="2518" y="66"/>
                  </a:lnTo>
                  <a:lnTo>
                    <a:pt x="2217" y="145"/>
                  </a:lnTo>
                  <a:lnTo>
                    <a:pt x="1928" y="250"/>
                  </a:lnTo>
                  <a:lnTo>
                    <a:pt x="1653" y="381"/>
                  </a:lnTo>
                  <a:lnTo>
                    <a:pt x="1390" y="538"/>
                  </a:lnTo>
                  <a:lnTo>
                    <a:pt x="1141" y="722"/>
                  </a:lnTo>
                  <a:lnTo>
                    <a:pt x="918" y="932"/>
                  </a:lnTo>
                  <a:lnTo>
                    <a:pt x="722" y="1155"/>
                  </a:lnTo>
                  <a:lnTo>
                    <a:pt x="538" y="1391"/>
                  </a:lnTo>
                  <a:lnTo>
                    <a:pt x="381" y="1653"/>
                  </a:lnTo>
                  <a:lnTo>
                    <a:pt x="250" y="1928"/>
                  </a:lnTo>
                  <a:lnTo>
                    <a:pt x="145" y="2217"/>
                  </a:lnTo>
                  <a:lnTo>
                    <a:pt x="66" y="2518"/>
                  </a:lnTo>
                  <a:lnTo>
                    <a:pt x="40" y="2676"/>
                  </a:lnTo>
                  <a:lnTo>
                    <a:pt x="14" y="2833"/>
                  </a:lnTo>
                  <a:lnTo>
                    <a:pt x="1" y="2990"/>
                  </a:lnTo>
                  <a:lnTo>
                    <a:pt x="1" y="3148"/>
                  </a:lnTo>
                  <a:lnTo>
                    <a:pt x="1" y="3318"/>
                  </a:lnTo>
                  <a:lnTo>
                    <a:pt x="14" y="3476"/>
                  </a:lnTo>
                  <a:lnTo>
                    <a:pt x="40" y="3633"/>
                  </a:lnTo>
                  <a:lnTo>
                    <a:pt x="66" y="3790"/>
                  </a:lnTo>
                  <a:lnTo>
                    <a:pt x="145" y="4092"/>
                  </a:lnTo>
                  <a:lnTo>
                    <a:pt x="250" y="4380"/>
                  </a:lnTo>
                  <a:lnTo>
                    <a:pt x="381" y="4656"/>
                  </a:lnTo>
                  <a:lnTo>
                    <a:pt x="538" y="4918"/>
                  </a:lnTo>
                  <a:lnTo>
                    <a:pt x="722" y="5154"/>
                  </a:lnTo>
                  <a:lnTo>
                    <a:pt x="918" y="5377"/>
                  </a:lnTo>
                  <a:lnTo>
                    <a:pt x="1141" y="5587"/>
                  </a:lnTo>
                  <a:lnTo>
                    <a:pt x="1390" y="5757"/>
                  </a:lnTo>
                  <a:lnTo>
                    <a:pt x="1653" y="5915"/>
                  </a:lnTo>
                  <a:lnTo>
                    <a:pt x="1928" y="6059"/>
                  </a:lnTo>
                  <a:lnTo>
                    <a:pt x="2217" y="6164"/>
                  </a:lnTo>
                  <a:lnTo>
                    <a:pt x="2518" y="6242"/>
                  </a:lnTo>
                  <a:lnTo>
                    <a:pt x="2675" y="6269"/>
                  </a:lnTo>
                  <a:lnTo>
                    <a:pt x="2833" y="6282"/>
                  </a:lnTo>
                  <a:lnTo>
                    <a:pt x="2990" y="6295"/>
                  </a:lnTo>
                  <a:lnTo>
                    <a:pt x="3305" y="6295"/>
                  </a:lnTo>
                  <a:lnTo>
                    <a:pt x="3475" y="6282"/>
                  </a:lnTo>
                  <a:lnTo>
                    <a:pt x="3633" y="6269"/>
                  </a:lnTo>
                  <a:lnTo>
                    <a:pt x="3777" y="6242"/>
                  </a:lnTo>
                  <a:lnTo>
                    <a:pt x="4078" y="6164"/>
                  </a:lnTo>
                  <a:lnTo>
                    <a:pt x="4367" y="6059"/>
                  </a:lnTo>
                  <a:lnTo>
                    <a:pt x="4642" y="5915"/>
                  </a:lnTo>
                  <a:lnTo>
                    <a:pt x="4905" y="5757"/>
                  </a:lnTo>
                  <a:lnTo>
                    <a:pt x="5154" y="5587"/>
                  </a:lnTo>
                  <a:lnTo>
                    <a:pt x="5377" y="5377"/>
                  </a:lnTo>
                  <a:lnTo>
                    <a:pt x="5573" y="5154"/>
                  </a:lnTo>
                  <a:lnTo>
                    <a:pt x="5757" y="4918"/>
                  </a:lnTo>
                  <a:lnTo>
                    <a:pt x="5914" y="4656"/>
                  </a:lnTo>
                  <a:lnTo>
                    <a:pt x="6045" y="4380"/>
                  </a:lnTo>
                  <a:lnTo>
                    <a:pt x="6150" y="4092"/>
                  </a:lnTo>
                  <a:lnTo>
                    <a:pt x="6229" y="3790"/>
                  </a:lnTo>
                  <a:lnTo>
                    <a:pt x="6255" y="3633"/>
                  </a:lnTo>
                  <a:lnTo>
                    <a:pt x="6281" y="3476"/>
                  </a:lnTo>
                  <a:lnTo>
                    <a:pt x="6294" y="3318"/>
                  </a:lnTo>
                  <a:lnTo>
                    <a:pt x="6294" y="3148"/>
                  </a:lnTo>
                  <a:lnTo>
                    <a:pt x="6294" y="2990"/>
                  </a:lnTo>
                  <a:lnTo>
                    <a:pt x="6281" y="2833"/>
                  </a:lnTo>
                  <a:lnTo>
                    <a:pt x="6255" y="2676"/>
                  </a:lnTo>
                  <a:lnTo>
                    <a:pt x="6229" y="2518"/>
                  </a:lnTo>
                  <a:lnTo>
                    <a:pt x="6150" y="2217"/>
                  </a:lnTo>
                  <a:lnTo>
                    <a:pt x="6045" y="1928"/>
                  </a:lnTo>
                  <a:lnTo>
                    <a:pt x="5914" y="1653"/>
                  </a:lnTo>
                  <a:lnTo>
                    <a:pt x="5757" y="1391"/>
                  </a:lnTo>
                  <a:lnTo>
                    <a:pt x="5573" y="1155"/>
                  </a:lnTo>
                  <a:lnTo>
                    <a:pt x="5377" y="932"/>
                  </a:lnTo>
                  <a:lnTo>
                    <a:pt x="5154" y="722"/>
                  </a:lnTo>
                  <a:lnTo>
                    <a:pt x="4905" y="538"/>
                  </a:lnTo>
                  <a:lnTo>
                    <a:pt x="4642" y="381"/>
                  </a:lnTo>
                  <a:lnTo>
                    <a:pt x="4367" y="250"/>
                  </a:lnTo>
                  <a:lnTo>
                    <a:pt x="4078" y="145"/>
                  </a:lnTo>
                  <a:lnTo>
                    <a:pt x="3777" y="66"/>
                  </a:lnTo>
                  <a:lnTo>
                    <a:pt x="3633" y="40"/>
                  </a:lnTo>
                  <a:lnTo>
                    <a:pt x="3475" y="27"/>
                  </a:lnTo>
                  <a:lnTo>
                    <a:pt x="3305" y="14"/>
                  </a:lnTo>
                  <a:lnTo>
                    <a:pt x="3148" y="1"/>
                  </a:lnTo>
                  <a:close/>
                </a:path>
              </a:pathLst>
            </a:custGeom>
            <a:solidFill>
              <a:srgbClr val="1C0C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000925" y="2380350"/>
              <a:ext cx="157375" cy="157375"/>
            </a:xfrm>
            <a:custGeom>
              <a:avLst/>
              <a:gdLst/>
              <a:ahLst/>
              <a:cxnLst/>
              <a:rect l="l" t="t" r="r" b="b"/>
              <a:pathLst>
                <a:path w="6295" h="6295" extrusionOk="0">
                  <a:moveTo>
                    <a:pt x="3148" y="1"/>
                  </a:moveTo>
                  <a:lnTo>
                    <a:pt x="2977" y="14"/>
                  </a:lnTo>
                  <a:lnTo>
                    <a:pt x="2820" y="27"/>
                  </a:lnTo>
                  <a:lnTo>
                    <a:pt x="2663" y="40"/>
                  </a:lnTo>
                  <a:lnTo>
                    <a:pt x="2505" y="66"/>
                  </a:lnTo>
                  <a:lnTo>
                    <a:pt x="2204" y="145"/>
                  </a:lnTo>
                  <a:lnTo>
                    <a:pt x="1915" y="250"/>
                  </a:lnTo>
                  <a:lnTo>
                    <a:pt x="1640" y="381"/>
                  </a:lnTo>
                  <a:lnTo>
                    <a:pt x="1391" y="538"/>
                  </a:lnTo>
                  <a:lnTo>
                    <a:pt x="1142" y="722"/>
                  </a:lnTo>
                  <a:lnTo>
                    <a:pt x="919" y="932"/>
                  </a:lnTo>
                  <a:lnTo>
                    <a:pt x="722" y="1155"/>
                  </a:lnTo>
                  <a:lnTo>
                    <a:pt x="539" y="1391"/>
                  </a:lnTo>
                  <a:lnTo>
                    <a:pt x="381" y="1653"/>
                  </a:lnTo>
                  <a:lnTo>
                    <a:pt x="250" y="1928"/>
                  </a:lnTo>
                  <a:lnTo>
                    <a:pt x="145" y="2217"/>
                  </a:lnTo>
                  <a:lnTo>
                    <a:pt x="67" y="2518"/>
                  </a:lnTo>
                  <a:lnTo>
                    <a:pt x="40" y="2676"/>
                  </a:lnTo>
                  <a:lnTo>
                    <a:pt x="14" y="2833"/>
                  </a:lnTo>
                  <a:lnTo>
                    <a:pt x="1" y="2990"/>
                  </a:lnTo>
                  <a:lnTo>
                    <a:pt x="1" y="3148"/>
                  </a:lnTo>
                  <a:lnTo>
                    <a:pt x="1" y="3318"/>
                  </a:lnTo>
                  <a:lnTo>
                    <a:pt x="14" y="3476"/>
                  </a:lnTo>
                  <a:lnTo>
                    <a:pt x="40" y="3633"/>
                  </a:lnTo>
                  <a:lnTo>
                    <a:pt x="67" y="3790"/>
                  </a:lnTo>
                  <a:lnTo>
                    <a:pt x="145" y="4092"/>
                  </a:lnTo>
                  <a:lnTo>
                    <a:pt x="250" y="4380"/>
                  </a:lnTo>
                  <a:lnTo>
                    <a:pt x="381" y="4656"/>
                  </a:lnTo>
                  <a:lnTo>
                    <a:pt x="539" y="4918"/>
                  </a:lnTo>
                  <a:lnTo>
                    <a:pt x="722" y="5154"/>
                  </a:lnTo>
                  <a:lnTo>
                    <a:pt x="919" y="5377"/>
                  </a:lnTo>
                  <a:lnTo>
                    <a:pt x="1142" y="5587"/>
                  </a:lnTo>
                  <a:lnTo>
                    <a:pt x="1391" y="5757"/>
                  </a:lnTo>
                  <a:lnTo>
                    <a:pt x="1640" y="5915"/>
                  </a:lnTo>
                  <a:lnTo>
                    <a:pt x="1915" y="6059"/>
                  </a:lnTo>
                  <a:lnTo>
                    <a:pt x="2204" y="6164"/>
                  </a:lnTo>
                  <a:lnTo>
                    <a:pt x="2505" y="6242"/>
                  </a:lnTo>
                  <a:lnTo>
                    <a:pt x="2663" y="6269"/>
                  </a:lnTo>
                  <a:lnTo>
                    <a:pt x="2820" y="6282"/>
                  </a:lnTo>
                  <a:lnTo>
                    <a:pt x="2977" y="6295"/>
                  </a:lnTo>
                  <a:lnTo>
                    <a:pt x="3305" y="6295"/>
                  </a:lnTo>
                  <a:lnTo>
                    <a:pt x="3463" y="6282"/>
                  </a:lnTo>
                  <a:lnTo>
                    <a:pt x="3620" y="6269"/>
                  </a:lnTo>
                  <a:lnTo>
                    <a:pt x="3777" y="6242"/>
                  </a:lnTo>
                  <a:lnTo>
                    <a:pt x="4079" y="6164"/>
                  </a:lnTo>
                  <a:lnTo>
                    <a:pt x="4367" y="6059"/>
                  </a:lnTo>
                  <a:lnTo>
                    <a:pt x="4643" y="5915"/>
                  </a:lnTo>
                  <a:lnTo>
                    <a:pt x="4905" y="5757"/>
                  </a:lnTo>
                  <a:lnTo>
                    <a:pt x="5154" y="5587"/>
                  </a:lnTo>
                  <a:lnTo>
                    <a:pt x="5377" y="5377"/>
                  </a:lnTo>
                  <a:lnTo>
                    <a:pt x="5574" y="5154"/>
                  </a:lnTo>
                  <a:lnTo>
                    <a:pt x="5757" y="4918"/>
                  </a:lnTo>
                  <a:lnTo>
                    <a:pt x="5915" y="4656"/>
                  </a:lnTo>
                  <a:lnTo>
                    <a:pt x="6046" y="4380"/>
                  </a:lnTo>
                  <a:lnTo>
                    <a:pt x="6151" y="4092"/>
                  </a:lnTo>
                  <a:lnTo>
                    <a:pt x="6229" y="3790"/>
                  </a:lnTo>
                  <a:lnTo>
                    <a:pt x="6256" y="3633"/>
                  </a:lnTo>
                  <a:lnTo>
                    <a:pt x="6282" y="3476"/>
                  </a:lnTo>
                  <a:lnTo>
                    <a:pt x="6295" y="3318"/>
                  </a:lnTo>
                  <a:lnTo>
                    <a:pt x="6295" y="3148"/>
                  </a:lnTo>
                  <a:lnTo>
                    <a:pt x="6295" y="2990"/>
                  </a:lnTo>
                  <a:lnTo>
                    <a:pt x="6282" y="2833"/>
                  </a:lnTo>
                  <a:lnTo>
                    <a:pt x="6256" y="2676"/>
                  </a:lnTo>
                  <a:lnTo>
                    <a:pt x="6229" y="2518"/>
                  </a:lnTo>
                  <a:lnTo>
                    <a:pt x="6151" y="2217"/>
                  </a:lnTo>
                  <a:lnTo>
                    <a:pt x="6046" y="1928"/>
                  </a:lnTo>
                  <a:lnTo>
                    <a:pt x="5915" y="1653"/>
                  </a:lnTo>
                  <a:lnTo>
                    <a:pt x="5757" y="1391"/>
                  </a:lnTo>
                  <a:lnTo>
                    <a:pt x="5574" y="1155"/>
                  </a:lnTo>
                  <a:lnTo>
                    <a:pt x="5377" y="932"/>
                  </a:lnTo>
                  <a:lnTo>
                    <a:pt x="5154" y="722"/>
                  </a:lnTo>
                  <a:lnTo>
                    <a:pt x="4905" y="538"/>
                  </a:lnTo>
                  <a:lnTo>
                    <a:pt x="4643" y="381"/>
                  </a:lnTo>
                  <a:lnTo>
                    <a:pt x="4367" y="250"/>
                  </a:lnTo>
                  <a:lnTo>
                    <a:pt x="4079" y="145"/>
                  </a:lnTo>
                  <a:lnTo>
                    <a:pt x="3777" y="66"/>
                  </a:lnTo>
                  <a:lnTo>
                    <a:pt x="3620" y="40"/>
                  </a:lnTo>
                  <a:lnTo>
                    <a:pt x="3463" y="27"/>
                  </a:lnTo>
                  <a:lnTo>
                    <a:pt x="3305" y="14"/>
                  </a:lnTo>
                  <a:lnTo>
                    <a:pt x="3148" y="1"/>
                  </a:lnTo>
                  <a:close/>
                </a:path>
              </a:pathLst>
            </a:custGeom>
            <a:solidFill>
              <a:srgbClr val="1C0C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640675" y="2380350"/>
              <a:ext cx="284550" cy="446850"/>
            </a:xfrm>
            <a:custGeom>
              <a:avLst/>
              <a:gdLst/>
              <a:ahLst/>
              <a:cxnLst/>
              <a:rect l="l" t="t" r="r" b="b"/>
              <a:pathLst>
                <a:path w="11382" h="17874" extrusionOk="0">
                  <a:moveTo>
                    <a:pt x="5691" y="1"/>
                  </a:moveTo>
                  <a:lnTo>
                    <a:pt x="5390" y="27"/>
                  </a:lnTo>
                  <a:lnTo>
                    <a:pt x="5088" y="66"/>
                  </a:lnTo>
                  <a:lnTo>
                    <a:pt x="4813" y="145"/>
                  </a:lnTo>
                  <a:lnTo>
                    <a:pt x="4537" y="237"/>
                  </a:lnTo>
                  <a:lnTo>
                    <a:pt x="4275" y="368"/>
                  </a:lnTo>
                  <a:lnTo>
                    <a:pt x="4026" y="512"/>
                  </a:lnTo>
                  <a:lnTo>
                    <a:pt x="3803" y="683"/>
                  </a:lnTo>
                  <a:lnTo>
                    <a:pt x="3593" y="879"/>
                  </a:lnTo>
                  <a:lnTo>
                    <a:pt x="3397" y="1089"/>
                  </a:lnTo>
                  <a:lnTo>
                    <a:pt x="3226" y="1325"/>
                  </a:lnTo>
                  <a:lnTo>
                    <a:pt x="3069" y="1561"/>
                  </a:lnTo>
                  <a:lnTo>
                    <a:pt x="2951" y="1823"/>
                  </a:lnTo>
                  <a:lnTo>
                    <a:pt x="2846" y="2099"/>
                  </a:lnTo>
                  <a:lnTo>
                    <a:pt x="2767" y="2387"/>
                  </a:lnTo>
                  <a:lnTo>
                    <a:pt x="2728" y="2676"/>
                  </a:lnTo>
                  <a:lnTo>
                    <a:pt x="2715" y="2990"/>
                  </a:lnTo>
                  <a:lnTo>
                    <a:pt x="2715" y="9127"/>
                  </a:lnTo>
                  <a:lnTo>
                    <a:pt x="2426" y="9193"/>
                  </a:lnTo>
                  <a:lnTo>
                    <a:pt x="2151" y="9271"/>
                  </a:lnTo>
                  <a:lnTo>
                    <a:pt x="1889" y="9389"/>
                  </a:lnTo>
                  <a:lnTo>
                    <a:pt x="1640" y="9520"/>
                  </a:lnTo>
                  <a:lnTo>
                    <a:pt x="1403" y="9665"/>
                  </a:lnTo>
                  <a:lnTo>
                    <a:pt x="1181" y="9835"/>
                  </a:lnTo>
                  <a:lnTo>
                    <a:pt x="971" y="10019"/>
                  </a:lnTo>
                  <a:lnTo>
                    <a:pt x="787" y="10229"/>
                  </a:lnTo>
                  <a:lnTo>
                    <a:pt x="617" y="10438"/>
                  </a:lnTo>
                  <a:lnTo>
                    <a:pt x="459" y="10674"/>
                  </a:lnTo>
                  <a:lnTo>
                    <a:pt x="328" y="10924"/>
                  </a:lnTo>
                  <a:lnTo>
                    <a:pt x="210" y="11186"/>
                  </a:lnTo>
                  <a:lnTo>
                    <a:pt x="118" y="11461"/>
                  </a:lnTo>
                  <a:lnTo>
                    <a:pt x="53" y="11736"/>
                  </a:lnTo>
                  <a:lnTo>
                    <a:pt x="14" y="12025"/>
                  </a:lnTo>
                  <a:lnTo>
                    <a:pt x="0" y="12327"/>
                  </a:lnTo>
                  <a:lnTo>
                    <a:pt x="14" y="12628"/>
                  </a:lnTo>
                  <a:lnTo>
                    <a:pt x="66" y="12917"/>
                  </a:lnTo>
                  <a:lnTo>
                    <a:pt x="132" y="13205"/>
                  </a:lnTo>
                  <a:lnTo>
                    <a:pt x="223" y="13480"/>
                  </a:lnTo>
                  <a:lnTo>
                    <a:pt x="328" y="13743"/>
                  </a:lnTo>
                  <a:lnTo>
                    <a:pt x="473" y="13992"/>
                  </a:lnTo>
                  <a:lnTo>
                    <a:pt x="630" y="14228"/>
                  </a:lnTo>
                  <a:lnTo>
                    <a:pt x="813" y="14451"/>
                  </a:lnTo>
                  <a:lnTo>
                    <a:pt x="1010" y="14647"/>
                  </a:lnTo>
                  <a:lnTo>
                    <a:pt x="1220" y="14844"/>
                  </a:lnTo>
                  <a:lnTo>
                    <a:pt x="1443" y="15001"/>
                  </a:lnTo>
                  <a:lnTo>
                    <a:pt x="1692" y="15159"/>
                  </a:lnTo>
                  <a:lnTo>
                    <a:pt x="1941" y="15277"/>
                  </a:lnTo>
                  <a:lnTo>
                    <a:pt x="2216" y="15382"/>
                  </a:lnTo>
                  <a:lnTo>
                    <a:pt x="2492" y="15474"/>
                  </a:lnTo>
                  <a:lnTo>
                    <a:pt x="2780" y="15526"/>
                  </a:lnTo>
                  <a:lnTo>
                    <a:pt x="2846" y="15775"/>
                  </a:lnTo>
                  <a:lnTo>
                    <a:pt x="2938" y="16011"/>
                  </a:lnTo>
                  <a:lnTo>
                    <a:pt x="3043" y="16234"/>
                  </a:lnTo>
                  <a:lnTo>
                    <a:pt x="3161" y="16457"/>
                  </a:lnTo>
                  <a:lnTo>
                    <a:pt x="3305" y="16667"/>
                  </a:lnTo>
                  <a:lnTo>
                    <a:pt x="3462" y="16850"/>
                  </a:lnTo>
                  <a:lnTo>
                    <a:pt x="3633" y="17034"/>
                  </a:lnTo>
                  <a:lnTo>
                    <a:pt x="3816" y="17204"/>
                  </a:lnTo>
                  <a:lnTo>
                    <a:pt x="4013" y="17349"/>
                  </a:lnTo>
                  <a:lnTo>
                    <a:pt x="4223" y="17480"/>
                  </a:lnTo>
                  <a:lnTo>
                    <a:pt x="4446" y="17598"/>
                  </a:lnTo>
                  <a:lnTo>
                    <a:pt x="4682" y="17690"/>
                  </a:lnTo>
                  <a:lnTo>
                    <a:pt x="4918" y="17768"/>
                  </a:lnTo>
                  <a:lnTo>
                    <a:pt x="5167" y="17834"/>
                  </a:lnTo>
                  <a:lnTo>
                    <a:pt x="5429" y="17860"/>
                  </a:lnTo>
                  <a:lnTo>
                    <a:pt x="5691" y="17873"/>
                  </a:lnTo>
                  <a:lnTo>
                    <a:pt x="5953" y="17860"/>
                  </a:lnTo>
                  <a:lnTo>
                    <a:pt x="6216" y="17834"/>
                  </a:lnTo>
                  <a:lnTo>
                    <a:pt x="6465" y="17768"/>
                  </a:lnTo>
                  <a:lnTo>
                    <a:pt x="6701" y="17690"/>
                  </a:lnTo>
                  <a:lnTo>
                    <a:pt x="6937" y="17598"/>
                  </a:lnTo>
                  <a:lnTo>
                    <a:pt x="7160" y="17480"/>
                  </a:lnTo>
                  <a:lnTo>
                    <a:pt x="7370" y="17349"/>
                  </a:lnTo>
                  <a:lnTo>
                    <a:pt x="7566" y="17204"/>
                  </a:lnTo>
                  <a:lnTo>
                    <a:pt x="7750" y="17034"/>
                  </a:lnTo>
                  <a:lnTo>
                    <a:pt x="7920" y="16850"/>
                  </a:lnTo>
                  <a:lnTo>
                    <a:pt x="8078" y="16667"/>
                  </a:lnTo>
                  <a:lnTo>
                    <a:pt x="8222" y="16457"/>
                  </a:lnTo>
                  <a:lnTo>
                    <a:pt x="8340" y="16234"/>
                  </a:lnTo>
                  <a:lnTo>
                    <a:pt x="8445" y="16011"/>
                  </a:lnTo>
                  <a:lnTo>
                    <a:pt x="8537" y="15775"/>
                  </a:lnTo>
                  <a:lnTo>
                    <a:pt x="8602" y="15526"/>
                  </a:lnTo>
                  <a:lnTo>
                    <a:pt x="8891" y="15474"/>
                  </a:lnTo>
                  <a:lnTo>
                    <a:pt x="9166" y="15382"/>
                  </a:lnTo>
                  <a:lnTo>
                    <a:pt x="9441" y="15277"/>
                  </a:lnTo>
                  <a:lnTo>
                    <a:pt x="9691" y="15159"/>
                  </a:lnTo>
                  <a:lnTo>
                    <a:pt x="9940" y="15001"/>
                  </a:lnTo>
                  <a:lnTo>
                    <a:pt x="10163" y="14844"/>
                  </a:lnTo>
                  <a:lnTo>
                    <a:pt x="10372" y="14647"/>
                  </a:lnTo>
                  <a:lnTo>
                    <a:pt x="10569" y="14451"/>
                  </a:lnTo>
                  <a:lnTo>
                    <a:pt x="10753" y="14228"/>
                  </a:lnTo>
                  <a:lnTo>
                    <a:pt x="10910" y="13992"/>
                  </a:lnTo>
                  <a:lnTo>
                    <a:pt x="11041" y="13743"/>
                  </a:lnTo>
                  <a:lnTo>
                    <a:pt x="11159" y="13480"/>
                  </a:lnTo>
                  <a:lnTo>
                    <a:pt x="11251" y="13205"/>
                  </a:lnTo>
                  <a:lnTo>
                    <a:pt x="11316" y="12917"/>
                  </a:lnTo>
                  <a:lnTo>
                    <a:pt x="11356" y="12628"/>
                  </a:lnTo>
                  <a:lnTo>
                    <a:pt x="11382" y="12327"/>
                  </a:lnTo>
                  <a:lnTo>
                    <a:pt x="11356" y="12025"/>
                  </a:lnTo>
                  <a:lnTo>
                    <a:pt x="11316" y="11736"/>
                  </a:lnTo>
                  <a:lnTo>
                    <a:pt x="11251" y="11461"/>
                  </a:lnTo>
                  <a:lnTo>
                    <a:pt x="11172" y="11186"/>
                  </a:lnTo>
                  <a:lnTo>
                    <a:pt x="11054" y="10924"/>
                  </a:lnTo>
                  <a:lnTo>
                    <a:pt x="10923" y="10674"/>
                  </a:lnTo>
                  <a:lnTo>
                    <a:pt x="10766" y="10438"/>
                  </a:lnTo>
                  <a:lnTo>
                    <a:pt x="10595" y="10229"/>
                  </a:lnTo>
                  <a:lnTo>
                    <a:pt x="10399" y="10019"/>
                  </a:lnTo>
                  <a:lnTo>
                    <a:pt x="10202" y="9835"/>
                  </a:lnTo>
                  <a:lnTo>
                    <a:pt x="9979" y="9665"/>
                  </a:lnTo>
                  <a:lnTo>
                    <a:pt x="9743" y="9520"/>
                  </a:lnTo>
                  <a:lnTo>
                    <a:pt x="9481" y="9389"/>
                  </a:lnTo>
                  <a:lnTo>
                    <a:pt x="9218" y="9271"/>
                  </a:lnTo>
                  <a:lnTo>
                    <a:pt x="8956" y="9193"/>
                  </a:lnTo>
                  <a:lnTo>
                    <a:pt x="8668" y="9127"/>
                  </a:lnTo>
                  <a:lnTo>
                    <a:pt x="8668" y="2990"/>
                  </a:lnTo>
                  <a:lnTo>
                    <a:pt x="8655" y="2676"/>
                  </a:lnTo>
                  <a:lnTo>
                    <a:pt x="8602" y="2387"/>
                  </a:lnTo>
                  <a:lnTo>
                    <a:pt x="8537" y="2099"/>
                  </a:lnTo>
                  <a:lnTo>
                    <a:pt x="8432" y="1823"/>
                  </a:lnTo>
                  <a:lnTo>
                    <a:pt x="8314" y="1561"/>
                  </a:lnTo>
                  <a:lnTo>
                    <a:pt x="8156" y="1325"/>
                  </a:lnTo>
                  <a:lnTo>
                    <a:pt x="7986" y="1089"/>
                  </a:lnTo>
                  <a:lnTo>
                    <a:pt x="7789" y="879"/>
                  </a:lnTo>
                  <a:lnTo>
                    <a:pt x="7579" y="683"/>
                  </a:lnTo>
                  <a:lnTo>
                    <a:pt x="7357" y="512"/>
                  </a:lnTo>
                  <a:lnTo>
                    <a:pt x="7107" y="368"/>
                  </a:lnTo>
                  <a:lnTo>
                    <a:pt x="6845" y="237"/>
                  </a:lnTo>
                  <a:lnTo>
                    <a:pt x="6570" y="145"/>
                  </a:lnTo>
                  <a:lnTo>
                    <a:pt x="6294" y="66"/>
                  </a:lnTo>
                  <a:lnTo>
                    <a:pt x="5993" y="27"/>
                  </a:lnTo>
                  <a:lnTo>
                    <a:pt x="5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3054875" y="1768000"/>
              <a:ext cx="426825" cy="446850"/>
            </a:xfrm>
            <a:custGeom>
              <a:avLst/>
              <a:gdLst/>
              <a:ahLst/>
              <a:cxnLst/>
              <a:rect l="l" t="t" r="r" b="b"/>
              <a:pathLst>
                <a:path w="17073" h="17874" extrusionOk="0">
                  <a:moveTo>
                    <a:pt x="8222" y="1"/>
                  </a:moveTo>
                  <a:lnTo>
                    <a:pt x="7868" y="14"/>
                  </a:lnTo>
                  <a:lnTo>
                    <a:pt x="7527" y="27"/>
                  </a:lnTo>
                  <a:lnTo>
                    <a:pt x="7186" y="53"/>
                  </a:lnTo>
                  <a:lnTo>
                    <a:pt x="6858" y="79"/>
                  </a:lnTo>
                  <a:lnTo>
                    <a:pt x="6531" y="132"/>
                  </a:lnTo>
                  <a:lnTo>
                    <a:pt x="6203" y="171"/>
                  </a:lnTo>
                  <a:lnTo>
                    <a:pt x="5586" y="289"/>
                  </a:lnTo>
                  <a:lnTo>
                    <a:pt x="4996" y="434"/>
                  </a:lnTo>
                  <a:lnTo>
                    <a:pt x="4433" y="591"/>
                  </a:lnTo>
                  <a:lnTo>
                    <a:pt x="3895" y="774"/>
                  </a:lnTo>
                  <a:lnTo>
                    <a:pt x="3384" y="958"/>
                  </a:lnTo>
                  <a:lnTo>
                    <a:pt x="2912" y="1155"/>
                  </a:lnTo>
                  <a:lnTo>
                    <a:pt x="2466" y="1364"/>
                  </a:lnTo>
                  <a:lnTo>
                    <a:pt x="2059" y="1561"/>
                  </a:lnTo>
                  <a:lnTo>
                    <a:pt x="1679" y="1771"/>
                  </a:lnTo>
                  <a:lnTo>
                    <a:pt x="1338" y="1968"/>
                  </a:lnTo>
                  <a:lnTo>
                    <a:pt x="1036" y="2151"/>
                  </a:lnTo>
                  <a:lnTo>
                    <a:pt x="761" y="2322"/>
                  </a:lnTo>
                  <a:lnTo>
                    <a:pt x="342" y="2610"/>
                  </a:lnTo>
                  <a:lnTo>
                    <a:pt x="79" y="2807"/>
                  </a:lnTo>
                  <a:lnTo>
                    <a:pt x="1" y="2886"/>
                  </a:lnTo>
                  <a:lnTo>
                    <a:pt x="1" y="17873"/>
                  </a:lnTo>
                  <a:lnTo>
                    <a:pt x="722" y="17860"/>
                  </a:lnTo>
                  <a:lnTo>
                    <a:pt x="1430" y="17821"/>
                  </a:lnTo>
                  <a:lnTo>
                    <a:pt x="2112" y="17768"/>
                  </a:lnTo>
                  <a:lnTo>
                    <a:pt x="2780" y="17703"/>
                  </a:lnTo>
                  <a:lnTo>
                    <a:pt x="3423" y="17611"/>
                  </a:lnTo>
                  <a:lnTo>
                    <a:pt x="4052" y="17506"/>
                  </a:lnTo>
                  <a:lnTo>
                    <a:pt x="4656" y="17375"/>
                  </a:lnTo>
                  <a:lnTo>
                    <a:pt x="5246" y="17231"/>
                  </a:lnTo>
                  <a:lnTo>
                    <a:pt x="5809" y="17073"/>
                  </a:lnTo>
                  <a:lnTo>
                    <a:pt x="6360" y="16890"/>
                  </a:lnTo>
                  <a:lnTo>
                    <a:pt x="6898" y="16706"/>
                  </a:lnTo>
                  <a:lnTo>
                    <a:pt x="7409" y="16496"/>
                  </a:lnTo>
                  <a:lnTo>
                    <a:pt x="7907" y="16286"/>
                  </a:lnTo>
                  <a:lnTo>
                    <a:pt x="8393" y="16050"/>
                  </a:lnTo>
                  <a:lnTo>
                    <a:pt x="8851" y="15801"/>
                  </a:lnTo>
                  <a:lnTo>
                    <a:pt x="9297" y="15552"/>
                  </a:lnTo>
                  <a:lnTo>
                    <a:pt x="9730" y="15290"/>
                  </a:lnTo>
                  <a:lnTo>
                    <a:pt x="10150" y="15001"/>
                  </a:lnTo>
                  <a:lnTo>
                    <a:pt x="10543" y="14726"/>
                  </a:lnTo>
                  <a:lnTo>
                    <a:pt x="10923" y="14424"/>
                  </a:lnTo>
                  <a:lnTo>
                    <a:pt x="11290" y="14123"/>
                  </a:lnTo>
                  <a:lnTo>
                    <a:pt x="11644" y="13808"/>
                  </a:lnTo>
                  <a:lnTo>
                    <a:pt x="11985" y="13493"/>
                  </a:lnTo>
                  <a:lnTo>
                    <a:pt x="12313" y="13179"/>
                  </a:lnTo>
                  <a:lnTo>
                    <a:pt x="12628" y="12851"/>
                  </a:lnTo>
                  <a:lnTo>
                    <a:pt x="12916" y="12510"/>
                  </a:lnTo>
                  <a:lnTo>
                    <a:pt x="13205" y="12169"/>
                  </a:lnTo>
                  <a:lnTo>
                    <a:pt x="13480" y="11841"/>
                  </a:lnTo>
                  <a:lnTo>
                    <a:pt x="13729" y="11487"/>
                  </a:lnTo>
                  <a:lnTo>
                    <a:pt x="13978" y="11146"/>
                  </a:lnTo>
                  <a:lnTo>
                    <a:pt x="14214" y="10805"/>
                  </a:lnTo>
                  <a:lnTo>
                    <a:pt x="14437" y="10451"/>
                  </a:lnTo>
                  <a:lnTo>
                    <a:pt x="14647" y="10110"/>
                  </a:lnTo>
                  <a:lnTo>
                    <a:pt x="14844" y="9756"/>
                  </a:lnTo>
                  <a:lnTo>
                    <a:pt x="15027" y="9416"/>
                  </a:lnTo>
                  <a:lnTo>
                    <a:pt x="15211" y="9075"/>
                  </a:lnTo>
                  <a:lnTo>
                    <a:pt x="15539" y="8393"/>
                  </a:lnTo>
                  <a:lnTo>
                    <a:pt x="15814" y="7724"/>
                  </a:lnTo>
                  <a:lnTo>
                    <a:pt x="16063" y="7095"/>
                  </a:lnTo>
                  <a:lnTo>
                    <a:pt x="16286" y="6478"/>
                  </a:lnTo>
                  <a:lnTo>
                    <a:pt x="16470" y="5901"/>
                  </a:lnTo>
                  <a:lnTo>
                    <a:pt x="16614" y="5351"/>
                  </a:lnTo>
                  <a:lnTo>
                    <a:pt x="16745" y="4852"/>
                  </a:lnTo>
                  <a:lnTo>
                    <a:pt x="16850" y="4407"/>
                  </a:lnTo>
                  <a:lnTo>
                    <a:pt x="16929" y="4013"/>
                  </a:lnTo>
                  <a:lnTo>
                    <a:pt x="16981" y="3672"/>
                  </a:lnTo>
                  <a:lnTo>
                    <a:pt x="17060" y="3200"/>
                  </a:lnTo>
                  <a:lnTo>
                    <a:pt x="17073" y="3030"/>
                  </a:lnTo>
                  <a:lnTo>
                    <a:pt x="16640" y="2728"/>
                  </a:lnTo>
                  <a:lnTo>
                    <a:pt x="16194" y="2440"/>
                  </a:lnTo>
                  <a:lnTo>
                    <a:pt x="15762" y="2177"/>
                  </a:lnTo>
                  <a:lnTo>
                    <a:pt x="15329" y="1928"/>
                  </a:lnTo>
                  <a:lnTo>
                    <a:pt x="14896" y="1692"/>
                  </a:lnTo>
                  <a:lnTo>
                    <a:pt x="14477" y="1469"/>
                  </a:lnTo>
                  <a:lnTo>
                    <a:pt x="14057" y="1273"/>
                  </a:lnTo>
                  <a:lnTo>
                    <a:pt x="13637" y="1089"/>
                  </a:lnTo>
                  <a:lnTo>
                    <a:pt x="13218" y="932"/>
                  </a:lnTo>
                  <a:lnTo>
                    <a:pt x="12811" y="774"/>
                  </a:lnTo>
                  <a:lnTo>
                    <a:pt x="12392" y="643"/>
                  </a:lnTo>
                  <a:lnTo>
                    <a:pt x="11998" y="512"/>
                  </a:lnTo>
                  <a:lnTo>
                    <a:pt x="11592" y="407"/>
                  </a:lnTo>
                  <a:lnTo>
                    <a:pt x="11199" y="315"/>
                  </a:lnTo>
                  <a:lnTo>
                    <a:pt x="10805" y="237"/>
                  </a:lnTo>
                  <a:lnTo>
                    <a:pt x="10425" y="171"/>
                  </a:lnTo>
                  <a:lnTo>
                    <a:pt x="10045" y="106"/>
                  </a:lnTo>
                  <a:lnTo>
                    <a:pt x="9664" y="66"/>
                  </a:lnTo>
                  <a:lnTo>
                    <a:pt x="9297" y="40"/>
                  </a:lnTo>
                  <a:lnTo>
                    <a:pt x="8930" y="14"/>
                  </a:lnTo>
                  <a:lnTo>
                    <a:pt x="8576" y="1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042900" y="1768000"/>
              <a:ext cx="427150" cy="446850"/>
            </a:xfrm>
            <a:custGeom>
              <a:avLst/>
              <a:gdLst/>
              <a:ahLst/>
              <a:cxnLst/>
              <a:rect l="l" t="t" r="r" b="b"/>
              <a:pathLst>
                <a:path w="17086" h="17874" extrusionOk="0">
                  <a:moveTo>
                    <a:pt x="8510" y="1"/>
                  </a:moveTo>
                  <a:lnTo>
                    <a:pt x="8143" y="14"/>
                  </a:lnTo>
                  <a:lnTo>
                    <a:pt x="7776" y="40"/>
                  </a:lnTo>
                  <a:lnTo>
                    <a:pt x="7409" y="66"/>
                  </a:lnTo>
                  <a:lnTo>
                    <a:pt x="7029" y="106"/>
                  </a:lnTo>
                  <a:lnTo>
                    <a:pt x="6648" y="171"/>
                  </a:lnTo>
                  <a:lnTo>
                    <a:pt x="6268" y="237"/>
                  </a:lnTo>
                  <a:lnTo>
                    <a:pt x="5875" y="315"/>
                  </a:lnTo>
                  <a:lnTo>
                    <a:pt x="5481" y="407"/>
                  </a:lnTo>
                  <a:lnTo>
                    <a:pt x="5088" y="512"/>
                  </a:lnTo>
                  <a:lnTo>
                    <a:pt x="4681" y="643"/>
                  </a:lnTo>
                  <a:lnTo>
                    <a:pt x="4275" y="774"/>
                  </a:lnTo>
                  <a:lnTo>
                    <a:pt x="3855" y="932"/>
                  </a:lnTo>
                  <a:lnTo>
                    <a:pt x="3449" y="1089"/>
                  </a:lnTo>
                  <a:lnTo>
                    <a:pt x="3029" y="1273"/>
                  </a:lnTo>
                  <a:lnTo>
                    <a:pt x="2597" y="1469"/>
                  </a:lnTo>
                  <a:lnTo>
                    <a:pt x="2177" y="1692"/>
                  </a:lnTo>
                  <a:lnTo>
                    <a:pt x="1744" y="1928"/>
                  </a:lnTo>
                  <a:lnTo>
                    <a:pt x="1312" y="2177"/>
                  </a:lnTo>
                  <a:lnTo>
                    <a:pt x="879" y="2440"/>
                  </a:lnTo>
                  <a:lnTo>
                    <a:pt x="446" y="2728"/>
                  </a:lnTo>
                  <a:lnTo>
                    <a:pt x="0" y="3030"/>
                  </a:lnTo>
                  <a:lnTo>
                    <a:pt x="13" y="3200"/>
                  </a:lnTo>
                  <a:lnTo>
                    <a:pt x="92" y="3672"/>
                  </a:lnTo>
                  <a:lnTo>
                    <a:pt x="145" y="4013"/>
                  </a:lnTo>
                  <a:lnTo>
                    <a:pt x="223" y="4407"/>
                  </a:lnTo>
                  <a:lnTo>
                    <a:pt x="328" y="4852"/>
                  </a:lnTo>
                  <a:lnTo>
                    <a:pt x="459" y="5351"/>
                  </a:lnTo>
                  <a:lnTo>
                    <a:pt x="617" y="5901"/>
                  </a:lnTo>
                  <a:lnTo>
                    <a:pt x="787" y="6478"/>
                  </a:lnTo>
                  <a:lnTo>
                    <a:pt x="1010" y="7095"/>
                  </a:lnTo>
                  <a:lnTo>
                    <a:pt x="1259" y="7724"/>
                  </a:lnTo>
                  <a:lnTo>
                    <a:pt x="1548" y="8393"/>
                  </a:lnTo>
                  <a:lnTo>
                    <a:pt x="1862" y="9075"/>
                  </a:lnTo>
                  <a:lnTo>
                    <a:pt x="2046" y="9416"/>
                  </a:lnTo>
                  <a:lnTo>
                    <a:pt x="2229" y="9756"/>
                  </a:lnTo>
                  <a:lnTo>
                    <a:pt x="2426" y="10110"/>
                  </a:lnTo>
                  <a:lnTo>
                    <a:pt x="2636" y="10451"/>
                  </a:lnTo>
                  <a:lnTo>
                    <a:pt x="2859" y="10805"/>
                  </a:lnTo>
                  <a:lnTo>
                    <a:pt x="3095" y="11146"/>
                  </a:lnTo>
                  <a:lnTo>
                    <a:pt x="3344" y="11487"/>
                  </a:lnTo>
                  <a:lnTo>
                    <a:pt x="3606" y="11841"/>
                  </a:lnTo>
                  <a:lnTo>
                    <a:pt x="3869" y="12169"/>
                  </a:lnTo>
                  <a:lnTo>
                    <a:pt x="4157" y="12510"/>
                  </a:lnTo>
                  <a:lnTo>
                    <a:pt x="4445" y="12851"/>
                  </a:lnTo>
                  <a:lnTo>
                    <a:pt x="4760" y="13179"/>
                  </a:lnTo>
                  <a:lnTo>
                    <a:pt x="5088" y="13493"/>
                  </a:lnTo>
                  <a:lnTo>
                    <a:pt x="5429" y="13808"/>
                  </a:lnTo>
                  <a:lnTo>
                    <a:pt x="5783" y="14123"/>
                  </a:lnTo>
                  <a:lnTo>
                    <a:pt x="6150" y="14424"/>
                  </a:lnTo>
                  <a:lnTo>
                    <a:pt x="6530" y="14726"/>
                  </a:lnTo>
                  <a:lnTo>
                    <a:pt x="6924" y="15001"/>
                  </a:lnTo>
                  <a:lnTo>
                    <a:pt x="7343" y="15290"/>
                  </a:lnTo>
                  <a:lnTo>
                    <a:pt x="7776" y="15552"/>
                  </a:lnTo>
                  <a:lnTo>
                    <a:pt x="8222" y="15801"/>
                  </a:lnTo>
                  <a:lnTo>
                    <a:pt x="8681" y="16050"/>
                  </a:lnTo>
                  <a:lnTo>
                    <a:pt x="9166" y="16286"/>
                  </a:lnTo>
                  <a:lnTo>
                    <a:pt x="9664" y="16496"/>
                  </a:lnTo>
                  <a:lnTo>
                    <a:pt x="10176" y="16706"/>
                  </a:lnTo>
                  <a:lnTo>
                    <a:pt x="10713" y="16890"/>
                  </a:lnTo>
                  <a:lnTo>
                    <a:pt x="11264" y="17073"/>
                  </a:lnTo>
                  <a:lnTo>
                    <a:pt x="11828" y="17231"/>
                  </a:lnTo>
                  <a:lnTo>
                    <a:pt x="12418" y="17375"/>
                  </a:lnTo>
                  <a:lnTo>
                    <a:pt x="13021" y="17506"/>
                  </a:lnTo>
                  <a:lnTo>
                    <a:pt x="13650" y="17611"/>
                  </a:lnTo>
                  <a:lnTo>
                    <a:pt x="14293" y="17703"/>
                  </a:lnTo>
                  <a:lnTo>
                    <a:pt x="14962" y="17768"/>
                  </a:lnTo>
                  <a:lnTo>
                    <a:pt x="15643" y="17821"/>
                  </a:lnTo>
                  <a:lnTo>
                    <a:pt x="16352" y="17860"/>
                  </a:lnTo>
                  <a:lnTo>
                    <a:pt x="17086" y="17873"/>
                  </a:lnTo>
                  <a:lnTo>
                    <a:pt x="17086" y="2886"/>
                  </a:lnTo>
                  <a:lnTo>
                    <a:pt x="16994" y="2807"/>
                  </a:lnTo>
                  <a:lnTo>
                    <a:pt x="16732" y="2610"/>
                  </a:lnTo>
                  <a:lnTo>
                    <a:pt x="16312" y="2322"/>
                  </a:lnTo>
                  <a:lnTo>
                    <a:pt x="16050" y="2151"/>
                  </a:lnTo>
                  <a:lnTo>
                    <a:pt x="15735" y="1968"/>
                  </a:lnTo>
                  <a:lnTo>
                    <a:pt x="15394" y="1771"/>
                  </a:lnTo>
                  <a:lnTo>
                    <a:pt x="15014" y="1561"/>
                  </a:lnTo>
                  <a:lnTo>
                    <a:pt x="14608" y="1364"/>
                  </a:lnTo>
                  <a:lnTo>
                    <a:pt x="14162" y="1155"/>
                  </a:lnTo>
                  <a:lnTo>
                    <a:pt x="13690" y="958"/>
                  </a:lnTo>
                  <a:lnTo>
                    <a:pt x="13178" y="774"/>
                  </a:lnTo>
                  <a:lnTo>
                    <a:pt x="12641" y="591"/>
                  </a:lnTo>
                  <a:lnTo>
                    <a:pt x="12077" y="434"/>
                  </a:lnTo>
                  <a:lnTo>
                    <a:pt x="11487" y="289"/>
                  </a:lnTo>
                  <a:lnTo>
                    <a:pt x="10871" y="171"/>
                  </a:lnTo>
                  <a:lnTo>
                    <a:pt x="10543" y="132"/>
                  </a:lnTo>
                  <a:lnTo>
                    <a:pt x="10228" y="79"/>
                  </a:lnTo>
                  <a:lnTo>
                    <a:pt x="9887" y="53"/>
                  </a:lnTo>
                  <a:lnTo>
                    <a:pt x="9546" y="27"/>
                  </a:lnTo>
                  <a:lnTo>
                    <a:pt x="9205" y="14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952275" y="1253675"/>
              <a:ext cx="1661375" cy="862825"/>
            </a:xfrm>
            <a:custGeom>
              <a:avLst/>
              <a:gdLst/>
              <a:ahLst/>
              <a:cxnLst/>
              <a:rect l="l" t="t" r="r" b="b"/>
              <a:pathLst>
                <a:path w="66455" h="34513" extrusionOk="0">
                  <a:moveTo>
                    <a:pt x="16745" y="0"/>
                  </a:moveTo>
                  <a:lnTo>
                    <a:pt x="16378" y="27"/>
                  </a:lnTo>
                  <a:lnTo>
                    <a:pt x="15998" y="53"/>
                  </a:lnTo>
                  <a:lnTo>
                    <a:pt x="15644" y="92"/>
                  </a:lnTo>
                  <a:lnTo>
                    <a:pt x="15276" y="145"/>
                  </a:lnTo>
                  <a:lnTo>
                    <a:pt x="14909" y="210"/>
                  </a:lnTo>
                  <a:lnTo>
                    <a:pt x="14555" y="276"/>
                  </a:lnTo>
                  <a:lnTo>
                    <a:pt x="14201" y="368"/>
                  </a:lnTo>
                  <a:lnTo>
                    <a:pt x="13847" y="459"/>
                  </a:lnTo>
                  <a:lnTo>
                    <a:pt x="13506" y="564"/>
                  </a:lnTo>
                  <a:lnTo>
                    <a:pt x="13152" y="682"/>
                  </a:lnTo>
                  <a:lnTo>
                    <a:pt x="12811" y="813"/>
                  </a:lnTo>
                  <a:lnTo>
                    <a:pt x="12483" y="944"/>
                  </a:lnTo>
                  <a:lnTo>
                    <a:pt x="12143" y="1102"/>
                  </a:lnTo>
                  <a:lnTo>
                    <a:pt x="11815" y="1259"/>
                  </a:lnTo>
                  <a:lnTo>
                    <a:pt x="11487" y="1430"/>
                  </a:lnTo>
                  <a:lnTo>
                    <a:pt x="11172" y="1600"/>
                  </a:lnTo>
                  <a:lnTo>
                    <a:pt x="10844" y="1797"/>
                  </a:lnTo>
                  <a:lnTo>
                    <a:pt x="10530" y="1993"/>
                  </a:lnTo>
                  <a:lnTo>
                    <a:pt x="10228" y="2203"/>
                  </a:lnTo>
                  <a:lnTo>
                    <a:pt x="9913" y="2413"/>
                  </a:lnTo>
                  <a:lnTo>
                    <a:pt x="9612" y="2649"/>
                  </a:lnTo>
                  <a:lnTo>
                    <a:pt x="9323" y="2885"/>
                  </a:lnTo>
                  <a:lnTo>
                    <a:pt x="9022" y="3134"/>
                  </a:lnTo>
                  <a:lnTo>
                    <a:pt x="8733" y="3383"/>
                  </a:lnTo>
                  <a:lnTo>
                    <a:pt x="8445" y="3646"/>
                  </a:lnTo>
                  <a:lnTo>
                    <a:pt x="8169" y="3921"/>
                  </a:lnTo>
                  <a:lnTo>
                    <a:pt x="7894" y="4196"/>
                  </a:lnTo>
                  <a:lnTo>
                    <a:pt x="7619" y="4498"/>
                  </a:lnTo>
                  <a:lnTo>
                    <a:pt x="7356" y="4800"/>
                  </a:lnTo>
                  <a:lnTo>
                    <a:pt x="7094" y="5101"/>
                  </a:lnTo>
                  <a:lnTo>
                    <a:pt x="6845" y="5416"/>
                  </a:lnTo>
                  <a:lnTo>
                    <a:pt x="6583" y="5744"/>
                  </a:lnTo>
                  <a:lnTo>
                    <a:pt x="6347" y="6071"/>
                  </a:lnTo>
                  <a:lnTo>
                    <a:pt x="6098" y="6412"/>
                  </a:lnTo>
                  <a:lnTo>
                    <a:pt x="5862" y="6766"/>
                  </a:lnTo>
                  <a:lnTo>
                    <a:pt x="5639" y="7120"/>
                  </a:lnTo>
                  <a:lnTo>
                    <a:pt x="5416" y="7488"/>
                  </a:lnTo>
                  <a:lnTo>
                    <a:pt x="5193" y="7855"/>
                  </a:lnTo>
                  <a:lnTo>
                    <a:pt x="4983" y="8235"/>
                  </a:lnTo>
                  <a:lnTo>
                    <a:pt x="4773" y="8628"/>
                  </a:lnTo>
                  <a:lnTo>
                    <a:pt x="4564" y="9022"/>
                  </a:lnTo>
                  <a:lnTo>
                    <a:pt x="4367" y="9428"/>
                  </a:lnTo>
                  <a:lnTo>
                    <a:pt x="4183" y="9835"/>
                  </a:lnTo>
                  <a:lnTo>
                    <a:pt x="3987" y="10254"/>
                  </a:lnTo>
                  <a:lnTo>
                    <a:pt x="3816" y="10674"/>
                  </a:lnTo>
                  <a:lnTo>
                    <a:pt x="3646" y="11107"/>
                  </a:lnTo>
                  <a:lnTo>
                    <a:pt x="3475" y="11539"/>
                  </a:lnTo>
                  <a:lnTo>
                    <a:pt x="3305" y="11985"/>
                  </a:lnTo>
                  <a:lnTo>
                    <a:pt x="3161" y="12431"/>
                  </a:lnTo>
                  <a:lnTo>
                    <a:pt x="3003" y="12890"/>
                  </a:lnTo>
                  <a:lnTo>
                    <a:pt x="2859" y="13349"/>
                  </a:lnTo>
                  <a:lnTo>
                    <a:pt x="2728" y="13821"/>
                  </a:lnTo>
                  <a:lnTo>
                    <a:pt x="2597" y="14293"/>
                  </a:lnTo>
                  <a:lnTo>
                    <a:pt x="2479" y="14778"/>
                  </a:lnTo>
                  <a:lnTo>
                    <a:pt x="2361" y="15263"/>
                  </a:lnTo>
                  <a:lnTo>
                    <a:pt x="2256" y="15762"/>
                  </a:lnTo>
                  <a:lnTo>
                    <a:pt x="2151" y="16260"/>
                  </a:lnTo>
                  <a:lnTo>
                    <a:pt x="2059" y="16758"/>
                  </a:lnTo>
                  <a:lnTo>
                    <a:pt x="1967" y="17269"/>
                  </a:lnTo>
                  <a:lnTo>
                    <a:pt x="1810" y="18305"/>
                  </a:lnTo>
                  <a:lnTo>
                    <a:pt x="1692" y="19367"/>
                  </a:lnTo>
                  <a:lnTo>
                    <a:pt x="0" y="34512"/>
                  </a:lnTo>
                  <a:lnTo>
                    <a:pt x="695" y="34250"/>
                  </a:lnTo>
                  <a:lnTo>
                    <a:pt x="1548" y="33948"/>
                  </a:lnTo>
                  <a:lnTo>
                    <a:pt x="2688" y="33555"/>
                  </a:lnTo>
                  <a:lnTo>
                    <a:pt x="4131" y="33083"/>
                  </a:lnTo>
                  <a:lnTo>
                    <a:pt x="5822" y="32559"/>
                  </a:lnTo>
                  <a:lnTo>
                    <a:pt x="6766" y="32283"/>
                  </a:lnTo>
                  <a:lnTo>
                    <a:pt x="7763" y="31982"/>
                  </a:lnTo>
                  <a:lnTo>
                    <a:pt x="8825" y="31693"/>
                  </a:lnTo>
                  <a:lnTo>
                    <a:pt x="9940" y="31392"/>
                  </a:lnTo>
                  <a:lnTo>
                    <a:pt x="11107" y="31077"/>
                  </a:lnTo>
                  <a:lnTo>
                    <a:pt x="12313" y="30775"/>
                  </a:lnTo>
                  <a:lnTo>
                    <a:pt x="13572" y="30474"/>
                  </a:lnTo>
                  <a:lnTo>
                    <a:pt x="14883" y="30172"/>
                  </a:lnTo>
                  <a:lnTo>
                    <a:pt x="16220" y="29884"/>
                  </a:lnTo>
                  <a:lnTo>
                    <a:pt x="17610" y="29595"/>
                  </a:lnTo>
                  <a:lnTo>
                    <a:pt x="19040" y="29320"/>
                  </a:lnTo>
                  <a:lnTo>
                    <a:pt x="20495" y="29058"/>
                  </a:lnTo>
                  <a:lnTo>
                    <a:pt x="21977" y="28808"/>
                  </a:lnTo>
                  <a:lnTo>
                    <a:pt x="23498" y="28572"/>
                  </a:lnTo>
                  <a:lnTo>
                    <a:pt x="25045" y="28349"/>
                  </a:lnTo>
                  <a:lnTo>
                    <a:pt x="26619" y="28153"/>
                  </a:lnTo>
                  <a:lnTo>
                    <a:pt x="28218" y="27982"/>
                  </a:lnTo>
                  <a:lnTo>
                    <a:pt x="29831" y="27825"/>
                  </a:lnTo>
                  <a:lnTo>
                    <a:pt x="31470" y="27707"/>
                  </a:lnTo>
                  <a:lnTo>
                    <a:pt x="33122" y="27602"/>
                  </a:lnTo>
                  <a:lnTo>
                    <a:pt x="34774" y="27707"/>
                  </a:lnTo>
                  <a:lnTo>
                    <a:pt x="36414" y="27825"/>
                  </a:lnTo>
                  <a:lnTo>
                    <a:pt x="38026" y="27982"/>
                  </a:lnTo>
                  <a:lnTo>
                    <a:pt x="39626" y="28153"/>
                  </a:lnTo>
                  <a:lnTo>
                    <a:pt x="41213" y="28349"/>
                  </a:lnTo>
                  <a:lnTo>
                    <a:pt x="42760" y="28572"/>
                  </a:lnTo>
                  <a:lnTo>
                    <a:pt x="44294" y="28808"/>
                  </a:lnTo>
                  <a:lnTo>
                    <a:pt x="45789" y="29058"/>
                  </a:lnTo>
                  <a:lnTo>
                    <a:pt x="47257" y="29320"/>
                  </a:lnTo>
                  <a:lnTo>
                    <a:pt x="48687" y="29595"/>
                  </a:lnTo>
                  <a:lnTo>
                    <a:pt x="50077" y="29884"/>
                  </a:lnTo>
                  <a:lnTo>
                    <a:pt x="51440" y="30172"/>
                  </a:lnTo>
                  <a:lnTo>
                    <a:pt x="52752" y="30474"/>
                  </a:lnTo>
                  <a:lnTo>
                    <a:pt x="54023" y="30775"/>
                  </a:lnTo>
                  <a:lnTo>
                    <a:pt x="55243" y="31077"/>
                  </a:lnTo>
                  <a:lnTo>
                    <a:pt x="56423" y="31392"/>
                  </a:lnTo>
                  <a:lnTo>
                    <a:pt x="57538" y="31693"/>
                  </a:lnTo>
                  <a:lnTo>
                    <a:pt x="58613" y="31982"/>
                  </a:lnTo>
                  <a:lnTo>
                    <a:pt x="59622" y="32283"/>
                  </a:lnTo>
                  <a:lnTo>
                    <a:pt x="60567" y="32559"/>
                  </a:lnTo>
                  <a:lnTo>
                    <a:pt x="62284" y="33083"/>
                  </a:lnTo>
                  <a:lnTo>
                    <a:pt x="63727" y="33555"/>
                  </a:lnTo>
                  <a:lnTo>
                    <a:pt x="64894" y="33948"/>
                  </a:lnTo>
                  <a:lnTo>
                    <a:pt x="65746" y="34250"/>
                  </a:lnTo>
                  <a:lnTo>
                    <a:pt x="66454" y="34512"/>
                  </a:lnTo>
                  <a:lnTo>
                    <a:pt x="64763" y="19367"/>
                  </a:lnTo>
                  <a:lnTo>
                    <a:pt x="64618" y="18292"/>
                  </a:lnTo>
                  <a:lnTo>
                    <a:pt x="64435" y="17230"/>
                  </a:lnTo>
                  <a:lnTo>
                    <a:pt x="64238" y="16207"/>
                  </a:lnTo>
                  <a:lnTo>
                    <a:pt x="64002" y="15211"/>
                  </a:lnTo>
                  <a:lnTo>
                    <a:pt x="63753" y="14227"/>
                  </a:lnTo>
                  <a:lnTo>
                    <a:pt x="63478" y="13270"/>
                  </a:lnTo>
                  <a:lnTo>
                    <a:pt x="63176" y="12352"/>
                  </a:lnTo>
                  <a:lnTo>
                    <a:pt x="62861" y="11448"/>
                  </a:lnTo>
                  <a:lnTo>
                    <a:pt x="62507" y="10582"/>
                  </a:lnTo>
                  <a:lnTo>
                    <a:pt x="62337" y="10163"/>
                  </a:lnTo>
                  <a:lnTo>
                    <a:pt x="62140" y="9743"/>
                  </a:lnTo>
                  <a:lnTo>
                    <a:pt x="61956" y="9336"/>
                  </a:lnTo>
                  <a:lnTo>
                    <a:pt x="61760" y="8930"/>
                  </a:lnTo>
                  <a:lnTo>
                    <a:pt x="61550" y="8537"/>
                  </a:lnTo>
                  <a:lnTo>
                    <a:pt x="61353" y="8143"/>
                  </a:lnTo>
                  <a:lnTo>
                    <a:pt x="61130" y="7763"/>
                  </a:lnTo>
                  <a:lnTo>
                    <a:pt x="60921" y="7396"/>
                  </a:lnTo>
                  <a:lnTo>
                    <a:pt x="60698" y="7029"/>
                  </a:lnTo>
                  <a:lnTo>
                    <a:pt x="60462" y="6675"/>
                  </a:lnTo>
                  <a:lnTo>
                    <a:pt x="60239" y="6334"/>
                  </a:lnTo>
                  <a:lnTo>
                    <a:pt x="59990" y="5993"/>
                  </a:lnTo>
                  <a:lnTo>
                    <a:pt x="59754" y="5665"/>
                  </a:lnTo>
                  <a:lnTo>
                    <a:pt x="59504" y="5337"/>
                  </a:lnTo>
                  <a:lnTo>
                    <a:pt x="59255" y="5022"/>
                  </a:lnTo>
                  <a:lnTo>
                    <a:pt x="58993" y="4721"/>
                  </a:lnTo>
                  <a:lnTo>
                    <a:pt x="58731" y="4419"/>
                  </a:lnTo>
                  <a:lnTo>
                    <a:pt x="58469" y="4131"/>
                  </a:lnTo>
                  <a:lnTo>
                    <a:pt x="58193" y="3855"/>
                  </a:lnTo>
                  <a:lnTo>
                    <a:pt x="57918" y="3580"/>
                  </a:lnTo>
                  <a:lnTo>
                    <a:pt x="57643" y="3331"/>
                  </a:lnTo>
                  <a:lnTo>
                    <a:pt x="57354" y="3069"/>
                  </a:lnTo>
                  <a:lnTo>
                    <a:pt x="57066" y="2833"/>
                  </a:lnTo>
                  <a:lnTo>
                    <a:pt x="56764" y="2597"/>
                  </a:lnTo>
                  <a:lnTo>
                    <a:pt x="56476" y="2374"/>
                  </a:lnTo>
                  <a:lnTo>
                    <a:pt x="56174" y="2164"/>
                  </a:lnTo>
                  <a:lnTo>
                    <a:pt x="55859" y="1954"/>
                  </a:lnTo>
                  <a:lnTo>
                    <a:pt x="55558" y="1757"/>
                  </a:lnTo>
                  <a:lnTo>
                    <a:pt x="55243" y="1574"/>
                  </a:lnTo>
                  <a:lnTo>
                    <a:pt x="54928" y="1390"/>
                  </a:lnTo>
                  <a:lnTo>
                    <a:pt x="54600" y="1233"/>
                  </a:lnTo>
                  <a:lnTo>
                    <a:pt x="54273" y="1076"/>
                  </a:lnTo>
                  <a:lnTo>
                    <a:pt x="53945" y="931"/>
                  </a:lnTo>
                  <a:lnTo>
                    <a:pt x="53617" y="787"/>
                  </a:lnTo>
                  <a:lnTo>
                    <a:pt x="53276" y="669"/>
                  </a:lnTo>
                  <a:lnTo>
                    <a:pt x="52935" y="551"/>
                  </a:lnTo>
                  <a:lnTo>
                    <a:pt x="52594" y="446"/>
                  </a:lnTo>
                  <a:lnTo>
                    <a:pt x="52240" y="354"/>
                  </a:lnTo>
                  <a:lnTo>
                    <a:pt x="51886" y="276"/>
                  </a:lnTo>
                  <a:lnTo>
                    <a:pt x="51532" y="197"/>
                  </a:lnTo>
                  <a:lnTo>
                    <a:pt x="51178" y="145"/>
                  </a:lnTo>
                  <a:lnTo>
                    <a:pt x="50811" y="92"/>
                  </a:lnTo>
                  <a:lnTo>
                    <a:pt x="50444" y="53"/>
                  </a:lnTo>
                  <a:lnTo>
                    <a:pt x="50077" y="27"/>
                  </a:lnTo>
                  <a:lnTo>
                    <a:pt x="49710" y="0"/>
                  </a:lnTo>
                  <a:close/>
                </a:path>
              </a:pathLst>
            </a:custGeom>
            <a:solidFill>
              <a:srgbClr val="E69D2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904750" y="2064025"/>
              <a:ext cx="399300" cy="399300"/>
            </a:xfrm>
            <a:custGeom>
              <a:avLst/>
              <a:gdLst/>
              <a:ahLst/>
              <a:cxnLst/>
              <a:rect l="l" t="t" r="r" b="b"/>
              <a:pathLst>
                <a:path w="15972" h="15972" extrusionOk="0">
                  <a:moveTo>
                    <a:pt x="7986" y="0"/>
                  </a:moveTo>
                  <a:lnTo>
                    <a:pt x="7579" y="13"/>
                  </a:lnTo>
                  <a:lnTo>
                    <a:pt x="7173" y="40"/>
                  </a:lnTo>
                  <a:lnTo>
                    <a:pt x="6766" y="92"/>
                  </a:lnTo>
                  <a:lnTo>
                    <a:pt x="6373" y="171"/>
                  </a:lnTo>
                  <a:lnTo>
                    <a:pt x="5992" y="249"/>
                  </a:lnTo>
                  <a:lnTo>
                    <a:pt x="5612" y="367"/>
                  </a:lnTo>
                  <a:lnTo>
                    <a:pt x="5245" y="485"/>
                  </a:lnTo>
                  <a:lnTo>
                    <a:pt x="4878" y="630"/>
                  </a:lnTo>
                  <a:lnTo>
                    <a:pt x="4524" y="787"/>
                  </a:lnTo>
                  <a:lnTo>
                    <a:pt x="4183" y="971"/>
                  </a:lnTo>
                  <a:lnTo>
                    <a:pt x="3842" y="1154"/>
                  </a:lnTo>
                  <a:lnTo>
                    <a:pt x="3527" y="1364"/>
                  </a:lnTo>
                  <a:lnTo>
                    <a:pt x="3213" y="1587"/>
                  </a:lnTo>
                  <a:lnTo>
                    <a:pt x="2911" y="1823"/>
                  </a:lnTo>
                  <a:lnTo>
                    <a:pt x="2623" y="2072"/>
                  </a:lnTo>
                  <a:lnTo>
                    <a:pt x="2334" y="2347"/>
                  </a:lnTo>
                  <a:lnTo>
                    <a:pt x="2072" y="2623"/>
                  </a:lnTo>
                  <a:lnTo>
                    <a:pt x="1823" y="2911"/>
                  </a:lnTo>
                  <a:lnTo>
                    <a:pt x="1587" y="3213"/>
                  </a:lnTo>
                  <a:lnTo>
                    <a:pt x="1364" y="3528"/>
                  </a:lnTo>
                  <a:lnTo>
                    <a:pt x="1154" y="3842"/>
                  </a:lnTo>
                  <a:lnTo>
                    <a:pt x="957" y="4183"/>
                  </a:lnTo>
                  <a:lnTo>
                    <a:pt x="787" y="4524"/>
                  </a:lnTo>
                  <a:lnTo>
                    <a:pt x="630" y="4878"/>
                  </a:lnTo>
                  <a:lnTo>
                    <a:pt x="485" y="5245"/>
                  </a:lnTo>
                  <a:lnTo>
                    <a:pt x="354" y="5612"/>
                  </a:lnTo>
                  <a:lnTo>
                    <a:pt x="249" y="5993"/>
                  </a:lnTo>
                  <a:lnTo>
                    <a:pt x="157" y="6373"/>
                  </a:lnTo>
                  <a:lnTo>
                    <a:pt x="92" y="6766"/>
                  </a:lnTo>
                  <a:lnTo>
                    <a:pt x="39" y="7173"/>
                  </a:lnTo>
                  <a:lnTo>
                    <a:pt x="13" y="7579"/>
                  </a:lnTo>
                  <a:lnTo>
                    <a:pt x="0" y="7986"/>
                  </a:lnTo>
                  <a:lnTo>
                    <a:pt x="13" y="8405"/>
                  </a:lnTo>
                  <a:lnTo>
                    <a:pt x="39" y="8812"/>
                  </a:lnTo>
                  <a:lnTo>
                    <a:pt x="92" y="9205"/>
                  </a:lnTo>
                  <a:lnTo>
                    <a:pt x="157" y="9599"/>
                  </a:lnTo>
                  <a:lnTo>
                    <a:pt x="249" y="9979"/>
                  </a:lnTo>
                  <a:lnTo>
                    <a:pt x="354" y="10359"/>
                  </a:lnTo>
                  <a:lnTo>
                    <a:pt x="485" y="10739"/>
                  </a:lnTo>
                  <a:lnTo>
                    <a:pt x="630" y="11093"/>
                  </a:lnTo>
                  <a:lnTo>
                    <a:pt x="787" y="11447"/>
                  </a:lnTo>
                  <a:lnTo>
                    <a:pt x="957" y="11802"/>
                  </a:lnTo>
                  <a:lnTo>
                    <a:pt x="1154" y="12129"/>
                  </a:lnTo>
                  <a:lnTo>
                    <a:pt x="1364" y="12457"/>
                  </a:lnTo>
                  <a:lnTo>
                    <a:pt x="1587" y="12772"/>
                  </a:lnTo>
                  <a:lnTo>
                    <a:pt x="1823" y="13073"/>
                  </a:lnTo>
                  <a:lnTo>
                    <a:pt x="2072" y="13362"/>
                  </a:lnTo>
                  <a:lnTo>
                    <a:pt x="2334" y="13637"/>
                  </a:lnTo>
                  <a:lnTo>
                    <a:pt x="2623" y="13900"/>
                  </a:lnTo>
                  <a:lnTo>
                    <a:pt x="2911" y="14149"/>
                  </a:lnTo>
                  <a:lnTo>
                    <a:pt x="3213" y="14385"/>
                  </a:lnTo>
                  <a:lnTo>
                    <a:pt x="3527" y="14608"/>
                  </a:lnTo>
                  <a:lnTo>
                    <a:pt x="3842" y="14817"/>
                  </a:lnTo>
                  <a:lnTo>
                    <a:pt x="4183" y="15014"/>
                  </a:lnTo>
                  <a:lnTo>
                    <a:pt x="4524" y="15185"/>
                  </a:lnTo>
                  <a:lnTo>
                    <a:pt x="4878" y="15355"/>
                  </a:lnTo>
                  <a:lnTo>
                    <a:pt x="5245" y="15486"/>
                  </a:lnTo>
                  <a:lnTo>
                    <a:pt x="5612" y="15617"/>
                  </a:lnTo>
                  <a:lnTo>
                    <a:pt x="5992" y="15722"/>
                  </a:lnTo>
                  <a:lnTo>
                    <a:pt x="6373" y="15814"/>
                  </a:lnTo>
                  <a:lnTo>
                    <a:pt x="6766" y="15880"/>
                  </a:lnTo>
                  <a:lnTo>
                    <a:pt x="7173" y="15932"/>
                  </a:lnTo>
                  <a:lnTo>
                    <a:pt x="7579" y="15971"/>
                  </a:lnTo>
                  <a:lnTo>
                    <a:pt x="8392" y="15971"/>
                  </a:lnTo>
                  <a:lnTo>
                    <a:pt x="8799" y="15932"/>
                  </a:lnTo>
                  <a:lnTo>
                    <a:pt x="9205" y="15880"/>
                  </a:lnTo>
                  <a:lnTo>
                    <a:pt x="9598" y="15814"/>
                  </a:lnTo>
                  <a:lnTo>
                    <a:pt x="9979" y="15722"/>
                  </a:lnTo>
                  <a:lnTo>
                    <a:pt x="10359" y="15617"/>
                  </a:lnTo>
                  <a:lnTo>
                    <a:pt x="10739" y="15486"/>
                  </a:lnTo>
                  <a:lnTo>
                    <a:pt x="11093" y="15355"/>
                  </a:lnTo>
                  <a:lnTo>
                    <a:pt x="11447" y="15185"/>
                  </a:lnTo>
                  <a:lnTo>
                    <a:pt x="11788" y="15014"/>
                  </a:lnTo>
                  <a:lnTo>
                    <a:pt x="12129" y="14817"/>
                  </a:lnTo>
                  <a:lnTo>
                    <a:pt x="12457" y="14608"/>
                  </a:lnTo>
                  <a:lnTo>
                    <a:pt x="12772" y="14385"/>
                  </a:lnTo>
                  <a:lnTo>
                    <a:pt x="13073" y="14149"/>
                  </a:lnTo>
                  <a:lnTo>
                    <a:pt x="13362" y="13900"/>
                  </a:lnTo>
                  <a:lnTo>
                    <a:pt x="13637" y="13637"/>
                  </a:lnTo>
                  <a:lnTo>
                    <a:pt x="13899" y="13362"/>
                  </a:lnTo>
                  <a:lnTo>
                    <a:pt x="14148" y="13073"/>
                  </a:lnTo>
                  <a:lnTo>
                    <a:pt x="14384" y="12772"/>
                  </a:lnTo>
                  <a:lnTo>
                    <a:pt x="14607" y="12457"/>
                  </a:lnTo>
                  <a:lnTo>
                    <a:pt x="14817" y="12129"/>
                  </a:lnTo>
                  <a:lnTo>
                    <a:pt x="15014" y="11802"/>
                  </a:lnTo>
                  <a:lnTo>
                    <a:pt x="15184" y="11447"/>
                  </a:lnTo>
                  <a:lnTo>
                    <a:pt x="15342" y="11093"/>
                  </a:lnTo>
                  <a:lnTo>
                    <a:pt x="15486" y="10739"/>
                  </a:lnTo>
                  <a:lnTo>
                    <a:pt x="15617" y="10359"/>
                  </a:lnTo>
                  <a:lnTo>
                    <a:pt x="15722" y="9979"/>
                  </a:lnTo>
                  <a:lnTo>
                    <a:pt x="15814" y="9599"/>
                  </a:lnTo>
                  <a:lnTo>
                    <a:pt x="15879" y="9205"/>
                  </a:lnTo>
                  <a:lnTo>
                    <a:pt x="15932" y="8812"/>
                  </a:lnTo>
                  <a:lnTo>
                    <a:pt x="15958" y="8405"/>
                  </a:lnTo>
                  <a:lnTo>
                    <a:pt x="15971" y="7986"/>
                  </a:lnTo>
                  <a:lnTo>
                    <a:pt x="15958" y="7579"/>
                  </a:lnTo>
                  <a:lnTo>
                    <a:pt x="15932" y="7173"/>
                  </a:lnTo>
                  <a:lnTo>
                    <a:pt x="15879" y="6766"/>
                  </a:lnTo>
                  <a:lnTo>
                    <a:pt x="15814" y="6373"/>
                  </a:lnTo>
                  <a:lnTo>
                    <a:pt x="15722" y="5993"/>
                  </a:lnTo>
                  <a:lnTo>
                    <a:pt x="15617" y="5612"/>
                  </a:lnTo>
                  <a:lnTo>
                    <a:pt x="15486" y="5245"/>
                  </a:lnTo>
                  <a:lnTo>
                    <a:pt x="15342" y="4878"/>
                  </a:lnTo>
                  <a:lnTo>
                    <a:pt x="15184" y="4524"/>
                  </a:lnTo>
                  <a:lnTo>
                    <a:pt x="15014" y="4183"/>
                  </a:lnTo>
                  <a:lnTo>
                    <a:pt x="14817" y="3842"/>
                  </a:lnTo>
                  <a:lnTo>
                    <a:pt x="14607" y="3528"/>
                  </a:lnTo>
                  <a:lnTo>
                    <a:pt x="14384" y="3213"/>
                  </a:lnTo>
                  <a:lnTo>
                    <a:pt x="14148" y="2911"/>
                  </a:lnTo>
                  <a:lnTo>
                    <a:pt x="13899" y="2623"/>
                  </a:lnTo>
                  <a:lnTo>
                    <a:pt x="13637" y="2347"/>
                  </a:lnTo>
                  <a:lnTo>
                    <a:pt x="13362" y="2072"/>
                  </a:lnTo>
                  <a:lnTo>
                    <a:pt x="13073" y="1823"/>
                  </a:lnTo>
                  <a:lnTo>
                    <a:pt x="12772" y="1587"/>
                  </a:lnTo>
                  <a:lnTo>
                    <a:pt x="12457" y="1364"/>
                  </a:lnTo>
                  <a:lnTo>
                    <a:pt x="12129" y="1154"/>
                  </a:lnTo>
                  <a:lnTo>
                    <a:pt x="11788" y="971"/>
                  </a:lnTo>
                  <a:lnTo>
                    <a:pt x="11447" y="787"/>
                  </a:lnTo>
                  <a:lnTo>
                    <a:pt x="11093" y="630"/>
                  </a:lnTo>
                  <a:lnTo>
                    <a:pt x="10739" y="485"/>
                  </a:lnTo>
                  <a:lnTo>
                    <a:pt x="10359" y="367"/>
                  </a:lnTo>
                  <a:lnTo>
                    <a:pt x="9979" y="249"/>
                  </a:lnTo>
                  <a:lnTo>
                    <a:pt x="9598" y="171"/>
                  </a:lnTo>
                  <a:lnTo>
                    <a:pt x="9205" y="92"/>
                  </a:lnTo>
                  <a:lnTo>
                    <a:pt x="8799" y="40"/>
                  </a:lnTo>
                  <a:lnTo>
                    <a:pt x="8392" y="13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70075" y="2064025"/>
              <a:ext cx="399625" cy="399300"/>
            </a:xfrm>
            <a:custGeom>
              <a:avLst/>
              <a:gdLst/>
              <a:ahLst/>
              <a:cxnLst/>
              <a:rect l="l" t="t" r="r" b="b"/>
              <a:pathLst>
                <a:path w="15985" h="15972" extrusionOk="0">
                  <a:moveTo>
                    <a:pt x="7986" y="0"/>
                  </a:moveTo>
                  <a:lnTo>
                    <a:pt x="7579" y="13"/>
                  </a:lnTo>
                  <a:lnTo>
                    <a:pt x="7173" y="40"/>
                  </a:lnTo>
                  <a:lnTo>
                    <a:pt x="6779" y="92"/>
                  </a:lnTo>
                  <a:lnTo>
                    <a:pt x="6386" y="171"/>
                  </a:lnTo>
                  <a:lnTo>
                    <a:pt x="5993" y="249"/>
                  </a:lnTo>
                  <a:lnTo>
                    <a:pt x="5612" y="367"/>
                  </a:lnTo>
                  <a:lnTo>
                    <a:pt x="5245" y="485"/>
                  </a:lnTo>
                  <a:lnTo>
                    <a:pt x="4878" y="630"/>
                  </a:lnTo>
                  <a:lnTo>
                    <a:pt x="4524" y="787"/>
                  </a:lnTo>
                  <a:lnTo>
                    <a:pt x="4183" y="971"/>
                  </a:lnTo>
                  <a:lnTo>
                    <a:pt x="3855" y="1154"/>
                  </a:lnTo>
                  <a:lnTo>
                    <a:pt x="3527" y="1364"/>
                  </a:lnTo>
                  <a:lnTo>
                    <a:pt x="3213" y="1587"/>
                  </a:lnTo>
                  <a:lnTo>
                    <a:pt x="2911" y="1823"/>
                  </a:lnTo>
                  <a:lnTo>
                    <a:pt x="2623" y="2072"/>
                  </a:lnTo>
                  <a:lnTo>
                    <a:pt x="2347" y="2347"/>
                  </a:lnTo>
                  <a:lnTo>
                    <a:pt x="2085" y="2623"/>
                  </a:lnTo>
                  <a:lnTo>
                    <a:pt x="1823" y="2911"/>
                  </a:lnTo>
                  <a:lnTo>
                    <a:pt x="1587" y="3213"/>
                  </a:lnTo>
                  <a:lnTo>
                    <a:pt x="1364" y="3528"/>
                  </a:lnTo>
                  <a:lnTo>
                    <a:pt x="1167" y="3842"/>
                  </a:lnTo>
                  <a:lnTo>
                    <a:pt x="971" y="4183"/>
                  </a:lnTo>
                  <a:lnTo>
                    <a:pt x="787" y="4524"/>
                  </a:lnTo>
                  <a:lnTo>
                    <a:pt x="630" y="4878"/>
                  </a:lnTo>
                  <a:lnTo>
                    <a:pt x="485" y="5245"/>
                  </a:lnTo>
                  <a:lnTo>
                    <a:pt x="367" y="5612"/>
                  </a:lnTo>
                  <a:lnTo>
                    <a:pt x="263" y="5993"/>
                  </a:lnTo>
                  <a:lnTo>
                    <a:pt x="171" y="6373"/>
                  </a:lnTo>
                  <a:lnTo>
                    <a:pt x="92" y="6766"/>
                  </a:lnTo>
                  <a:lnTo>
                    <a:pt x="40" y="7173"/>
                  </a:lnTo>
                  <a:lnTo>
                    <a:pt x="13" y="7579"/>
                  </a:lnTo>
                  <a:lnTo>
                    <a:pt x="0" y="7986"/>
                  </a:lnTo>
                  <a:lnTo>
                    <a:pt x="13" y="8405"/>
                  </a:lnTo>
                  <a:lnTo>
                    <a:pt x="40" y="8812"/>
                  </a:lnTo>
                  <a:lnTo>
                    <a:pt x="92" y="9205"/>
                  </a:lnTo>
                  <a:lnTo>
                    <a:pt x="171" y="9599"/>
                  </a:lnTo>
                  <a:lnTo>
                    <a:pt x="263" y="9979"/>
                  </a:lnTo>
                  <a:lnTo>
                    <a:pt x="367" y="10359"/>
                  </a:lnTo>
                  <a:lnTo>
                    <a:pt x="485" y="10739"/>
                  </a:lnTo>
                  <a:lnTo>
                    <a:pt x="630" y="11093"/>
                  </a:lnTo>
                  <a:lnTo>
                    <a:pt x="787" y="11447"/>
                  </a:lnTo>
                  <a:lnTo>
                    <a:pt x="971" y="11802"/>
                  </a:lnTo>
                  <a:lnTo>
                    <a:pt x="1167" y="12129"/>
                  </a:lnTo>
                  <a:lnTo>
                    <a:pt x="1364" y="12457"/>
                  </a:lnTo>
                  <a:lnTo>
                    <a:pt x="1587" y="12772"/>
                  </a:lnTo>
                  <a:lnTo>
                    <a:pt x="1823" y="13073"/>
                  </a:lnTo>
                  <a:lnTo>
                    <a:pt x="2085" y="13362"/>
                  </a:lnTo>
                  <a:lnTo>
                    <a:pt x="2347" y="13637"/>
                  </a:lnTo>
                  <a:lnTo>
                    <a:pt x="2623" y="13900"/>
                  </a:lnTo>
                  <a:lnTo>
                    <a:pt x="2911" y="14149"/>
                  </a:lnTo>
                  <a:lnTo>
                    <a:pt x="3213" y="14385"/>
                  </a:lnTo>
                  <a:lnTo>
                    <a:pt x="3527" y="14608"/>
                  </a:lnTo>
                  <a:lnTo>
                    <a:pt x="3855" y="14817"/>
                  </a:lnTo>
                  <a:lnTo>
                    <a:pt x="4183" y="15014"/>
                  </a:lnTo>
                  <a:lnTo>
                    <a:pt x="4524" y="15185"/>
                  </a:lnTo>
                  <a:lnTo>
                    <a:pt x="4878" y="15355"/>
                  </a:lnTo>
                  <a:lnTo>
                    <a:pt x="5245" y="15486"/>
                  </a:lnTo>
                  <a:lnTo>
                    <a:pt x="5612" y="15617"/>
                  </a:lnTo>
                  <a:lnTo>
                    <a:pt x="5993" y="15722"/>
                  </a:lnTo>
                  <a:lnTo>
                    <a:pt x="6386" y="15814"/>
                  </a:lnTo>
                  <a:lnTo>
                    <a:pt x="6779" y="15880"/>
                  </a:lnTo>
                  <a:lnTo>
                    <a:pt x="7173" y="15932"/>
                  </a:lnTo>
                  <a:lnTo>
                    <a:pt x="7579" y="15971"/>
                  </a:lnTo>
                  <a:lnTo>
                    <a:pt x="8405" y="15971"/>
                  </a:lnTo>
                  <a:lnTo>
                    <a:pt x="8812" y="15932"/>
                  </a:lnTo>
                  <a:lnTo>
                    <a:pt x="9205" y="15880"/>
                  </a:lnTo>
                  <a:lnTo>
                    <a:pt x="9599" y="15814"/>
                  </a:lnTo>
                  <a:lnTo>
                    <a:pt x="9992" y="15722"/>
                  </a:lnTo>
                  <a:lnTo>
                    <a:pt x="10372" y="15617"/>
                  </a:lnTo>
                  <a:lnTo>
                    <a:pt x="10739" y="15486"/>
                  </a:lnTo>
                  <a:lnTo>
                    <a:pt x="11106" y="15355"/>
                  </a:lnTo>
                  <a:lnTo>
                    <a:pt x="11460" y="15185"/>
                  </a:lnTo>
                  <a:lnTo>
                    <a:pt x="11801" y="15014"/>
                  </a:lnTo>
                  <a:lnTo>
                    <a:pt x="12129" y="14817"/>
                  </a:lnTo>
                  <a:lnTo>
                    <a:pt x="12457" y="14608"/>
                  </a:lnTo>
                  <a:lnTo>
                    <a:pt x="12772" y="14385"/>
                  </a:lnTo>
                  <a:lnTo>
                    <a:pt x="13073" y="14149"/>
                  </a:lnTo>
                  <a:lnTo>
                    <a:pt x="13362" y="13900"/>
                  </a:lnTo>
                  <a:lnTo>
                    <a:pt x="13637" y="13637"/>
                  </a:lnTo>
                  <a:lnTo>
                    <a:pt x="13899" y="13362"/>
                  </a:lnTo>
                  <a:lnTo>
                    <a:pt x="14149" y="13073"/>
                  </a:lnTo>
                  <a:lnTo>
                    <a:pt x="14398" y="12772"/>
                  </a:lnTo>
                  <a:lnTo>
                    <a:pt x="14621" y="12457"/>
                  </a:lnTo>
                  <a:lnTo>
                    <a:pt x="14817" y="12129"/>
                  </a:lnTo>
                  <a:lnTo>
                    <a:pt x="15014" y="11802"/>
                  </a:lnTo>
                  <a:lnTo>
                    <a:pt x="15198" y="11447"/>
                  </a:lnTo>
                  <a:lnTo>
                    <a:pt x="15355" y="11093"/>
                  </a:lnTo>
                  <a:lnTo>
                    <a:pt x="15499" y="10739"/>
                  </a:lnTo>
                  <a:lnTo>
                    <a:pt x="15617" y="10359"/>
                  </a:lnTo>
                  <a:lnTo>
                    <a:pt x="15722" y="9979"/>
                  </a:lnTo>
                  <a:lnTo>
                    <a:pt x="15814" y="9599"/>
                  </a:lnTo>
                  <a:lnTo>
                    <a:pt x="15892" y="9205"/>
                  </a:lnTo>
                  <a:lnTo>
                    <a:pt x="15932" y="8812"/>
                  </a:lnTo>
                  <a:lnTo>
                    <a:pt x="15971" y="8405"/>
                  </a:lnTo>
                  <a:lnTo>
                    <a:pt x="15984" y="7986"/>
                  </a:lnTo>
                  <a:lnTo>
                    <a:pt x="15971" y="7579"/>
                  </a:lnTo>
                  <a:lnTo>
                    <a:pt x="15932" y="7173"/>
                  </a:lnTo>
                  <a:lnTo>
                    <a:pt x="15892" y="6766"/>
                  </a:lnTo>
                  <a:lnTo>
                    <a:pt x="15814" y="6373"/>
                  </a:lnTo>
                  <a:lnTo>
                    <a:pt x="15722" y="5993"/>
                  </a:lnTo>
                  <a:lnTo>
                    <a:pt x="15617" y="5612"/>
                  </a:lnTo>
                  <a:lnTo>
                    <a:pt x="15499" y="5245"/>
                  </a:lnTo>
                  <a:lnTo>
                    <a:pt x="15355" y="4878"/>
                  </a:lnTo>
                  <a:lnTo>
                    <a:pt x="15198" y="4524"/>
                  </a:lnTo>
                  <a:lnTo>
                    <a:pt x="15014" y="4183"/>
                  </a:lnTo>
                  <a:lnTo>
                    <a:pt x="14817" y="3842"/>
                  </a:lnTo>
                  <a:lnTo>
                    <a:pt x="14621" y="3528"/>
                  </a:lnTo>
                  <a:lnTo>
                    <a:pt x="14398" y="3213"/>
                  </a:lnTo>
                  <a:lnTo>
                    <a:pt x="14149" y="2911"/>
                  </a:lnTo>
                  <a:lnTo>
                    <a:pt x="13899" y="2623"/>
                  </a:lnTo>
                  <a:lnTo>
                    <a:pt x="13637" y="2347"/>
                  </a:lnTo>
                  <a:lnTo>
                    <a:pt x="13362" y="2072"/>
                  </a:lnTo>
                  <a:lnTo>
                    <a:pt x="13073" y="1823"/>
                  </a:lnTo>
                  <a:lnTo>
                    <a:pt x="12772" y="1587"/>
                  </a:lnTo>
                  <a:lnTo>
                    <a:pt x="12457" y="1364"/>
                  </a:lnTo>
                  <a:lnTo>
                    <a:pt x="12129" y="1154"/>
                  </a:lnTo>
                  <a:lnTo>
                    <a:pt x="11801" y="971"/>
                  </a:lnTo>
                  <a:lnTo>
                    <a:pt x="11460" y="787"/>
                  </a:lnTo>
                  <a:lnTo>
                    <a:pt x="11106" y="630"/>
                  </a:lnTo>
                  <a:lnTo>
                    <a:pt x="10739" y="485"/>
                  </a:lnTo>
                  <a:lnTo>
                    <a:pt x="10372" y="367"/>
                  </a:lnTo>
                  <a:lnTo>
                    <a:pt x="9992" y="249"/>
                  </a:lnTo>
                  <a:lnTo>
                    <a:pt x="9599" y="171"/>
                  </a:lnTo>
                  <a:lnTo>
                    <a:pt x="9205" y="92"/>
                  </a:lnTo>
                  <a:lnTo>
                    <a:pt x="8812" y="40"/>
                  </a:lnTo>
                  <a:lnTo>
                    <a:pt x="8405" y="13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323025" y="2139100"/>
              <a:ext cx="325225" cy="108850"/>
            </a:xfrm>
            <a:custGeom>
              <a:avLst/>
              <a:gdLst/>
              <a:ahLst/>
              <a:cxnLst/>
              <a:rect l="l" t="t" r="r" b="b"/>
              <a:pathLst>
                <a:path w="13009" h="4354" extrusionOk="0">
                  <a:moveTo>
                    <a:pt x="6819" y="0"/>
                  </a:moveTo>
                  <a:lnTo>
                    <a:pt x="6386" y="13"/>
                  </a:lnTo>
                  <a:lnTo>
                    <a:pt x="5967" y="39"/>
                  </a:lnTo>
                  <a:lnTo>
                    <a:pt x="5547" y="79"/>
                  </a:lnTo>
                  <a:lnTo>
                    <a:pt x="5141" y="131"/>
                  </a:lnTo>
                  <a:lnTo>
                    <a:pt x="4747" y="210"/>
                  </a:lnTo>
                  <a:lnTo>
                    <a:pt x="4367" y="302"/>
                  </a:lnTo>
                  <a:lnTo>
                    <a:pt x="3987" y="407"/>
                  </a:lnTo>
                  <a:lnTo>
                    <a:pt x="3620" y="525"/>
                  </a:lnTo>
                  <a:lnTo>
                    <a:pt x="3279" y="643"/>
                  </a:lnTo>
                  <a:lnTo>
                    <a:pt x="2938" y="787"/>
                  </a:lnTo>
                  <a:lnTo>
                    <a:pt x="2610" y="918"/>
                  </a:lnTo>
                  <a:lnTo>
                    <a:pt x="2295" y="1075"/>
                  </a:lnTo>
                  <a:lnTo>
                    <a:pt x="2007" y="1233"/>
                  </a:lnTo>
                  <a:lnTo>
                    <a:pt x="1718" y="1390"/>
                  </a:lnTo>
                  <a:lnTo>
                    <a:pt x="1456" y="1560"/>
                  </a:lnTo>
                  <a:lnTo>
                    <a:pt x="1194" y="1731"/>
                  </a:lnTo>
                  <a:lnTo>
                    <a:pt x="958" y="1888"/>
                  </a:lnTo>
                  <a:lnTo>
                    <a:pt x="748" y="2059"/>
                  </a:lnTo>
                  <a:lnTo>
                    <a:pt x="538" y="2229"/>
                  </a:lnTo>
                  <a:lnTo>
                    <a:pt x="355" y="2400"/>
                  </a:lnTo>
                  <a:lnTo>
                    <a:pt x="276" y="2478"/>
                  </a:lnTo>
                  <a:lnTo>
                    <a:pt x="210" y="2570"/>
                  </a:lnTo>
                  <a:lnTo>
                    <a:pt x="145" y="2662"/>
                  </a:lnTo>
                  <a:lnTo>
                    <a:pt x="92" y="2754"/>
                  </a:lnTo>
                  <a:lnTo>
                    <a:pt x="53" y="2859"/>
                  </a:lnTo>
                  <a:lnTo>
                    <a:pt x="27" y="2963"/>
                  </a:lnTo>
                  <a:lnTo>
                    <a:pt x="1" y="3068"/>
                  </a:lnTo>
                  <a:lnTo>
                    <a:pt x="1" y="3173"/>
                  </a:lnTo>
                  <a:lnTo>
                    <a:pt x="1" y="3291"/>
                  </a:lnTo>
                  <a:lnTo>
                    <a:pt x="14" y="3396"/>
                  </a:lnTo>
                  <a:lnTo>
                    <a:pt x="27" y="3501"/>
                  </a:lnTo>
                  <a:lnTo>
                    <a:pt x="66" y="3606"/>
                  </a:lnTo>
                  <a:lnTo>
                    <a:pt x="105" y="3711"/>
                  </a:lnTo>
                  <a:lnTo>
                    <a:pt x="158" y="3803"/>
                  </a:lnTo>
                  <a:lnTo>
                    <a:pt x="223" y="3894"/>
                  </a:lnTo>
                  <a:lnTo>
                    <a:pt x="289" y="3986"/>
                  </a:lnTo>
                  <a:lnTo>
                    <a:pt x="381" y="4078"/>
                  </a:lnTo>
                  <a:lnTo>
                    <a:pt x="473" y="4144"/>
                  </a:lnTo>
                  <a:lnTo>
                    <a:pt x="577" y="4209"/>
                  </a:lnTo>
                  <a:lnTo>
                    <a:pt x="682" y="4262"/>
                  </a:lnTo>
                  <a:lnTo>
                    <a:pt x="787" y="4301"/>
                  </a:lnTo>
                  <a:lnTo>
                    <a:pt x="892" y="4327"/>
                  </a:lnTo>
                  <a:lnTo>
                    <a:pt x="1010" y="4340"/>
                  </a:lnTo>
                  <a:lnTo>
                    <a:pt x="1128" y="4353"/>
                  </a:lnTo>
                  <a:lnTo>
                    <a:pt x="1220" y="4340"/>
                  </a:lnTo>
                  <a:lnTo>
                    <a:pt x="1325" y="4327"/>
                  </a:lnTo>
                  <a:lnTo>
                    <a:pt x="1430" y="4301"/>
                  </a:lnTo>
                  <a:lnTo>
                    <a:pt x="1522" y="4275"/>
                  </a:lnTo>
                  <a:lnTo>
                    <a:pt x="1626" y="4235"/>
                  </a:lnTo>
                  <a:lnTo>
                    <a:pt x="1718" y="4183"/>
                  </a:lnTo>
                  <a:lnTo>
                    <a:pt x="1810" y="4117"/>
                  </a:lnTo>
                  <a:lnTo>
                    <a:pt x="1889" y="4052"/>
                  </a:lnTo>
                  <a:lnTo>
                    <a:pt x="1967" y="3986"/>
                  </a:lnTo>
                  <a:lnTo>
                    <a:pt x="2125" y="3842"/>
                  </a:lnTo>
                  <a:lnTo>
                    <a:pt x="2374" y="3658"/>
                  </a:lnTo>
                  <a:lnTo>
                    <a:pt x="2702" y="3449"/>
                  </a:lnTo>
                  <a:lnTo>
                    <a:pt x="3095" y="3213"/>
                  </a:lnTo>
                  <a:lnTo>
                    <a:pt x="3318" y="3082"/>
                  </a:lnTo>
                  <a:lnTo>
                    <a:pt x="3567" y="2963"/>
                  </a:lnTo>
                  <a:lnTo>
                    <a:pt x="3816" y="2845"/>
                  </a:lnTo>
                  <a:lnTo>
                    <a:pt x="4092" y="2727"/>
                  </a:lnTo>
                  <a:lnTo>
                    <a:pt x="4380" y="2623"/>
                  </a:lnTo>
                  <a:lnTo>
                    <a:pt x="4695" y="2531"/>
                  </a:lnTo>
                  <a:lnTo>
                    <a:pt x="5009" y="2439"/>
                  </a:lnTo>
                  <a:lnTo>
                    <a:pt x="5350" y="2373"/>
                  </a:lnTo>
                  <a:lnTo>
                    <a:pt x="5691" y="2308"/>
                  </a:lnTo>
                  <a:lnTo>
                    <a:pt x="6058" y="2269"/>
                  </a:lnTo>
                  <a:lnTo>
                    <a:pt x="6439" y="2242"/>
                  </a:lnTo>
                  <a:lnTo>
                    <a:pt x="6819" y="2229"/>
                  </a:lnTo>
                  <a:lnTo>
                    <a:pt x="7225" y="2255"/>
                  </a:lnTo>
                  <a:lnTo>
                    <a:pt x="7632" y="2295"/>
                  </a:lnTo>
                  <a:lnTo>
                    <a:pt x="8052" y="2360"/>
                  </a:lnTo>
                  <a:lnTo>
                    <a:pt x="8484" y="2452"/>
                  </a:lnTo>
                  <a:lnTo>
                    <a:pt x="8917" y="2583"/>
                  </a:lnTo>
                  <a:lnTo>
                    <a:pt x="9376" y="2741"/>
                  </a:lnTo>
                  <a:lnTo>
                    <a:pt x="9835" y="2937"/>
                  </a:lnTo>
                  <a:lnTo>
                    <a:pt x="10294" y="3160"/>
                  </a:lnTo>
                  <a:lnTo>
                    <a:pt x="10779" y="3422"/>
                  </a:lnTo>
                  <a:lnTo>
                    <a:pt x="11251" y="3724"/>
                  </a:lnTo>
                  <a:lnTo>
                    <a:pt x="11356" y="3790"/>
                  </a:lnTo>
                  <a:lnTo>
                    <a:pt x="11461" y="3842"/>
                  </a:lnTo>
                  <a:lnTo>
                    <a:pt x="11566" y="3868"/>
                  </a:lnTo>
                  <a:lnTo>
                    <a:pt x="11671" y="3894"/>
                  </a:lnTo>
                  <a:lnTo>
                    <a:pt x="11775" y="3921"/>
                  </a:lnTo>
                  <a:lnTo>
                    <a:pt x="11880" y="3921"/>
                  </a:lnTo>
                  <a:lnTo>
                    <a:pt x="11998" y="3908"/>
                  </a:lnTo>
                  <a:lnTo>
                    <a:pt x="12103" y="3894"/>
                  </a:lnTo>
                  <a:lnTo>
                    <a:pt x="12208" y="3868"/>
                  </a:lnTo>
                  <a:lnTo>
                    <a:pt x="12313" y="3842"/>
                  </a:lnTo>
                  <a:lnTo>
                    <a:pt x="12405" y="3790"/>
                  </a:lnTo>
                  <a:lnTo>
                    <a:pt x="12497" y="3737"/>
                  </a:lnTo>
                  <a:lnTo>
                    <a:pt x="12588" y="3672"/>
                  </a:lnTo>
                  <a:lnTo>
                    <a:pt x="12680" y="3593"/>
                  </a:lnTo>
                  <a:lnTo>
                    <a:pt x="12746" y="3514"/>
                  </a:lnTo>
                  <a:lnTo>
                    <a:pt x="12824" y="3422"/>
                  </a:lnTo>
                  <a:lnTo>
                    <a:pt x="12877" y="3318"/>
                  </a:lnTo>
                  <a:lnTo>
                    <a:pt x="12929" y="3213"/>
                  </a:lnTo>
                  <a:lnTo>
                    <a:pt x="12969" y="3108"/>
                  </a:lnTo>
                  <a:lnTo>
                    <a:pt x="12995" y="3003"/>
                  </a:lnTo>
                  <a:lnTo>
                    <a:pt x="13008" y="2898"/>
                  </a:lnTo>
                  <a:lnTo>
                    <a:pt x="13008" y="2793"/>
                  </a:lnTo>
                  <a:lnTo>
                    <a:pt x="13008" y="2675"/>
                  </a:lnTo>
                  <a:lnTo>
                    <a:pt x="12995" y="2570"/>
                  </a:lnTo>
                  <a:lnTo>
                    <a:pt x="12969" y="2465"/>
                  </a:lnTo>
                  <a:lnTo>
                    <a:pt x="12929" y="2360"/>
                  </a:lnTo>
                  <a:lnTo>
                    <a:pt x="12877" y="2269"/>
                  </a:lnTo>
                  <a:lnTo>
                    <a:pt x="12824" y="2177"/>
                  </a:lnTo>
                  <a:lnTo>
                    <a:pt x="12759" y="2085"/>
                  </a:lnTo>
                  <a:lnTo>
                    <a:pt x="12680" y="1993"/>
                  </a:lnTo>
                  <a:lnTo>
                    <a:pt x="12602" y="1928"/>
                  </a:lnTo>
                  <a:lnTo>
                    <a:pt x="12510" y="1849"/>
                  </a:lnTo>
                  <a:lnTo>
                    <a:pt x="12011" y="1534"/>
                  </a:lnTo>
                  <a:lnTo>
                    <a:pt x="11513" y="1259"/>
                  </a:lnTo>
                  <a:lnTo>
                    <a:pt x="11028" y="1010"/>
                  </a:lnTo>
                  <a:lnTo>
                    <a:pt x="10543" y="787"/>
                  </a:lnTo>
                  <a:lnTo>
                    <a:pt x="10058" y="590"/>
                  </a:lnTo>
                  <a:lnTo>
                    <a:pt x="9573" y="433"/>
                  </a:lnTo>
                  <a:lnTo>
                    <a:pt x="9101" y="302"/>
                  </a:lnTo>
                  <a:lnTo>
                    <a:pt x="8629" y="197"/>
                  </a:lnTo>
                  <a:lnTo>
                    <a:pt x="8170" y="105"/>
                  </a:lnTo>
                  <a:lnTo>
                    <a:pt x="7711" y="53"/>
                  </a:lnTo>
                  <a:lnTo>
                    <a:pt x="7265" y="13"/>
                  </a:lnTo>
                  <a:lnTo>
                    <a:pt x="6819" y="0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3923900" y="2139100"/>
              <a:ext cx="325550" cy="108850"/>
            </a:xfrm>
            <a:custGeom>
              <a:avLst/>
              <a:gdLst/>
              <a:ahLst/>
              <a:cxnLst/>
              <a:rect l="l" t="t" r="r" b="b"/>
              <a:pathLst>
                <a:path w="13022" h="4354" extrusionOk="0">
                  <a:moveTo>
                    <a:pt x="6832" y="0"/>
                  </a:moveTo>
                  <a:lnTo>
                    <a:pt x="6399" y="13"/>
                  </a:lnTo>
                  <a:lnTo>
                    <a:pt x="5967" y="39"/>
                  </a:lnTo>
                  <a:lnTo>
                    <a:pt x="5560" y="79"/>
                  </a:lnTo>
                  <a:lnTo>
                    <a:pt x="5154" y="131"/>
                  </a:lnTo>
                  <a:lnTo>
                    <a:pt x="4760" y="210"/>
                  </a:lnTo>
                  <a:lnTo>
                    <a:pt x="4367" y="302"/>
                  </a:lnTo>
                  <a:lnTo>
                    <a:pt x="4000" y="407"/>
                  </a:lnTo>
                  <a:lnTo>
                    <a:pt x="3633" y="525"/>
                  </a:lnTo>
                  <a:lnTo>
                    <a:pt x="3279" y="643"/>
                  </a:lnTo>
                  <a:lnTo>
                    <a:pt x="2938" y="774"/>
                  </a:lnTo>
                  <a:lnTo>
                    <a:pt x="2623" y="918"/>
                  </a:lnTo>
                  <a:lnTo>
                    <a:pt x="2308" y="1075"/>
                  </a:lnTo>
                  <a:lnTo>
                    <a:pt x="2007" y="1233"/>
                  </a:lnTo>
                  <a:lnTo>
                    <a:pt x="1731" y="1390"/>
                  </a:lnTo>
                  <a:lnTo>
                    <a:pt x="1456" y="1560"/>
                  </a:lnTo>
                  <a:lnTo>
                    <a:pt x="1207" y="1731"/>
                  </a:lnTo>
                  <a:lnTo>
                    <a:pt x="971" y="1888"/>
                  </a:lnTo>
                  <a:lnTo>
                    <a:pt x="748" y="2059"/>
                  </a:lnTo>
                  <a:lnTo>
                    <a:pt x="551" y="2229"/>
                  </a:lnTo>
                  <a:lnTo>
                    <a:pt x="368" y="2400"/>
                  </a:lnTo>
                  <a:lnTo>
                    <a:pt x="276" y="2478"/>
                  </a:lnTo>
                  <a:lnTo>
                    <a:pt x="210" y="2570"/>
                  </a:lnTo>
                  <a:lnTo>
                    <a:pt x="158" y="2662"/>
                  </a:lnTo>
                  <a:lnTo>
                    <a:pt x="105" y="2754"/>
                  </a:lnTo>
                  <a:lnTo>
                    <a:pt x="66" y="2859"/>
                  </a:lnTo>
                  <a:lnTo>
                    <a:pt x="27" y="2963"/>
                  </a:lnTo>
                  <a:lnTo>
                    <a:pt x="14" y="3068"/>
                  </a:lnTo>
                  <a:lnTo>
                    <a:pt x="1" y="3173"/>
                  </a:lnTo>
                  <a:lnTo>
                    <a:pt x="1" y="3278"/>
                  </a:lnTo>
                  <a:lnTo>
                    <a:pt x="14" y="3396"/>
                  </a:lnTo>
                  <a:lnTo>
                    <a:pt x="40" y="3501"/>
                  </a:lnTo>
                  <a:lnTo>
                    <a:pt x="66" y="3606"/>
                  </a:lnTo>
                  <a:lnTo>
                    <a:pt x="105" y="3698"/>
                  </a:lnTo>
                  <a:lnTo>
                    <a:pt x="171" y="3803"/>
                  </a:lnTo>
                  <a:lnTo>
                    <a:pt x="223" y="3894"/>
                  </a:lnTo>
                  <a:lnTo>
                    <a:pt x="302" y="3986"/>
                  </a:lnTo>
                  <a:lnTo>
                    <a:pt x="394" y="4065"/>
                  </a:lnTo>
                  <a:lnTo>
                    <a:pt x="486" y="4144"/>
                  </a:lnTo>
                  <a:lnTo>
                    <a:pt x="578" y="4209"/>
                  </a:lnTo>
                  <a:lnTo>
                    <a:pt x="682" y="4262"/>
                  </a:lnTo>
                  <a:lnTo>
                    <a:pt x="787" y="4301"/>
                  </a:lnTo>
                  <a:lnTo>
                    <a:pt x="905" y="4327"/>
                  </a:lnTo>
                  <a:lnTo>
                    <a:pt x="1023" y="4340"/>
                  </a:lnTo>
                  <a:lnTo>
                    <a:pt x="1128" y="4353"/>
                  </a:lnTo>
                  <a:lnTo>
                    <a:pt x="1233" y="4340"/>
                  </a:lnTo>
                  <a:lnTo>
                    <a:pt x="1338" y="4327"/>
                  </a:lnTo>
                  <a:lnTo>
                    <a:pt x="1430" y="4301"/>
                  </a:lnTo>
                  <a:lnTo>
                    <a:pt x="1535" y="4275"/>
                  </a:lnTo>
                  <a:lnTo>
                    <a:pt x="1627" y="4235"/>
                  </a:lnTo>
                  <a:lnTo>
                    <a:pt x="1718" y="4183"/>
                  </a:lnTo>
                  <a:lnTo>
                    <a:pt x="1810" y="4117"/>
                  </a:lnTo>
                  <a:lnTo>
                    <a:pt x="1889" y="4052"/>
                  </a:lnTo>
                  <a:lnTo>
                    <a:pt x="1967" y="3986"/>
                  </a:lnTo>
                  <a:lnTo>
                    <a:pt x="2138" y="3855"/>
                  </a:lnTo>
                  <a:lnTo>
                    <a:pt x="2387" y="3672"/>
                  </a:lnTo>
                  <a:lnTo>
                    <a:pt x="2702" y="3449"/>
                  </a:lnTo>
                  <a:lnTo>
                    <a:pt x="3108" y="3213"/>
                  </a:lnTo>
                  <a:lnTo>
                    <a:pt x="3331" y="3095"/>
                  </a:lnTo>
                  <a:lnTo>
                    <a:pt x="3580" y="2977"/>
                  </a:lnTo>
                  <a:lnTo>
                    <a:pt x="3842" y="2859"/>
                  </a:lnTo>
                  <a:lnTo>
                    <a:pt x="4118" y="2741"/>
                  </a:lnTo>
                  <a:lnTo>
                    <a:pt x="4406" y="2636"/>
                  </a:lnTo>
                  <a:lnTo>
                    <a:pt x="4721" y="2544"/>
                  </a:lnTo>
                  <a:lnTo>
                    <a:pt x="5036" y="2452"/>
                  </a:lnTo>
                  <a:lnTo>
                    <a:pt x="5377" y="2387"/>
                  </a:lnTo>
                  <a:lnTo>
                    <a:pt x="5718" y="2321"/>
                  </a:lnTo>
                  <a:lnTo>
                    <a:pt x="6085" y="2282"/>
                  </a:lnTo>
                  <a:lnTo>
                    <a:pt x="6465" y="2255"/>
                  </a:lnTo>
                  <a:lnTo>
                    <a:pt x="6845" y="2255"/>
                  </a:lnTo>
                  <a:lnTo>
                    <a:pt x="7252" y="2269"/>
                  </a:lnTo>
                  <a:lnTo>
                    <a:pt x="7658" y="2308"/>
                  </a:lnTo>
                  <a:lnTo>
                    <a:pt x="8078" y="2373"/>
                  </a:lnTo>
                  <a:lnTo>
                    <a:pt x="8511" y="2465"/>
                  </a:lnTo>
                  <a:lnTo>
                    <a:pt x="8943" y="2596"/>
                  </a:lnTo>
                  <a:lnTo>
                    <a:pt x="9389" y="2754"/>
                  </a:lnTo>
                  <a:lnTo>
                    <a:pt x="9848" y="2937"/>
                  </a:lnTo>
                  <a:lnTo>
                    <a:pt x="10307" y="3160"/>
                  </a:lnTo>
                  <a:lnTo>
                    <a:pt x="10779" y="3422"/>
                  </a:lnTo>
                  <a:lnTo>
                    <a:pt x="11264" y="3724"/>
                  </a:lnTo>
                  <a:lnTo>
                    <a:pt x="11356" y="3790"/>
                  </a:lnTo>
                  <a:lnTo>
                    <a:pt x="11461" y="3842"/>
                  </a:lnTo>
                  <a:lnTo>
                    <a:pt x="11566" y="3868"/>
                  </a:lnTo>
                  <a:lnTo>
                    <a:pt x="11671" y="3894"/>
                  </a:lnTo>
                  <a:lnTo>
                    <a:pt x="11789" y="3921"/>
                  </a:lnTo>
                  <a:lnTo>
                    <a:pt x="11894" y="3921"/>
                  </a:lnTo>
                  <a:lnTo>
                    <a:pt x="11998" y="3908"/>
                  </a:lnTo>
                  <a:lnTo>
                    <a:pt x="12103" y="3894"/>
                  </a:lnTo>
                  <a:lnTo>
                    <a:pt x="12208" y="3868"/>
                  </a:lnTo>
                  <a:lnTo>
                    <a:pt x="12313" y="3842"/>
                  </a:lnTo>
                  <a:lnTo>
                    <a:pt x="12418" y="3790"/>
                  </a:lnTo>
                  <a:lnTo>
                    <a:pt x="12510" y="3737"/>
                  </a:lnTo>
                  <a:lnTo>
                    <a:pt x="12602" y="3672"/>
                  </a:lnTo>
                  <a:lnTo>
                    <a:pt x="12680" y="3593"/>
                  </a:lnTo>
                  <a:lnTo>
                    <a:pt x="12759" y="3514"/>
                  </a:lnTo>
                  <a:lnTo>
                    <a:pt x="12824" y="3422"/>
                  </a:lnTo>
                  <a:lnTo>
                    <a:pt x="12890" y="3318"/>
                  </a:lnTo>
                  <a:lnTo>
                    <a:pt x="12929" y="3213"/>
                  </a:lnTo>
                  <a:lnTo>
                    <a:pt x="12969" y="3108"/>
                  </a:lnTo>
                  <a:lnTo>
                    <a:pt x="12995" y="3003"/>
                  </a:lnTo>
                  <a:lnTo>
                    <a:pt x="13008" y="2898"/>
                  </a:lnTo>
                  <a:lnTo>
                    <a:pt x="13021" y="2793"/>
                  </a:lnTo>
                  <a:lnTo>
                    <a:pt x="13008" y="2675"/>
                  </a:lnTo>
                  <a:lnTo>
                    <a:pt x="12995" y="2570"/>
                  </a:lnTo>
                  <a:lnTo>
                    <a:pt x="12969" y="2465"/>
                  </a:lnTo>
                  <a:lnTo>
                    <a:pt x="12929" y="2360"/>
                  </a:lnTo>
                  <a:lnTo>
                    <a:pt x="12890" y="2269"/>
                  </a:lnTo>
                  <a:lnTo>
                    <a:pt x="12838" y="2177"/>
                  </a:lnTo>
                  <a:lnTo>
                    <a:pt x="12772" y="2085"/>
                  </a:lnTo>
                  <a:lnTo>
                    <a:pt x="12693" y="1993"/>
                  </a:lnTo>
                  <a:lnTo>
                    <a:pt x="12615" y="1928"/>
                  </a:lnTo>
                  <a:lnTo>
                    <a:pt x="12523" y="1849"/>
                  </a:lnTo>
                  <a:lnTo>
                    <a:pt x="12025" y="1534"/>
                  </a:lnTo>
                  <a:lnTo>
                    <a:pt x="11526" y="1259"/>
                  </a:lnTo>
                  <a:lnTo>
                    <a:pt x="11028" y="1010"/>
                  </a:lnTo>
                  <a:lnTo>
                    <a:pt x="10543" y="787"/>
                  </a:lnTo>
                  <a:lnTo>
                    <a:pt x="10058" y="590"/>
                  </a:lnTo>
                  <a:lnTo>
                    <a:pt x="9586" y="433"/>
                  </a:lnTo>
                  <a:lnTo>
                    <a:pt x="9114" y="302"/>
                  </a:lnTo>
                  <a:lnTo>
                    <a:pt x="8642" y="197"/>
                  </a:lnTo>
                  <a:lnTo>
                    <a:pt x="8170" y="105"/>
                  </a:lnTo>
                  <a:lnTo>
                    <a:pt x="7724" y="53"/>
                  </a:lnTo>
                  <a:lnTo>
                    <a:pt x="7265" y="13"/>
                  </a:lnTo>
                  <a:lnTo>
                    <a:pt x="6832" y="0"/>
                  </a:lnTo>
                  <a:close/>
                </a:path>
              </a:pathLst>
            </a:custGeom>
            <a:solidFill>
              <a:srgbClr val="0D0E1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150275" y="1213350"/>
              <a:ext cx="260300" cy="798575"/>
            </a:xfrm>
            <a:custGeom>
              <a:avLst/>
              <a:gdLst/>
              <a:ahLst/>
              <a:cxnLst/>
              <a:rect l="l" t="t" r="r" b="b"/>
              <a:pathLst>
                <a:path w="10412" h="31943" extrusionOk="0">
                  <a:moveTo>
                    <a:pt x="10162" y="1"/>
                  </a:moveTo>
                  <a:lnTo>
                    <a:pt x="9992" y="27"/>
                  </a:lnTo>
                  <a:lnTo>
                    <a:pt x="9821" y="79"/>
                  </a:lnTo>
                  <a:lnTo>
                    <a:pt x="9625" y="145"/>
                  </a:lnTo>
                  <a:lnTo>
                    <a:pt x="9376" y="250"/>
                  </a:lnTo>
                  <a:lnTo>
                    <a:pt x="9100" y="381"/>
                  </a:lnTo>
                  <a:lnTo>
                    <a:pt x="8786" y="551"/>
                  </a:lnTo>
                  <a:lnTo>
                    <a:pt x="8445" y="774"/>
                  </a:lnTo>
                  <a:lnTo>
                    <a:pt x="8078" y="1036"/>
                  </a:lnTo>
                  <a:lnTo>
                    <a:pt x="7684" y="1364"/>
                  </a:lnTo>
                  <a:lnTo>
                    <a:pt x="7474" y="1535"/>
                  </a:lnTo>
                  <a:lnTo>
                    <a:pt x="7265" y="1731"/>
                  </a:lnTo>
                  <a:lnTo>
                    <a:pt x="7055" y="1954"/>
                  </a:lnTo>
                  <a:lnTo>
                    <a:pt x="6845" y="2177"/>
                  </a:lnTo>
                  <a:lnTo>
                    <a:pt x="6622" y="2426"/>
                  </a:lnTo>
                  <a:lnTo>
                    <a:pt x="6399" y="2689"/>
                  </a:lnTo>
                  <a:lnTo>
                    <a:pt x="6176" y="2977"/>
                  </a:lnTo>
                  <a:lnTo>
                    <a:pt x="5953" y="3279"/>
                  </a:lnTo>
                  <a:lnTo>
                    <a:pt x="5717" y="3593"/>
                  </a:lnTo>
                  <a:lnTo>
                    <a:pt x="5494" y="3934"/>
                  </a:lnTo>
                  <a:lnTo>
                    <a:pt x="5258" y="4301"/>
                  </a:lnTo>
                  <a:lnTo>
                    <a:pt x="5035" y="4682"/>
                  </a:lnTo>
                  <a:lnTo>
                    <a:pt x="4799" y="5088"/>
                  </a:lnTo>
                  <a:lnTo>
                    <a:pt x="4563" y="5521"/>
                  </a:lnTo>
                  <a:lnTo>
                    <a:pt x="4341" y="5967"/>
                  </a:lnTo>
                  <a:lnTo>
                    <a:pt x="4118" y="6452"/>
                  </a:lnTo>
                  <a:lnTo>
                    <a:pt x="3882" y="6950"/>
                  </a:lnTo>
                  <a:lnTo>
                    <a:pt x="3659" y="7475"/>
                  </a:lnTo>
                  <a:lnTo>
                    <a:pt x="3449" y="8025"/>
                  </a:lnTo>
                  <a:lnTo>
                    <a:pt x="3226" y="8602"/>
                  </a:lnTo>
                  <a:lnTo>
                    <a:pt x="3016" y="9205"/>
                  </a:lnTo>
                  <a:lnTo>
                    <a:pt x="2806" y="9835"/>
                  </a:lnTo>
                  <a:lnTo>
                    <a:pt x="2597" y="10490"/>
                  </a:lnTo>
                  <a:lnTo>
                    <a:pt x="2387" y="11185"/>
                  </a:lnTo>
                  <a:lnTo>
                    <a:pt x="2190" y="11894"/>
                  </a:lnTo>
                  <a:lnTo>
                    <a:pt x="2007" y="12641"/>
                  </a:lnTo>
                  <a:lnTo>
                    <a:pt x="1823" y="13428"/>
                  </a:lnTo>
                  <a:lnTo>
                    <a:pt x="1639" y="14228"/>
                  </a:lnTo>
                  <a:lnTo>
                    <a:pt x="1469" y="15080"/>
                  </a:lnTo>
                  <a:lnTo>
                    <a:pt x="1312" y="15945"/>
                  </a:lnTo>
                  <a:lnTo>
                    <a:pt x="1154" y="16850"/>
                  </a:lnTo>
                  <a:lnTo>
                    <a:pt x="997" y="17794"/>
                  </a:lnTo>
                  <a:lnTo>
                    <a:pt x="866" y="18764"/>
                  </a:lnTo>
                  <a:lnTo>
                    <a:pt x="721" y="19774"/>
                  </a:lnTo>
                  <a:lnTo>
                    <a:pt x="603" y="20823"/>
                  </a:lnTo>
                  <a:lnTo>
                    <a:pt x="499" y="21911"/>
                  </a:lnTo>
                  <a:lnTo>
                    <a:pt x="394" y="23026"/>
                  </a:lnTo>
                  <a:lnTo>
                    <a:pt x="302" y="24180"/>
                  </a:lnTo>
                  <a:lnTo>
                    <a:pt x="223" y="25373"/>
                  </a:lnTo>
                  <a:lnTo>
                    <a:pt x="145" y="26606"/>
                  </a:lnTo>
                  <a:lnTo>
                    <a:pt x="92" y="27878"/>
                  </a:lnTo>
                  <a:lnTo>
                    <a:pt x="40" y="29176"/>
                  </a:lnTo>
                  <a:lnTo>
                    <a:pt x="13" y="30526"/>
                  </a:lnTo>
                  <a:lnTo>
                    <a:pt x="0" y="31929"/>
                  </a:lnTo>
                  <a:lnTo>
                    <a:pt x="1613" y="31942"/>
                  </a:lnTo>
                  <a:lnTo>
                    <a:pt x="1639" y="30631"/>
                  </a:lnTo>
                  <a:lnTo>
                    <a:pt x="1666" y="29346"/>
                  </a:lnTo>
                  <a:lnTo>
                    <a:pt x="1705" y="28114"/>
                  </a:lnTo>
                  <a:lnTo>
                    <a:pt x="1757" y="26920"/>
                  </a:lnTo>
                  <a:lnTo>
                    <a:pt x="1823" y="25753"/>
                  </a:lnTo>
                  <a:lnTo>
                    <a:pt x="1888" y="24626"/>
                  </a:lnTo>
                  <a:lnTo>
                    <a:pt x="1980" y="23537"/>
                  </a:lnTo>
                  <a:lnTo>
                    <a:pt x="2072" y="22475"/>
                  </a:lnTo>
                  <a:lnTo>
                    <a:pt x="2164" y="21452"/>
                  </a:lnTo>
                  <a:lnTo>
                    <a:pt x="2282" y="20469"/>
                  </a:lnTo>
                  <a:lnTo>
                    <a:pt x="2400" y="19512"/>
                  </a:lnTo>
                  <a:lnTo>
                    <a:pt x="2518" y="18594"/>
                  </a:lnTo>
                  <a:lnTo>
                    <a:pt x="2649" y="17702"/>
                  </a:lnTo>
                  <a:lnTo>
                    <a:pt x="2793" y="16837"/>
                  </a:lnTo>
                  <a:lnTo>
                    <a:pt x="2937" y="16011"/>
                  </a:lnTo>
                  <a:lnTo>
                    <a:pt x="3095" y="15211"/>
                  </a:lnTo>
                  <a:lnTo>
                    <a:pt x="3252" y="14450"/>
                  </a:lnTo>
                  <a:lnTo>
                    <a:pt x="3410" y="13703"/>
                  </a:lnTo>
                  <a:lnTo>
                    <a:pt x="3580" y="12995"/>
                  </a:lnTo>
                  <a:lnTo>
                    <a:pt x="3750" y="12313"/>
                  </a:lnTo>
                  <a:lnTo>
                    <a:pt x="3934" y="11657"/>
                  </a:lnTo>
                  <a:lnTo>
                    <a:pt x="4118" y="11028"/>
                  </a:lnTo>
                  <a:lnTo>
                    <a:pt x="4301" y="10438"/>
                  </a:lnTo>
                  <a:lnTo>
                    <a:pt x="4498" y="9861"/>
                  </a:lnTo>
                  <a:lnTo>
                    <a:pt x="4681" y="9310"/>
                  </a:lnTo>
                  <a:lnTo>
                    <a:pt x="4878" y="8786"/>
                  </a:lnTo>
                  <a:lnTo>
                    <a:pt x="5075" y="8288"/>
                  </a:lnTo>
                  <a:lnTo>
                    <a:pt x="5271" y="7802"/>
                  </a:lnTo>
                  <a:lnTo>
                    <a:pt x="5481" y="7357"/>
                  </a:lnTo>
                  <a:lnTo>
                    <a:pt x="5678" y="6924"/>
                  </a:lnTo>
                  <a:lnTo>
                    <a:pt x="5875" y="6504"/>
                  </a:lnTo>
                  <a:lnTo>
                    <a:pt x="6084" y="6124"/>
                  </a:lnTo>
                  <a:lnTo>
                    <a:pt x="6281" y="5757"/>
                  </a:lnTo>
                  <a:lnTo>
                    <a:pt x="6491" y="5403"/>
                  </a:lnTo>
                  <a:lnTo>
                    <a:pt x="6688" y="5075"/>
                  </a:lnTo>
                  <a:lnTo>
                    <a:pt x="6884" y="4773"/>
                  </a:lnTo>
                  <a:lnTo>
                    <a:pt x="7081" y="4485"/>
                  </a:lnTo>
                  <a:lnTo>
                    <a:pt x="7278" y="4210"/>
                  </a:lnTo>
                  <a:lnTo>
                    <a:pt x="7474" y="3947"/>
                  </a:lnTo>
                  <a:lnTo>
                    <a:pt x="7658" y="3711"/>
                  </a:lnTo>
                  <a:lnTo>
                    <a:pt x="8038" y="3292"/>
                  </a:lnTo>
                  <a:lnTo>
                    <a:pt x="8392" y="2925"/>
                  </a:lnTo>
                  <a:lnTo>
                    <a:pt x="8720" y="2610"/>
                  </a:lnTo>
                  <a:lnTo>
                    <a:pt x="9035" y="2348"/>
                  </a:lnTo>
                  <a:lnTo>
                    <a:pt x="9336" y="2138"/>
                  </a:lnTo>
                  <a:lnTo>
                    <a:pt x="9599" y="1967"/>
                  </a:lnTo>
                  <a:lnTo>
                    <a:pt x="9821" y="1836"/>
                  </a:lnTo>
                  <a:lnTo>
                    <a:pt x="10018" y="1744"/>
                  </a:lnTo>
                  <a:lnTo>
                    <a:pt x="10189" y="1679"/>
                  </a:lnTo>
                  <a:lnTo>
                    <a:pt x="10307" y="1626"/>
                  </a:lnTo>
                  <a:lnTo>
                    <a:pt x="10412" y="1600"/>
                  </a:lnTo>
                  <a:lnTo>
                    <a:pt x="10280" y="800"/>
                  </a:lnTo>
                  <a:lnTo>
                    <a:pt x="10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332850" y="1176300"/>
              <a:ext cx="195075" cy="720225"/>
            </a:xfrm>
            <a:custGeom>
              <a:avLst/>
              <a:gdLst/>
              <a:ahLst/>
              <a:cxnLst/>
              <a:rect l="l" t="t" r="r" b="b"/>
              <a:pathLst>
                <a:path w="7803" h="28809" extrusionOk="0">
                  <a:moveTo>
                    <a:pt x="6819" y="1"/>
                  </a:moveTo>
                  <a:lnTo>
                    <a:pt x="6701" y="106"/>
                  </a:lnTo>
                  <a:lnTo>
                    <a:pt x="6452" y="342"/>
                  </a:lnTo>
                  <a:lnTo>
                    <a:pt x="6282" y="525"/>
                  </a:lnTo>
                  <a:lnTo>
                    <a:pt x="6085" y="735"/>
                  </a:lnTo>
                  <a:lnTo>
                    <a:pt x="5875" y="997"/>
                  </a:lnTo>
                  <a:lnTo>
                    <a:pt x="5639" y="1299"/>
                  </a:lnTo>
                  <a:lnTo>
                    <a:pt x="5390" y="1653"/>
                  </a:lnTo>
                  <a:lnTo>
                    <a:pt x="5115" y="2059"/>
                  </a:lnTo>
                  <a:lnTo>
                    <a:pt x="4839" y="2518"/>
                  </a:lnTo>
                  <a:lnTo>
                    <a:pt x="4538" y="3043"/>
                  </a:lnTo>
                  <a:lnTo>
                    <a:pt x="4236" y="3607"/>
                  </a:lnTo>
                  <a:lnTo>
                    <a:pt x="3935" y="4249"/>
                  </a:lnTo>
                  <a:lnTo>
                    <a:pt x="3620" y="4944"/>
                  </a:lnTo>
                  <a:lnTo>
                    <a:pt x="3305" y="5705"/>
                  </a:lnTo>
                  <a:lnTo>
                    <a:pt x="2991" y="6531"/>
                  </a:lnTo>
                  <a:lnTo>
                    <a:pt x="2689" y="7436"/>
                  </a:lnTo>
                  <a:lnTo>
                    <a:pt x="2387" y="8406"/>
                  </a:lnTo>
                  <a:lnTo>
                    <a:pt x="2086" y="9455"/>
                  </a:lnTo>
                  <a:lnTo>
                    <a:pt x="1797" y="10583"/>
                  </a:lnTo>
                  <a:lnTo>
                    <a:pt x="1666" y="11186"/>
                  </a:lnTo>
                  <a:lnTo>
                    <a:pt x="1522" y="11802"/>
                  </a:lnTo>
                  <a:lnTo>
                    <a:pt x="1391" y="12431"/>
                  </a:lnTo>
                  <a:lnTo>
                    <a:pt x="1273" y="13087"/>
                  </a:lnTo>
                  <a:lnTo>
                    <a:pt x="1142" y="13769"/>
                  </a:lnTo>
                  <a:lnTo>
                    <a:pt x="1024" y="14464"/>
                  </a:lnTo>
                  <a:lnTo>
                    <a:pt x="919" y="15185"/>
                  </a:lnTo>
                  <a:lnTo>
                    <a:pt x="801" y="15919"/>
                  </a:lnTo>
                  <a:lnTo>
                    <a:pt x="709" y="16693"/>
                  </a:lnTo>
                  <a:lnTo>
                    <a:pt x="604" y="17480"/>
                  </a:lnTo>
                  <a:lnTo>
                    <a:pt x="512" y="18280"/>
                  </a:lnTo>
                  <a:lnTo>
                    <a:pt x="434" y="19119"/>
                  </a:lnTo>
                  <a:lnTo>
                    <a:pt x="355" y="19971"/>
                  </a:lnTo>
                  <a:lnTo>
                    <a:pt x="276" y="20863"/>
                  </a:lnTo>
                  <a:lnTo>
                    <a:pt x="224" y="21767"/>
                  </a:lnTo>
                  <a:lnTo>
                    <a:pt x="158" y="22698"/>
                  </a:lnTo>
                  <a:lnTo>
                    <a:pt x="119" y="23656"/>
                  </a:lnTo>
                  <a:lnTo>
                    <a:pt x="80" y="24626"/>
                  </a:lnTo>
                  <a:lnTo>
                    <a:pt x="40" y="25636"/>
                  </a:lnTo>
                  <a:lnTo>
                    <a:pt x="14" y="26672"/>
                  </a:lnTo>
                  <a:lnTo>
                    <a:pt x="1" y="27734"/>
                  </a:lnTo>
                  <a:lnTo>
                    <a:pt x="1" y="28809"/>
                  </a:lnTo>
                  <a:lnTo>
                    <a:pt x="1627" y="28809"/>
                  </a:lnTo>
                  <a:lnTo>
                    <a:pt x="1627" y="27773"/>
                  </a:lnTo>
                  <a:lnTo>
                    <a:pt x="1640" y="26763"/>
                  </a:lnTo>
                  <a:lnTo>
                    <a:pt x="1666" y="25780"/>
                  </a:lnTo>
                  <a:lnTo>
                    <a:pt x="1692" y="24810"/>
                  </a:lnTo>
                  <a:lnTo>
                    <a:pt x="1732" y="23879"/>
                  </a:lnTo>
                  <a:lnTo>
                    <a:pt x="1771" y="22961"/>
                  </a:lnTo>
                  <a:lnTo>
                    <a:pt x="1824" y="22069"/>
                  </a:lnTo>
                  <a:lnTo>
                    <a:pt x="1889" y="21204"/>
                  </a:lnTo>
                  <a:lnTo>
                    <a:pt x="1955" y="20351"/>
                  </a:lnTo>
                  <a:lnTo>
                    <a:pt x="2020" y="19538"/>
                  </a:lnTo>
                  <a:lnTo>
                    <a:pt x="2099" y="18739"/>
                  </a:lnTo>
                  <a:lnTo>
                    <a:pt x="2191" y="17965"/>
                  </a:lnTo>
                  <a:lnTo>
                    <a:pt x="2282" y="17204"/>
                  </a:lnTo>
                  <a:lnTo>
                    <a:pt x="2374" y="16470"/>
                  </a:lnTo>
                  <a:lnTo>
                    <a:pt x="2479" y="15762"/>
                  </a:lnTo>
                  <a:lnTo>
                    <a:pt x="2584" y="15067"/>
                  </a:lnTo>
                  <a:lnTo>
                    <a:pt x="2807" y="13756"/>
                  </a:lnTo>
                  <a:lnTo>
                    <a:pt x="3043" y="12510"/>
                  </a:lnTo>
                  <a:lnTo>
                    <a:pt x="3305" y="11356"/>
                  </a:lnTo>
                  <a:lnTo>
                    <a:pt x="3567" y="10281"/>
                  </a:lnTo>
                  <a:lnTo>
                    <a:pt x="3843" y="9271"/>
                  </a:lnTo>
                  <a:lnTo>
                    <a:pt x="4118" y="8340"/>
                  </a:lnTo>
                  <a:lnTo>
                    <a:pt x="4407" y="7475"/>
                  </a:lnTo>
                  <a:lnTo>
                    <a:pt x="4695" y="6675"/>
                  </a:lnTo>
                  <a:lnTo>
                    <a:pt x="4984" y="5941"/>
                  </a:lnTo>
                  <a:lnTo>
                    <a:pt x="5259" y="5272"/>
                  </a:lnTo>
                  <a:lnTo>
                    <a:pt x="5547" y="4669"/>
                  </a:lnTo>
                  <a:lnTo>
                    <a:pt x="5823" y="4118"/>
                  </a:lnTo>
                  <a:lnTo>
                    <a:pt x="6085" y="3633"/>
                  </a:lnTo>
                  <a:lnTo>
                    <a:pt x="6347" y="3187"/>
                  </a:lnTo>
                  <a:lnTo>
                    <a:pt x="6583" y="2807"/>
                  </a:lnTo>
                  <a:lnTo>
                    <a:pt x="6806" y="2466"/>
                  </a:lnTo>
                  <a:lnTo>
                    <a:pt x="7016" y="2177"/>
                  </a:lnTo>
                  <a:lnTo>
                    <a:pt x="7213" y="1941"/>
                  </a:lnTo>
                  <a:lnTo>
                    <a:pt x="7383" y="1732"/>
                  </a:lnTo>
                  <a:lnTo>
                    <a:pt x="7527" y="1574"/>
                  </a:lnTo>
                  <a:lnTo>
                    <a:pt x="7724" y="1378"/>
                  </a:lnTo>
                  <a:lnTo>
                    <a:pt x="7797" y="1305"/>
                  </a:lnTo>
                  <a:lnTo>
                    <a:pt x="7803" y="1312"/>
                  </a:lnTo>
                  <a:lnTo>
                    <a:pt x="7797" y="1305"/>
                  </a:lnTo>
                  <a:lnTo>
                    <a:pt x="7797" y="1305"/>
                  </a:lnTo>
                  <a:lnTo>
                    <a:pt x="7803" y="1299"/>
                  </a:lnTo>
                  <a:lnTo>
                    <a:pt x="7504" y="913"/>
                  </a:lnTo>
                  <a:lnTo>
                    <a:pt x="6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157300" y="1213350"/>
              <a:ext cx="260625" cy="798575"/>
            </a:xfrm>
            <a:custGeom>
              <a:avLst/>
              <a:gdLst/>
              <a:ahLst/>
              <a:cxnLst/>
              <a:rect l="l" t="t" r="r" b="b"/>
              <a:pathLst>
                <a:path w="10425" h="31943" extrusionOk="0">
                  <a:moveTo>
                    <a:pt x="263" y="1"/>
                  </a:moveTo>
                  <a:lnTo>
                    <a:pt x="145" y="800"/>
                  </a:lnTo>
                  <a:lnTo>
                    <a:pt x="1" y="1600"/>
                  </a:lnTo>
                  <a:lnTo>
                    <a:pt x="119" y="1626"/>
                  </a:lnTo>
                  <a:lnTo>
                    <a:pt x="237" y="1679"/>
                  </a:lnTo>
                  <a:lnTo>
                    <a:pt x="394" y="1744"/>
                  </a:lnTo>
                  <a:lnTo>
                    <a:pt x="591" y="1836"/>
                  </a:lnTo>
                  <a:lnTo>
                    <a:pt x="827" y="1967"/>
                  </a:lnTo>
                  <a:lnTo>
                    <a:pt x="1089" y="2138"/>
                  </a:lnTo>
                  <a:lnTo>
                    <a:pt x="1377" y="2348"/>
                  </a:lnTo>
                  <a:lnTo>
                    <a:pt x="1692" y="2610"/>
                  </a:lnTo>
                  <a:lnTo>
                    <a:pt x="2033" y="2925"/>
                  </a:lnTo>
                  <a:lnTo>
                    <a:pt x="2387" y="3292"/>
                  </a:lnTo>
                  <a:lnTo>
                    <a:pt x="2754" y="3711"/>
                  </a:lnTo>
                  <a:lnTo>
                    <a:pt x="2951" y="3947"/>
                  </a:lnTo>
                  <a:lnTo>
                    <a:pt x="3148" y="4210"/>
                  </a:lnTo>
                  <a:lnTo>
                    <a:pt x="3331" y="4485"/>
                  </a:lnTo>
                  <a:lnTo>
                    <a:pt x="3541" y="4773"/>
                  </a:lnTo>
                  <a:lnTo>
                    <a:pt x="3738" y="5075"/>
                  </a:lnTo>
                  <a:lnTo>
                    <a:pt x="3934" y="5403"/>
                  </a:lnTo>
                  <a:lnTo>
                    <a:pt x="4131" y="5757"/>
                  </a:lnTo>
                  <a:lnTo>
                    <a:pt x="4341" y="6124"/>
                  </a:lnTo>
                  <a:lnTo>
                    <a:pt x="4537" y="6504"/>
                  </a:lnTo>
                  <a:lnTo>
                    <a:pt x="4747" y="6924"/>
                  </a:lnTo>
                  <a:lnTo>
                    <a:pt x="4944" y="7357"/>
                  </a:lnTo>
                  <a:lnTo>
                    <a:pt x="5141" y="7802"/>
                  </a:lnTo>
                  <a:lnTo>
                    <a:pt x="5337" y="8288"/>
                  </a:lnTo>
                  <a:lnTo>
                    <a:pt x="5534" y="8786"/>
                  </a:lnTo>
                  <a:lnTo>
                    <a:pt x="5731" y="9310"/>
                  </a:lnTo>
                  <a:lnTo>
                    <a:pt x="5927" y="9861"/>
                  </a:lnTo>
                  <a:lnTo>
                    <a:pt x="6111" y="10438"/>
                  </a:lnTo>
                  <a:lnTo>
                    <a:pt x="6308" y="11028"/>
                  </a:lnTo>
                  <a:lnTo>
                    <a:pt x="6491" y="11657"/>
                  </a:lnTo>
                  <a:lnTo>
                    <a:pt x="6662" y="12313"/>
                  </a:lnTo>
                  <a:lnTo>
                    <a:pt x="6832" y="12995"/>
                  </a:lnTo>
                  <a:lnTo>
                    <a:pt x="7003" y="13703"/>
                  </a:lnTo>
                  <a:lnTo>
                    <a:pt x="7173" y="14450"/>
                  </a:lnTo>
                  <a:lnTo>
                    <a:pt x="7330" y="15211"/>
                  </a:lnTo>
                  <a:lnTo>
                    <a:pt x="7488" y="16011"/>
                  </a:lnTo>
                  <a:lnTo>
                    <a:pt x="7632" y="16837"/>
                  </a:lnTo>
                  <a:lnTo>
                    <a:pt x="7763" y="17702"/>
                  </a:lnTo>
                  <a:lnTo>
                    <a:pt x="7907" y="18594"/>
                  </a:lnTo>
                  <a:lnTo>
                    <a:pt x="8025" y="19512"/>
                  </a:lnTo>
                  <a:lnTo>
                    <a:pt x="8143" y="20469"/>
                  </a:lnTo>
                  <a:lnTo>
                    <a:pt x="8248" y="21452"/>
                  </a:lnTo>
                  <a:lnTo>
                    <a:pt x="8353" y="22475"/>
                  </a:lnTo>
                  <a:lnTo>
                    <a:pt x="8445" y="23537"/>
                  </a:lnTo>
                  <a:lnTo>
                    <a:pt x="8524" y="24626"/>
                  </a:lnTo>
                  <a:lnTo>
                    <a:pt x="8602" y="25753"/>
                  </a:lnTo>
                  <a:lnTo>
                    <a:pt x="8668" y="26920"/>
                  </a:lnTo>
                  <a:lnTo>
                    <a:pt x="8707" y="28114"/>
                  </a:lnTo>
                  <a:lnTo>
                    <a:pt x="8760" y="29346"/>
                  </a:lnTo>
                  <a:lnTo>
                    <a:pt x="8786" y="30631"/>
                  </a:lnTo>
                  <a:lnTo>
                    <a:pt x="8799" y="31942"/>
                  </a:lnTo>
                  <a:lnTo>
                    <a:pt x="10425" y="31929"/>
                  </a:lnTo>
                  <a:lnTo>
                    <a:pt x="10412" y="30526"/>
                  </a:lnTo>
                  <a:lnTo>
                    <a:pt x="10372" y="29176"/>
                  </a:lnTo>
                  <a:lnTo>
                    <a:pt x="10333" y="27878"/>
                  </a:lnTo>
                  <a:lnTo>
                    <a:pt x="10268" y="26606"/>
                  </a:lnTo>
                  <a:lnTo>
                    <a:pt x="10202" y="25373"/>
                  </a:lnTo>
                  <a:lnTo>
                    <a:pt x="10123" y="24180"/>
                  </a:lnTo>
                  <a:lnTo>
                    <a:pt x="10032" y="23026"/>
                  </a:lnTo>
                  <a:lnTo>
                    <a:pt x="9927" y="21911"/>
                  </a:lnTo>
                  <a:lnTo>
                    <a:pt x="9809" y="20823"/>
                  </a:lnTo>
                  <a:lnTo>
                    <a:pt x="9691" y="19774"/>
                  </a:lnTo>
                  <a:lnTo>
                    <a:pt x="9560" y="18764"/>
                  </a:lnTo>
                  <a:lnTo>
                    <a:pt x="9415" y="17794"/>
                  </a:lnTo>
                  <a:lnTo>
                    <a:pt x="9271" y="16850"/>
                  </a:lnTo>
                  <a:lnTo>
                    <a:pt x="9114" y="15945"/>
                  </a:lnTo>
                  <a:lnTo>
                    <a:pt x="8956" y="15080"/>
                  </a:lnTo>
                  <a:lnTo>
                    <a:pt x="8773" y="14228"/>
                  </a:lnTo>
                  <a:lnTo>
                    <a:pt x="8602" y="13428"/>
                  </a:lnTo>
                  <a:lnTo>
                    <a:pt x="8419" y="12641"/>
                  </a:lnTo>
                  <a:lnTo>
                    <a:pt x="8222" y="11894"/>
                  </a:lnTo>
                  <a:lnTo>
                    <a:pt x="8025" y="11185"/>
                  </a:lnTo>
                  <a:lnTo>
                    <a:pt x="7829" y="10490"/>
                  </a:lnTo>
                  <a:lnTo>
                    <a:pt x="7619" y="9835"/>
                  </a:lnTo>
                  <a:lnTo>
                    <a:pt x="7409" y="9205"/>
                  </a:lnTo>
                  <a:lnTo>
                    <a:pt x="7199" y="8602"/>
                  </a:lnTo>
                  <a:lnTo>
                    <a:pt x="6976" y="8025"/>
                  </a:lnTo>
                  <a:lnTo>
                    <a:pt x="6753" y="7475"/>
                  </a:lnTo>
                  <a:lnTo>
                    <a:pt x="6531" y="6950"/>
                  </a:lnTo>
                  <a:lnTo>
                    <a:pt x="6308" y="6452"/>
                  </a:lnTo>
                  <a:lnTo>
                    <a:pt x="6085" y="5967"/>
                  </a:lnTo>
                  <a:lnTo>
                    <a:pt x="5849" y="5521"/>
                  </a:lnTo>
                  <a:lnTo>
                    <a:pt x="5626" y="5088"/>
                  </a:lnTo>
                  <a:lnTo>
                    <a:pt x="5390" y="4682"/>
                  </a:lnTo>
                  <a:lnTo>
                    <a:pt x="5154" y="4301"/>
                  </a:lnTo>
                  <a:lnTo>
                    <a:pt x="4931" y="3934"/>
                  </a:lnTo>
                  <a:lnTo>
                    <a:pt x="4695" y="3593"/>
                  </a:lnTo>
                  <a:lnTo>
                    <a:pt x="4472" y="3279"/>
                  </a:lnTo>
                  <a:lnTo>
                    <a:pt x="4249" y="2977"/>
                  </a:lnTo>
                  <a:lnTo>
                    <a:pt x="4026" y="2689"/>
                  </a:lnTo>
                  <a:lnTo>
                    <a:pt x="3803" y="2426"/>
                  </a:lnTo>
                  <a:lnTo>
                    <a:pt x="3580" y="2177"/>
                  </a:lnTo>
                  <a:lnTo>
                    <a:pt x="3357" y="1954"/>
                  </a:lnTo>
                  <a:lnTo>
                    <a:pt x="3148" y="1731"/>
                  </a:lnTo>
                  <a:lnTo>
                    <a:pt x="2938" y="1535"/>
                  </a:lnTo>
                  <a:lnTo>
                    <a:pt x="2741" y="1364"/>
                  </a:lnTo>
                  <a:lnTo>
                    <a:pt x="2348" y="1036"/>
                  </a:lnTo>
                  <a:lnTo>
                    <a:pt x="1981" y="774"/>
                  </a:lnTo>
                  <a:lnTo>
                    <a:pt x="1640" y="551"/>
                  </a:lnTo>
                  <a:lnTo>
                    <a:pt x="1325" y="381"/>
                  </a:lnTo>
                  <a:lnTo>
                    <a:pt x="1036" y="250"/>
                  </a:lnTo>
                  <a:lnTo>
                    <a:pt x="800" y="145"/>
                  </a:lnTo>
                  <a:lnTo>
                    <a:pt x="591" y="79"/>
                  </a:lnTo>
                  <a:lnTo>
                    <a:pt x="433" y="27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039950" y="1176300"/>
              <a:ext cx="195400" cy="720225"/>
            </a:xfrm>
            <a:custGeom>
              <a:avLst/>
              <a:gdLst/>
              <a:ahLst/>
              <a:cxnLst/>
              <a:rect l="l" t="t" r="r" b="b"/>
              <a:pathLst>
                <a:path w="7816" h="28809" extrusionOk="0">
                  <a:moveTo>
                    <a:pt x="984" y="1"/>
                  </a:moveTo>
                  <a:lnTo>
                    <a:pt x="499" y="656"/>
                  </a:lnTo>
                  <a:lnTo>
                    <a:pt x="0" y="1299"/>
                  </a:lnTo>
                  <a:lnTo>
                    <a:pt x="92" y="1378"/>
                  </a:lnTo>
                  <a:lnTo>
                    <a:pt x="289" y="1574"/>
                  </a:lnTo>
                  <a:lnTo>
                    <a:pt x="433" y="1732"/>
                  </a:lnTo>
                  <a:lnTo>
                    <a:pt x="604" y="1941"/>
                  </a:lnTo>
                  <a:lnTo>
                    <a:pt x="787" y="2177"/>
                  </a:lnTo>
                  <a:lnTo>
                    <a:pt x="997" y="2466"/>
                  </a:lnTo>
                  <a:lnTo>
                    <a:pt x="1220" y="2807"/>
                  </a:lnTo>
                  <a:lnTo>
                    <a:pt x="1469" y="3187"/>
                  </a:lnTo>
                  <a:lnTo>
                    <a:pt x="1718" y="3633"/>
                  </a:lnTo>
                  <a:lnTo>
                    <a:pt x="1993" y="4118"/>
                  </a:lnTo>
                  <a:lnTo>
                    <a:pt x="2269" y="4669"/>
                  </a:lnTo>
                  <a:lnTo>
                    <a:pt x="2544" y="5272"/>
                  </a:lnTo>
                  <a:lnTo>
                    <a:pt x="2833" y="5941"/>
                  </a:lnTo>
                  <a:lnTo>
                    <a:pt x="3121" y="6675"/>
                  </a:lnTo>
                  <a:lnTo>
                    <a:pt x="3410" y="7475"/>
                  </a:lnTo>
                  <a:lnTo>
                    <a:pt x="3698" y="8340"/>
                  </a:lnTo>
                  <a:lnTo>
                    <a:pt x="3973" y="9271"/>
                  </a:lnTo>
                  <a:lnTo>
                    <a:pt x="4249" y="10281"/>
                  </a:lnTo>
                  <a:lnTo>
                    <a:pt x="4511" y="11356"/>
                  </a:lnTo>
                  <a:lnTo>
                    <a:pt x="4760" y="12510"/>
                  </a:lnTo>
                  <a:lnTo>
                    <a:pt x="5009" y="13756"/>
                  </a:lnTo>
                  <a:lnTo>
                    <a:pt x="5232" y="15067"/>
                  </a:lnTo>
                  <a:lnTo>
                    <a:pt x="5337" y="15762"/>
                  </a:lnTo>
                  <a:lnTo>
                    <a:pt x="5442" y="16470"/>
                  </a:lnTo>
                  <a:lnTo>
                    <a:pt x="5534" y="17204"/>
                  </a:lnTo>
                  <a:lnTo>
                    <a:pt x="5626" y="17965"/>
                  </a:lnTo>
                  <a:lnTo>
                    <a:pt x="5704" y="18739"/>
                  </a:lnTo>
                  <a:lnTo>
                    <a:pt x="5783" y="19538"/>
                  </a:lnTo>
                  <a:lnTo>
                    <a:pt x="5862" y="20351"/>
                  </a:lnTo>
                  <a:lnTo>
                    <a:pt x="5927" y="21204"/>
                  </a:lnTo>
                  <a:lnTo>
                    <a:pt x="5980" y="22069"/>
                  </a:lnTo>
                  <a:lnTo>
                    <a:pt x="6032" y="22961"/>
                  </a:lnTo>
                  <a:lnTo>
                    <a:pt x="6085" y="23879"/>
                  </a:lnTo>
                  <a:lnTo>
                    <a:pt x="6124" y="24810"/>
                  </a:lnTo>
                  <a:lnTo>
                    <a:pt x="6150" y="25780"/>
                  </a:lnTo>
                  <a:lnTo>
                    <a:pt x="6163" y="26763"/>
                  </a:lnTo>
                  <a:lnTo>
                    <a:pt x="6176" y="27773"/>
                  </a:lnTo>
                  <a:lnTo>
                    <a:pt x="6189" y="28809"/>
                  </a:lnTo>
                  <a:lnTo>
                    <a:pt x="7815" y="28809"/>
                  </a:lnTo>
                  <a:lnTo>
                    <a:pt x="7802" y="27734"/>
                  </a:lnTo>
                  <a:lnTo>
                    <a:pt x="7789" y="26672"/>
                  </a:lnTo>
                  <a:lnTo>
                    <a:pt x="7763" y="25636"/>
                  </a:lnTo>
                  <a:lnTo>
                    <a:pt x="7737" y="24626"/>
                  </a:lnTo>
                  <a:lnTo>
                    <a:pt x="7697" y="23656"/>
                  </a:lnTo>
                  <a:lnTo>
                    <a:pt x="7645" y="22698"/>
                  </a:lnTo>
                  <a:lnTo>
                    <a:pt x="7592" y="21767"/>
                  </a:lnTo>
                  <a:lnTo>
                    <a:pt x="7527" y="20863"/>
                  </a:lnTo>
                  <a:lnTo>
                    <a:pt x="7461" y="19971"/>
                  </a:lnTo>
                  <a:lnTo>
                    <a:pt x="7383" y="19119"/>
                  </a:lnTo>
                  <a:lnTo>
                    <a:pt x="7291" y="18280"/>
                  </a:lnTo>
                  <a:lnTo>
                    <a:pt x="7199" y="17480"/>
                  </a:lnTo>
                  <a:lnTo>
                    <a:pt x="7107" y="16693"/>
                  </a:lnTo>
                  <a:lnTo>
                    <a:pt x="7002" y="15919"/>
                  </a:lnTo>
                  <a:lnTo>
                    <a:pt x="6897" y="15185"/>
                  </a:lnTo>
                  <a:lnTo>
                    <a:pt x="6779" y="14464"/>
                  </a:lnTo>
                  <a:lnTo>
                    <a:pt x="6661" y="13769"/>
                  </a:lnTo>
                  <a:lnTo>
                    <a:pt x="6543" y="13087"/>
                  </a:lnTo>
                  <a:lnTo>
                    <a:pt x="6412" y="12431"/>
                  </a:lnTo>
                  <a:lnTo>
                    <a:pt x="6281" y="11802"/>
                  </a:lnTo>
                  <a:lnTo>
                    <a:pt x="6150" y="11186"/>
                  </a:lnTo>
                  <a:lnTo>
                    <a:pt x="6006" y="10583"/>
                  </a:lnTo>
                  <a:lnTo>
                    <a:pt x="5730" y="9455"/>
                  </a:lnTo>
                  <a:lnTo>
                    <a:pt x="5429" y="8406"/>
                  </a:lnTo>
                  <a:lnTo>
                    <a:pt x="5127" y="7436"/>
                  </a:lnTo>
                  <a:lnTo>
                    <a:pt x="4813" y="6531"/>
                  </a:lnTo>
                  <a:lnTo>
                    <a:pt x="4498" y="5705"/>
                  </a:lnTo>
                  <a:lnTo>
                    <a:pt x="4196" y="4944"/>
                  </a:lnTo>
                  <a:lnTo>
                    <a:pt x="3882" y="4249"/>
                  </a:lnTo>
                  <a:lnTo>
                    <a:pt x="3567" y="3607"/>
                  </a:lnTo>
                  <a:lnTo>
                    <a:pt x="3265" y="3043"/>
                  </a:lnTo>
                  <a:lnTo>
                    <a:pt x="2977" y="2518"/>
                  </a:lnTo>
                  <a:lnTo>
                    <a:pt x="2688" y="2059"/>
                  </a:lnTo>
                  <a:lnTo>
                    <a:pt x="2426" y="1653"/>
                  </a:lnTo>
                  <a:lnTo>
                    <a:pt x="2177" y="1299"/>
                  </a:lnTo>
                  <a:lnTo>
                    <a:pt x="1941" y="997"/>
                  </a:lnTo>
                  <a:lnTo>
                    <a:pt x="1718" y="735"/>
                  </a:lnTo>
                  <a:lnTo>
                    <a:pt x="1535" y="525"/>
                  </a:lnTo>
                  <a:lnTo>
                    <a:pt x="1364" y="342"/>
                  </a:lnTo>
                  <a:lnTo>
                    <a:pt x="1115" y="106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628875" y="1872900"/>
              <a:ext cx="307825" cy="345225"/>
            </a:xfrm>
            <a:custGeom>
              <a:avLst/>
              <a:gdLst/>
              <a:ahLst/>
              <a:cxnLst/>
              <a:rect l="l" t="t" r="r" b="b"/>
              <a:pathLst>
                <a:path w="12313" h="13809" extrusionOk="0">
                  <a:moveTo>
                    <a:pt x="748" y="1"/>
                  </a:moveTo>
                  <a:lnTo>
                    <a:pt x="669" y="14"/>
                  </a:lnTo>
                  <a:lnTo>
                    <a:pt x="590" y="27"/>
                  </a:lnTo>
                  <a:lnTo>
                    <a:pt x="525" y="53"/>
                  </a:lnTo>
                  <a:lnTo>
                    <a:pt x="446" y="93"/>
                  </a:lnTo>
                  <a:lnTo>
                    <a:pt x="368" y="132"/>
                  </a:lnTo>
                  <a:lnTo>
                    <a:pt x="302" y="184"/>
                  </a:lnTo>
                  <a:lnTo>
                    <a:pt x="250" y="237"/>
                  </a:lnTo>
                  <a:lnTo>
                    <a:pt x="197" y="289"/>
                  </a:lnTo>
                  <a:lnTo>
                    <a:pt x="105" y="420"/>
                  </a:lnTo>
                  <a:lnTo>
                    <a:pt x="40" y="565"/>
                  </a:lnTo>
                  <a:lnTo>
                    <a:pt x="14" y="722"/>
                  </a:lnTo>
                  <a:lnTo>
                    <a:pt x="0" y="879"/>
                  </a:lnTo>
                  <a:lnTo>
                    <a:pt x="14" y="958"/>
                  </a:lnTo>
                  <a:lnTo>
                    <a:pt x="40" y="1037"/>
                  </a:lnTo>
                  <a:lnTo>
                    <a:pt x="66" y="1102"/>
                  </a:lnTo>
                  <a:lnTo>
                    <a:pt x="92" y="1181"/>
                  </a:lnTo>
                  <a:lnTo>
                    <a:pt x="184" y="1378"/>
                  </a:lnTo>
                  <a:lnTo>
                    <a:pt x="433" y="1928"/>
                  </a:lnTo>
                  <a:lnTo>
                    <a:pt x="590" y="2335"/>
                  </a:lnTo>
                  <a:lnTo>
                    <a:pt x="774" y="2807"/>
                  </a:lnTo>
                  <a:lnTo>
                    <a:pt x="958" y="3358"/>
                  </a:lnTo>
                  <a:lnTo>
                    <a:pt x="1154" y="3974"/>
                  </a:lnTo>
                  <a:lnTo>
                    <a:pt x="1364" y="4656"/>
                  </a:lnTo>
                  <a:lnTo>
                    <a:pt x="1548" y="5403"/>
                  </a:lnTo>
                  <a:lnTo>
                    <a:pt x="1744" y="6203"/>
                  </a:lnTo>
                  <a:lnTo>
                    <a:pt x="1902" y="7055"/>
                  </a:lnTo>
                  <a:lnTo>
                    <a:pt x="1980" y="7514"/>
                  </a:lnTo>
                  <a:lnTo>
                    <a:pt x="2059" y="7973"/>
                  </a:lnTo>
                  <a:lnTo>
                    <a:pt x="2112" y="8445"/>
                  </a:lnTo>
                  <a:lnTo>
                    <a:pt x="2177" y="8930"/>
                  </a:lnTo>
                  <a:lnTo>
                    <a:pt x="2216" y="9429"/>
                  </a:lnTo>
                  <a:lnTo>
                    <a:pt x="2256" y="9940"/>
                  </a:lnTo>
                  <a:lnTo>
                    <a:pt x="2282" y="10451"/>
                  </a:lnTo>
                  <a:lnTo>
                    <a:pt x="2308" y="10989"/>
                  </a:lnTo>
                  <a:lnTo>
                    <a:pt x="2308" y="11081"/>
                  </a:lnTo>
                  <a:lnTo>
                    <a:pt x="2334" y="11173"/>
                  </a:lnTo>
                  <a:lnTo>
                    <a:pt x="2361" y="11264"/>
                  </a:lnTo>
                  <a:lnTo>
                    <a:pt x="2400" y="11343"/>
                  </a:lnTo>
                  <a:lnTo>
                    <a:pt x="2452" y="11422"/>
                  </a:lnTo>
                  <a:lnTo>
                    <a:pt x="2505" y="11500"/>
                  </a:lnTo>
                  <a:lnTo>
                    <a:pt x="2570" y="11566"/>
                  </a:lnTo>
                  <a:lnTo>
                    <a:pt x="2649" y="11618"/>
                  </a:lnTo>
                  <a:lnTo>
                    <a:pt x="5481" y="13651"/>
                  </a:lnTo>
                  <a:lnTo>
                    <a:pt x="5599" y="13716"/>
                  </a:lnTo>
                  <a:lnTo>
                    <a:pt x="5717" y="13769"/>
                  </a:lnTo>
                  <a:lnTo>
                    <a:pt x="5835" y="13795"/>
                  </a:lnTo>
                  <a:lnTo>
                    <a:pt x="5953" y="13808"/>
                  </a:lnTo>
                  <a:lnTo>
                    <a:pt x="6006" y="13808"/>
                  </a:lnTo>
                  <a:lnTo>
                    <a:pt x="6058" y="13795"/>
                  </a:lnTo>
                  <a:lnTo>
                    <a:pt x="6163" y="13756"/>
                  </a:lnTo>
                  <a:lnTo>
                    <a:pt x="6268" y="13795"/>
                  </a:lnTo>
                  <a:lnTo>
                    <a:pt x="6321" y="13808"/>
                  </a:lnTo>
                  <a:lnTo>
                    <a:pt x="6360" y="13808"/>
                  </a:lnTo>
                  <a:lnTo>
                    <a:pt x="6491" y="13795"/>
                  </a:lnTo>
                  <a:lnTo>
                    <a:pt x="6609" y="13769"/>
                  </a:lnTo>
                  <a:lnTo>
                    <a:pt x="6727" y="13716"/>
                  </a:lnTo>
                  <a:lnTo>
                    <a:pt x="6832" y="13651"/>
                  </a:lnTo>
                  <a:lnTo>
                    <a:pt x="9677" y="11618"/>
                  </a:lnTo>
                  <a:lnTo>
                    <a:pt x="9756" y="11566"/>
                  </a:lnTo>
                  <a:lnTo>
                    <a:pt x="9822" y="11500"/>
                  </a:lnTo>
                  <a:lnTo>
                    <a:pt x="9874" y="11422"/>
                  </a:lnTo>
                  <a:lnTo>
                    <a:pt x="9926" y="11343"/>
                  </a:lnTo>
                  <a:lnTo>
                    <a:pt x="9966" y="11264"/>
                  </a:lnTo>
                  <a:lnTo>
                    <a:pt x="9992" y="11173"/>
                  </a:lnTo>
                  <a:lnTo>
                    <a:pt x="10018" y="11081"/>
                  </a:lnTo>
                  <a:lnTo>
                    <a:pt x="10018" y="10989"/>
                  </a:lnTo>
                  <a:lnTo>
                    <a:pt x="10031" y="10451"/>
                  </a:lnTo>
                  <a:lnTo>
                    <a:pt x="10071" y="9940"/>
                  </a:lnTo>
                  <a:lnTo>
                    <a:pt x="10110" y="9429"/>
                  </a:lnTo>
                  <a:lnTo>
                    <a:pt x="10149" y="8930"/>
                  </a:lnTo>
                  <a:lnTo>
                    <a:pt x="10202" y="8445"/>
                  </a:lnTo>
                  <a:lnTo>
                    <a:pt x="10267" y="7973"/>
                  </a:lnTo>
                  <a:lnTo>
                    <a:pt x="10346" y="7514"/>
                  </a:lnTo>
                  <a:lnTo>
                    <a:pt x="10412" y="7055"/>
                  </a:lnTo>
                  <a:lnTo>
                    <a:pt x="10582" y="6203"/>
                  </a:lnTo>
                  <a:lnTo>
                    <a:pt x="10766" y="5403"/>
                  </a:lnTo>
                  <a:lnTo>
                    <a:pt x="10962" y="4656"/>
                  </a:lnTo>
                  <a:lnTo>
                    <a:pt x="11172" y="3974"/>
                  </a:lnTo>
                  <a:lnTo>
                    <a:pt x="11369" y="3358"/>
                  </a:lnTo>
                  <a:lnTo>
                    <a:pt x="11552" y="2807"/>
                  </a:lnTo>
                  <a:lnTo>
                    <a:pt x="11736" y="2335"/>
                  </a:lnTo>
                  <a:lnTo>
                    <a:pt x="11893" y="1928"/>
                  </a:lnTo>
                  <a:lnTo>
                    <a:pt x="12129" y="1378"/>
                  </a:lnTo>
                  <a:lnTo>
                    <a:pt x="12234" y="1181"/>
                  </a:lnTo>
                  <a:lnTo>
                    <a:pt x="12260" y="1102"/>
                  </a:lnTo>
                  <a:lnTo>
                    <a:pt x="12287" y="1037"/>
                  </a:lnTo>
                  <a:lnTo>
                    <a:pt x="12313" y="958"/>
                  </a:lnTo>
                  <a:lnTo>
                    <a:pt x="12313" y="879"/>
                  </a:lnTo>
                  <a:lnTo>
                    <a:pt x="12313" y="722"/>
                  </a:lnTo>
                  <a:lnTo>
                    <a:pt x="12287" y="565"/>
                  </a:lnTo>
                  <a:lnTo>
                    <a:pt x="12221" y="420"/>
                  </a:lnTo>
                  <a:lnTo>
                    <a:pt x="12129" y="289"/>
                  </a:lnTo>
                  <a:lnTo>
                    <a:pt x="12077" y="237"/>
                  </a:lnTo>
                  <a:lnTo>
                    <a:pt x="12024" y="184"/>
                  </a:lnTo>
                  <a:lnTo>
                    <a:pt x="11959" y="132"/>
                  </a:lnTo>
                  <a:lnTo>
                    <a:pt x="11880" y="93"/>
                  </a:lnTo>
                  <a:lnTo>
                    <a:pt x="11802" y="53"/>
                  </a:lnTo>
                  <a:lnTo>
                    <a:pt x="11723" y="27"/>
                  </a:lnTo>
                  <a:lnTo>
                    <a:pt x="11644" y="14"/>
                  </a:lnTo>
                  <a:lnTo>
                    <a:pt x="11566" y="1"/>
                  </a:lnTo>
                  <a:lnTo>
                    <a:pt x="11408" y="1"/>
                  </a:lnTo>
                  <a:lnTo>
                    <a:pt x="11264" y="40"/>
                  </a:lnTo>
                  <a:lnTo>
                    <a:pt x="11120" y="106"/>
                  </a:lnTo>
                  <a:lnTo>
                    <a:pt x="10989" y="184"/>
                  </a:lnTo>
                  <a:lnTo>
                    <a:pt x="10936" y="237"/>
                  </a:lnTo>
                  <a:lnTo>
                    <a:pt x="10884" y="302"/>
                  </a:lnTo>
                  <a:lnTo>
                    <a:pt x="10831" y="368"/>
                  </a:lnTo>
                  <a:lnTo>
                    <a:pt x="10792" y="433"/>
                  </a:lnTo>
                  <a:lnTo>
                    <a:pt x="10674" y="683"/>
                  </a:lnTo>
                  <a:lnTo>
                    <a:pt x="10412" y="1273"/>
                  </a:lnTo>
                  <a:lnTo>
                    <a:pt x="10241" y="1679"/>
                  </a:lnTo>
                  <a:lnTo>
                    <a:pt x="10058" y="2164"/>
                  </a:lnTo>
                  <a:lnTo>
                    <a:pt x="9848" y="2728"/>
                  </a:lnTo>
                  <a:lnTo>
                    <a:pt x="9651" y="3358"/>
                  </a:lnTo>
                  <a:lnTo>
                    <a:pt x="9441" y="4053"/>
                  </a:lnTo>
                  <a:lnTo>
                    <a:pt x="9232" y="4813"/>
                  </a:lnTo>
                  <a:lnTo>
                    <a:pt x="9035" y="5639"/>
                  </a:lnTo>
                  <a:lnTo>
                    <a:pt x="8864" y="6518"/>
                  </a:lnTo>
                  <a:lnTo>
                    <a:pt x="8786" y="6977"/>
                  </a:lnTo>
                  <a:lnTo>
                    <a:pt x="8707" y="7449"/>
                  </a:lnTo>
                  <a:lnTo>
                    <a:pt x="8628" y="7934"/>
                  </a:lnTo>
                  <a:lnTo>
                    <a:pt x="8576" y="8432"/>
                  </a:lnTo>
                  <a:lnTo>
                    <a:pt x="8510" y="8943"/>
                  </a:lnTo>
                  <a:lnTo>
                    <a:pt x="8471" y="9455"/>
                  </a:lnTo>
                  <a:lnTo>
                    <a:pt x="8432" y="9992"/>
                  </a:lnTo>
                  <a:lnTo>
                    <a:pt x="8405" y="10543"/>
                  </a:lnTo>
                  <a:lnTo>
                    <a:pt x="6163" y="12143"/>
                  </a:lnTo>
                  <a:lnTo>
                    <a:pt x="3921" y="10543"/>
                  </a:lnTo>
                  <a:lnTo>
                    <a:pt x="3895" y="9992"/>
                  </a:lnTo>
                  <a:lnTo>
                    <a:pt x="3855" y="9455"/>
                  </a:lnTo>
                  <a:lnTo>
                    <a:pt x="3803" y="8943"/>
                  </a:lnTo>
                  <a:lnTo>
                    <a:pt x="3751" y="8432"/>
                  </a:lnTo>
                  <a:lnTo>
                    <a:pt x="3698" y="7934"/>
                  </a:lnTo>
                  <a:lnTo>
                    <a:pt x="3619" y="7449"/>
                  </a:lnTo>
                  <a:lnTo>
                    <a:pt x="3541" y="6977"/>
                  </a:lnTo>
                  <a:lnTo>
                    <a:pt x="3462" y="6518"/>
                  </a:lnTo>
                  <a:lnTo>
                    <a:pt x="3279" y="5639"/>
                  </a:lnTo>
                  <a:lnTo>
                    <a:pt x="3095" y="4813"/>
                  </a:lnTo>
                  <a:lnTo>
                    <a:pt x="2885" y="4053"/>
                  </a:lnTo>
                  <a:lnTo>
                    <a:pt x="2675" y="3358"/>
                  </a:lnTo>
                  <a:lnTo>
                    <a:pt x="2466" y="2728"/>
                  </a:lnTo>
                  <a:lnTo>
                    <a:pt x="2269" y="2164"/>
                  </a:lnTo>
                  <a:lnTo>
                    <a:pt x="2085" y="1679"/>
                  </a:lnTo>
                  <a:lnTo>
                    <a:pt x="1915" y="1273"/>
                  </a:lnTo>
                  <a:lnTo>
                    <a:pt x="1653" y="683"/>
                  </a:lnTo>
                  <a:lnTo>
                    <a:pt x="1535" y="433"/>
                  </a:lnTo>
                  <a:lnTo>
                    <a:pt x="1495" y="368"/>
                  </a:lnTo>
                  <a:lnTo>
                    <a:pt x="1443" y="302"/>
                  </a:lnTo>
                  <a:lnTo>
                    <a:pt x="1390" y="237"/>
                  </a:lnTo>
                  <a:lnTo>
                    <a:pt x="1338" y="184"/>
                  </a:lnTo>
                  <a:lnTo>
                    <a:pt x="1207" y="106"/>
                  </a:lnTo>
                  <a:lnTo>
                    <a:pt x="1063" y="40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905725" y="1182525"/>
              <a:ext cx="1754450" cy="998225"/>
            </a:xfrm>
            <a:custGeom>
              <a:avLst/>
              <a:gdLst/>
              <a:ahLst/>
              <a:cxnLst/>
              <a:rect l="l" t="t" r="r" b="b"/>
              <a:pathLst>
                <a:path w="70178" h="39929" extrusionOk="0">
                  <a:moveTo>
                    <a:pt x="34735" y="1"/>
                  </a:moveTo>
                  <a:lnTo>
                    <a:pt x="34735" y="198"/>
                  </a:lnTo>
                  <a:lnTo>
                    <a:pt x="34316" y="342"/>
                  </a:lnTo>
                  <a:lnTo>
                    <a:pt x="33896" y="473"/>
                  </a:lnTo>
                  <a:lnTo>
                    <a:pt x="33503" y="617"/>
                  </a:lnTo>
                  <a:lnTo>
                    <a:pt x="33109" y="775"/>
                  </a:lnTo>
                  <a:lnTo>
                    <a:pt x="32742" y="932"/>
                  </a:lnTo>
                  <a:lnTo>
                    <a:pt x="32375" y="1089"/>
                  </a:lnTo>
                  <a:lnTo>
                    <a:pt x="32021" y="1260"/>
                  </a:lnTo>
                  <a:lnTo>
                    <a:pt x="31693" y="1417"/>
                  </a:lnTo>
                  <a:lnTo>
                    <a:pt x="31365" y="1601"/>
                  </a:lnTo>
                  <a:lnTo>
                    <a:pt x="31051" y="1771"/>
                  </a:lnTo>
                  <a:lnTo>
                    <a:pt x="30749" y="1955"/>
                  </a:lnTo>
                  <a:lnTo>
                    <a:pt x="30461" y="2138"/>
                  </a:lnTo>
                  <a:lnTo>
                    <a:pt x="30172" y="2322"/>
                  </a:lnTo>
                  <a:lnTo>
                    <a:pt x="29910" y="2505"/>
                  </a:lnTo>
                  <a:lnTo>
                    <a:pt x="29648" y="2702"/>
                  </a:lnTo>
                  <a:lnTo>
                    <a:pt x="29398" y="2886"/>
                  </a:lnTo>
                  <a:lnTo>
                    <a:pt x="29162" y="3082"/>
                  </a:lnTo>
                  <a:lnTo>
                    <a:pt x="28940" y="3279"/>
                  </a:lnTo>
                  <a:lnTo>
                    <a:pt x="28520" y="3686"/>
                  </a:lnTo>
                  <a:lnTo>
                    <a:pt x="28127" y="4079"/>
                  </a:lnTo>
                  <a:lnTo>
                    <a:pt x="27773" y="4485"/>
                  </a:lnTo>
                  <a:lnTo>
                    <a:pt x="27458" y="4892"/>
                  </a:lnTo>
                  <a:lnTo>
                    <a:pt x="27169" y="5285"/>
                  </a:lnTo>
                  <a:lnTo>
                    <a:pt x="26920" y="5692"/>
                  </a:lnTo>
                  <a:lnTo>
                    <a:pt x="26697" y="6072"/>
                  </a:lnTo>
                  <a:lnTo>
                    <a:pt x="26501" y="6452"/>
                  </a:lnTo>
                  <a:lnTo>
                    <a:pt x="26330" y="6833"/>
                  </a:lnTo>
                  <a:lnTo>
                    <a:pt x="26173" y="7187"/>
                  </a:lnTo>
                  <a:lnTo>
                    <a:pt x="26055" y="7528"/>
                  </a:lnTo>
                  <a:lnTo>
                    <a:pt x="25950" y="7868"/>
                  </a:lnTo>
                  <a:lnTo>
                    <a:pt x="25858" y="8170"/>
                  </a:lnTo>
                  <a:lnTo>
                    <a:pt x="25779" y="8458"/>
                  </a:lnTo>
                  <a:lnTo>
                    <a:pt x="25727" y="8734"/>
                  </a:lnTo>
                  <a:lnTo>
                    <a:pt x="25648" y="9193"/>
                  </a:lnTo>
                  <a:lnTo>
                    <a:pt x="25622" y="9547"/>
                  </a:lnTo>
                  <a:lnTo>
                    <a:pt x="25609" y="9770"/>
                  </a:lnTo>
                  <a:lnTo>
                    <a:pt x="25609" y="9848"/>
                  </a:lnTo>
                  <a:lnTo>
                    <a:pt x="25740" y="10242"/>
                  </a:lnTo>
                  <a:lnTo>
                    <a:pt x="25111" y="10242"/>
                  </a:lnTo>
                  <a:lnTo>
                    <a:pt x="24809" y="10268"/>
                  </a:lnTo>
                  <a:lnTo>
                    <a:pt x="24521" y="10307"/>
                  </a:lnTo>
                  <a:lnTo>
                    <a:pt x="24232" y="10360"/>
                  </a:lnTo>
                  <a:lnTo>
                    <a:pt x="23957" y="10425"/>
                  </a:lnTo>
                  <a:lnTo>
                    <a:pt x="23668" y="10504"/>
                  </a:lnTo>
                  <a:lnTo>
                    <a:pt x="23406" y="10596"/>
                  </a:lnTo>
                  <a:lnTo>
                    <a:pt x="23144" y="10688"/>
                  </a:lnTo>
                  <a:lnTo>
                    <a:pt x="22882" y="10806"/>
                  </a:lnTo>
                  <a:lnTo>
                    <a:pt x="22632" y="10937"/>
                  </a:lnTo>
                  <a:lnTo>
                    <a:pt x="22383" y="11081"/>
                  </a:lnTo>
                  <a:lnTo>
                    <a:pt x="22147" y="11225"/>
                  </a:lnTo>
                  <a:lnTo>
                    <a:pt x="21924" y="11396"/>
                  </a:lnTo>
                  <a:lnTo>
                    <a:pt x="21701" y="11566"/>
                  </a:lnTo>
                  <a:lnTo>
                    <a:pt x="21492" y="11750"/>
                  </a:lnTo>
                  <a:lnTo>
                    <a:pt x="21295" y="11946"/>
                  </a:lnTo>
                  <a:lnTo>
                    <a:pt x="21098" y="12143"/>
                  </a:lnTo>
                  <a:lnTo>
                    <a:pt x="20915" y="12353"/>
                  </a:lnTo>
                  <a:lnTo>
                    <a:pt x="20744" y="12576"/>
                  </a:lnTo>
                  <a:lnTo>
                    <a:pt x="20587" y="12799"/>
                  </a:lnTo>
                  <a:lnTo>
                    <a:pt x="20430" y="13035"/>
                  </a:lnTo>
                  <a:lnTo>
                    <a:pt x="20285" y="13284"/>
                  </a:lnTo>
                  <a:lnTo>
                    <a:pt x="20167" y="13533"/>
                  </a:lnTo>
                  <a:lnTo>
                    <a:pt x="20049" y="13795"/>
                  </a:lnTo>
                  <a:lnTo>
                    <a:pt x="19944" y="14058"/>
                  </a:lnTo>
                  <a:lnTo>
                    <a:pt x="19853" y="14320"/>
                  </a:lnTo>
                  <a:lnTo>
                    <a:pt x="19774" y="14595"/>
                  </a:lnTo>
                  <a:lnTo>
                    <a:pt x="19708" y="14884"/>
                  </a:lnTo>
                  <a:lnTo>
                    <a:pt x="19656" y="15172"/>
                  </a:lnTo>
                  <a:lnTo>
                    <a:pt x="19617" y="15461"/>
                  </a:lnTo>
                  <a:lnTo>
                    <a:pt x="19590" y="15749"/>
                  </a:lnTo>
                  <a:lnTo>
                    <a:pt x="19590" y="16051"/>
                  </a:lnTo>
                  <a:lnTo>
                    <a:pt x="18056" y="16051"/>
                  </a:lnTo>
                  <a:lnTo>
                    <a:pt x="17728" y="16064"/>
                  </a:lnTo>
                  <a:lnTo>
                    <a:pt x="17401" y="16090"/>
                  </a:lnTo>
                  <a:lnTo>
                    <a:pt x="17073" y="16129"/>
                  </a:lnTo>
                  <a:lnTo>
                    <a:pt x="16758" y="16182"/>
                  </a:lnTo>
                  <a:lnTo>
                    <a:pt x="16457" y="16260"/>
                  </a:lnTo>
                  <a:lnTo>
                    <a:pt x="16142" y="16339"/>
                  </a:lnTo>
                  <a:lnTo>
                    <a:pt x="15840" y="16444"/>
                  </a:lnTo>
                  <a:lnTo>
                    <a:pt x="15552" y="16562"/>
                  </a:lnTo>
                  <a:lnTo>
                    <a:pt x="15276" y="16693"/>
                  </a:lnTo>
                  <a:lnTo>
                    <a:pt x="14988" y="16824"/>
                  </a:lnTo>
                  <a:lnTo>
                    <a:pt x="14726" y="16982"/>
                  </a:lnTo>
                  <a:lnTo>
                    <a:pt x="14463" y="17152"/>
                  </a:lnTo>
                  <a:lnTo>
                    <a:pt x="14214" y="17336"/>
                  </a:lnTo>
                  <a:lnTo>
                    <a:pt x="13965" y="17519"/>
                  </a:lnTo>
                  <a:lnTo>
                    <a:pt x="13729" y="17729"/>
                  </a:lnTo>
                  <a:lnTo>
                    <a:pt x="13506" y="17939"/>
                  </a:lnTo>
                  <a:lnTo>
                    <a:pt x="13296" y="18162"/>
                  </a:lnTo>
                  <a:lnTo>
                    <a:pt x="13100" y="18398"/>
                  </a:lnTo>
                  <a:lnTo>
                    <a:pt x="12903" y="18634"/>
                  </a:lnTo>
                  <a:lnTo>
                    <a:pt x="12733" y="18883"/>
                  </a:lnTo>
                  <a:lnTo>
                    <a:pt x="12562" y="19145"/>
                  </a:lnTo>
                  <a:lnTo>
                    <a:pt x="12405" y="19420"/>
                  </a:lnTo>
                  <a:lnTo>
                    <a:pt x="12261" y="19696"/>
                  </a:lnTo>
                  <a:lnTo>
                    <a:pt x="12129" y="19984"/>
                  </a:lnTo>
                  <a:lnTo>
                    <a:pt x="12025" y="20273"/>
                  </a:lnTo>
                  <a:lnTo>
                    <a:pt x="11920" y="20574"/>
                  </a:lnTo>
                  <a:lnTo>
                    <a:pt x="11828" y="20876"/>
                  </a:lnTo>
                  <a:lnTo>
                    <a:pt x="11762" y="21191"/>
                  </a:lnTo>
                  <a:lnTo>
                    <a:pt x="11697" y="21505"/>
                  </a:lnTo>
                  <a:lnTo>
                    <a:pt x="11657" y="21820"/>
                  </a:lnTo>
                  <a:lnTo>
                    <a:pt x="11631" y="22148"/>
                  </a:lnTo>
                  <a:lnTo>
                    <a:pt x="11631" y="22489"/>
                  </a:lnTo>
                  <a:lnTo>
                    <a:pt x="8878" y="20942"/>
                  </a:lnTo>
                  <a:lnTo>
                    <a:pt x="8694" y="20850"/>
                  </a:lnTo>
                  <a:lnTo>
                    <a:pt x="8510" y="20784"/>
                  </a:lnTo>
                  <a:lnTo>
                    <a:pt x="8327" y="20758"/>
                  </a:lnTo>
                  <a:lnTo>
                    <a:pt x="8130" y="20745"/>
                  </a:lnTo>
                  <a:lnTo>
                    <a:pt x="7960" y="20771"/>
                  </a:lnTo>
                  <a:lnTo>
                    <a:pt x="7776" y="20810"/>
                  </a:lnTo>
                  <a:lnTo>
                    <a:pt x="7606" y="20863"/>
                  </a:lnTo>
                  <a:lnTo>
                    <a:pt x="7448" y="20942"/>
                  </a:lnTo>
                  <a:lnTo>
                    <a:pt x="7291" y="21046"/>
                  </a:lnTo>
                  <a:lnTo>
                    <a:pt x="7160" y="21164"/>
                  </a:lnTo>
                  <a:lnTo>
                    <a:pt x="7029" y="21309"/>
                  </a:lnTo>
                  <a:lnTo>
                    <a:pt x="6924" y="21453"/>
                  </a:lnTo>
                  <a:lnTo>
                    <a:pt x="6845" y="21623"/>
                  </a:lnTo>
                  <a:lnTo>
                    <a:pt x="6780" y="21794"/>
                  </a:lnTo>
                  <a:lnTo>
                    <a:pt x="6740" y="21991"/>
                  </a:lnTo>
                  <a:lnTo>
                    <a:pt x="6727" y="22187"/>
                  </a:lnTo>
                  <a:lnTo>
                    <a:pt x="6727" y="29530"/>
                  </a:lnTo>
                  <a:lnTo>
                    <a:pt x="2570" y="27065"/>
                  </a:lnTo>
                  <a:lnTo>
                    <a:pt x="2452" y="26999"/>
                  </a:lnTo>
                  <a:lnTo>
                    <a:pt x="2348" y="26960"/>
                  </a:lnTo>
                  <a:lnTo>
                    <a:pt x="2243" y="26908"/>
                  </a:lnTo>
                  <a:lnTo>
                    <a:pt x="2125" y="26881"/>
                  </a:lnTo>
                  <a:lnTo>
                    <a:pt x="1902" y="26842"/>
                  </a:lnTo>
                  <a:lnTo>
                    <a:pt x="1679" y="26829"/>
                  </a:lnTo>
                  <a:lnTo>
                    <a:pt x="1469" y="26842"/>
                  </a:lnTo>
                  <a:lnTo>
                    <a:pt x="1246" y="26881"/>
                  </a:lnTo>
                  <a:lnTo>
                    <a:pt x="1049" y="26960"/>
                  </a:lnTo>
                  <a:lnTo>
                    <a:pt x="853" y="27052"/>
                  </a:lnTo>
                  <a:lnTo>
                    <a:pt x="669" y="27170"/>
                  </a:lnTo>
                  <a:lnTo>
                    <a:pt x="512" y="27314"/>
                  </a:lnTo>
                  <a:lnTo>
                    <a:pt x="368" y="27472"/>
                  </a:lnTo>
                  <a:lnTo>
                    <a:pt x="236" y="27655"/>
                  </a:lnTo>
                  <a:lnTo>
                    <a:pt x="132" y="27852"/>
                  </a:lnTo>
                  <a:lnTo>
                    <a:pt x="53" y="28062"/>
                  </a:lnTo>
                  <a:lnTo>
                    <a:pt x="27" y="28166"/>
                  </a:lnTo>
                  <a:lnTo>
                    <a:pt x="14" y="28285"/>
                  </a:lnTo>
                  <a:lnTo>
                    <a:pt x="0" y="28403"/>
                  </a:lnTo>
                  <a:lnTo>
                    <a:pt x="0" y="28534"/>
                  </a:lnTo>
                  <a:lnTo>
                    <a:pt x="0" y="35339"/>
                  </a:lnTo>
                  <a:lnTo>
                    <a:pt x="0" y="35536"/>
                  </a:lnTo>
                  <a:lnTo>
                    <a:pt x="14" y="35732"/>
                  </a:lnTo>
                  <a:lnTo>
                    <a:pt x="40" y="35916"/>
                  </a:lnTo>
                  <a:lnTo>
                    <a:pt x="79" y="36100"/>
                  </a:lnTo>
                  <a:lnTo>
                    <a:pt x="118" y="36270"/>
                  </a:lnTo>
                  <a:lnTo>
                    <a:pt x="171" y="36440"/>
                  </a:lnTo>
                  <a:lnTo>
                    <a:pt x="223" y="36611"/>
                  </a:lnTo>
                  <a:lnTo>
                    <a:pt x="302" y="36768"/>
                  </a:lnTo>
                  <a:lnTo>
                    <a:pt x="368" y="36926"/>
                  </a:lnTo>
                  <a:lnTo>
                    <a:pt x="459" y="37070"/>
                  </a:lnTo>
                  <a:lnTo>
                    <a:pt x="551" y="37214"/>
                  </a:lnTo>
                  <a:lnTo>
                    <a:pt x="643" y="37358"/>
                  </a:lnTo>
                  <a:lnTo>
                    <a:pt x="853" y="37621"/>
                  </a:lnTo>
                  <a:lnTo>
                    <a:pt x="1089" y="37870"/>
                  </a:lnTo>
                  <a:lnTo>
                    <a:pt x="1351" y="38093"/>
                  </a:lnTo>
                  <a:lnTo>
                    <a:pt x="1626" y="38302"/>
                  </a:lnTo>
                  <a:lnTo>
                    <a:pt x="1915" y="38499"/>
                  </a:lnTo>
                  <a:lnTo>
                    <a:pt x="2216" y="38683"/>
                  </a:lnTo>
                  <a:lnTo>
                    <a:pt x="2531" y="38840"/>
                  </a:lnTo>
                  <a:lnTo>
                    <a:pt x="2859" y="38984"/>
                  </a:lnTo>
                  <a:lnTo>
                    <a:pt x="3187" y="39128"/>
                  </a:lnTo>
                  <a:lnTo>
                    <a:pt x="3515" y="39247"/>
                  </a:lnTo>
                  <a:lnTo>
                    <a:pt x="3842" y="39351"/>
                  </a:lnTo>
                  <a:lnTo>
                    <a:pt x="4170" y="39443"/>
                  </a:lnTo>
                  <a:lnTo>
                    <a:pt x="4498" y="39535"/>
                  </a:lnTo>
                  <a:lnTo>
                    <a:pt x="4813" y="39614"/>
                  </a:lnTo>
                  <a:lnTo>
                    <a:pt x="5403" y="39732"/>
                  </a:lnTo>
                  <a:lnTo>
                    <a:pt x="5940" y="39823"/>
                  </a:lnTo>
                  <a:lnTo>
                    <a:pt x="6386" y="39876"/>
                  </a:lnTo>
                  <a:lnTo>
                    <a:pt x="6727" y="39915"/>
                  </a:lnTo>
                  <a:lnTo>
                    <a:pt x="7042" y="39928"/>
                  </a:lnTo>
                  <a:lnTo>
                    <a:pt x="7461" y="39561"/>
                  </a:lnTo>
                  <a:lnTo>
                    <a:pt x="7881" y="39207"/>
                  </a:lnTo>
                  <a:lnTo>
                    <a:pt x="8327" y="38866"/>
                  </a:lnTo>
                  <a:lnTo>
                    <a:pt x="8773" y="38525"/>
                  </a:lnTo>
                  <a:lnTo>
                    <a:pt x="9218" y="38211"/>
                  </a:lnTo>
                  <a:lnTo>
                    <a:pt x="9677" y="37896"/>
                  </a:lnTo>
                  <a:lnTo>
                    <a:pt x="10136" y="37581"/>
                  </a:lnTo>
                  <a:lnTo>
                    <a:pt x="10608" y="37293"/>
                  </a:lnTo>
                  <a:lnTo>
                    <a:pt x="11080" y="37004"/>
                  </a:lnTo>
                  <a:lnTo>
                    <a:pt x="11552" y="36729"/>
                  </a:lnTo>
                  <a:lnTo>
                    <a:pt x="12038" y="36454"/>
                  </a:lnTo>
                  <a:lnTo>
                    <a:pt x="12523" y="36191"/>
                  </a:lnTo>
                  <a:lnTo>
                    <a:pt x="13021" y="35942"/>
                  </a:lnTo>
                  <a:lnTo>
                    <a:pt x="13506" y="35706"/>
                  </a:lnTo>
                  <a:lnTo>
                    <a:pt x="14005" y="35470"/>
                  </a:lnTo>
                  <a:lnTo>
                    <a:pt x="14516" y="35247"/>
                  </a:lnTo>
                  <a:lnTo>
                    <a:pt x="15014" y="35024"/>
                  </a:lnTo>
                  <a:lnTo>
                    <a:pt x="15526" y="34815"/>
                  </a:lnTo>
                  <a:lnTo>
                    <a:pt x="16535" y="34421"/>
                  </a:lnTo>
                  <a:lnTo>
                    <a:pt x="17558" y="34054"/>
                  </a:lnTo>
                  <a:lnTo>
                    <a:pt x="18581" y="33726"/>
                  </a:lnTo>
                  <a:lnTo>
                    <a:pt x="19603" y="33411"/>
                  </a:lnTo>
                  <a:lnTo>
                    <a:pt x="20626" y="33136"/>
                  </a:lnTo>
                  <a:lnTo>
                    <a:pt x="21649" y="32874"/>
                  </a:lnTo>
                  <a:lnTo>
                    <a:pt x="22646" y="32638"/>
                  </a:lnTo>
                  <a:lnTo>
                    <a:pt x="23642" y="32428"/>
                  </a:lnTo>
                  <a:lnTo>
                    <a:pt x="24626" y="32231"/>
                  </a:lnTo>
                  <a:lnTo>
                    <a:pt x="25596" y="32061"/>
                  </a:lnTo>
                  <a:lnTo>
                    <a:pt x="26540" y="31917"/>
                  </a:lnTo>
                  <a:lnTo>
                    <a:pt x="27471" y="31772"/>
                  </a:lnTo>
                  <a:lnTo>
                    <a:pt x="28376" y="31654"/>
                  </a:lnTo>
                  <a:lnTo>
                    <a:pt x="29241" y="31550"/>
                  </a:lnTo>
                  <a:lnTo>
                    <a:pt x="30093" y="31458"/>
                  </a:lnTo>
                  <a:lnTo>
                    <a:pt x="30906" y="31379"/>
                  </a:lnTo>
                  <a:lnTo>
                    <a:pt x="31680" y="31313"/>
                  </a:lnTo>
                  <a:lnTo>
                    <a:pt x="33122" y="31209"/>
                  </a:lnTo>
                  <a:lnTo>
                    <a:pt x="34381" y="31130"/>
                  </a:lnTo>
                  <a:lnTo>
                    <a:pt x="35456" y="31064"/>
                  </a:lnTo>
                  <a:lnTo>
                    <a:pt x="36492" y="31130"/>
                  </a:lnTo>
                  <a:lnTo>
                    <a:pt x="37699" y="31209"/>
                  </a:lnTo>
                  <a:lnTo>
                    <a:pt x="39089" y="31313"/>
                  </a:lnTo>
                  <a:lnTo>
                    <a:pt x="39836" y="31379"/>
                  </a:lnTo>
                  <a:lnTo>
                    <a:pt x="40623" y="31458"/>
                  </a:lnTo>
                  <a:lnTo>
                    <a:pt x="41436" y="31550"/>
                  </a:lnTo>
                  <a:lnTo>
                    <a:pt x="42275" y="31654"/>
                  </a:lnTo>
                  <a:lnTo>
                    <a:pt x="43153" y="31772"/>
                  </a:lnTo>
                  <a:lnTo>
                    <a:pt x="44045" y="31917"/>
                  </a:lnTo>
                  <a:lnTo>
                    <a:pt x="44963" y="32061"/>
                  </a:lnTo>
                  <a:lnTo>
                    <a:pt x="45894" y="32231"/>
                  </a:lnTo>
                  <a:lnTo>
                    <a:pt x="46851" y="32428"/>
                  </a:lnTo>
                  <a:lnTo>
                    <a:pt x="47821" y="32638"/>
                  </a:lnTo>
                  <a:lnTo>
                    <a:pt x="48792" y="32874"/>
                  </a:lnTo>
                  <a:lnTo>
                    <a:pt x="49775" y="33136"/>
                  </a:lnTo>
                  <a:lnTo>
                    <a:pt x="50772" y="33411"/>
                  </a:lnTo>
                  <a:lnTo>
                    <a:pt x="51768" y="33726"/>
                  </a:lnTo>
                  <a:lnTo>
                    <a:pt x="52778" y="34054"/>
                  </a:lnTo>
                  <a:lnTo>
                    <a:pt x="53774" y="34421"/>
                  </a:lnTo>
                  <a:lnTo>
                    <a:pt x="54771" y="34815"/>
                  </a:lnTo>
                  <a:lnTo>
                    <a:pt x="55256" y="35024"/>
                  </a:lnTo>
                  <a:lnTo>
                    <a:pt x="55754" y="35247"/>
                  </a:lnTo>
                  <a:lnTo>
                    <a:pt x="56240" y="35470"/>
                  </a:lnTo>
                  <a:lnTo>
                    <a:pt x="56738" y="35706"/>
                  </a:lnTo>
                  <a:lnTo>
                    <a:pt x="57223" y="35942"/>
                  </a:lnTo>
                  <a:lnTo>
                    <a:pt x="57708" y="36191"/>
                  </a:lnTo>
                  <a:lnTo>
                    <a:pt x="58180" y="36454"/>
                  </a:lnTo>
                  <a:lnTo>
                    <a:pt x="58652" y="36729"/>
                  </a:lnTo>
                  <a:lnTo>
                    <a:pt x="59124" y="37004"/>
                  </a:lnTo>
                  <a:lnTo>
                    <a:pt x="59596" y="37293"/>
                  </a:lnTo>
                  <a:lnTo>
                    <a:pt x="60055" y="37581"/>
                  </a:lnTo>
                  <a:lnTo>
                    <a:pt x="60514" y="37896"/>
                  </a:lnTo>
                  <a:lnTo>
                    <a:pt x="60973" y="38211"/>
                  </a:lnTo>
                  <a:lnTo>
                    <a:pt x="61419" y="38525"/>
                  </a:lnTo>
                  <a:lnTo>
                    <a:pt x="61852" y="38866"/>
                  </a:lnTo>
                  <a:lnTo>
                    <a:pt x="62297" y="39207"/>
                  </a:lnTo>
                  <a:lnTo>
                    <a:pt x="62717" y="39561"/>
                  </a:lnTo>
                  <a:lnTo>
                    <a:pt x="63137" y="39928"/>
                  </a:lnTo>
                  <a:lnTo>
                    <a:pt x="63438" y="39915"/>
                  </a:lnTo>
                  <a:lnTo>
                    <a:pt x="63792" y="39876"/>
                  </a:lnTo>
                  <a:lnTo>
                    <a:pt x="64238" y="39823"/>
                  </a:lnTo>
                  <a:lnTo>
                    <a:pt x="64776" y="39732"/>
                  </a:lnTo>
                  <a:lnTo>
                    <a:pt x="65366" y="39614"/>
                  </a:lnTo>
                  <a:lnTo>
                    <a:pt x="65680" y="39535"/>
                  </a:lnTo>
                  <a:lnTo>
                    <a:pt x="66008" y="39443"/>
                  </a:lnTo>
                  <a:lnTo>
                    <a:pt x="66336" y="39351"/>
                  </a:lnTo>
                  <a:lnTo>
                    <a:pt x="66664" y="39247"/>
                  </a:lnTo>
                  <a:lnTo>
                    <a:pt x="66992" y="39128"/>
                  </a:lnTo>
                  <a:lnTo>
                    <a:pt x="67320" y="38984"/>
                  </a:lnTo>
                  <a:lnTo>
                    <a:pt x="67634" y="38840"/>
                  </a:lnTo>
                  <a:lnTo>
                    <a:pt x="67949" y="38683"/>
                  </a:lnTo>
                  <a:lnTo>
                    <a:pt x="68264" y="38499"/>
                  </a:lnTo>
                  <a:lnTo>
                    <a:pt x="68552" y="38302"/>
                  </a:lnTo>
                  <a:lnTo>
                    <a:pt x="68827" y="38093"/>
                  </a:lnTo>
                  <a:lnTo>
                    <a:pt x="69077" y="37870"/>
                  </a:lnTo>
                  <a:lnTo>
                    <a:pt x="69313" y="37621"/>
                  </a:lnTo>
                  <a:lnTo>
                    <a:pt x="69535" y="37358"/>
                  </a:lnTo>
                  <a:lnTo>
                    <a:pt x="69627" y="37214"/>
                  </a:lnTo>
                  <a:lnTo>
                    <a:pt x="69719" y="37070"/>
                  </a:lnTo>
                  <a:lnTo>
                    <a:pt x="69798" y="36926"/>
                  </a:lnTo>
                  <a:lnTo>
                    <a:pt x="69876" y="36768"/>
                  </a:lnTo>
                  <a:lnTo>
                    <a:pt x="69942" y="36611"/>
                  </a:lnTo>
                  <a:lnTo>
                    <a:pt x="70008" y="36440"/>
                  </a:lnTo>
                  <a:lnTo>
                    <a:pt x="70060" y="36270"/>
                  </a:lnTo>
                  <a:lnTo>
                    <a:pt x="70099" y="36100"/>
                  </a:lnTo>
                  <a:lnTo>
                    <a:pt x="70139" y="35916"/>
                  </a:lnTo>
                  <a:lnTo>
                    <a:pt x="70165" y="35732"/>
                  </a:lnTo>
                  <a:lnTo>
                    <a:pt x="70178" y="35536"/>
                  </a:lnTo>
                  <a:lnTo>
                    <a:pt x="70178" y="35339"/>
                  </a:lnTo>
                  <a:lnTo>
                    <a:pt x="70178" y="28534"/>
                  </a:lnTo>
                  <a:lnTo>
                    <a:pt x="70178" y="28403"/>
                  </a:lnTo>
                  <a:lnTo>
                    <a:pt x="70165" y="28285"/>
                  </a:lnTo>
                  <a:lnTo>
                    <a:pt x="70152" y="28166"/>
                  </a:lnTo>
                  <a:lnTo>
                    <a:pt x="70112" y="28062"/>
                  </a:lnTo>
                  <a:lnTo>
                    <a:pt x="70047" y="27852"/>
                  </a:lnTo>
                  <a:lnTo>
                    <a:pt x="69942" y="27655"/>
                  </a:lnTo>
                  <a:lnTo>
                    <a:pt x="69811" y="27472"/>
                  </a:lnTo>
                  <a:lnTo>
                    <a:pt x="69667" y="27314"/>
                  </a:lnTo>
                  <a:lnTo>
                    <a:pt x="69509" y="27170"/>
                  </a:lnTo>
                  <a:lnTo>
                    <a:pt x="69326" y="27052"/>
                  </a:lnTo>
                  <a:lnTo>
                    <a:pt x="69129" y="26960"/>
                  </a:lnTo>
                  <a:lnTo>
                    <a:pt x="68919" y="26881"/>
                  </a:lnTo>
                  <a:lnTo>
                    <a:pt x="68709" y="26842"/>
                  </a:lnTo>
                  <a:lnTo>
                    <a:pt x="68500" y="26829"/>
                  </a:lnTo>
                  <a:lnTo>
                    <a:pt x="68277" y="26842"/>
                  </a:lnTo>
                  <a:lnTo>
                    <a:pt x="68054" y="26881"/>
                  </a:lnTo>
                  <a:lnTo>
                    <a:pt x="67936" y="26908"/>
                  </a:lnTo>
                  <a:lnTo>
                    <a:pt x="67831" y="26960"/>
                  </a:lnTo>
                  <a:lnTo>
                    <a:pt x="67726" y="26999"/>
                  </a:lnTo>
                  <a:lnTo>
                    <a:pt x="67608" y="27065"/>
                  </a:lnTo>
                  <a:lnTo>
                    <a:pt x="63451" y="29530"/>
                  </a:lnTo>
                  <a:lnTo>
                    <a:pt x="63451" y="22187"/>
                  </a:lnTo>
                  <a:lnTo>
                    <a:pt x="63438" y="21991"/>
                  </a:lnTo>
                  <a:lnTo>
                    <a:pt x="63399" y="21794"/>
                  </a:lnTo>
                  <a:lnTo>
                    <a:pt x="63333" y="21623"/>
                  </a:lnTo>
                  <a:lnTo>
                    <a:pt x="63242" y="21453"/>
                  </a:lnTo>
                  <a:lnTo>
                    <a:pt x="63137" y="21309"/>
                  </a:lnTo>
                  <a:lnTo>
                    <a:pt x="63019" y="21164"/>
                  </a:lnTo>
                  <a:lnTo>
                    <a:pt x="62888" y="21046"/>
                  </a:lnTo>
                  <a:lnTo>
                    <a:pt x="62730" y="20942"/>
                  </a:lnTo>
                  <a:lnTo>
                    <a:pt x="62573" y="20863"/>
                  </a:lnTo>
                  <a:lnTo>
                    <a:pt x="62402" y="20810"/>
                  </a:lnTo>
                  <a:lnTo>
                    <a:pt x="62219" y="20771"/>
                  </a:lnTo>
                  <a:lnTo>
                    <a:pt x="62035" y="20745"/>
                  </a:lnTo>
                  <a:lnTo>
                    <a:pt x="61852" y="20758"/>
                  </a:lnTo>
                  <a:lnTo>
                    <a:pt x="61668" y="20784"/>
                  </a:lnTo>
                  <a:lnTo>
                    <a:pt x="61484" y="20850"/>
                  </a:lnTo>
                  <a:lnTo>
                    <a:pt x="61301" y="20942"/>
                  </a:lnTo>
                  <a:lnTo>
                    <a:pt x="58547" y="22489"/>
                  </a:lnTo>
                  <a:lnTo>
                    <a:pt x="58534" y="22148"/>
                  </a:lnTo>
                  <a:lnTo>
                    <a:pt x="58521" y="21820"/>
                  </a:lnTo>
                  <a:lnTo>
                    <a:pt x="58469" y="21505"/>
                  </a:lnTo>
                  <a:lnTo>
                    <a:pt x="58416" y="21191"/>
                  </a:lnTo>
                  <a:lnTo>
                    <a:pt x="58351" y="20876"/>
                  </a:lnTo>
                  <a:lnTo>
                    <a:pt x="58259" y="20574"/>
                  </a:lnTo>
                  <a:lnTo>
                    <a:pt x="58154" y="20273"/>
                  </a:lnTo>
                  <a:lnTo>
                    <a:pt x="58049" y="19984"/>
                  </a:lnTo>
                  <a:lnTo>
                    <a:pt x="57918" y="19696"/>
                  </a:lnTo>
                  <a:lnTo>
                    <a:pt x="57774" y="19420"/>
                  </a:lnTo>
                  <a:lnTo>
                    <a:pt x="57616" y="19145"/>
                  </a:lnTo>
                  <a:lnTo>
                    <a:pt x="57446" y="18883"/>
                  </a:lnTo>
                  <a:lnTo>
                    <a:pt x="57275" y="18634"/>
                  </a:lnTo>
                  <a:lnTo>
                    <a:pt x="57079" y="18398"/>
                  </a:lnTo>
                  <a:lnTo>
                    <a:pt x="56882" y="18162"/>
                  </a:lnTo>
                  <a:lnTo>
                    <a:pt x="56672" y="17939"/>
                  </a:lnTo>
                  <a:lnTo>
                    <a:pt x="56436" y="17729"/>
                  </a:lnTo>
                  <a:lnTo>
                    <a:pt x="56213" y="17519"/>
                  </a:lnTo>
                  <a:lnTo>
                    <a:pt x="55964" y="17336"/>
                  </a:lnTo>
                  <a:lnTo>
                    <a:pt x="55715" y="17152"/>
                  </a:lnTo>
                  <a:lnTo>
                    <a:pt x="55453" y="16982"/>
                  </a:lnTo>
                  <a:lnTo>
                    <a:pt x="55191" y="16824"/>
                  </a:lnTo>
                  <a:lnTo>
                    <a:pt x="54902" y="16693"/>
                  </a:lnTo>
                  <a:lnTo>
                    <a:pt x="54627" y="16562"/>
                  </a:lnTo>
                  <a:lnTo>
                    <a:pt x="54325" y="16444"/>
                  </a:lnTo>
                  <a:lnTo>
                    <a:pt x="54037" y="16339"/>
                  </a:lnTo>
                  <a:lnTo>
                    <a:pt x="53722" y="16260"/>
                  </a:lnTo>
                  <a:lnTo>
                    <a:pt x="53420" y="16182"/>
                  </a:lnTo>
                  <a:lnTo>
                    <a:pt x="53093" y="16129"/>
                  </a:lnTo>
                  <a:lnTo>
                    <a:pt x="52778" y="16090"/>
                  </a:lnTo>
                  <a:lnTo>
                    <a:pt x="52450" y="16064"/>
                  </a:lnTo>
                  <a:lnTo>
                    <a:pt x="52122" y="16051"/>
                  </a:lnTo>
                  <a:lnTo>
                    <a:pt x="50588" y="16051"/>
                  </a:lnTo>
                  <a:lnTo>
                    <a:pt x="50588" y="15749"/>
                  </a:lnTo>
                  <a:lnTo>
                    <a:pt x="50562" y="15461"/>
                  </a:lnTo>
                  <a:lnTo>
                    <a:pt x="50523" y="15172"/>
                  </a:lnTo>
                  <a:lnTo>
                    <a:pt x="50470" y="14884"/>
                  </a:lnTo>
                  <a:lnTo>
                    <a:pt x="50405" y="14595"/>
                  </a:lnTo>
                  <a:lnTo>
                    <a:pt x="50326" y="14320"/>
                  </a:lnTo>
                  <a:lnTo>
                    <a:pt x="50234" y="14058"/>
                  </a:lnTo>
                  <a:lnTo>
                    <a:pt x="50129" y="13795"/>
                  </a:lnTo>
                  <a:lnTo>
                    <a:pt x="50011" y="13533"/>
                  </a:lnTo>
                  <a:lnTo>
                    <a:pt x="49893" y="13284"/>
                  </a:lnTo>
                  <a:lnTo>
                    <a:pt x="49749" y="13035"/>
                  </a:lnTo>
                  <a:lnTo>
                    <a:pt x="49592" y="12799"/>
                  </a:lnTo>
                  <a:lnTo>
                    <a:pt x="49434" y="12576"/>
                  </a:lnTo>
                  <a:lnTo>
                    <a:pt x="49264" y="12353"/>
                  </a:lnTo>
                  <a:lnTo>
                    <a:pt x="49080" y="12143"/>
                  </a:lnTo>
                  <a:lnTo>
                    <a:pt x="48883" y="11946"/>
                  </a:lnTo>
                  <a:lnTo>
                    <a:pt x="48687" y="11750"/>
                  </a:lnTo>
                  <a:lnTo>
                    <a:pt x="48477" y="11566"/>
                  </a:lnTo>
                  <a:lnTo>
                    <a:pt x="48254" y="11396"/>
                  </a:lnTo>
                  <a:lnTo>
                    <a:pt x="48031" y="11225"/>
                  </a:lnTo>
                  <a:lnTo>
                    <a:pt x="47795" y="11081"/>
                  </a:lnTo>
                  <a:lnTo>
                    <a:pt x="47546" y="10937"/>
                  </a:lnTo>
                  <a:lnTo>
                    <a:pt x="47297" y="10806"/>
                  </a:lnTo>
                  <a:lnTo>
                    <a:pt x="47035" y="10688"/>
                  </a:lnTo>
                  <a:lnTo>
                    <a:pt x="46772" y="10596"/>
                  </a:lnTo>
                  <a:lnTo>
                    <a:pt x="46497" y="10504"/>
                  </a:lnTo>
                  <a:lnTo>
                    <a:pt x="46222" y="10425"/>
                  </a:lnTo>
                  <a:lnTo>
                    <a:pt x="45946" y="10360"/>
                  </a:lnTo>
                  <a:lnTo>
                    <a:pt x="45658" y="10307"/>
                  </a:lnTo>
                  <a:lnTo>
                    <a:pt x="45369" y="10268"/>
                  </a:lnTo>
                  <a:lnTo>
                    <a:pt x="45068" y="10242"/>
                  </a:lnTo>
                  <a:lnTo>
                    <a:pt x="44438" y="10242"/>
                  </a:lnTo>
                  <a:lnTo>
                    <a:pt x="44569" y="9848"/>
                  </a:lnTo>
                  <a:lnTo>
                    <a:pt x="44569" y="9770"/>
                  </a:lnTo>
                  <a:lnTo>
                    <a:pt x="44556" y="9547"/>
                  </a:lnTo>
                  <a:lnTo>
                    <a:pt x="44530" y="9193"/>
                  </a:lnTo>
                  <a:lnTo>
                    <a:pt x="44451" y="8734"/>
                  </a:lnTo>
                  <a:lnTo>
                    <a:pt x="44399" y="8458"/>
                  </a:lnTo>
                  <a:lnTo>
                    <a:pt x="44320" y="8170"/>
                  </a:lnTo>
                  <a:lnTo>
                    <a:pt x="44229" y="7868"/>
                  </a:lnTo>
                  <a:lnTo>
                    <a:pt x="44124" y="7528"/>
                  </a:lnTo>
                  <a:lnTo>
                    <a:pt x="44006" y="7187"/>
                  </a:lnTo>
                  <a:lnTo>
                    <a:pt x="43848" y="6833"/>
                  </a:lnTo>
                  <a:lnTo>
                    <a:pt x="43678" y="6452"/>
                  </a:lnTo>
                  <a:lnTo>
                    <a:pt x="43481" y="6072"/>
                  </a:lnTo>
                  <a:lnTo>
                    <a:pt x="43258" y="5692"/>
                  </a:lnTo>
                  <a:lnTo>
                    <a:pt x="42996" y="5285"/>
                  </a:lnTo>
                  <a:lnTo>
                    <a:pt x="42721" y="4892"/>
                  </a:lnTo>
                  <a:lnTo>
                    <a:pt x="42406" y="4485"/>
                  </a:lnTo>
                  <a:lnTo>
                    <a:pt x="42052" y="4079"/>
                  </a:lnTo>
                  <a:lnTo>
                    <a:pt x="41659" y="3686"/>
                  </a:lnTo>
                  <a:lnTo>
                    <a:pt x="41239" y="3279"/>
                  </a:lnTo>
                  <a:lnTo>
                    <a:pt x="41016" y="3082"/>
                  </a:lnTo>
                  <a:lnTo>
                    <a:pt x="40780" y="2886"/>
                  </a:lnTo>
                  <a:lnTo>
                    <a:pt x="40531" y="2702"/>
                  </a:lnTo>
                  <a:lnTo>
                    <a:pt x="40269" y="2505"/>
                  </a:lnTo>
                  <a:lnTo>
                    <a:pt x="40006" y="2322"/>
                  </a:lnTo>
                  <a:lnTo>
                    <a:pt x="39718" y="2138"/>
                  </a:lnTo>
                  <a:lnTo>
                    <a:pt x="39429" y="1955"/>
                  </a:lnTo>
                  <a:lnTo>
                    <a:pt x="39128" y="1771"/>
                  </a:lnTo>
                  <a:lnTo>
                    <a:pt x="38813" y="1601"/>
                  </a:lnTo>
                  <a:lnTo>
                    <a:pt x="38485" y="1417"/>
                  </a:lnTo>
                  <a:lnTo>
                    <a:pt x="38158" y="1260"/>
                  </a:lnTo>
                  <a:lnTo>
                    <a:pt x="37804" y="1089"/>
                  </a:lnTo>
                  <a:lnTo>
                    <a:pt x="37436" y="932"/>
                  </a:lnTo>
                  <a:lnTo>
                    <a:pt x="37069" y="775"/>
                  </a:lnTo>
                  <a:lnTo>
                    <a:pt x="36676" y="617"/>
                  </a:lnTo>
                  <a:lnTo>
                    <a:pt x="36282" y="473"/>
                  </a:lnTo>
                  <a:lnTo>
                    <a:pt x="35863" y="342"/>
                  </a:lnTo>
                  <a:lnTo>
                    <a:pt x="35443" y="198"/>
                  </a:lnTo>
                  <a:lnTo>
                    <a:pt x="35443" y="1"/>
                  </a:lnTo>
                  <a:lnTo>
                    <a:pt x="35089" y="106"/>
                  </a:lnTo>
                  <a:lnTo>
                    <a:pt x="34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665925" y="3020250"/>
              <a:ext cx="250800" cy="94750"/>
            </a:xfrm>
            <a:custGeom>
              <a:avLst/>
              <a:gdLst/>
              <a:ahLst/>
              <a:cxnLst/>
              <a:rect l="l" t="t" r="r" b="b"/>
              <a:pathLst>
                <a:path w="10032" h="3790" extrusionOk="0">
                  <a:moveTo>
                    <a:pt x="0" y="0"/>
                  </a:moveTo>
                  <a:lnTo>
                    <a:pt x="53" y="315"/>
                  </a:lnTo>
                  <a:lnTo>
                    <a:pt x="131" y="604"/>
                  </a:lnTo>
                  <a:lnTo>
                    <a:pt x="223" y="879"/>
                  </a:lnTo>
                  <a:lnTo>
                    <a:pt x="341" y="1141"/>
                  </a:lnTo>
                  <a:lnTo>
                    <a:pt x="459" y="1390"/>
                  </a:lnTo>
                  <a:lnTo>
                    <a:pt x="590" y="1613"/>
                  </a:lnTo>
                  <a:lnTo>
                    <a:pt x="734" y="1836"/>
                  </a:lnTo>
                  <a:lnTo>
                    <a:pt x="892" y="2033"/>
                  </a:lnTo>
                  <a:lnTo>
                    <a:pt x="1062" y="2216"/>
                  </a:lnTo>
                  <a:lnTo>
                    <a:pt x="1246" y="2387"/>
                  </a:lnTo>
                  <a:lnTo>
                    <a:pt x="1429" y="2544"/>
                  </a:lnTo>
                  <a:lnTo>
                    <a:pt x="1613" y="2688"/>
                  </a:lnTo>
                  <a:lnTo>
                    <a:pt x="1810" y="2833"/>
                  </a:lnTo>
                  <a:lnTo>
                    <a:pt x="2006" y="2951"/>
                  </a:lnTo>
                  <a:lnTo>
                    <a:pt x="2203" y="3056"/>
                  </a:lnTo>
                  <a:lnTo>
                    <a:pt x="2413" y="3160"/>
                  </a:lnTo>
                  <a:lnTo>
                    <a:pt x="2609" y="3252"/>
                  </a:lnTo>
                  <a:lnTo>
                    <a:pt x="2819" y="3331"/>
                  </a:lnTo>
                  <a:lnTo>
                    <a:pt x="3213" y="3475"/>
                  </a:lnTo>
                  <a:lnTo>
                    <a:pt x="3593" y="3580"/>
                  </a:lnTo>
                  <a:lnTo>
                    <a:pt x="3960" y="3659"/>
                  </a:lnTo>
                  <a:lnTo>
                    <a:pt x="4275" y="3711"/>
                  </a:lnTo>
                  <a:lnTo>
                    <a:pt x="4563" y="3750"/>
                  </a:lnTo>
                  <a:lnTo>
                    <a:pt x="4957" y="3777"/>
                  </a:lnTo>
                  <a:lnTo>
                    <a:pt x="4957" y="3790"/>
                  </a:lnTo>
                  <a:lnTo>
                    <a:pt x="5009" y="3777"/>
                  </a:lnTo>
                  <a:lnTo>
                    <a:pt x="5075" y="3790"/>
                  </a:lnTo>
                  <a:lnTo>
                    <a:pt x="5075" y="3777"/>
                  </a:lnTo>
                  <a:lnTo>
                    <a:pt x="5468" y="3750"/>
                  </a:lnTo>
                  <a:lnTo>
                    <a:pt x="5756" y="3711"/>
                  </a:lnTo>
                  <a:lnTo>
                    <a:pt x="6071" y="3659"/>
                  </a:lnTo>
                  <a:lnTo>
                    <a:pt x="6438" y="3580"/>
                  </a:lnTo>
                  <a:lnTo>
                    <a:pt x="6819" y="3475"/>
                  </a:lnTo>
                  <a:lnTo>
                    <a:pt x="7212" y="3331"/>
                  </a:lnTo>
                  <a:lnTo>
                    <a:pt x="7422" y="3252"/>
                  </a:lnTo>
                  <a:lnTo>
                    <a:pt x="7618" y="3160"/>
                  </a:lnTo>
                  <a:lnTo>
                    <a:pt x="7828" y="3056"/>
                  </a:lnTo>
                  <a:lnTo>
                    <a:pt x="8025" y="2951"/>
                  </a:lnTo>
                  <a:lnTo>
                    <a:pt x="8222" y="2833"/>
                  </a:lnTo>
                  <a:lnTo>
                    <a:pt x="8418" y="2688"/>
                  </a:lnTo>
                  <a:lnTo>
                    <a:pt x="8602" y="2544"/>
                  </a:lnTo>
                  <a:lnTo>
                    <a:pt x="8785" y="2387"/>
                  </a:lnTo>
                  <a:lnTo>
                    <a:pt x="8969" y="2216"/>
                  </a:lnTo>
                  <a:lnTo>
                    <a:pt x="9126" y="2033"/>
                  </a:lnTo>
                  <a:lnTo>
                    <a:pt x="9297" y="1836"/>
                  </a:lnTo>
                  <a:lnTo>
                    <a:pt x="9441" y="1613"/>
                  </a:lnTo>
                  <a:lnTo>
                    <a:pt x="9572" y="1390"/>
                  </a:lnTo>
                  <a:lnTo>
                    <a:pt x="9690" y="1141"/>
                  </a:lnTo>
                  <a:lnTo>
                    <a:pt x="9808" y="879"/>
                  </a:lnTo>
                  <a:lnTo>
                    <a:pt x="9900" y="604"/>
                  </a:lnTo>
                  <a:lnTo>
                    <a:pt x="9979" y="315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665250" y="2940600"/>
              <a:ext cx="252450" cy="132775"/>
            </a:xfrm>
            <a:custGeom>
              <a:avLst/>
              <a:gdLst/>
              <a:ahLst/>
              <a:cxnLst/>
              <a:rect l="l" t="t" r="r" b="b"/>
              <a:pathLst>
                <a:path w="10098" h="5311" extrusionOk="0">
                  <a:moveTo>
                    <a:pt x="2650" y="0"/>
                  </a:moveTo>
                  <a:lnTo>
                    <a:pt x="2387" y="13"/>
                  </a:lnTo>
                  <a:lnTo>
                    <a:pt x="2112" y="52"/>
                  </a:lnTo>
                  <a:lnTo>
                    <a:pt x="1863" y="118"/>
                  </a:lnTo>
                  <a:lnTo>
                    <a:pt x="1614" y="210"/>
                  </a:lnTo>
                  <a:lnTo>
                    <a:pt x="1391" y="315"/>
                  </a:lnTo>
                  <a:lnTo>
                    <a:pt x="1168" y="446"/>
                  </a:lnTo>
                  <a:lnTo>
                    <a:pt x="958" y="603"/>
                  </a:lnTo>
                  <a:lnTo>
                    <a:pt x="775" y="774"/>
                  </a:lnTo>
                  <a:lnTo>
                    <a:pt x="604" y="970"/>
                  </a:lnTo>
                  <a:lnTo>
                    <a:pt x="447" y="1167"/>
                  </a:lnTo>
                  <a:lnTo>
                    <a:pt x="316" y="1390"/>
                  </a:lnTo>
                  <a:lnTo>
                    <a:pt x="198" y="1626"/>
                  </a:lnTo>
                  <a:lnTo>
                    <a:pt x="119" y="1862"/>
                  </a:lnTo>
                  <a:lnTo>
                    <a:pt x="53" y="2124"/>
                  </a:lnTo>
                  <a:lnTo>
                    <a:pt x="14" y="2386"/>
                  </a:lnTo>
                  <a:lnTo>
                    <a:pt x="1" y="2662"/>
                  </a:lnTo>
                  <a:lnTo>
                    <a:pt x="14" y="2924"/>
                  </a:lnTo>
                  <a:lnTo>
                    <a:pt x="53" y="3186"/>
                  </a:lnTo>
                  <a:lnTo>
                    <a:pt x="119" y="3449"/>
                  </a:lnTo>
                  <a:lnTo>
                    <a:pt x="198" y="3698"/>
                  </a:lnTo>
                  <a:lnTo>
                    <a:pt x="316" y="3921"/>
                  </a:lnTo>
                  <a:lnTo>
                    <a:pt x="447" y="4144"/>
                  </a:lnTo>
                  <a:lnTo>
                    <a:pt x="604" y="4353"/>
                  </a:lnTo>
                  <a:lnTo>
                    <a:pt x="775" y="4537"/>
                  </a:lnTo>
                  <a:lnTo>
                    <a:pt x="958" y="4707"/>
                  </a:lnTo>
                  <a:lnTo>
                    <a:pt x="1168" y="4865"/>
                  </a:lnTo>
                  <a:lnTo>
                    <a:pt x="1391" y="4996"/>
                  </a:lnTo>
                  <a:lnTo>
                    <a:pt x="1614" y="5101"/>
                  </a:lnTo>
                  <a:lnTo>
                    <a:pt x="1863" y="5193"/>
                  </a:lnTo>
                  <a:lnTo>
                    <a:pt x="2112" y="5258"/>
                  </a:lnTo>
                  <a:lnTo>
                    <a:pt x="2387" y="5297"/>
                  </a:lnTo>
                  <a:lnTo>
                    <a:pt x="2650" y="5311"/>
                  </a:lnTo>
                  <a:lnTo>
                    <a:pt x="2846" y="5311"/>
                  </a:lnTo>
                  <a:lnTo>
                    <a:pt x="3043" y="5284"/>
                  </a:lnTo>
                  <a:lnTo>
                    <a:pt x="3227" y="5258"/>
                  </a:lnTo>
                  <a:lnTo>
                    <a:pt x="3410" y="5206"/>
                  </a:lnTo>
                  <a:lnTo>
                    <a:pt x="3594" y="5140"/>
                  </a:lnTo>
                  <a:lnTo>
                    <a:pt x="3764" y="5075"/>
                  </a:lnTo>
                  <a:lnTo>
                    <a:pt x="3921" y="4983"/>
                  </a:lnTo>
                  <a:lnTo>
                    <a:pt x="4092" y="4891"/>
                  </a:lnTo>
                  <a:lnTo>
                    <a:pt x="4236" y="4786"/>
                  </a:lnTo>
                  <a:lnTo>
                    <a:pt x="4380" y="4668"/>
                  </a:lnTo>
                  <a:lnTo>
                    <a:pt x="4512" y="4550"/>
                  </a:lnTo>
                  <a:lnTo>
                    <a:pt x="4643" y="4406"/>
                  </a:lnTo>
                  <a:lnTo>
                    <a:pt x="4761" y="4275"/>
                  </a:lnTo>
                  <a:lnTo>
                    <a:pt x="4866" y="4117"/>
                  </a:lnTo>
                  <a:lnTo>
                    <a:pt x="4957" y="3960"/>
                  </a:lnTo>
                  <a:lnTo>
                    <a:pt x="5049" y="3803"/>
                  </a:lnTo>
                  <a:lnTo>
                    <a:pt x="5128" y="3960"/>
                  </a:lnTo>
                  <a:lnTo>
                    <a:pt x="5233" y="4117"/>
                  </a:lnTo>
                  <a:lnTo>
                    <a:pt x="5338" y="4275"/>
                  </a:lnTo>
                  <a:lnTo>
                    <a:pt x="5456" y="4406"/>
                  </a:lnTo>
                  <a:lnTo>
                    <a:pt x="5574" y="4550"/>
                  </a:lnTo>
                  <a:lnTo>
                    <a:pt x="5718" y="4668"/>
                  </a:lnTo>
                  <a:lnTo>
                    <a:pt x="5849" y="4786"/>
                  </a:lnTo>
                  <a:lnTo>
                    <a:pt x="6006" y="4891"/>
                  </a:lnTo>
                  <a:lnTo>
                    <a:pt x="6164" y="4983"/>
                  </a:lnTo>
                  <a:lnTo>
                    <a:pt x="6334" y="5075"/>
                  </a:lnTo>
                  <a:lnTo>
                    <a:pt x="6505" y="5140"/>
                  </a:lnTo>
                  <a:lnTo>
                    <a:pt x="6675" y="5206"/>
                  </a:lnTo>
                  <a:lnTo>
                    <a:pt x="6859" y="5258"/>
                  </a:lnTo>
                  <a:lnTo>
                    <a:pt x="7055" y="5284"/>
                  </a:lnTo>
                  <a:lnTo>
                    <a:pt x="7239" y="5311"/>
                  </a:lnTo>
                  <a:lnTo>
                    <a:pt x="7436" y="5311"/>
                  </a:lnTo>
                  <a:lnTo>
                    <a:pt x="7711" y="5297"/>
                  </a:lnTo>
                  <a:lnTo>
                    <a:pt x="7973" y="5258"/>
                  </a:lnTo>
                  <a:lnTo>
                    <a:pt x="8235" y="5193"/>
                  </a:lnTo>
                  <a:lnTo>
                    <a:pt x="8471" y="5101"/>
                  </a:lnTo>
                  <a:lnTo>
                    <a:pt x="8708" y="4996"/>
                  </a:lnTo>
                  <a:lnTo>
                    <a:pt x="8930" y="4865"/>
                  </a:lnTo>
                  <a:lnTo>
                    <a:pt x="9127" y="4707"/>
                  </a:lnTo>
                  <a:lnTo>
                    <a:pt x="9324" y="4537"/>
                  </a:lnTo>
                  <a:lnTo>
                    <a:pt x="9494" y="4353"/>
                  </a:lnTo>
                  <a:lnTo>
                    <a:pt x="9638" y="4144"/>
                  </a:lnTo>
                  <a:lnTo>
                    <a:pt x="9770" y="3921"/>
                  </a:lnTo>
                  <a:lnTo>
                    <a:pt x="9888" y="3698"/>
                  </a:lnTo>
                  <a:lnTo>
                    <a:pt x="9979" y="3449"/>
                  </a:lnTo>
                  <a:lnTo>
                    <a:pt x="10045" y="3186"/>
                  </a:lnTo>
                  <a:lnTo>
                    <a:pt x="10084" y="2924"/>
                  </a:lnTo>
                  <a:lnTo>
                    <a:pt x="10097" y="2662"/>
                  </a:lnTo>
                  <a:lnTo>
                    <a:pt x="10084" y="2386"/>
                  </a:lnTo>
                  <a:lnTo>
                    <a:pt x="10045" y="2124"/>
                  </a:lnTo>
                  <a:lnTo>
                    <a:pt x="9979" y="1862"/>
                  </a:lnTo>
                  <a:lnTo>
                    <a:pt x="9888" y="1626"/>
                  </a:lnTo>
                  <a:lnTo>
                    <a:pt x="9770" y="1390"/>
                  </a:lnTo>
                  <a:lnTo>
                    <a:pt x="9638" y="1167"/>
                  </a:lnTo>
                  <a:lnTo>
                    <a:pt x="9494" y="970"/>
                  </a:lnTo>
                  <a:lnTo>
                    <a:pt x="9324" y="774"/>
                  </a:lnTo>
                  <a:lnTo>
                    <a:pt x="9127" y="603"/>
                  </a:lnTo>
                  <a:lnTo>
                    <a:pt x="8930" y="446"/>
                  </a:lnTo>
                  <a:lnTo>
                    <a:pt x="8708" y="315"/>
                  </a:lnTo>
                  <a:lnTo>
                    <a:pt x="8471" y="210"/>
                  </a:lnTo>
                  <a:lnTo>
                    <a:pt x="8235" y="118"/>
                  </a:lnTo>
                  <a:lnTo>
                    <a:pt x="7973" y="52"/>
                  </a:lnTo>
                  <a:lnTo>
                    <a:pt x="7711" y="13"/>
                  </a:lnTo>
                  <a:lnTo>
                    <a:pt x="7436" y="0"/>
                  </a:lnTo>
                  <a:lnTo>
                    <a:pt x="7239" y="0"/>
                  </a:lnTo>
                  <a:lnTo>
                    <a:pt x="7055" y="26"/>
                  </a:lnTo>
                  <a:lnTo>
                    <a:pt x="6859" y="66"/>
                  </a:lnTo>
                  <a:lnTo>
                    <a:pt x="6675" y="105"/>
                  </a:lnTo>
                  <a:lnTo>
                    <a:pt x="6505" y="170"/>
                  </a:lnTo>
                  <a:lnTo>
                    <a:pt x="6334" y="249"/>
                  </a:lnTo>
                  <a:lnTo>
                    <a:pt x="6164" y="328"/>
                  </a:lnTo>
                  <a:lnTo>
                    <a:pt x="6006" y="420"/>
                  </a:lnTo>
                  <a:lnTo>
                    <a:pt x="5849" y="525"/>
                  </a:lnTo>
                  <a:lnTo>
                    <a:pt x="5718" y="643"/>
                  </a:lnTo>
                  <a:lnTo>
                    <a:pt x="5574" y="774"/>
                  </a:lnTo>
                  <a:lnTo>
                    <a:pt x="5456" y="905"/>
                  </a:lnTo>
                  <a:lnTo>
                    <a:pt x="5338" y="1049"/>
                  </a:lnTo>
                  <a:lnTo>
                    <a:pt x="5233" y="1193"/>
                  </a:lnTo>
                  <a:lnTo>
                    <a:pt x="5128" y="1351"/>
                  </a:lnTo>
                  <a:lnTo>
                    <a:pt x="5049" y="1521"/>
                  </a:lnTo>
                  <a:lnTo>
                    <a:pt x="4957" y="1351"/>
                  </a:lnTo>
                  <a:lnTo>
                    <a:pt x="4866" y="1193"/>
                  </a:lnTo>
                  <a:lnTo>
                    <a:pt x="4761" y="1049"/>
                  </a:lnTo>
                  <a:lnTo>
                    <a:pt x="4643" y="905"/>
                  </a:lnTo>
                  <a:lnTo>
                    <a:pt x="4512" y="774"/>
                  </a:lnTo>
                  <a:lnTo>
                    <a:pt x="4380" y="643"/>
                  </a:lnTo>
                  <a:lnTo>
                    <a:pt x="4236" y="525"/>
                  </a:lnTo>
                  <a:lnTo>
                    <a:pt x="4092" y="420"/>
                  </a:lnTo>
                  <a:lnTo>
                    <a:pt x="3921" y="328"/>
                  </a:lnTo>
                  <a:lnTo>
                    <a:pt x="3764" y="249"/>
                  </a:lnTo>
                  <a:lnTo>
                    <a:pt x="3594" y="170"/>
                  </a:lnTo>
                  <a:lnTo>
                    <a:pt x="3410" y="105"/>
                  </a:lnTo>
                  <a:lnTo>
                    <a:pt x="3227" y="66"/>
                  </a:lnTo>
                  <a:lnTo>
                    <a:pt x="3043" y="2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131925" y="3588025"/>
              <a:ext cx="1308625" cy="693000"/>
            </a:xfrm>
            <a:custGeom>
              <a:avLst/>
              <a:gdLst/>
              <a:ahLst/>
              <a:cxnLst/>
              <a:rect l="l" t="t" r="r" b="b"/>
              <a:pathLst>
                <a:path w="52345" h="27720" extrusionOk="0">
                  <a:moveTo>
                    <a:pt x="6517" y="0"/>
                  </a:moveTo>
                  <a:lnTo>
                    <a:pt x="5691" y="184"/>
                  </a:lnTo>
                  <a:lnTo>
                    <a:pt x="4865" y="380"/>
                  </a:lnTo>
                  <a:lnTo>
                    <a:pt x="4039" y="590"/>
                  </a:lnTo>
                  <a:lnTo>
                    <a:pt x="3226" y="800"/>
                  </a:lnTo>
                  <a:lnTo>
                    <a:pt x="2413" y="1023"/>
                  </a:lnTo>
                  <a:lnTo>
                    <a:pt x="1600" y="1259"/>
                  </a:lnTo>
                  <a:lnTo>
                    <a:pt x="800" y="1495"/>
                  </a:lnTo>
                  <a:lnTo>
                    <a:pt x="0" y="1744"/>
                  </a:lnTo>
                  <a:lnTo>
                    <a:pt x="13" y="2413"/>
                  </a:lnTo>
                  <a:lnTo>
                    <a:pt x="39" y="3082"/>
                  </a:lnTo>
                  <a:lnTo>
                    <a:pt x="92" y="3737"/>
                  </a:lnTo>
                  <a:lnTo>
                    <a:pt x="157" y="4393"/>
                  </a:lnTo>
                  <a:lnTo>
                    <a:pt x="236" y="5048"/>
                  </a:lnTo>
                  <a:lnTo>
                    <a:pt x="328" y="5691"/>
                  </a:lnTo>
                  <a:lnTo>
                    <a:pt x="446" y="6333"/>
                  </a:lnTo>
                  <a:lnTo>
                    <a:pt x="564" y="6976"/>
                  </a:lnTo>
                  <a:lnTo>
                    <a:pt x="708" y="7605"/>
                  </a:lnTo>
                  <a:lnTo>
                    <a:pt x="865" y="8235"/>
                  </a:lnTo>
                  <a:lnTo>
                    <a:pt x="1036" y="8851"/>
                  </a:lnTo>
                  <a:lnTo>
                    <a:pt x="1233" y="9467"/>
                  </a:lnTo>
                  <a:lnTo>
                    <a:pt x="1429" y="10070"/>
                  </a:lnTo>
                  <a:lnTo>
                    <a:pt x="1639" y="10674"/>
                  </a:lnTo>
                  <a:lnTo>
                    <a:pt x="1875" y="11264"/>
                  </a:lnTo>
                  <a:lnTo>
                    <a:pt x="2111" y="11854"/>
                  </a:lnTo>
                  <a:lnTo>
                    <a:pt x="2373" y="12431"/>
                  </a:lnTo>
                  <a:lnTo>
                    <a:pt x="2649" y="12995"/>
                  </a:lnTo>
                  <a:lnTo>
                    <a:pt x="2924" y="13558"/>
                  </a:lnTo>
                  <a:lnTo>
                    <a:pt x="3226" y="14122"/>
                  </a:lnTo>
                  <a:lnTo>
                    <a:pt x="3540" y="14673"/>
                  </a:lnTo>
                  <a:lnTo>
                    <a:pt x="3855" y="15211"/>
                  </a:lnTo>
                  <a:lnTo>
                    <a:pt x="4196" y="15735"/>
                  </a:lnTo>
                  <a:lnTo>
                    <a:pt x="4537" y="16260"/>
                  </a:lnTo>
                  <a:lnTo>
                    <a:pt x="4904" y="16771"/>
                  </a:lnTo>
                  <a:lnTo>
                    <a:pt x="5271" y="17282"/>
                  </a:lnTo>
                  <a:lnTo>
                    <a:pt x="5651" y="17781"/>
                  </a:lnTo>
                  <a:lnTo>
                    <a:pt x="6058" y="18266"/>
                  </a:lnTo>
                  <a:lnTo>
                    <a:pt x="6464" y="18738"/>
                  </a:lnTo>
                  <a:lnTo>
                    <a:pt x="6871" y="19210"/>
                  </a:lnTo>
                  <a:lnTo>
                    <a:pt x="7304" y="19656"/>
                  </a:lnTo>
                  <a:lnTo>
                    <a:pt x="7736" y="20101"/>
                  </a:lnTo>
                  <a:lnTo>
                    <a:pt x="8195" y="20547"/>
                  </a:lnTo>
                  <a:lnTo>
                    <a:pt x="8654" y="20967"/>
                  </a:lnTo>
                  <a:lnTo>
                    <a:pt x="9113" y="21386"/>
                  </a:lnTo>
                  <a:lnTo>
                    <a:pt x="9598" y="21780"/>
                  </a:lnTo>
                  <a:lnTo>
                    <a:pt x="10083" y="22173"/>
                  </a:lnTo>
                  <a:lnTo>
                    <a:pt x="10582" y="22554"/>
                  </a:lnTo>
                  <a:lnTo>
                    <a:pt x="11093" y="22921"/>
                  </a:lnTo>
                  <a:lnTo>
                    <a:pt x="11604" y="23275"/>
                  </a:lnTo>
                  <a:lnTo>
                    <a:pt x="12129" y="23629"/>
                  </a:lnTo>
                  <a:lnTo>
                    <a:pt x="12667" y="23957"/>
                  </a:lnTo>
                  <a:lnTo>
                    <a:pt x="13204" y="24271"/>
                  </a:lnTo>
                  <a:lnTo>
                    <a:pt x="13755" y="24586"/>
                  </a:lnTo>
                  <a:lnTo>
                    <a:pt x="14319" y="24874"/>
                  </a:lnTo>
                  <a:lnTo>
                    <a:pt x="14883" y="25150"/>
                  </a:lnTo>
                  <a:lnTo>
                    <a:pt x="15460" y="25425"/>
                  </a:lnTo>
                  <a:lnTo>
                    <a:pt x="16036" y="25674"/>
                  </a:lnTo>
                  <a:lnTo>
                    <a:pt x="16627" y="25910"/>
                  </a:lnTo>
                  <a:lnTo>
                    <a:pt x="17230" y="26146"/>
                  </a:lnTo>
                  <a:lnTo>
                    <a:pt x="17820" y="26356"/>
                  </a:lnTo>
                  <a:lnTo>
                    <a:pt x="18436" y="26553"/>
                  </a:lnTo>
                  <a:lnTo>
                    <a:pt x="19052" y="26736"/>
                  </a:lnTo>
                  <a:lnTo>
                    <a:pt x="19669" y="26894"/>
                  </a:lnTo>
                  <a:lnTo>
                    <a:pt x="20298" y="27051"/>
                  </a:lnTo>
                  <a:lnTo>
                    <a:pt x="20927" y="27195"/>
                  </a:lnTo>
                  <a:lnTo>
                    <a:pt x="21570" y="27313"/>
                  </a:lnTo>
                  <a:lnTo>
                    <a:pt x="22212" y="27418"/>
                  </a:lnTo>
                  <a:lnTo>
                    <a:pt x="22868" y="27510"/>
                  </a:lnTo>
                  <a:lnTo>
                    <a:pt x="23511" y="27589"/>
                  </a:lnTo>
                  <a:lnTo>
                    <a:pt x="24179" y="27641"/>
                  </a:lnTo>
                  <a:lnTo>
                    <a:pt x="24835" y="27680"/>
                  </a:lnTo>
                  <a:lnTo>
                    <a:pt x="25504" y="27707"/>
                  </a:lnTo>
                  <a:lnTo>
                    <a:pt x="26172" y="27720"/>
                  </a:lnTo>
                  <a:lnTo>
                    <a:pt x="26841" y="27707"/>
                  </a:lnTo>
                  <a:lnTo>
                    <a:pt x="27510" y="27680"/>
                  </a:lnTo>
                  <a:lnTo>
                    <a:pt x="28165" y="27641"/>
                  </a:lnTo>
                  <a:lnTo>
                    <a:pt x="28821" y="27589"/>
                  </a:lnTo>
                  <a:lnTo>
                    <a:pt x="29477" y="27510"/>
                  </a:lnTo>
                  <a:lnTo>
                    <a:pt x="30119" y="27418"/>
                  </a:lnTo>
                  <a:lnTo>
                    <a:pt x="30762" y="27313"/>
                  </a:lnTo>
                  <a:lnTo>
                    <a:pt x="31404" y="27195"/>
                  </a:lnTo>
                  <a:lnTo>
                    <a:pt x="32034" y="27051"/>
                  </a:lnTo>
                  <a:lnTo>
                    <a:pt x="32663" y="26907"/>
                  </a:lnTo>
                  <a:lnTo>
                    <a:pt x="33279" y="26736"/>
                  </a:lnTo>
                  <a:lnTo>
                    <a:pt x="33882" y="26553"/>
                  </a:lnTo>
                  <a:lnTo>
                    <a:pt x="34499" y="26356"/>
                  </a:lnTo>
                  <a:lnTo>
                    <a:pt x="35089" y="26146"/>
                  </a:lnTo>
                  <a:lnTo>
                    <a:pt x="35692" y="25923"/>
                  </a:lnTo>
                  <a:lnTo>
                    <a:pt x="36269" y="25687"/>
                  </a:lnTo>
                  <a:lnTo>
                    <a:pt x="36859" y="25438"/>
                  </a:lnTo>
                  <a:lnTo>
                    <a:pt x="37423" y="25176"/>
                  </a:lnTo>
                  <a:lnTo>
                    <a:pt x="37987" y="24901"/>
                  </a:lnTo>
                  <a:lnTo>
                    <a:pt x="38550" y="24599"/>
                  </a:lnTo>
                  <a:lnTo>
                    <a:pt x="39101" y="24297"/>
                  </a:lnTo>
                  <a:lnTo>
                    <a:pt x="39639" y="23983"/>
                  </a:lnTo>
                  <a:lnTo>
                    <a:pt x="40163" y="23655"/>
                  </a:lnTo>
                  <a:lnTo>
                    <a:pt x="40688" y="23314"/>
                  </a:lnTo>
                  <a:lnTo>
                    <a:pt x="41212" y="22960"/>
                  </a:lnTo>
                  <a:lnTo>
                    <a:pt x="41711" y="22593"/>
                  </a:lnTo>
                  <a:lnTo>
                    <a:pt x="42209" y="22213"/>
                  </a:lnTo>
                  <a:lnTo>
                    <a:pt x="42694" y="21832"/>
                  </a:lnTo>
                  <a:lnTo>
                    <a:pt x="43179" y="21426"/>
                  </a:lnTo>
                  <a:lnTo>
                    <a:pt x="43651" y="21019"/>
                  </a:lnTo>
                  <a:lnTo>
                    <a:pt x="44110" y="20600"/>
                  </a:lnTo>
                  <a:lnTo>
                    <a:pt x="44556" y="20167"/>
                  </a:lnTo>
                  <a:lnTo>
                    <a:pt x="44989" y="19721"/>
                  </a:lnTo>
                  <a:lnTo>
                    <a:pt x="45421" y="19262"/>
                  </a:lnTo>
                  <a:lnTo>
                    <a:pt x="45841" y="18803"/>
                  </a:lnTo>
                  <a:lnTo>
                    <a:pt x="46247" y="18331"/>
                  </a:lnTo>
                  <a:lnTo>
                    <a:pt x="46641" y="17846"/>
                  </a:lnTo>
                  <a:lnTo>
                    <a:pt x="47021" y="17348"/>
                  </a:lnTo>
                  <a:lnTo>
                    <a:pt x="47388" y="16850"/>
                  </a:lnTo>
                  <a:lnTo>
                    <a:pt x="47755" y="16338"/>
                  </a:lnTo>
                  <a:lnTo>
                    <a:pt x="48096" y="15827"/>
                  </a:lnTo>
                  <a:lnTo>
                    <a:pt x="48437" y="15289"/>
                  </a:lnTo>
                  <a:lnTo>
                    <a:pt x="48765" y="14765"/>
                  </a:lnTo>
                  <a:lnTo>
                    <a:pt x="49067" y="14214"/>
                  </a:lnTo>
                  <a:lnTo>
                    <a:pt x="49368" y="13663"/>
                  </a:lnTo>
                  <a:lnTo>
                    <a:pt x="49657" y="13099"/>
                  </a:lnTo>
                  <a:lnTo>
                    <a:pt x="49932" y="12536"/>
                  </a:lnTo>
                  <a:lnTo>
                    <a:pt x="50181" y="11959"/>
                  </a:lnTo>
                  <a:lnTo>
                    <a:pt x="50430" y="11382"/>
                  </a:lnTo>
                  <a:lnTo>
                    <a:pt x="50666" y="10792"/>
                  </a:lnTo>
                  <a:lnTo>
                    <a:pt x="50876" y="10188"/>
                  </a:lnTo>
                  <a:lnTo>
                    <a:pt x="51086" y="9585"/>
                  </a:lnTo>
                  <a:lnTo>
                    <a:pt x="51269" y="8982"/>
                  </a:lnTo>
                  <a:lnTo>
                    <a:pt x="51453" y="8366"/>
                  </a:lnTo>
                  <a:lnTo>
                    <a:pt x="51610" y="7736"/>
                  </a:lnTo>
                  <a:lnTo>
                    <a:pt x="51755" y="7107"/>
                  </a:lnTo>
                  <a:lnTo>
                    <a:pt x="51886" y="6478"/>
                  </a:lnTo>
                  <a:lnTo>
                    <a:pt x="51991" y="5835"/>
                  </a:lnTo>
                  <a:lnTo>
                    <a:pt x="52096" y="5193"/>
                  </a:lnTo>
                  <a:lnTo>
                    <a:pt x="52174" y="4550"/>
                  </a:lnTo>
                  <a:lnTo>
                    <a:pt x="52240" y="3894"/>
                  </a:lnTo>
                  <a:lnTo>
                    <a:pt x="52292" y="3239"/>
                  </a:lnTo>
                  <a:lnTo>
                    <a:pt x="52332" y="2570"/>
                  </a:lnTo>
                  <a:lnTo>
                    <a:pt x="52345" y="1901"/>
                  </a:lnTo>
                  <a:lnTo>
                    <a:pt x="51545" y="1652"/>
                  </a:lnTo>
                  <a:lnTo>
                    <a:pt x="50745" y="1416"/>
                  </a:lnTo>
                  <a:lnTo>
                    <a:pt x="49945" y="1180"/>
                  </a:lnTo>
                  <a:lnTo>
                    <a:pt x="49132" y="957"/>
                  </a:lnTo>
                  <a:lnTo>
                    <a:pt x="48319" y="734"/>
                  </a:lnTo>
                  <a:lnTo>
                    <a:pt x="47493" y="525"/>
                  </a:lnTo>
                  <a:lnTo>
                    <a:pt x="46667" y="315"/>
                  </a:lnTo>
                  <a:lnTo>
                    <a:pt x="45841" y="118"/>
                  </a:lnTo>
                  <a:lnTo>
                    <a:pt x="45880" y="826"/>
                  </a:lnTo>
                  <a:lnTo>
                    <a:pt x="45893" y="1180"/>
                  </a:lnTo>
                  <a:lnTo>
                    <a:pt x="45893" y="1534"/>
                  </a:lnTo>
                  <a:lnTo>
                    <a:pt x="45893" y="2046"/>
                  </a:lnTo>
                  <a:lnTo>
                    <a:pt x="45880" y="2557"/>
                  </a:lnTo>
                  <a:lnTo>
                    <a:pt x="45841" y="3055"/>
                  </a:lnTo>
                  <a:lnTo>
                    <a:pt x="45802" y="3554"/>
                  </a:lnTo>
                  <a:lnTo>
                    <a:pt x="45736" y="4052"/>
                  </a:lnTo>
                  <a:lnTo>
                    <a:pt x="45670" y="4537"/>
                  </a:lnTo>
                  <a:lnTo>
                    <a:pt x="45592" y="5022"/>
                  </a:lnTo>
                  <a:lnTo>
                    <a:pt x="45500" y="5507"/>
                  </a:lnTo>
                  <a:lnTo>
                    <a:pt x="45395" y="5992"/>
                  </a:lnTo>
                  <a:lnTo>
                    <a:pt x="45277" y="6465"/>
                  </a:lnTo>
                  <a:lnTo>
                    <a:pt x="45146" y="6937"/>
                  </a:lnTo>
                  <a:lnTo>
                    <a:pt x="45015" y="7396"/>
                  </a:lnTo>
                  <a:lnTo>
                    <a:pt x="44858" y="7854"/>
                  </a:lnTo>
                  <a:lnTo>
                    <a:pt x="44700" y="8313"/>
                  </a:lnTo>
                  <a:lnTo>
                    <a:pt x="44530" y="8759"/>
                  </a:lnTo>
                  <a:lnTo>
                    <a:pt x="44346" y="9205"/>
                  </a:lnTo>
                  <a:lnTo>
                    <a:pt x="44149" y="9651"/>
                  </a:lnTo>
                  <a:lnTo>
                    <a:pt x="43953" y="10084"/>
                  </a:lnTo>
                  <a:lnTo>
                    <a:pt x="43743" y="10516"/>
                  </a:lnTo>
                  <a:lnTo>
                    <a:pt x="43520" y="10936"/>
                  </a:lnTo>
                  <a:lnTo>
                    <a:pt x="43284" y="11342"/>
                  </a:lnTo>
                  <a:lnTo>
                    <a:pt x="43035" y="11762"/>
                  </a:lnTo>
                  <a:lnTo>
                    <a:pt x="42786" y="12168"/>
                  </a:lnTo>
                  <a:lnTo>
                    <a:pt x="42524" y="12562"/>
                  </a:lnTo>
                  <a:lnTo>
                    <a:pt x="42261" y="12955"/>
                  </a:lnTo>
                  <a:lnTo>
                    <a:pt x="41973" y="13335"/>
                  </a:lnTo>
                  <a:lnTo>
                    <a:pt x="41684" y="13703"/>
                  </a:lnTo>
                  <a:lnTo>
                    <a:pt x="41396" y="14083"/>
                  </a:lnTo>
                  <a:lnTo>
                    <a:pt x="41081" y="14437"/>
                  </a:lnTo>
                  <a:lnTo>
                    <a:pt x="40766" y="14791"/>
                  </a:lnTo>
                  <a:lnTo>
                    <a:pt x="40452" y="15145"/>
                  </a:lnTo>
                  <a:lnTo>
                    <a:pt x="40111" y="15486"/>
                  </a:lnTo>
                  <a:lnTo>
                    <a:pt x="39783" y="15814"/>
                  </a:lnTo>
                  <a:lnTo>
                    <a:pt x="39429" y="16128"/>
                  </a:lnTo>
                  <a:lnTo>
                    <a:pt x="39075" y="16443"/>
                  </a:lnTo>
                  <a:lnTo>
                    <a:pt x="38721" y="16758"/>
                  </a:lnTo>
                  <a:lnTo>
                    <a:pt x="38341" y="17046"/>
                  </a:lnTo>
                  <a:lnTo>
                    <a:pt x="37974" y="17335"/>
                  </a:lnTo>
                  <a:lnTo>
                    <a:pt x="37580" y="17623"/>
                  </a:lnTo>
                  <a:lnTo>
                    <a:pt x="37200" y="17885"/>
                  </a:lnTo>
                  <a:lnTo>
                    <a:pt x="36793" y="18148"/>
                  </a:lnTo>
                  <a:lnTo>
                    <a:pt x="36400" y="18397"/>
                  </a:lnTo>
                  <a:lnTo>
                    <a:pt x="35980" y="18646"/>
                  </a:lnTo>
                  <a:lnTo>
                    <a:pt x="35574" y="18882"/>
                  </a:lnTo>
                  <a:lnTo>
                    <a:pt x="35141" y="19105"/>
                  </a:lnTo>
                  <a:lnTo>
                    <a:pt x="34722" y="19315"/>
                  </a:lnTo>
                  <a:lnTo>
                    <a:pt x="34289" y="19511"/>
                  </a:lnTo>
                  <a:lnTo>
                    <a:pt x="33843" y="19708"/>
                  </a:lnTo>
                  <a:lnTo>
                    <a:pt x="33397" y="19892"/>
                  </a:lnTo>
                  <a:lnTo>
                    <a:pt x="32951" y="20062"/>
                  </a:lnTo>
                  <a:lnTo>
                    <a:pt x="32493" y="20219"/>
                  </a:lnTo>
                  <a:lnTo>
                    <a:pt x="32034" y="20377"/>
                  </a:lnTo>
                  <a:lnTo>
                    <a:pt x="31575" y="20508"/>
                  </a:lnTo>
                  <a:lnTo>
                    <a:pt x="31103" y="20639"/>
                  </a:lnTo>
                  <a:lnTo>
                    <a:pt x="30631" y="20757"/>
                  </a:lnTo>
                  <a:lnTo>
                    <a:pt x="30145" y="20862"/>
                  </a:lnTo>
                  <a:lnTo>
                    <a:pt x="29660" y="20954"/>
                  </a:lnTo>
                  <a:lnTo>
                    <a:pt x="29175" y="21032"/>
                  </a:lnTo>
                  <a:lnTo>
                    <a:pt x="28690" y="21098"/>
                  </a:lnTo>
                  <a:lnTo>
                    <a:pt x="28192" y="21164"/>
                  </a:lnTo>
                  <a:lnTo>
                    <a:pt x="27693" y="21203"/>
                  </a:lnTo>
                  <a:lnTo>
                    <a:pt x="27195" y="21242"/>
                  </a:lnTo>
                  <a:lnTo>
                    <a:pt x="26684" y="21255"/>
                  </a:lnTo>
                  <a:lnTo>
                    <a:pt x="26172" y="21268"/>
                  </a:lnTo>
                  <a:lnTo>
                    <a:pt x="25674" y="21255"/>
                  </a:lnTo>
                  <a:lnTo>
                    <a:pt x="25163" y="21242"/>
                  </a:lnTo>
                  <a:lnTo>
                    <a:pt x="24664" y="21203"/>
                  </a:lnTo>
                  <a:lnTo>
                    <a:pt x="24166" y="21164"/>
                  </a:lnTo>
                  <a:lnTo>
                    <a:pt x="23668" y="21098"/>
                  </a:lnTo>
                  <a:lnTo>
                    <a:pt x="23183" y="21032"/>
                  </a:lnTo>
                  <a:lnTo>
                    <a:pt x="22684" y="20954"/>
                  </a:lnTo>
                  <a:lnTo>
                    <a:pt x="22212" y="20862"/>
                  </a:lnTo>
                  <a:lnTo>
                    <a:pt x="21727" y="20757"/>
                  </a:lnTo>
                  <a:lnTo>
                    <a:pt x="21255" y="20639"/>
                  </a:lnTo>
                  <a:lnTo>
                    <a:pt x="20783" y="20508"/>
                  </a:lnTo>
                  <a:lnTo>
                    <a:pt x="20311" y="20377"/>
                  </a:lnTo>
                  <a:lnTo>
                    <a:pt x="19852" y="20219"/>
                  </a:lnTo>
                  <a:lnTo>
                    <a:pt x="19406" y="20062"/>
                  </a:lnTo>
                  <a:lnTo>
                    <a:pt x="18947" y="19892"/>
                  </a:lnTo>
                  <a:lnTo>
                    <a:pt x="18502" y="19708"/>
                  </a:lnTo>
                  <a:lnTo>
                    <a:pt x="18069" y="19511"/>
                  </a:lnTo>
                  <a:lnTo>
                    <a:pt x="17636" y="19315"/>
                  </a:lnTo>
                  <a:lnTo>
                    <a:pt x="17203" y="19105"/>
                  </a:lnTo>
                  <a:lnTo>
                    <a:pt x="16784" y="18882"/>
                  </a:lnTo>
                  <a:lnTo>
                    <a:pt x="16364" y="18646"/>
                  </a:lnTo>
                  <a:lnTo>
                    <a:pt x="15958" y="18397"/>
                  </a:lnTo>
                  <a:lnTo>
                    <a:pt x="15551" y="18148"/>
                  </a:lnTo>
                  <a:lnTo>
                    <a:pt x="15158" y="17885"/>
                  </a:lnTo>
                  <a:lnTo>
                    <a:pt x="14765" y="17623"/>
                  </a:lnTo>
                  <a:lnTo>
                    <a:pt x="14384" y="17335"/>
                  </a:lnTo>
                  <a:lnTo>
                    <a:pt x="14004" y="17046"/>
                  </a:lnTo>
                  <a:lnTo>
                    <a:pt x="13637" y="16758"/>
                  </a:lnTo>
                  <a:lnTo>
                    <a:pt x="13270" y="16443"/>
                  </a:lnTo>
                  <a:lnTo>
                    <a:pt x="12916" y="16128"/>
                  </a:lnTo>
                  <a:lnTo>
                    <a:pt x="12575" y="15814"/>
                  </a:lnTo>
                  <a:lnTo>
                    <a:pt x="12234" y="15486"/>
                  </a:lnTo>
                  <a:lnTo>
                    <a:pt x="11906" y="15145"/>
                  </a:lnTo>
                  <a:lnTo>
                    <a:pt x="11578" y="14791"/>
                  </a:lnTo>
                  <a:lnTo>
                    <a:pt x="11264" y="14437"/>
                  </a:lnTo>
                  <a:lnTo>
                    <a:pt x="10962" y="14083"/>
                  </a:lnTo>
                  <a:lnTo>
                    <a:pt x="10660" y="13703"/>
                  </a:lnTo>
                  <a:lnTo>
                    <a:pt x="10372" y="13335"/>
                  </a:lnTo>
                  <a:lnTo>
                    <a:pt x="10097" y="12955"/>
                  </a:lnTo>
                  <a:lnTo>
                    <a:pt x="9821" y="12562"/>
                  </a:lnTo>
                  <a:lnTo>
                    <a:pt x="9559" y="12168"/>
                  </a:lnTo>
                  <a:lnTo>
                    <a:pt x="9310" y="11762"/>
                  </a:lnTo>
                  <a:lnTo>
                    <a:pt x="9074" y="11342"/>
                  </a:lnTo>
                  <a:lnTo>
                    <a:pt x="8838" y="10936"/>
                  </a:lnTo>
                  <a:lnTo>
                    <a:pt x="8615" y="10516"/>
                  </a:lnTo>
                  <a:lnTo>
                    <a:pt x="8405" y="10084"/>
                  </a:lnTo>
                  <a:lnTo>
                    <a:pt x="8195" y="9651"/>
                  </a:lnTo>
                  <a:lnTo>
                    <a:pt x="7999" y="9205"/>
                  </a:lnTo>
                  <a:lnTo>
                    <a:pt x="7828" y="8759"/>
                  </a:lnTo>
                  <a:lnTo>
                    <a:pt x="7645" y="8313"/>
                  </a:lnTo>
                  <a:lnTo>
                    <a:pt x="7487" y="7854"/>
                  </a:lnTo>
                  <a:lnTo>
                    <a:pt x="7343" y="7396"/>
                  </a:lnTo>
                  <a:lnTo>
                    <a:pt x="7199" y="6937"/>
                  </a:lnTo>
                  <a:lnTo>
                    <a:pt x="7068" y="6465"/>
                  </a:lnTo>
                  <a:lnTo>
                    <a:pt x="6963" y="5992"/>
                  </a:lnTo>
                  <a:lnTo>
                    <a:pt x="6858" y="5507"/>
                  </a:lnTo>
                  <a:lnTo>
                    <a:pt x="6766" y="5022"/>
                  </a:lnTo>
                  <a:lnTo>
                    <a:pt x="6674" y="4537"/>
                  </a:lnTo>
                  <a:lnTo>
                    <a:pt x="6609" y="4052"/>
                  </a:lnTo>
                  <a:lnTo>
                    <a:pt x="6556" y="3554"/>
                  </a:lnTo>
                  <a:lnTo>
                    <a:pt x="6504" y="3055"/>
                  </a:lnTo>
                  <a:lnTo>
                    <a:pt x="6478" y="2557"/>
                  </a:lnTo>
                  <a:lnTo>
                    <a:pt x="6464" y="2046"/>
                  </a:lnTo>
                  <a:lnTo>
                    <a:pt x="6451" y="1534"/>
                  </a:lnTo>
                  <a:lnTo>
                    <a:pt x="6451" y="1154"/>
                  </a:lnTo>
                  <a:lnTo>
                    <a:pt x="6464" y="761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849025" y="3649975"/>
              <a:ext cx="1873775" cy="1238175"/>
            </a:xfrm>
            <a:custGeom>
              <a:avLst/>
              <a:gdLst/>
              <a:ahLst/>
              <a:cxnLst/>
              <a:rect l="l" t="t" r="r" b="b"/>
              <a:pathLst>
                <a:path w="74951" h="49527" extrusionOk="0">
                  <a:moveTo>
                    <a:pt x="9034" y="0"/>
                  </a:moveTo>
                  <a:lnTo>
                    <a:pt x="7867" y="420"/>
                  </a:lnTo>
                  <a:lnTo>
                    <a:pt x="6714" y="840"/>
                  </a:lnTo>
                  <a:lnTo>
                    <a:pt x="5560" y="1285"/>
                  </a:lnTo>
                  <a:lnTo>
                    <a:pt x="4432" y="1744"/>
                  </a:lnTo>
                  <a:lnTo>
                    <a:pt x="3304" y="2229"/>
                  </a:lnTo>
                  <a:lnTo>
                    <a:pt x="2190" y="2715"/>
                  </a:lnTo>
                  <a:lnTo>
                    <a:pt x="1088" y="3226"/>
                  </a:lnTo>
                  <a:lnTo>
                    <a:pt x="0" y="3737"/>
                  </a:lnTo>
                  <a:lnTo>
                    <a:pt x="105" y="4511"/>
                  </a:lnTo>
                  <a:lnTo>
                    <a:pt x="223" y="5285"/>
                  </a:lnTo>
                  <a:lnTo>
                    <a:pt x="354" y="6045"/>
                  </a:lnTo>
                  <a:lnTo>
                    <a:pt x="498" y="6806"/>
                  </a:lnTo>
                  <a:lnTo>
                    <a:pt x="669" y="7553"/>
                  </a:lnTo>
                  <a:lnTo>
                    <a:pt x="852" y="8301"/>
                  </a:lnTo>
                  <a:lnTo>
                    <a:pt x="1049" y="9035"/>
                  </a:lnTo>
                  <a:lnTo>
                    <a:pt x="1259" y="9769"/>
                  </a:lnTo>
                  <a:lnTo>
                    <a:pt x="1482" y="10503"/>
                  </a:lnTo>
                  <a:lnTo>
                    <a:pt x="1718" y="11225"/>
                  </a:lnTo>
                  <a:lnTo>
                    <a:pt x="1967" y="11933"/>
                  </a:lnTo>
                  <a:lnTo>
                    <a:pt x="2229" y="12641"/>
                  </a:lnTo>
                  <a:lnTo>
                    <a:pt x="2504" y="13349"/>
                  </a:lnTo>
                  <a:lnTo>
                    <a:pt x="2806" y="14044"/>
                  </a:lnTo>
                  <a:lnTo>
                    <a:pt x="3108" y="14726"/>
                  </a:lnTo>
                  <a:lnTo>
                    <a:pt x="3435" y="15407"/>
                  </a:lnTo>
                  <a:lnTo>
                    <a:pt x="3763" y="16076"/>
                  </a:lnTo>
                  <a:lnTo>
                    <a:pt x="4104" y="16745"/>
                  </a:lnTo>
                  <a:lnTo>
                    <a:pt x="4471" y="17401"/>
                  </a:lnTo>
                  <a:lnTo>
                    <a:pt x="4838" y="18056"/>
                  </a:lnTo>
                  <a:lnTo>
                    <a:pt x="5219" y="18699"/>
                  </a:lnTo>
                  <a:lnTo>
                    <a:pt x="5612" y="19328"/>
                  </a:lnTo>
                  <a:lnTo>
                    <a:pt x="6019" y="19957"/>
                  </a:lnTo>
                  <a:lnTo>
                    <a:pt x="6438" y="20574"/>
                  </a:lnTo>
                  <a:lnTo>
                    <a:pt x="6871" y="21177"/>
                  </a:lnTo>
                  <a:lnTo>
                    <a:pt x="7317" y="21780"/>
                  </a:lnTo>
                  <a:lnTo>
                    <a:pt x="7763" y="22370"/>
                  </a:lnTo>
                  <a:lnTo>
                    <a:pt x="8235" y="22947"/>
                  </a:lnTo>
                  <a:lnTo>
                    <a:pt x="8707" y="23511"/>
                  </a:lnTo>
                  <a:lnTo>
                    <a:pt x="9192" y="24075"/>
                  </a:lnTo>
                  <a:lnTo>
                    <a:pt x="9690" y="24626"/>
                  </a:lnTo>
                  <a:lnTo>
                    <a:pt x="10201" y="25176"/>
                  </a:lnTo>
                  <a:lnTo>
                    <a:pt x="10726" y="25701"/>
                  </a:lnTo>
                  <a:lnTo>
                    <a:pt x="11250" y="26225"/>
                  </a:lnTo>
                  <a:lnTo>
                    <a:pt x="11788" y="26737"/>
                  </a:lnTo>
                  <a:lnTo>
                    <a:pt x="12339" y="27235"/>
                  </a:lnTo>
                  <a:lnTo>
                    <a:pt x="12903" y="27720"/>
                  </a:lnTo>
                  <a:lnTo>
                    <a:pt x="13466" y="28205"/>
                  </a:lnTo>
                  <a:lnTo>
                    <a:pt x="14043" y="28677"/>
                  </a:lnTo>
                  <a:lnTo>
                    <a:pt x="14633" y="29123"/>
                  </a:lnTo>
                  <a:lnTo>
                    <a:pt x="15224" y="29569"/>
                  </a:lnTo>
                  <a:lnTo>
                    <a:pt x="15840" y="30002"/>
                  </a:lnTo>
                  <a:lnTo>
                    <a:pt x="16443" y="30434"/>
                  </a:lnTo>
                  <a:lnTo>
                    <a:pt x="17072" y="30841"/>
                  </a:lnTo>
                  <a:lnTo>
                    <a:pt x="17702" y="31234"/>
                  </a:lnTo>
                  <a:lnTo>
                    <a:pt x="18344" y="31628"/>
                  </a:lnTo>
                  <a:lnTo>
                    <a:pt x="18987" y="31995"/>
                  </a:lnTo>
                  <a:lnTo>
                    <a:pt x="19642" y="32362"/>
                  </a:lnTo>
                  <a:lnTo>
                    <a:pt x="20311" y="32703"/>
                  </a:lnTo>
                  <a:lnTo>
                    <a:pt x="20980" y="33044"/>
                  </a:lnTo>
                  <a:lnTo>
                    <a:pt x="21662" y="33372"/>
                  </a:lnTo>
                  <a:lnTo>
                    <a:pt x="22344" y="33673"/>
                  </a:lnTo>
                  <a:lnTo>
                    <a:pt x="23039" y="33975"/>
                  </a:lnTo>
                  <a:lnTo>
                    <a:pt x="23733" y="34250"/>
                  </a:lnTo>
                  <a:lnTo>
                    <a:pt x="24442" y="34525"/>
                  </a:lnTo>
                  <a:lnTo>
                    <a:pt x="25150" y="34775"/>
                  </a:lnTo>
                  <a:lnTo>
                    <a:pt x="25871" y="35024"/>
                  </a:lnTo>
                  <a:lnTo>
                    <a:pt x="26605" y="35247"/>
                  </a:lnTo>
                  <a:lnTo>
                    <a:pt x="27339" y="35456"/>
                  </a:lnTo>
                  <a:lnTo>
                    <a:pt x="28074" y="35653"/>
                  </a:lnTo>
                  <a:lnTo>
                    <a:pt x="28821" y="35837"/>
                  </a:lnTo>
                  <a:lnTo>
                    <a:pt x="29568" y="36007"/>
                  </a:lnTo>
                  <a:lnTo>
                    <a:pt x="30316" y="36164"/>
                  </a:lnTo>
                  <a:lnTo>
                    <a:pt x="31076" y="36309"/>
                  </a:lnTo>
                  <a:lnTo>
                    <a:pt x="30998" y="36728"/>
                  </a:lnTo>
                  <a:lnTo>
                    <a:pt x="30919" y="37174"/>
                  </a:lnTo>
                  <a:lnTo>
                    <a:pt x="30853" y="37620"/>
                  </a:lnTo>
                  <a:lnTo>
                    <a:pt x="30814" y="38079"/>
                  </a:lnTo>
                  <a:lnTo>
                    <a:pt x="30775" y="38538"/>
                  </a:lnTo>
                  <a:lnTo>
                    <a:pt x="30762" y="39023"/>
                  </a:lnTo>
                  <a:lnTo>
                    <a:pt x="30762" y="39508"/>
                  </a:lnTo>
                  <a:lnTo>
                    <a:pt x="30775" y="39993"/>
                  </a:lnTo>
                  <a:lnTo>
                    <a:pt x="30814" y="40492"/>
                  </a:lnTo>
                  <a:lnTo>
                    <a:pt x="30867" y="40977"/>
                  </a:lnTo>
                  <a:lnTo>
                    <a:pt x="30945" y="41449"/>
                  </a:lnTo>
                  <a:lnTo>
                    <a:pt x="31050" y="41908"/>
                  </a:lnTo>
                  <a:lnTo>
                    <a:pt x="31168" y="42354"/>
                  </a:lnTo>
                  <a:lnTo>
                    <a:pt x="31299" y="42773"/>
                  </a:lnTo>
                  <a:lnTo>
                    <a:pt x="31444" y="43193"/>
                  </a:lnTo>
                  <a:lnTo>
                    <a:pt x="31614" y="43586"/>
                  </a:lnTo>
                  <a:lnTo>
                    <a:pt x="31784" y="43966"/>
                  </a:lnTo>
                  <a:lnTo>
                    <a:pt x="31968" y="44334"/>
                  </a:lnTo>
                  <a:lnTo>
                    <a:pt x="32165" y="44688"/>
                  </a:lnTo>
                  <a:lnTo>
                    <a:pt x="32361" y="45028"/>
                  </a:lnTo>
                  <a:lnTo>
                    <a:pt x="32571" y="45343"/>
                  </a:lnTo>
                  <a:lnTo>
                    <a:pt x="32781" y="45645"/>
                  </a:lnTo>
                  <a:lnTo>
                    <a:pt x="32991" y="45933"/>
                  </a:lnTo>
                  <a:lnTo>
                    <a:pt x="33214" y="46209"/>
                  </a:lnTo>
                  <a:lnTo>
                    <a:pt x="33424" y="46471"/>
                  </a:lnTo>
                  <a:lnTo>
                    <a:pt x="33633" y="46707"/>
                  </a:lnTo>
                  <a:lnTo>
                    <a:pt x="34040" y="47140"/>
                  </a:lnTo>
                  <a:lnTo>
                    <a:pt x="34420" y="47520"/>
                  </a:lnTo>
                  <a:lnTo>
                    <a:pt x="34761" y="47821"/>
                  </a:lnTo>
                  <a:lnTo>
                    <a:pt x="35049" y="48057"/>
                  </a:lnTo>
                  <a:lnTo>
                    <a:pt x="35259" y="48228"/>
                  </a:lnTo>
                  <a:lnTo>
                    <a:pt x="35456" y="48372"/>
                  </a:lnTo>
                  <a:lnTo>
                    <a:pt x="36820" y="49382"/>
                  </a:lnTo>
                  <a:lnTo>
                    <a:pt x="36885" y="49434"/>
                  </a:lnTo>
                  <a:lnTo>
                    <a:pt x="36951" y="49460"/>
                  </a:lnTo>
                  <a:lnTo>
                    <a:pt x="37082" y="49513"/>
                  </a:lnTo>
                  <a:lnTo>
                    <a:pt x="37226" y="49526"/>
                  </a:lnTo>
                  <a:lnTo>
                    <a:pt x="37357" y="49513"/>
                  </a:lnTo>
                  <a:lnTo>
                    <a:pt x="37488" y="49526"/>
                  </a:lnTo>
                  <a:lnTo>
                    <a:pt x="37633" y="49513"/>
                  </a:lnTo>
                  <a:lnTo>
                    <a:pt x="37764" y="49460"/>
                  </a:lnTo>
                  <a:lnTo>
                    <a:pt x="37829" y="49434"/>
                  </a:lnTo>
                  <a:lnTo>
                    <a:pt x="37895" y="49382"/>
                  </a:lnTo>
                  <a:lnTo>
                    <a:pt x="39259" y="48372"/>
                  </a:lnTo>
                  <a:lnTo>
                    <a:pt x="39442" y="48228"/>
                  </a:lnTo>
                  <a:lnTo>
                    <a:pt x="39665" y="48057"/>
                  </a:lnTo>
                  <a:lnTo>
                    <a:pt x="39953" y="47821"/>
                  </a:lnTo>
                  <a:lnTo>
                    <a:pt x="40294" y="47520"/>
                  </a:lnTo>
                  <a:lnTo>
                    <a:pt x="40675" y="47140"/>
                  </a:lnTo>
                  <a:lnTo>
                    <a:pt x="41081" y="46707"/>
                  </a:lnTo>
                  <a:lnTo>
                    <a:pt x="41291" y="46471"/>
                  </a:lnTo>
                  <a:lnTo>
                    <a:pt x="41501" y="46209"/>
                  </a:lnTo>
                  <a:lnTo>
                    <a:pt x="41724" y="45933"/>
                  </a:lnTo>
                  <a:lnTo>
                    <a:pt x="41933" y="45645"/>
                  </a:lnTo>
                  <a:lnTo>
                    <a:pt x="42143" y="45343"/>
                  </a:lnTo>
                  <a:lnTo>
                    <a:pt x="42353" y="45028"/>
                  </a:lnTo>
                  <a:lnTo>
                    <a:pt x="42550" y="44688"/>
                  </a:lnTo>
                  <a:lnTo>
                    <a:pt x="42746" y="44334"/>
                  </a:lnTo>
                  <a:lnTo>
                    <a:pt x="42930" y="43966"/>
                  </a:lnTo>
                  <a:lnTo>
                    <a:pt x="43100" y="43586"/>
                  </a:lnTo>
                  <a:lnTo>
                    <a:pt x="43258" y="43193"/>
                  </a:lnTo>
                  <a:lnTo>
                    <a:pt x="43415" y="42773"/>
                  </a:lnTo>
                  <a:lnTo>
                    <a:pt x="43546" y="42354"/>
                  </a:lnTo>
                  <a:lnTo>
                    <a:pt x="43664" y="41908"/>
                  </a:lnTo>
                  <a:lnTo>
                    <a:pt x="43769" y="41449"/>
                  </a:lnTo>
                  <a:lnTo>
                    <a:pt x="43848" y="40977"/>
                  </a:lnTo>
                  <a:lnTo>
                    <a:pt x="43900" y="40492"/>
                  </a:lnTo>
                  <a:lnTo>
                    <a:pt x="43940" y="39993"/>
                  </a:lnTo>
                  <a:lnTo>
                    <a:pt x="43953" y="39508"/>
                  </a:lnTo>
                  <a:lnTo>
                    <a:pt x="43953" y="39036"/>
                  </a:lnTo>
                  <a:lnTo>
                    <a:pt x="43940" y="38564"/>
                  </a:lnTo>
                  <a:lnTo>
                    <a:pt x="43900" y="38105"/>
                  </a:lnTo>
                  <a:lnTo>
                    <a:pt x="43861" y="37646"/>
                  </a:lnTo>
                  <a:lnTo>
                    <a:pt x="43809" y="37200"/>
                  </a:lnTo>
                  <a:lnTo>
                    <a:pt x="43730" y="36768"/>
                  </a:lnTo>
                  <a:lnTo>
                    <a:pt x="43638" y="36348"/>
                  </a:lnTo>
                  <a:lnTo>
                    <a:pt x="44399" y="36217"/>
                  </a:lnTo>
                  <a:lnTo>
                    <a:pt x="45159" y="36060"/>
                  </a:lnTo>
                  <a:lnTo>
                    <a:pt x="45920" y="35902"/>
                  </a:lnTo>
                  <a:lnTo>
                    <a:pt x="46667" y="35719"/>
                  </a:lnTo>
                  <a:lnTo>
                    <a:pt x="47401" y="35535"/>
                  </a:lnTo>
                  <a:lnTo>
                    <a:pt x="48136" y="35325"/>
                  </a:lnTo>
                  <a:lnTo>
                    <a:pt x="48870" y="35102"/>
                  </a:lnTo>
                  <a:lnTo>
                    <a:pt x="49591" y="34866"/>
                  </a:lnTo>
                  <a:lnTo>
                    <a:pt x="50299" y="34617"/>
                  </a:lnTo>
                  <a:lnTo>
                    <a:pt x="51007" y="34342"/>
                  </a:lnTo>
                  <a:lnTo>
                    <a:pt x="51715" y="34066"/>
                  </a:lnTo>
                  <a:lnTo>
                    <a:pt x="52410" y="33778"/>
                  </a:lnTo>
                  <a:lnTo>
                    <a:pt x="53092" y="33476"/>
                  </a:lnTo>
                  <a:lnTo>
                    <a:pt x="53774" y="33149"/>
                  </a:lnTo>
                  <a:lnTo>
                    <a:pt x="54456" y="32821"/>
                  </a:lnTo>
                  <a:lnTo>
                    <a:pt x="55125" y="32480"/>
                  </a:lnTo>
                  <a:lnTo>
                    <a:pt x="55780" y="32126"/>
                  </a:lnTo>
                  <a:lnTo>
                    <a:pt x="56423" y="31746"/>
                  </a:lnTo>
                  <a:lnTo>
                    <a:pt x="57065" y="31365"/>
                  </a:lnTo>
                  <a:lnTo>
                    <a:pt x="57708" y="30972"/>
                  </a:lnTo>
                  <a:lnTo>
                    <a:pt x="58324" y="30565"/>
                  </a:lnTo>
                  <a:lnTo>
                    <a:pt x="58953" y="30146"/>
                  </a:lnTo>
                  <a:lnTo>
                    <a:pt x="59557" y="29713"/>
                  </a:lnTo>
                  <a:lnTo>
                    <a:pt x="60160" y="29280"/>
                  </a:lnTo>
                  <a:lnTo>
                    <a:pt x="60750" y="28822"/>
                  </a:lnTo>
                  <a:lnTo>
                    <a:pt x="61327" y="28363"/>
                  </a:lnTo>
                  <a:lnTo>
                    <a:pt x="61904" y="27891"/>
                  </a:lnTo>
                  <a:lnTo>
                    <a:pt x="62467" y="27392"/>
                  </a:lnTo>
                  <a:lnTo>
                    <a:pt x="63018" y="26907"/>
                  </a:lnTo>
                  <a:lnTo>
                    <a:pt x="63556" y="26396"/>
                  </a:lnTo>
                  <a:lnTo>
                    <a:pt x="64093" y="25871"/>
                  </a:lnTo>
                  <a:lnTo>
                    <a:pt x="64618" y="25347"/>
                  </a:lnTo>
                  <a:lnTo>
                    <a:pt x="65129" y="24809"/>
                  </a:lnTo>
                  <a:lnTo>
                    <a:pt x="65628" y="24258"/>
                  </a:lnTo>
                  <a:lnTo>
                    <a:pt x="66113" y="23695"/>
                  </a:lnTo>
                  <a:lnTo>
                    <a:pt x="66598" y="23131"/>
                  </a:lnTo>
                  <a:lnTo>
                    <a:pt x="67070" y="22554"/>
                  </a:lnTo>
                  <a:lnTo>
                    <a:pt x="67529" y="21964"/>
                  </a:lnTo>
                  <a:lnTo>
                    <a:pt x="67975" y="21374"/>
                  </a:lnTo>
                  <a:lnTo>
                    <a:pt x="68407" y="20770"/>
                  </a:lnTo>
                  <a:lnTo>
                    <a:pt x="68827" y="20154"/>
                  </a:lnTo>
                  <a:lnTo>
                    <a:pt x="69233" y="19538"/>
                  </a:lnTo>
                  <a:lnTo>
                    <a:pt x="69640" y="18895"/>
                  </a:lnTo>
                  <a:lnTo>
                    <a:pt x="70020" y="18266"/>
                  </a:lnTo>
                  <a:lnTo>
                    <a:pt x="70400" y="17610"/>
                  </a:lnTo>
                  <a:lnTo>
                    <a:pt x="70768" y="16955"/>
                  </a:lnTo>
                  <a:lnTo>
                    <a:pt x="71109" y="16299"/>
                  </a:lnTo>
                  <a:lnTo>
                    <a:pt x="71449" y="15630"/>
                  </a:lnTo>
                  <a:lnTo>
                    <a:pt x="71777" y="14949"/>
                  </a:lnTo>
                  <a:lnTo>
                    <a:pt x="72079" y="14267"/>
                  </a:lnTo>
                  <a:lnTo>
                    <a:pt x="72380" y="13572"/>
                  </a:lnTo>
                  <a:lnTo>
                    <a:pt x="72669" y="12864"/>
                  </a:lnTo>
                  <a:lnTo>
                    <a:pt x="72931" y="12169"/>
                  </a:lnTo>
                  <a:lnTo>
                    <a:pt x="73193" y="11448"/>
                  </a:lnTo>
                  <a:lnTo>
                    <a:pt x="73429" y="10726"/>
                  </a:lnTo>
                  <a:lnTo>
                    <a:pt x="73665" y="10005"/>
                  </a:lnTo>
                  <a:lnTo>
                    <a:pt x="73875" y="9271"/>
                  </a:lnTo>
                  <a:lnTo>
                    <a:pt x="74072" y="8537"/>
                  </a:lnTo>
                  <a:lnTo>
                    <a:pt x="74256" y="7789"/>
                  </a:lnTo>
                  <a:lnTo>
                    <a:pt x="74426" y="7042"/>
                  </a:lnTo>
                  <a:lnTo>
                    <a:pt x="74583" y="6281"/>
                  </a:lnTo>
                  <a:lnTo>
                    <a:pt x="74728" y="5521"/>
                  </a:lnTo>
                  <a:lnTo>
                    <a:pt x="74846" y="4760"/>
                  </a:lnTo>
                  <a:lnTo>
                    <a:pt x="74950" y="3987"/>
                  </a:lnTo>
                  <a:lnTo>
                    <a:pt x="73875" y="3462"/>
                  </a:lnTo>
                  <a:lnTo>
                    <a:pt x="72774" y="2951"/>
                  </a:lnTo>
                  <a:lnTo>
                    <a:pt x="71659" y="2452"/>
                  </a:lnTo>
                  <a:lnTo>
                    <a:pt x="70545" y="1967"/>
                  </a:lnTo>
                  <a:lnTo>
                    <a:pt x="69404" y="1495"/>
                  </a:lnTo>
                  <a:lnTo>
                    <a:pt x="68263" y="1049"/>
                  </a:lnTo>
                  <a:lnTo>
                    <a:pt x="67109" y="617"/>
                  </a:lnTo>
                  <a:lnTo>
                    <a:pt x="65942" y="197"/>
                  </a:lnTo>
                  <a:lnTo>
                    <a:pt x="65903" y="905"/>
                  </a:lnTo>
                  <a:lnTo>
                    <a:pt x="65850" y="1613"/>
                  </a:lnTo>
                  <a:lnTo>
                    <a:pt x="65772" y="2308"/>
                  </a:lnTo>
                  <a:lnTo>
                    <a:pt x="65693" y="3003"/>
                  </a:lnTo>
                  <a:lnTo>
                    <a:pt x="65588" y="3685"/>
                  </a:lnTo>
                  <a:lnTo>
                    <a:pt x="65470" y="4380"/>
                  </a:lnTo>
                  <a:lnTo>
                    <a:pt x="65326" y="5049"/>
                  </a:lnTo>
                  <a:lnTo>
                    <a:pt x="65169" y="5730"/>
                  </a:lnTo>
                  <a:lnTo>
                    <a:pt x="65011" y="6386"/>
                  </a:lnTo>
                  <a:lnTo>
                    <a:pt x="64815" y="7055"/>
                  </a:lnTo>
                  <a:lnTo>
                    <a:pt x="64618" y="7710"/>
                  </a:lnTo>
                  <a:lnTo>
                    <a:pt x="64408" y="8353"/>
                  </a:lnTo>
                  <a:lnTo>
                    <a:pt x="64172" y="8995"/>
                  </a:lnTo>
                  <a:lnTo>
                    <a:pt x="63936" y="9625"/>
                  </a:lnTo>
                  <a:lnTo>
                    <a:pt x="63674" y="10254"/>
                  </a:lnTo>
                  <a:lnTo>
                    <a:pt x="63398" y="10871"/>
                  </a:lnTo>
                  <a:lnTo>
                    <a:pt x="63110" y="11474"/>
                  </a:lnTo>
                  <a:lnTo>
                    <a:pt x="62808" y="12077"/>
                  </a:lnTo>
                  <a:lnTo>
                    <a:pt x="62494" y="12680"/>
                  </a:lnTo>
                  <a:lnTo>
                    <a:pt x="62166" y="13257"/>
                  </a:lnTo>
                  <a:lnTo>
                    <a:pt x="61825" y="13834"/>
                  </a:lnTo>
                  <a:lnTo>
                    <a:pt x="61471" y="14411"/>
                  </a:lnTo>
                  <a:lnTo>
                    <a:pt x="61104" y="14962"/>
                  </a:lnTo>
                  <a:lnTo>
                    <a:pt x="60710" y="15512"/>
                  </a:lnTo>
                  <a:lnTo>
                    <a:pt x="60317" y="16050"/>
                  </a:lnTo>
                  <a:lnTo>
                    <a:pt x="59924" y="16588"/>
                  </a:lnTo>
                  <a:lnTo>
                    <a:pt x="59504" y="17112"/>
                  </a:lnTo>
                  <a:lnTo>
                    <a:pt x="59071" y="17623"/>
                  </a:lnTo>
                  <a:lnTo>
                    <a:pt x="58626" y="18122"/>
                  </a:lnTo>
                  <a:lnTo>
                    <a:pt x="58180" y="18607"/>
                  </a:lnTo>
                  <a:lnTo>
                    <a:pt x="57708" y="19092"/>
                  </a:lnTo>
                  <a:lnTo>
                    <a:pt x="57236" y="19551"/>
                  </a:lnTo>
                  <a:lnTo>
                    <a:pt x="56750" y="20010"/>
                  </a:lnTo>
                  <a:lnTo>
                    <a:pt x="56252" y="20456"/>
                  </a:lnTo>
                  <a:lnTo>
                    <a:pt x="55754" y="20902"/>
                  </a:lnTo>
                  <a:lnTo>
                    <a:pt x="55229" y="21321"/>
                  </a:lnTo>
                  <a:lnTo>
                    <a:pt x="54705" y="21728"/>
                  </a:lnTo>
                  <a:lnTo>
                    <a:pt x="54167" y="22134"/>
                  </a:lnTo>
                  <a:lnTo>
                    <a:pt x="53630" y="22514"/>
                  </a:lnTo>
                  <a:lnTo>
                    <a:pt x="53066" y="22882"/>
                  </a:lnTo>
                  <a:lnTo>
                    <a:pt x="52502" y="23249"/>
                  </a:lnTo>
                  <a:lnTo>
                    <a:pt x="51925" y="23603"/>
                  </a:lnTo>
                  <a:lnTo>
                    <a:pt x="51348" y="23931"/>
                  </a:lnTo>
                  <a:lnTo>
                    <a:pt x="50758" y="24258"/>
                  </a:lnTo>
                  <a:lnTo>
                    <a:pt x="50155" y="24560"/>
                  </a:lnTo>
                  <a:lnTo>
                    <a:pt x="49552" y="24848"/>
                  </a:lnTo>
                  <a:lnTo>
                    <a:pt x="48935" y="25137"/>
                  </a:lnTo>
                  <a:lnTo>
                    <a:pt x="48319" y="25399"/>
                  </a:lnTo>
                  <a:lnTo>
                    <a:pt x="47690" y="25648"/>
                  </a:lnTo>
                  <a:lnTo>
                    <a:pt x="47047" y="25884"/>
                  </a:lnTo>
                  <a:lnTo>
                    <a:pt x="46405" y="26107"/>
                  </a:lnTo>
                  <a:lnTo>
                    <a:pt x="45762" y="26317"/>
                  </a:lnTo>
                  <a:lnTo>
                    <a:pt x="45094" y="26501"/>
                  </a:lnTo>
                  <a:lnTo>
                    <a:pt x="44438" y="26684"/>
                  </a:lnTo>
                  <a:lnTo>
                    <a:pt x="43769" y="26842"/>
                  </a:lnTo>
                  <a:lnTo>
                    <a:pt x="43087" y="26986"/>
                  </a:lnTo>
                  <a:lnTo>
                    <a:pt x="42406" y="27117"/>
                  </a:lnTo>
                  <a:lnTo>
                    <a:pt x="41724" y="27222"/>
                  </a:lnTo>
                  <a:lnTo>
                    <a:pt x="41029" y="27314"/>
                  </a:lnTo>
                  <a:lnTo>
                    <a:pt x="40334" y="27392"/>
                  </a:lnTo>
                  <a:lnTo>
                    <a:pt x="39626" y="27458"/>
                  </a:lnTo>
                  <a:lnTo>
                    <a:pt x="38918" y="27497"/>
                  </a:lnTo>
                  <a:lnTo>
                    <a:pt x="38210" y="27523"/>
                  </a:lnTo>
                  <a:lnTo>
                    <a:pt x="37488" y="27536"/>
                  </a:lnTo>
                  <a:lnTo>
                    <a:pt x="36767" y="27523"/>
                  </a:lnTo>
                  <a:lnTo>
                    <a:pt x="36059" y="27497"/>
                  </a:lnTo>
                  <a:lnTo>
                    <a:pt x="35351" y="27458"/>
                  </a:lnTo>
                  <a:lnTo>
                    <a:pt x="34643" y="27392"/>
                  </a:lnTo>
                  <a:lnTo>
                    <a:pt x="33948" y="27314"/>
                  </a:lnTo>
                  <a:lnTo>
                    <a:pt x="33253" y="27222"/>
                  </a:lnTo>
                  <a:lnTo>
                    <a:pt x="32558" y="27104"/>
                  </a:lnTo>
                  <a:lnTo>
                    <a:pt x="31876" y="26986"/>
                  </a:lnTo>
                  <a:lnTo>
                    <a:pt x="31194" y="26842"/>
                  </a:lnTo>
                  <a:lnTo>
                    <a:pt x="30526" y="26671"/>
                  </a:lnTo>
                  <a:lnTo>
                    <a:pt x="29857" y="26501"/>
                  </a:lnTo>
                  <a:lnTo>
                    <a:pt x="29201" y="26304"/>
                  </a:lnTo>
                  <a:lnTo>
                    <a:pt x="28546" y="26094"/>
                  </a:lnTo>
                  <a:lnTo>
                    <a:pt x="27903" y="25871"/>
                  </a:lnTo>
                  <a:lnTo>
                    <a:pt x="27261" y="25635"/>
                  </a:lnTo>
                  <a:lnTo>
                    <a:pt x="26631" y="25386"/>
                  </a:lnTo>
                  <a:lnTo>
                    <a:pt x="26002" y="25111"/>
                  </a:lnTo>
                  <a:lnTo>
                    <a:pt x="25386" y="24835"/>
                  </a:lnTo>
                  <a:lnTo>
                    <a:pt x="24782" y="24534"/>
                  </a:lnTo>
                  <a:lnTo>
                    <a:pt x="24179" y="24232"/>
                  </a:lnTo>
                  <a:lnTo>
                    <a:pt x="23589" y="23904"/>
                  </a:lnTo>
                  <a:lnTo>
                    <a:pt x="22999" y="23563"/>
                  </a:lnTo>
                  <a:lnTo>
                    <a:pt x="22422" y="23209"/>
                  </a:lnTo>
                  <a:lnTo>
                    <a:pt x="21858" y="22855"/>
                  </a:lnTo>
                  <a:lnTo>
                    <a:pt x="21308" y="22475"/>
                  </a:lnTo>
                  <a:lnTo>
                    <a:pt x="20757" y="22082"/>
                  </a:lnTo>
                  <a:lnTo>
                    <a:pt x="20219" y="21688"/>
                  </a:lnTo>
                  <a:lnTo>
                    <a:pt x="19695" y="21269"/>
                  </a:lnTo>
                  <a:lnTo>
                    <a:pt x="19170" y="20849"/>
                  </a:lnTo>
                  <a:lnTo>
                    <a:pt x="18672" y="20403"/>
                  </a:lnTo>
                  <a:lnTo>
                    <a:pt x="18174" y="19957"/>
                  </a:lnTo>
                  <a:lnTo>
                    <a:pt x="17689" y="19499"/>
                  </a:lnTo>
                  <a:lnTo>
                    <a:pt x="17203" y="19027"/>
                  </a:lnTo>
                  <a:lnTo>
                    <a:pt x="16745" y="18541"/>
                  </a:lnTo>
                  <a:lnTo>
                    <a:pt x="16286" y="18043"/>
                  </a:lnTo>
                  <a:lnTo>
                    <a:pt x="15853" y="17545"/>
                  </a:lnTo>
                  <a:lnTo>
                    <a:pt x="15420" y="17033"/>
                  </a:lnTo>
                  <a:lnTo>
                    <a:pt x="15001" y="16509"/>
                  </a:lnTo>
                  <a:lnTo>
                    <a:pt x="14594" y="15971"/>
                  </a:lnTo>
                  <a:lnTo>
                    <a:pt x="14201" y="15421"/>
                  </a:lnTo>
                  <a:lnTo>
                    <a:pt x="13820" y="14870"/>
                  </a:lnTo>
                  <a:lnTo>
                    <a:pt x="13453" y="14306"/>
                  </a:lnTo>
                  <a:lnTo>
                    <a:pt x="13099" y="13742"/>
                  </a:lnTo>
                  <a:lnTo>
                    <a:pt x="12758" y="13152"/>
                  </a:lnTo>
                  <a:lnTo>
                    <a:pt x="12431" y="12562"/>
                  </a:lnTo>
                  <a:lnTo>
                    <a:pt x="12116" y="11972"/>
                  </a:lnTo>
                  <a:lnTo>
                    <a:pt x="11814" y="11356"/>
                  </a:lnTo>
                  <a:lnTo>
                    <a:pt x="11539" y="10753"/>
                  </a:lnTo>
                  <a:lnTo>
                    <a:pt x="11264" y="10123"/>
                  </a:lnTo>
                  <a:lnTo>
                    <a:pt x="11001" y="9494"/>
                  </a:lnTo>
                  <a:lnTo>
                    <a:pt x="10765" y="8864"/>
                  </a:lnTo>
                  <a:lnTo>
                    <a:pt x="10529" y="8209"/>
                  </a:lnTo>
                  <a:lnTo>
                    <a:pt x="10319" y="7566"/>
                  </a:lnTo>
                  <a:lnTo>
                    <a:pt x="10123" y="6911"/>
                  </a:lnTo>
                  <a:lnTo>
                    <a:pt x="9939" y="6242"/>
                  </a:lnTo>
                  <a:lnTo>
                    <a:pt x="9769" y="5573"/>
                  </a:lnTo>
                  <a:lnTo>
                    <a:pt x="9625" y="4891"/>
                  </a:lnTo>
                  <a:lnTo>
                    <a:pt x="9493" y="4209"/>
                  </a:lnTo>
                  <a:lnTo>
                    <a:pt x="9375" y="3528"/>
                  </a:lnTo>
                  <a:lnTo>
                    <a:pt x="9270" y="2833"/>
                  </a:lnTo>
                  <a:lnTo>
                    <a:pt x="9192" y="2125"/>
                  </a:lnTo>
                  <a:lnTo>
                    <a:pt x="9126" y="1430"/>
                  </a:lnTo>
                  <a:lnTo>
                    <a:pt x="9074" y="722"/>
                  </a:lnTo>
                  <a:lnTo>
                    <a:pt x="9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008000" y="2701950"/>
              <a:ext cx="40675" cy="365525"/>
            </a:xfrm>
            <a:custGeom>
              <a:avLst/>
              <a:gdLst/>
              <a:ahLst/>
              <a:cxnLst/>
              <a:rect l="l" t="t" r="r" b="b"/>
              <a:pathLst>
                <a:path w="1627" h="14621" extrusionOk="0">
                  <a:moveTo>
                    <a:pt x="735" y="0"/>
                  </a:moveTo>
                  <a:lnTo>
                    <a:pt x="643" y="13"/>
                  </a:lnTo>
                  <a:lnTo>
                    <a:pt x="564" y="39"/>
                  </a:lnTo>
                  <a:lnTo>
                    <a:pt x="499" y="66"/>
                  </a:lnTo>
                  <a:lnTo>
                    <a:pt x="355" y="144"/>
                  </a:lnTo>
                  <a:lnTo>
                    <a:pt x="237" y="236"/>
                  </a:lnTo>
                  <a:lnTo>
                    <a:pt x="145" y="354"/>
                  </a:lnTo>
                  <a:lnTo>
                    <a:pt x="66" y="498"/>
                  </a:lnTo>
                  <a:lnTo>
                    <a:pt x="40" y="577"/>
                  </a:lnTo>
                  <a:lnTo>
                    <a:pt x="14" y="656"/>
                  </a:lnTo>
                  <a:lnTo>
                    <a:pt x="1" y="734"/>
                  </a:lnTo>
                  <a:lnTo>
                    <a:pt x="1" y="813"/>
                  </a:lnTo>
                  <a:lnTo>
                    <a:pt x="1" y="13808"/>
                  </a:lnTo>
                  <a:lnTo>
                    <a:pt x="1" y="13886"/>
                  </a:lnTo>
                  <a:lnTo>
                    <a:pt x="14" y="13978"/>
                  </a:lnTo>
                  <a:lnTo>
                    <a:pt x="40" y="14044"/>
                  </a:lnTo>
                  <a:lnTo>
                    <a:pt x="66" y="14122"/>
                  </a:lnTo>
                  <a:lnTo>
                    <a:pt x="145" y="14266"/>
                  </a:lnTo>
                  <a:lnTo>
                    <a:pt x="237" y="14385"/>
                  </a:lnTo>
                  <a:lnTo>
                    <a:pt x="355" y="14476"/>
                  </a:lnTo>
                  <a:lnTo>
                    <a:pt x="499" y="14555"/>
                  </a:lnTo>
                  <a:lnTo>
                    <a:pt x="564" y="14581"/>
                  </a:lnTo>
                  <a:lnTo>
                    <a:pt x="643" y="14607"/>
                  </a:lnTo>
                  <a:lnTo>
                    <a:pt x="735" y="14621"/>
                  </a:lnTo>
                  <a:lnTo>
                    <a:pt x="892" y="14621"/>
                  </a:lnTo>
                  <a:lnTo>
                    <a:pt x="971" y="14607"/>
                  </a:lnTo>
                  <a:lnTo>
                    <a:pt x="1050" y="14581"/>
                  </a:lnTo>
                  <a:lnTo>
                    <a:pt x="1128" y="14555"/>
                  </a:lnTo>
                  <a:lnTo>
                    <a:pt x="1272" y="14476"/>
                  </a:lnTo>
                  <a:lnTo>
                    <a:pt x="1390" y="14385"/>
                  </a:lnTo>
                  <a:lnTo>
                    <a:pt x="1482" y="14266"/>
                  </a:lnTo>
                  <a:lnTo>
                    <a:pt x="1561" y="14122"/>
                  </a:lnTo>
                  <a:lnTo>
                    <a:pt x="1587" y="14044"/>
                  </a:lnTo>
                  <a:lnTo>
                    <a:pt x="1613" y="13978"/>
                  </a:lnTo>
                  <a:lnTo>
                    <a:pt x="1626" y="13886"/>
                  </a:lnTo>
                  <a:lnTo>
                    <a:pt x="1626" y="13808"/>
                  </a:lnTo>
                  <a:lnTo>
                    <a:pt x="1626" y="813"/>
                  </a:lnTo>
                  <a:lnTo>
                    <a:pt x="1626" y="734"/>
                  </a:lnTo>
                  <a:lnTo>
                    <a:pt x="1613" y="656"/>
                  </a:lnTo>
                  <a:lnTo>
                    <a:pt x="1587" y="577"/>
                  </a:lnTo>
                  <a:lnTo>
                    <a:pt x="1561" y="498"/>
                  </a:lnTo>
                  <a:lnTo>
                    <a:pt x="1482" y="354"/>
                  </a:lnTo>
                  <a:lnTo>
                    <a:pt x="1390" y="236"/>
                  </a:lnTo>
                  <a:lnTo>
                    <a:pt x="1272" y="144"/>
                  </a:lnTo>
                  <a:lnTo>
                    <a:pt x="1128" y="66"/>
                  </a:lnTo>
                  <a:lnTo>
                    <a:pt x="1050" y="39"/>
                  </a:lnTo>
                  <a:lnTo>
                    <a:pt x="971" y="13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918175" y="2928775"/>
              <a:ext cx="213425" cy="213125"/>
            </a:xfrm>
            <a:custGeom>
              <a:avLst/>
              <a:gdLst/>
              <a:ahLst/>
              <a:cxnLst/>
              <a:rect l="l" t="t" r="r" b="b"/>
              <a:pathLst>
                <a:path w="8537" h="8525" extrusionOk="0">
                  <a:moveTo>
                    <a:pt x="4275" y="1627"/>
                  </a:moveTo>
                  <a:lnTo>
                    <a:pt x="4538" y="1640"/>
                  </a:lnTo>
                  <a:lnTo>
                    <a:pt x="4800" y="1679"/>
                  </a:lnTo>
                  <a:lnTo>
                    <a:pt x="5049" y="1745"/>
                  </a:lnTo>
                  <a:lnTo>
                    <a:pt x="5298" y="1824"/>
                  </a:lnTo>
                  <a:lnTo>
                    <a:pt x="5521" y="1942"/>
                  </a:lnTo>
                  <a:lnTo>
                    <a:pt x="5744" y="2073"/>
                  </a:lnTo>
                  <a:lnTo>
                    <a:pt x="5954" y="2230"/>
                  </a:lnTo>
                  <a:lnTo>
                    <a:pt x="6137" y="2401"/>
                  </a:lnTo>
                  <a:lnTo>
                    <a:pt x="6308" y="2584"/>
                  </a:lnTo>
                  <a:lnTo>
                    <a:pt x="6452" y="2781"/>
                  </a:lnTo>
                  <a:lnTo>
                    <a:pt x="6596" y="3004"/>
                  </a:lnTo>
                  <a:lnTo>
                    <a:pt x="6701" y="3240"/>
                  </a:lnTo>
                  <a:lnTo>
                    <a:pt x="6793" y="3476"/>
                  </a:lnTo>
                  <a:lnTo>
                    <a:pt x="6859" y="3725"/>
                  </a:lnTo>
                  <a:lnTo>
                    <a:pt x="6898" y="3987"/>
                  </a:lnTo>
                  <a:lnTo>
                    <a:pt x="6911" y="4263"/>
                  </a:lnTo>
                  <a:lnTo>
                    <a:pt x="6898" y="4525"/>
                  </a:lnTo>
                  <a:lnTo>
                    <a:pt x="6859" y="4787"/>
                  </a:lnTo>
                  <a:lnTo>
                    <a:pt x="6793" y="5049"/>
                  </a:lnTo>
                  <a:lnTo>
                    <a:pt x="6701" y="5285"/>
                  </a:lnTo>
                  <a:lnTo>
                    <a:pt x="6596" y="5521"/>
                  </a:lnTo>
                  <a:lnTo>
                    <a:pt x="6452" y="5731"/>
                  </a:lnTo>
                  <a:lnTo>
                    <a:pt x="6308" y="5941"/>
                  </a:lnTo>
                  <a:lnTo>
                    <a:pt x="6137" y="6124"/>
                  </a:lnTo>
                  <a:lnTo>
                    <a:pt x="5954" y="6295"/>
                  </a:lnTo>
                  <a:lnTo>
                    <a:pt x="5744" y="6452"/>
                  </a:lnTo>
                  <a:lnTo>
                    <a:pt x="5521" y="6583"/>
                  </a:lnTo>
                  <a:lnTo>
                    <a:pt x="5298" y="6688"/>
                  </a:lnTo>
                  <a:lnTo>
                    <a:pt x="5049" y="6780"/>
                  </a:lnTo>
                  <a:lnTo>
                    <a:pt x="4800" y="6846"/>
                  </a:lnTo>
                  <a:lnTo>
                    <a:pt x="4538" y="6885"/>
                  </a:lnTo>
                  <a:lnTo>
                    <a:pt x="4275" y="6898"/>
                  </a:lnTo>
                  <a:lnTo>
                    <a:pt x="4000" y="6885"/>
                  </a:lnTo>
                  <a:lnTo>
                    <a:pt x="3738" y="6846"/>
                  </a:lnTo>
                  <a:lnTo>
                    <a:pt x="3489" y="6780"/>
                  </a:lnTo>
                  <a:lnTo>
                    <a:pt x="3239" y="6688"/>
                  </a:lnTo>
                  <a:lnTo>
                    <a:pt x="3017" y="6583"/>
                  </a:lnTo>
                  <a:lnTo>
                    <a:pt x="2794" y="6452"/>
                  </a:lnTo>
                  <a:lnTo>
                    <a:pt x="2597" y="6295"/>
                  </a:lnTo>
                  <a:lnTo>
                    <a:pt x="2400" y="6124"/>
                  </a:lnTo>
                  <a:lnTo>
                    <a:pt x="2230" y="5941"/>
                  </a:lnTo>
                  <a:lnTo>
                    <a:pt x="2086" y="5731"/>
                  </a:lnTo>
                  <a:lnTo>
                    <a:pt x="1954" y="5521"/>
                  </a:lnTo>
                  <a:lnTo>
                    <a:pt x="1836" y="5285"/>
                  </a:lnTo>
                  <a:lnTo>
                    <a:pt x="1745" y="5049"/>
                  </a:lnTo>
                  <a:lnTo>
                    <a:pt x="1679" y="4787"/>
                  </a:lnTo>
                  <a:lnTo>
                    <a:pt x="1640" y="4525"/>
                  </a:lnTo>
                  <a:lnTo>
                    <a:pt x="1627" y="4263"/>
                  </a:lnTo>
                  <a:lnTo>
                    <a:pt x="1640" y="3987"/>
                  </a:lnTo>
                  <a:lnTo>
                    <a:pt x="1679" y="3725"/>
                  </a:lnTo>
                  <a:lnTo>
                    <a:pt x="1745" y="3476"/>
                  </a:lnTo>
                  <a:lnTo>
                    <a:pt x="1836" y="3240"/>
                  </a:lnTo>
                  <a:lnTo>
                    <a:pt x="1954" y="3004"/>
                  </a:lnTo>
                  <a:lnTo>
                    <a:pt x="2086" y="2781"/>
                  </a:lnTo>
                  <a:lnTo>
                    <a:pt x="2230" y="2584"/>
                  </a:lnTo>
                  <a:lnTo>
                    <a:pt x="2400" y="2401"/>
                  </a:lnTo>
                  <a:lnTo>
                    <a:pt x="2597" y="2230"/>
                  </a:lnTo>
                  <a:lnTo>
                    <a:pt x="2794" y="2073"/>
                  </a:lnTo>
                  <a:lnTo>
                    <a:pt x="3017" y="1942"/>
                  </a:lnTo>
                  <a:lnTo>
                    <a:pt x="3239" y="1824"/>
                  </a:lnTo>
                  <a:lnTo>
                    <a:pt x="3489" y="1745"/>
                  </a:lnTo>
                  <a:lnTo>
                    <a:pt x="3738" y="1679"/>
                  </a:lnTo>
                  <a:lnTo>
                    <a:pt x="4000" y="1640"/>
                  </a:lnTo>
                  <a:lnTo>
                    <a:pt x="4275" y="1627"/>
                  </a:lnTo>
                  <a:close/>
                  <a:moveTo>
                    <a:pt x="4052" y="1"/>
                  </a:moveTo>
                  <a:lnTo>
                    <a:pt x="3830" y="14"/>
                  </a:lnTo>
                  <a:lnTo>
                    <a:pt x="3620" y="53"/>
                  </a:lnTo>
                  <a:lnTo>
                    <a:pt x="3410" y="80"/>
                  </a:lnTo>
                  <a:lnTo>
                    <a:pt x="3200" y="132"/>
                  </a:lnTo>
                  <a:lnTo>
                    <a:pt x="3003" y="185"/>
                  </a:lnTo>
                  <a:lnTo>
                    <a:pt x="2807" y="263"/>
                  </a:lnTo>
                  <a:lnTo>
                    <a:pt x="2610" y="329"/>
                  </a:lnTo>
                  <a:lnTo>
                    <a:pt x="2427" y="421"/>
                  </a:lnTo>
                  <a:lnTo>
                    <a:pt x="2243" y="512"/>
                  </a:lnTo>
                  <a:lnTo>
                    <a:pt x="2059" y="617"/>
                  </a:lnTo>
                  <a:lnTo>
                    <a:pt x="1889" y="722"/>
                  </a:lnTo>
                  <a:lnTo>
                    <a:pt x="1718" y="840"/>
                  </a:lnTo>
                  <a:lnTo>
                    <a:pt x="1561" y="971"/>
                  </a:lnTo>
                  <a:lnTo>
                    <a:pt x="1404" y="1102"/>
                  </a:lnTo>
                  <a:lnTo>
                    <a:pt x="1260" y="1247"/>
                  </a:lnTo>
                  <a:lnTo>
                    <a:pt x="1115" y="1391"/>
                  </a:lnTo>
                  <a:lnTo>
                    <a:pt x="984" y="1548"/>
                  </a:lnTo>
                  <a:lnTo>
                    <a:pt x="853" y="1706"/>
                  </a:lnTo>
                  <a:lnTo>
                    <a:pt x="735" y="1876"/>
                  </a:lnTo>
                  <a:lnTo>
                    <a:pt x="630" y="2047"/>
                  </a:lnTo>
                  <a:lnTo>
                    <a:pt x="525" y="2230"/>
                  </a:lnTo>
                  <a:lnTo>
                    <a:pt x="433" y="2414"/>
                  </a:lnTo>
                  <a:lnTo>
                    <a:pt x="342" y="2597"/>
                  </a:lnTo>
                  <a:lnTo>
                    <a:pt x="263" y="2794"/>
                  </a:lnTo>
                  <a:lnTo>
                    <a:pt x="197" y="2991"/>
                  </a:lnTo>
                  <a:lnTo>
                    <a:pt x="145" y="3200"/>
                  </a:lnTo>
                  <a:lnTo>
                    <a:pt x="93" y="3397"/>
                  </a:lnTo>
                  <a:lnTo>
                    <a:pt x="53" y="3607"/>
                  </a:lnTo>
                  <a:lnTo>
                    <a:pt x="27" y="3830"/>
                  </a:lnTo>
                  <a:lnTo>
                    <a:pt x="14" y="4040"/>
                  </a:lnTo>
                  <a:lnTo>
                    <a:pt x="1" y="4263"/>
                  </a:lnTo>
                  <a:lnTo>
                    <a:pt x="14" y="4485"/>
                  </a:lnTo>
                  <a:lnTo>
                    <a:pt x="27" y="4695"/>
                  </a:lnTo>
                  <a:lnTo>
                    <a:pt x="53" y="4905"/>
                  </a:lnTo>
                  <a:lnTo>
                    <a:pt x="93" y="5115"/>
                  </a:lnTo>
                  <a:lnTo>
                    <a:pt x="145" y="5325"/>
                  </a:lnTo>
                  <a:lnTo>
                    <a:pt x="197" y="5534"/>
                  </a:lnTo>
                  <a:lnTo>
                    <a:pt x="263" y="5731"/>
                  </a:lnTo>
                  <a:lnTo>
                    <a:pt x="342" y="5915"/>
                  </a:lnTo>
                  <a:lnTo>
                    <a:pt x="433" y="6111"/>
                  </a:lnTo>
                  <a:lnTo>
                    <a:pt x="525" y="6295"/>
                  </a:lnTo>
                  <a:lnTo>
                    <a:pt x="630" y="6465"/>
                  </a:lnTo>
                  <a:lnTo>
                    <a:pt x="735" y="6649"/>
                  </a:lnTo>
                  <a:lnTo>
                    <a:pt x="853" y="6806"/>
                  </a:lnTo>
                  <a:lnTo>
                    <a:pt x="984" y="6977"/>
                  </a:lnTo>
                  <a:lnTo>
                    <a:pt x="1115" y="7121"/>
                  </a:lnTo>
                  <a:lnTo>
                    <a:pt x="1260" y="7278"/>
                  </a:lnTo>
                  <a:lnTo>
                    <a:pt x="1404" y="7423"/>
                  </a:lnTo>
                  <a:lnTo>
                    <a:pt x="1561" y="7554"/>
                  </a:lnTo>
                  <a:lnTo>
                    <a:pt x="1718" y="7672"/>
                  </a:lnTo>
                  <a:lnTo>
                    <a:pt x="1889" y="7790"/>
                  </a:lnTo>
                  <a:lnTo>
                    <a:pt x="2059" y="7908"/>
                  </a:lnTo>
                  <a:lnTo>
                    <a:pt x="2243" y="8013"/>
                  </a:lnTo>
                  <a:lnTo>
                    <a:pt x="2427" y="8104"/>
                  </a:lnTo>
                  <a:lnTo>
                    <a:pt x="2610" y="8196"/>
                  </a:lnTo>
                  <a:lnTo>
                    <a:pt x="2807" y="8262"/>
                  </a:lnTo>
                  <a:lnTo>
                    <a:pt x="3003" y="8327"/>
                  </a:lnTo>
                  <a:lnTo>
                    <a:pt x="3200" y="8393"/>
                  </a:lnTo>
                  <a:lnTo>
                    <a:pt x="3410" y="8432"/>
                  </a:lnTo>
                  <a:lnTo>
                    <a:pt x="3620" y="8472"/>
                  </a:lnTo>
                  <a:lnTo>
                    <a:pt x="3830" y="8498"/>
                  </a:lnTo>
                  <a:lnTo>
                    <a:pt x="4052" y="8524"/>
                  </a:lnTo>
                  <a:lnTo>
                    <a:pt x="4485" y="8524"/>
                  </a:lnTo>
                  <a:lnTo>
                    <a:pt x="4708" y="8498"/>
                  </a:lnTo>
                  <a:lnTo>
                    <a:pt x="4918" y="8472"/>
                  </a:lnTo>
                  <a:lnTo>
                    <a:pt x="5128" y="8432"/>
                  </a:lnTo>
                  <a:lnTo>
                    <a:pt x="5337" y="8393"/>
                  </a:lnTo>
                  <a:lnTo>
                    <a:pt x="5534" y="8327"/>
                  </a:lnTo>
                  <a:lnTo>
                    <a:pt x="5731" y="8262"/>
                  </a:lnTo>
                  <a:lnTo>
                    <a:pt x="5928" y="8196"/>
                  </a:lnTo>
                  <a:lnTo>
                    <a:pt x="6111" y="8104"/>
                  </a:lnTo>
                  <a:lnTo>
                    <a:pt x="6295" y="8013"/>
                  </a:lnTo>
                  <a:lnTo>
                    <a:pt x="6478" y="7908"/>
                  </a:lnTo>
                  <a:lnTo>
                    <a:pt x="6649" y="7790"/>
                  </a:lnTo>
                  <a:lnTo>
                    <a:pt x="6819" y="7672"/>
                  </a:lnTo>
                  <a:lnTo>
                    <a:pt x="6977" y="7554"/>
                  </a:lnTo>
                  <a:lnTo>
                    <a:pt x="7134" y="7423"/>
                  </a:lnTo>
                  <a:lnTo>
                    <a:pt x="7278" y="7278"/>
                  </a:lnTo>
                  <a:lnTo>
                    <a:pt x="7422" y="7121"/>
                  </a:lnTo>
                  <a:lnTo>
                    <a:pt x="7553" y="6977"/>
                  </a:lnTo>
                  <a:lnTo>
                    <a:pt x="7685" y="6806"/>
                  </a:lnTo>
                  <a:lnTo>
                    <a:pt x="7803" y="6649"/>
                  </a:lnTo>
                  <a:lnTo>
                    <a:pt x="7921" y="6465"/>
                  </a:lnTo>
                  <a:lnTo>
                    <a:pt x="8012" y="6295"/>
                  </a:lnTo>
                  <a:lnTo>
                    <a:pt x="8117" y="6111"/>
                  </a:lnTo>
                  <a:lnTo>
                    <a:pt x="8196" y="5915"/>
                  </a:lnTo>
                  <a:lnTo>
                    <a:pt x="8275" y="5731"/>
                  </a:lnTo>
                  <a:lnTo>
                    <a:pt x="8340" y="5534"/>
                  </a:lnTo>
                  <a:lnTo>
                    <a:pt x="8393" y="5325"/>
                  </a:lnTo>
                  <a:lnTo>
                    <a:pt x="8445" y="5115"/>
                  </a:lnTo>
                  <a:lnTo>
                    <a:pt x="8484" y="4905"/>
                  </a:lnTo>
                  <a:lnTo>
                    <a:pt x="8511" y="4695"/>
                  </a:lnTo>
                  <a:lnTo>
                    <a:pt x="8524" y="4485"/>
                  </a:lnTo>
                  <a:lnTo>
                    <a:pt x="8537" y="4263"/>
                  </a:lnTo>
                  <a:lnTo>
                    <a:pt x="8524" y="4040"/>
                  </a:lnTo>
                  <a:lnTo>
                    <a:pt x="8511" y="3830"/>
                  </a:lnTo>
                  <a:lnTo>
                    <a:pt x="8484" y="3607"/>
                  </a:lnTo>
                  <a:lnTo>
                    <a:pt x="8445" y="3397"/>
                  </a:lnTo>
                  <a:lnTo>
                    <a:pt x="8393" y="3200"/>
                  </a:lnTo>
                  <a:lnTo>
                    <a:pt x="8340" y="2991"/>
                  </a:lnTo>
                  <a:lnTo>
                    <a:pt x="8275" y="2794"/>
                  </a:lnTo>
                  <a:lnTo>
                    <a:pt x="8196" y="2597"/>
                  </a:lnTo>
                  <a:lnTo>
                    <a:pt x="8117" y="2414"/>
                  </a:lnTo>
                  <a:lnTo>
                    <a:pt x="8012" y="2230"/>
                  </a:lnTo>
                  <a:lnTo>
                    <a:pt x="7921" y="2047"/>
                  </a:lnTo>
                  <a:lnTo>
                    <a:pt x="7803" y="1876"/>
                  </a:lnTo>
                  <a:lnTo>
                    <a:pt x="7685" y="1706"/>
                  </a:lnTo>
                  <a:lnTo>
                    <a:pt x="7553" y="1548"/>
                  </a:lnTo>
                  <a:lnTo>
                    <a:pt x="7422" y="1391"/>
                  </a:lnTo>
                  <a:lnTo>
                    <a:pt x="7278" y="1247"/>
                  </a:lnTo>
                  <a:lnTo>
                    <a:pt x="7134" y="1102"/>
                  </a:lnTo>
                  <a:lnTo>
                    <a:pt x="6977" y="971"/>
                  </a:lnTo>
                  <a:lnTo>
                    <a:pt x="6819" y="840"/>
                  </a:lnTo>
                  <a:lnTo>
                    <a:pt x="6649" y="722"/>
                  </a:lnTo>
                  <a:lnTo>
                    <a:pt x="6478" y="617"/>
                  </a:lnTo>
                  <a:lnTo>
                    <a:pt x="6295" y="512"/>
                  </a:lnTo>
                  <a:lnTo>
                    <a:pt x="6111" y="421"/>
                  </a:lnTo>
                  <a:lnTo>
                    <a:pt x="5928" y="329"/>
                  </a:lnTo>
                  <a:lnTo>
                    <a:pt x="5731" y="263"/>
                  </a:lnTo>
                  <a:lnTo>
                    <a:pt x="5534" y="185"/>
                  </a:lnTo>
                  <a:lnTo>
                    <a:pt x="5337" y="132"/>
                  </a:lnTo>
                  <a:lnTo>
                    <a:pt x="5128" y="80"/>
                  </a:lnTo>
                  <a:lnTo>
                    <a:pt x="4918" y="53"/>
                  </a:lnTo>
                  <a:lnTo>
                    <a:pt x="4708" y="14"/>
                  </a:lnTo>
                  <a:lnTo>
                    <a:pt x="4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520525" y="2701950"/>
              <a:ext cx="40675" cy="365525"/>
            </a:xfrm>
            <a:custGeom>
              <a:avLst/>
              <a:gdLst/>
              <a:ahLst/>
              <a:cxnLst/>
              <a:rect l="l" t="t" r="r" b="b"/>
              <a:pathLst>
                <a:path w="1627" h="14621" extrusionOk="0">
                  <a:moveTo>
                    <a:pt x="734" y="0"/>
                  </a:moveTo>
                  <a:lnTo>
                    <a:pt x="656" y="13"/>
                  </a:lnTo>
                  <a:lnTo>
                    <a:pt x="577" y="39"/>
                  </a:lnTo>
                  <a:lnTo>
                    <a:pt x="498" y="66"/>
                  </a:lnTo>
                  <a:lnTo>
                    <a:pt x="367" y="144"/>
                  </a:lnTo>
                  <a:lnTo>
                    <a:pt x="249" y="236"/>
                  </a:lnTo>
                  <a:lnTo>
                    <a:pt x="144" y="354"/>
                  </a:lnTo>
                  <a:lnTo>
                    <a:pt x="66" y="498"/>
                  </a:lnTo>
                  <a:lnTo>
                    <a:pt x="39" y="577"/>
                  </a:lnTo>
                  <a:lnTo>
                    <a:pt x="26" y="656"/>
                  </a:lnTo>
                  <a:lnTo>
                    <a:pt x="13" y="734"/>
                  </a:lnTo>
                  <a:lnTo>
                    <a:pt x="0" y="813"/>
                  </a:lnTo>
                  <a:lnTo>
                    <a:pt x="0" y="13808"/>
                  </a:lnTo>
                  <a:lnTo>
                    <a:pt x="13" y="13886"/>
                  </a:lnTo>
                  <a:lnTo>
                    <a:pt x="26" y="13978"/>
                  </a:lnTo>
                  <a:lnTo>
                    <a:pt x="39" y="14044"/>
                  </a:lnTo>
                  <a:lnTo>
                    <a:pt x="66" y="14122"/>
                  </a:lnTo>
                  <a:lnTo>
                    <a:pt x="144" y="14266"/>
                  </a:lnTo>
                  <a:lnTo>
                    <a:pt x="249" y="14385"/>
                  </a:lnTo>
                  <a:lnTo>
                    <a:pt x="367" y="14476"/>
                  </a:lnTo>
                  <a:lnTo>
                    <a:pt x="498" y="14555"/>
                  </a:lnTo>
                  <a:lnTo>
                    <a:pt x="577" y="14581"/>
                  </a:lnTo>
                  <a:lnTo>
                    <a:pt x="656" y="14607"/>
                  </a:lnTo>
                  <a:lnTo>
                    <a:pt x="734" y="14621"/>
                  </a:lnTo>
                  <a:lnTo>
                    <a:pt x="905" y="14621"/>
                  </a:lnTo>
                  <a:lnTo>
                    <a:pt x="984" y="14607"/>
                  </a:lnTo>
                  <a:lnTo>
                    <a:pt x="1062" y="14581"/>
                  </a:lnTo>
                  <a:lnTo>
                    <a:pt x="1128" y="14555"/>
                  </a:lnTo>
                  <a:lnTo>
                    <a:pt x="1272" y="14476"/>
                  </a:lnTo>
                  <a:lnTo>
                    <a:pt x="1390" y="14385"/>
                  </a:lnTo>
                  <a:lnTo>
                    <a:pt x="1495" y="14266"/>
                  </a:lnTo>
                  <a:lnTo>
                    <a:pt x="1560" y="14122"/>
                  </a:lnTo>
                  <a:lnTo>
                    <a:pt x="1587" y="14044"/>
                  </a:lnTo>
                  <a:lnTo>
                    <a:pt x="1613" y="13978"/>
                  </a:lnTo>
                  <a:lnTo>
                    <a:pt x="1626" y="13886"/>
                  </a:lnTo>
                  <a:lnTo>
                    <a:pt x="1626" y="13808"/>
                  </a:lnTo>
                  <a:lnTo>
                    <a:pt x="1626" y="813"/>
                  </a:lnTo>
                  <a:lnTo>
                    <a:pt x="1626" y="734"/>
                  </a:lnTo>
                  <a:lnTo>
                    <a:pt x="1613" y="656"/>
                  </a:lnTo>
                  <a:lnTo>
                    <a:pt x="1587" y="577"/>
                  </a:lnTo>
                  <a:lnTo>
                    <a:pt x="1560" y="498"/>
                  </a:lnTo>
                  <a:lnTo>
                    <a:pt x="1495" y="354"/>
                  </a:lnTo>
                  <a:lnTo>
                    <a:pt x="1390" y="236"/>
                  </a:lnTo>
                  <a:lnTo>
                    <a:pt x="1272" y="144"/>
                  </a:lnTo>
                  <a:lnTo>
                    <a:pt x="1128" y="66"/>
                  </a:lnTo>
                  <a:lnTo>
                    <a:pt x="1062" y="39"/>
                  </a:lnTo>
                  <a:lnTo>
                    <a:pt x="984" y="13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431025" y="2928775"/>
              <a:ext cx="213100" cy="213125"/>
            </a:xfrm>
            <a:custGeom>
              <a:avLst/>
              <a:gdLst/>
              <a:ahLst/>
              <a:cxnLst/>
              <a:rect l="l" t="t" r="r" b="b"/>
              <a:pathLst>
                <a:path w="8524" h="8525" extrusionOk="0">
                  <a:moveTo>
                    <a:pt x="4262" y="1627"/>
                  </a:moveTo>
                  <a:lnTo>
                    <a:pt x="4537" y="1640"/>
                  </a:lnTo>
                  <a:lnTo>
                    <a:pt x="4800" y="1679"/>
                  </a:lnTo>
                  <a:lnTo>
                    <a:pt x="5049" y="1745"/>
                  </a:lnTo>
                  <a:lnTo>
                    <a:pt x="5285" y="1824"/>
                  </a:lnTo>
                  <a:lnTo>
                    <a:pt x="5521" y="1942"/>
                  </a:lnTo>
                  <a:lnTo>
                    <a:pt x="5731" y="2073"/>
                  </a:lnTo>
                  <a:lnTo>
                    <a:pt x="5940" y="2230"/>
                  </a:lnTo>
                  <a:lnTo>
                    <a:pt x="6124" y="2401"/>
                  </a:lnTo>
                  <a:lnTo>
                    <a:pt x="6294" y="2584"/>
                  </a:lnTo>
                  <a:lnTo>
                    <a:pt x="6452" y="2781"/>
                  </a:lnTo>
                  <a:lnTo>
                    <a:pt x="6583" y="3004"/>
                  </a:lnTo>
                  <a:lnTo>
                    <a:pt x="6688" y="3240"/>
                  </a:lnTo>
                  <a:lnTo>
                    <a:pt x="6780" y="3476"/>
                  </a:lnTo>
                  <a:lnTo>
                    <a:pt x="6845" y="3725"/>
                  </a:lnTo>
                  <a:lnTo>
                    <a:pt x="6884" y="3987"/>
                  </a:lnTo>
                  <a:lnTo>
                    <a:pt x="6898" y="4263"/>
                  </a:lnTo>
                  <a:lnTo>
                    <a:pt x="6884" y="4525"/>
                  </a:lnTo>
                  <a:lnTo>
                    <a:pt x="6845" y="4787"/>
                  </a:lnTo>
                  <a:lnTo>
                    <a:pt x="6780" y="5049"/>
                  </a:lnTo>
                  <a:lnTo>
                    <a:pt x="6688" y="5285"/>
                  </a:lnTo>
                  <a:lnTo>
                    <a:pt x="6583" y="5521"/>
                  </a:lnTo>
                  <a:lnTo>
                    <a:pt x="6452" y="5731"/>
                  </a:lnTo>
                  <a:lnTo>
                    <a:pt x="6294" y="5941"/>
                  </a:lnTo>
                  <a:lnTo>
                    <a:pt x="6124" y="6124"/>
                  </a:lnTo>
                  <a:lnTo>
                    <a:pt x="5940" y="6295"/>
                  </a:lnTo>
                  <a:lnTo>
                    <a:pt x="5731" y="6452"/>
                  </a:lnTo>
                  <a:lnTo>
                    <a:pt x="5521" y="6583"/>
                  </a:lnTo>
                  <a:lnTo>
                    <a:pt x="5285" y="6688"/>
                  </a:lnTo>
                  <a:lnTo>
                    <a:pt x="5049" y="6780"/>
                  </a:lnTo>
                  <a:lnTo>
                    <a:pt x="4800" y="6846"/>
                  </a:lnTo>
                  <a:lnTo>
                    <a:pt x="4537" y="6885"/>
                  </a:lnTo>
                  <a:lnTo>
                    <a:pt x="4262" y="6898"/>
                  </a:lnTo>
                  <a:lnTo>
                    <a:pt x="3987" y="6885"/>
                  </a:lnTo>
                  <a:lnTo>
                    <a:pt x="3724" y="6846"/>
                  </a:lnTo>
                  <a:lnTo>
                    <a:pt x="3475" y="6780"/>
                  </a:lnTo>
                  <a:lnTo>
                    <a:pt x="3239" y="6688"/>
                  </a:lnTo>
                  <a:lnTo>
                    <a:pt x="3003" y="6583"/>
                  </a:lnTo>
                  <a:lnTo>
                    <a:pt x="2793" y="6452"/>
                  </a:lnTo>
                  <a:lnTo>
                    <a:pt x="2584" y="6295"/>
                  </a:lnTo>
                  <a:lnTo>
                    <a:pt x="2400" y="6124"/>
                  </a:lnTo>
                  <a:lnTo>
                    <a:pt x="2230" y="5941"/>
                  </a:lnTo>
                  <a:lnTo>
                    <a:pt x="2072" y="5731"/>
                  </a:lnTo>
                  <a:lnTo>
                    <a:pt x="1941" y="5521"/>
                  </a:lnTo>
                  <a:lnTo>
                    <a:pt x="1836" y="5285"/>
                  </a:lnTo>
                  <a:lnTo>
                    <a:pt x="1744" y="5049"/>
                  </a:lnTo>
                  <a:lnTo>
                    <a:pt x="1679" y="4787"/>
                  </a:lnTo>
                  <a:lnTo>
                    <a:pt x="1639" y="4525"/>
                  </a:lnTo>
                  <a:lnTo>
                    <a:pt x="1626" y="4263"/>
                  </a:lnTo>
                  <a:lnTo>
                    <a:pt x="1639" y="3987"/>
                  </a:lnTo>
                  <a:lnTo>
                    <a:pt x="1679" y="3725"/>
                  </a:lnTo>
                  <a:lnTo>
                    <a:pt x="1744" y="3476"/>
                  </a:lnTo>
                  <a:lnTo>
                    <a:pt x="1836" y="3240"/>
                  </a:lnTo>
                  <a:lnTo>
                    <a:pt x="1941" y="3004"/>
                  </a:lnTo>
                  <a:lnTo>
                    <a:pt x="2072" y="2781"/>
                  </a:lnTo>
                  <a:lnTo>
                    <a:pt x="2230" y="2584"/>
                  </a:lnTo>
                  <a:lnTo>
                    <a:pt x="2400" y="2401"/>
                  </a:lnTo>
                  <a:lnTo>
                    <a:pt x="2584" y="2230"/>
                  </a:lnTo>
                  <a:lnTo>
                    <a:pt x="2793" y="2073"/>
                  </a:lnTo>
                  <a:lnTo>
                    <a:pt x="3003" y="1942"/>
                  </a:lnTo>
                  <a:lnTo>
                    <a:pt x="3239" y="1824"/>
                  </a:lnTo>
                  <a:lnTo>
                    <a:pt x="3475" y="1745"/>
                  </a:lnTo>
                  <a:lnTo>
                    <a:pt x="3724" y="1679"/>
                  </a:lnTo>
                  <a:lnTo>
                    <a:pt x="3987" y="1640"/>
                  </a:lnTo>
                  <a:lnTo>
                    <a:pt x="4262" y="1627"/>
                  </a:lnTo>
                  <a:close/>
                  <a:moveTo>
                    <a:pt x="4039" y="1"/>
                  </a:moveTo>
                  <a:lnTo>
                    <a:pt x="3829" y="14"/>
                  </a:lnTo>
                  <a:lnTo>
                    <a:pt x="3619" y="53"/>
                  </a:lnTo>
                  <a:lnTo>
                    <a:pt x="3410" y="80"/>
                  </a:lnTo>
                  <a:lnTo>
                    <a:pt x="3200" y="132"/>
                  </a:lnTo>
                  <a:lnTo>
                    <a:pt x="2990" y="185"/>
                  </a:lnTo>
                  <a:lnTo>
                    <a:pt x="2793" y="263"/>
                  </a:lnTo>
                  <a:lnTo>
                    <a:pt x="2610" y="329"/>
                  </a:lnTo>
                  <a:lnTo>
                    <a:pt x="2413" y="421"/>
                  </a:lnTo>
                  <a:lnTo>
                    <a:pt x="2230" y="512"/>
                  </a:lnTo>
                  <a:lnTo>
                    <a:pt x="2059" y="617"/>
                  </a:lnTo>
                  <a:lnTo>
                    <a:pt x="1876" y="722"/>
                  </a:lnTo>
                  <a:lnTo>
                    <a:pt x="1718" y="840"/>
                  </a:lnTo>
                  <a:lnTo>
                    <a:pt x="1548" y="971"/>
                  </a:lnTo>
                  <a:lnTo>
                    <a:pt x="1390" y="1102"/>
                  </a:lnTo>
                  <a:lnTo>
                    <a:pt x="1246" y="1247"/>
                  </a:lnTo>
                  <a:lnTo>
                    <a:pt x="1102" y="1391"/>
                  </a:lnTo>
                  <a:lnTo>
                    <a:pt x="971" y="1548"/>
                  </a:lnTo>
                  <a:lnTo>
                    <a:pt x="840" y="1706"/>
                  </a:lnTo>
                  <a:lnTo>
                    <a:pt x="722" y="1876"/>
                  </a:lnTo>
                  <a:lnTo>
                    <a:pt x="617" y="2047"/>
                  </a:lnTo>
                  <a:lnTo>
                    <a:pt x="512" y="2230"/>
                  </a:lnTo>
                  <a:lnTo>
                    <a:pt x="420" y="2414"/>
                  </a:lnTo>
                  <a:lnTo>
                    <a:pt x="328" y="2597"/>
                  </a:lnTo>
                  <a:lnTo>
                    <a:pt x="263" y="2794"/>
                  </a:lnTo>
                  <a:lnTo>
                    <a:pt x="184" y="2991"/>
                  </a:lnTo>
                  <a:lnTo>
                    <a:pt x="132" y="3200"/>
                  </a:lnTo>
                  <a:lnTo>
                    <a:pt x="79" y="3397"/>
                  </a:lnTo>
                  <a:lnTo>
                    <a:pt x="53" y="3607"/>
                  </a:lnTo>
                  <a:lnTo>
                    <a:pt x="14" y="3830"/>
                  </a:lnTo>
                  <a:lnTo>
                    <a:pt x="0" y="4040"/>
                  </a:lnTo>
                  <a:lnTo>
                    <a:pt x="0" y="4263"/>
                  </a:lnTo>
                  <a:lnTo>
                    <a:pt x="0" y="4485"/>
                  </a:lnTo>
                  <a:lnTo>
                    <a:pt x="14" y="4695"/>
                  </a:lnTo>
                  <a:lnTo>
                    <a:pt x="53" y="4905"/>
                  </a:lnTo>
                  <a:lnTo>
                    <a:pt x="79" y="5115"/>
                  </a:lnTo>
                  <a:lnTo>
                    <a:pt x="132" y="5325"/>
                  </a:lnTo>
                  <a:lnTo>
                    <a:pt x="184" y="5534"/>
                  </a:lnTo>
                  <a:lnTo>
                    <a:pt x="263" y="5731"/>
                  </a:lnTo>
                  <a:lnTo>
                    <a:pt x="328" y="5915"/>
                  </a:lnTo>
                  <a:lnTo>
                    <a:pt x="420" y="6111"/>
                  </a:lnTo>
                  <a:lnTo>
                    <a:pt x="512" y="6295"/>
                  </a:lnTo>
                  <a:lnTo>
                    <a:pt x="617" y="6465"/>
                  </a:lnTo>
                  <a:lnTo>
                    <a:pt x="722" y="6649"/>
                  </a:lnTo>
                  <a:lnTo>
                    <a:pt x="840" y="6806"/>
                  </a:lnTo>
                  <a:lnTo>
                    <a:pt x="971" y="6977"/>
                  </a:lnTo>
                  <a:lnTo>
                    <a:pt x="1102" y="7121"/>
                  </a:lnTo>
                  <a:lnTo>
                    <a:pt x="1246" y="7278"/>
                  </a:lnTo>
                  <a:lnTo>
                    <a:pt x="1390" y="7423"/>
                  </a:lnTo>
                  <a:lnTo>
                    <a:pt x="1548" y="7554"/>
                  </a:lnTo>
                  <a:lnTo>
                    <a:pt x="1718" y="7672"/>
                  </a:lnTo>
                  <a:lnTo>
                    <a:pt x="1876" y="7790"/>
                  </a:lnTo>
                  <a:lnTo>
                    <a:pt x="2059" y="7908"/>
                  </a:lnTo>
                  <a:lnTo>
                    <a:pt x="2230" y="8013"/>
                  </a:lnTo>
                  <a:lnTo>
                    <a:pt x="2413" y="8104"/>
                  </a:lnTo>
                  <a:lnTo>
                    <a:pt x="2610" y="8196"/>
                  </a:lnTo>
                  <a:lnTo>
                    <a:pt x="2793" y="8262"/>
                  </a:lnTo>
                  <a:lnTo>
                    <a:pt x="2990" y="8327"/>
                  </a:lnTo>
                  <a:lnTo>
                    <a:pt x="3200" y="8393"/>
                  </a:lnTo>
                  <a:lnTo>
                    <a:pt x="3410" y="8432"/>
                  </a:lnTo>
                  <a:lnTo>
                    <a:pt x="3619" y="8472"/>
                  </a:lnTo>
                  <a:lnTo>
                    <a:pt x="3829" y="8498"/>
                  </a:lnTo>
                  <a:lnTo>
                    <a:pt x="4039" y="8524"/>
                  </a:lnTo>
                  <a:lnTo>
                    <a:pt x="4485" y="8524"/>
                  </a:lnTo>
                  <a:lnTo>
                    <a:pt x="4695" y="8498"/>
                  </a:lnTo>
                  <a:lnTo>
                    <a:pt x="4904" y="8472"/>
                  </a:lnTo>
                  <a:lnTo>
                    <a:pt x="5114" y="8432"/>
                  </a:lnTo>
                  <a:lnTo>
                    <a:pt x="5324" y="8393"/>
                  </a:lnTo>
                  <a:lnTo>
                    <a:pt x="5534" y="8327"/>
                  </a:lnTo>
                  <a:lnTo>
                    <a:pt x="5731" y="8262"/>
                  </a:lnTo>
                  <a:lnTo>
                    <a:pt x="5914" y="8196"/>
                  </a:lnTo>
                  <a:lnTo>
                    <a:pt x="6111" y="8104"/>
                  </a:lnTo>
                  <a:lnTo>
                    <a:pt x="6294" y="8013"/>
                  </a:lnTo>
                  <a:lnTo>
                    <a:pt x="6465" y="7908"/>
                  </a:lnTo>
                  <a:lnTo>
                    <a:pt x="6648" y="7790"/>
                  </a:lnTo>
                  <a:lnTo>
                    <a:pt x="6806" y="7672"/>
                  </a:lnTo>
                  <a:lnTo>
                    <a:pt x="6976" y="7554"/>
                  </a:lnTo>
                  <a:lnTo>
                    <a:pt x="7134" y="7423"/>
                  </a:lnTo>
                  <a:lnTo>
                    <a:pt x="7278" y="7278"/>
                  </a:lnTo>
                  <a:lnTo>
                    <a:pt x="7422" y="7121"/>
                  </a:lnTo>
                  <a:lnTo>
                    <a:pt x="7553" y="6977"/>
                  </a:lnTo>
                  <a:lnTo>
                    <a:pt x="7671" y="6806"/>
                  </a:lnTo>
                  <a:lnTo>
                    <a:pt x="7802" y="6649"/>
                  </a:lnTo>
                  <a:lnTo>
                    <a:pt x="7907" y="6465"/>
                  </a:lnTo>
                  <a:lnTo>
                    <a:pt x="8012" y="6295"/>
                  </a:lnTo>
                  <a:lnTo>
                    <a:pt x="8104" y="6111"/>
                  </a:lnTo>
                  <a:lnTo>
                    <a:pt x="8196" y="5915"/>
                  </a:lnTo>
                  <a:lnTo>
                    <a:pt x="8261" y="5731"/>
                  </a:lnTo>
                  <a:lnTo>
                    <a:pt x="8340" y="5534"/>
                  </a:lnTo>
                  <a:lnTo>
                    <a:pt x="8392" y="5325"/>
                  </a:lnTo>
                  <a:lnTo>
                    <a:pt x="8445" y="5115"/>
                  </a:lnTo>
                  <a:lnTo>
                    <a:pt x="8471" y="4905"/>
                  </a:lnTo>
                  <a:lnTo>
                    <a:pt x="8497" y="4695"/>
                  </a:lnTo>
                  <a:lnTo>
                    <a:pt x="8523" y="4485"/>
                  </a:lnTo>
                  <a:lnTo>
                    <a:pt x="8523" y="4263"/>
                  </a:lnTo>
                  <a:lnTo>
                    <a:pt x="8523" y="4040"/>
                  </a:lnTo>
                  <a:lnTo>
                    <a:pt x="8497" y="3830"/>
                  </a:lnTo>
                  <a:lnTo>
                    <a:pt x="8471" y="3607"/>
                  </a:lnTo>
                  <a:lnTo>
                    <a:pt x="8445" y="3397"/>
                  </a:lnTo>
                  <a:lnTo>
                    <a:pt x="8392" y="3200"/>
                  </a:lnTo>
                  <a:lnTo>
                    <a:pt x="8340" y="2991"/>
                  </a:lnTo>
                  <a:lnTo>
                    <a:pt x="8261" y="2794"/>
                  </a:lnTo>
                  <a:lnTo>
                    <a:pt x="8196" y="2597"/>
                  </a:lnTo>
                  <a:lnTo>
                    <a:pt x="8104" y="2414"/>
                  </a:lnTo>
                  <a:lnTo>
                    <a:pt x="8012" y="2230"/>
                  </a:lnTo>
                  <a:lnTo>
                    <a:pt x="7907" y="2047"/>
                  </a:lnTo>
                  <a:lnTo>
                    <a:pt x="7802" y="1876"/>
                  </a:lnTo>
                  <a:lnTo>
                    <a:pt x="7671" y="1706"/>
                  </a:lnTo>
                  <a:lnTo>
                    <a:pt x="7553" y="1548"/>
                  </a:lnTo>
                  <a:lnTo>
                    <a:pt x="7422" y="1391"/>
                  </a:lnTo>
                  <a:lnTo>
                    <a:pt x="7278" y="1247"/>
                  </a:lnTo>
                  <a:lnTo>
                    <a:pt x="7134" y="1102"/>
                  </a:lnTo>
                  <a:lnTo>
                    <a:pt x="6976" y="971"/>
                  </a:lnTo>
                  <a:lnTo>
                    <a:pt x="6806" y="840"/>
                  </a:lnTo>
                  <a:lnTo>
                    <a:pt x="6648" y="722"/>
                  </a:lnTo>
                  <a:lnTo>
                    <a:pt x="6465" y="617"/>
                  </a:lnTo>
                  <a:lnTo>
                    <a:pt x="6294" y="512"/>
                  </a:lnTo>
                  <a:lnTo>
                    <a:pt x="6111" y="421"/>
                  </a:lnTo>
                  <a:lnTo>
                    <a:pt x="5914" y="329"/>
                  </a:lnTo>
                  <a:lnTo>
                    <a:pt x="5731" y="263"/>
                  </a:lnTo>
                  <a:lnTo>
                    <a:pt x="5534" y="185"/>
                  </a:lnTo>
                  <a:lnTo>
                    <a:pt x="5324" y="132"/>
                  </a:lnTo>
                  <a:lnTo>
                    <a:pt x="5114" y="80"/>
                  </a:lnTo>
                  <a:lnTo>
                    <a:pt x="4904" y="53"/>
                  </a:lnTo>
                  <a:lnTo>
                    <a:pt x="4695" y="14"/>
                  </a:lnTo>
                  <a:lnTo>
                    <a:pt x="4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666250" y="4500650"/>
              <a:ext cx="233425" cy="233425"/>
            </a:xfrm>
            <a:custGeom>
              <a:avLst/>
              <a:gdLst/>
              <a:ahLst/>
              <a:cxnLst/>
              <a:rect l="l" t="t" r="r" b="b"/>
              <a:pathLst>
                <a:path w="9337" h="9337" extrusionOk="0">
                  <a:moveTo>
                    <a:pt x="4432" y="0"/>
                  </a:moveTo>
                  <a:lnTo>
                    <a:pt x="4196" y="26"/>
                  </a:lnTo>
                  <a:lnTo>
                    <a:pt x="3960" y="53"/>
                  </a:lnTo>
                  <a:lnTo>
                    <a:pt x="3724" y="92"/>
                  </a:lnTo>
                  <a:lnTo>
                    <a:pt x="3501" y="144"/>
                  </a:lnTo>
                  <a:lnTo>
                    <a:pt x="3278" y="210"/>
                  </a:lnTo>
                  <a:lnTo>
                    <a:pt x="3055" y="276"/>
                  </a:lnTo>
                  <a:lnTo>
                    <a:pt x="2846" y="367"/>
                  </a:lnTo>
                  <a:lnTo>
                    <a:pt x="2649" y="459"/>
                  </a:lnTo>
                  <a:lnTo>
                    <a:pt x="2439" y="564"/>
                  </a:lnTo>
                  <a:lnTo>
                    <a:pt x="2242" y="669"/>
                  </a:lnTo>
                  <a:lnTo>
                    <a:pt x="2059" y="800"/>
                  </a:lnTo>
                  <a:lnTo>
                    <a:pt x="1875" y="931"/>
                  </a:lnTo>
                  <a:lnTo>
                    <a:pt x="1692" y="1062"/>
                  </a:lnTo>
                  <a:lnTo>
                    <a:pt x="1521" y="1206"/>
                  </a:lnTo>
                  <a:lnTo>
                    <a:pt x="1364" y="1364"/>
                  </a:lnTo>
                  <a:lnTo>
                    <a:pt x="1207" y="1521"/>
                  </a:lnTo>
                  <a:lnTo>
                    <a:pt x="1062" y="1692"/>
                  </a:lnTo>
                  <a:lnTo>
                    <a:pt x="931" y="1875"/>
                  </a:lnTo>
                  <a:lnTo>
                    <a:pt x="800" y="2059"/>
                  </a:lnTo>
                  <a:lnTo>
                    <a:pt x="669" y="2242"/>
                  </a:lnTo>
                  <a:lnTo>
                    <a:pt x="564" y="2439"/>
                  </a:lnTo>
                  <a:lnTo>
                    <a:pt x="459" y="2649"/>
                  </a:lnTo>
                  <a:lnTo>
                    <a:pt x="367" y="2846"/>
                  </a:lnTo>
                  <a:lnTo>
                    <a:pt x="276" y="3068"/>
                  </a:lnTo>
                  <a:lnTo>
                    <a:pt x="210" y="3278"/>
                  </a:lnTo>
                  <a:lnTo>
                    <a:pt x="144" y="3501"/>
                  </a:lnTo>
                  <a:lnTo>
                    <a:pt x="92" y="3724"/>
                  </a:lnTo>
                  <a:lnTo>
                    <a:pt x="53" y="3960"/>
                  </a:lnTo>
                  <a:lnTo>
                    <a:pt x="26" y="4196"/>
                  </a:lnTo>
                  <a:lnTo>
                    <a:pt x="0" y="4432"/>
                  </a:lnTo>
                  <a:lnTo>
                    <a:pt x="0" y="4668"/>
                  </a:lnTo>
                  <a:lnTo>
                    <a:pt x="0" y="4904"/>
                  </a:lnTo>
                  <a:lnTo>
                    <a:pt x="26" y="5140"/>
                  </a:lnTo>
                  <a:lnTo>
                    <a:pt x="53" y="5376"/>
                  </a:lnTo>
                  <a:lnTo>
                    <a:pt x="92" y="5612"/>
                  </a:lnTo>
                  <a:lnTo>
                    <a:pt x="144" y="5835"/>
                  </a:lnTo>
                  <a:lnTo>
                    <a:pt x="210" y="6058"/>
                  </a:lnTo>
                  <a:lnTo>
                    <a:pt x="276" y="6268"/>
                  </a:lnTo>
                  <a:lnTo>
                    <a:pt x="367" y="6491"/>
                  </a:lnTo>
                  <a:lnTo>
                    <a:pt x="459" y="6687"/>
                  </a:lnTo>
                  <a:lnTo>
                    <a:pt x="564" y="6897"/>
                  </a:lnTo>
                  <a:lnTo>
                    <a:pt x="669" y="7094"/>
                  </a:lnTo>
                  <a:lnTo>
                    <a:pt x="800" y="7278"/>
                  </a:lnTo>
                  <a:lnTo>
                    <a:pt x="931" y="7461"/>
                  </a:lnTo>
                  <a:lnTo>
                    <a:pt x="1062" y="7645"/>
                  </a:lnTo>
                  <a:lnTo>
                    <a:pt x="1207" y="7802"/>
                  </a:lnTo>
                  <a:lnTo>
                    <a:pt x="1364" y="7973"/>
                  </a:lnTo>
                  <a:lnTo>
                    <a:pt x="1521" y="8130"/>
                  </a:lnTo>
                  <a:lnTo>
                    <a:pt x="1692" y="8274"/>
                  </a:lnTo>
                  <a:lnTo>
                    <a:pt x="1875" y="8405"/>
                  </a:lnTo>
                  <a:lnTo>
                    <a:pt x="2059" y="8536"/>
                  </a:lnTo>
                  <a:lnTo>
                    <a:pt x="2242" y="8667"/>
                  </a:lnTo>
                  <a:lnTo>
                    <a:pt x="2439" y="8772"/>
                  </a:lnTo>
                  <a:lnTo>
                    <a:pt x="2649" y="8877"/>
                  </a:lnTo>
                  <a:lnTo>
                    <a:pt x="2846" y="8969"/>
                  </a:lnTo>
                  <a:lnTo>
                    <a:pt x="3055" y="9048"/>
                  </a:lnTo>
                  <a:lnTo>
                    <a:pt x="3278" y="9126"/>
                  </a:lnTo>
                  <a:lnTo>
                    <a:pt x="3501" y="9192"/>
                  </a:lnTo>
                  <a:lnTo>
                    <a:pt x="3724" y="9244"/>
                  </a:lnTo>
                  <a:lnTo>
                    <a:pt x="3960" y="9284"/>
                  </a:lnTo>
                  <a:lnTo>
                    <a:pt x="4196" y="9310"/>
                  </a:lnTo>
                  <a:lnTo>
                    <a:pt x="4432" y="9336"/>
                  </a:lnTo>
                  <a:lnTo>
                    <a:pt x="4904" y="9336"/>
                  </a:lnTo>
                  <a:lnTo>
                    <a:pt x="5140" y="9310"/>
                  </a:lnTo>
                  <a:lnTo>
                    <a:pt x="5376" y="9284"/>
                  </a:lnTo>
                  <a:lnTo>
                    <a:pt x="5612" y="9244"/>
                  </a:lnTo>
                  <a:lnTo>
                    <a:pt x="5835" y="9192"/>
                  </a:lnTo>
                  <a:lnTo>
                    <a:pt x="6058" y="9126"/>
                  </a:lnTo>
                  <a:lnTo>
                    <a:pt x="6268" y="9048"/>
                  </a:lnTo>
                  <a:lnTo>
                    <a:pt x="6491" y="8969"/>
                  </a:lnTo>
                  <a:lnTo>
                    <a:pt x="6688" y="8877"/>
                  </a:lnTo>
                  <a:lnTo>
                    <a:pt x="6897" y="8772"/>
                  </a:lnTo>
                  <a:lnTo>
                    <a:pt x="7094" y="8667"/>
                  </a:lnTo>
                  <a:lnTo>
                    <a:pt x="7278" y="8536"/>
                  </a:lnTo>
                  <a:lnTo>
                    <a:pt x="7461" y="8405"/>
                  </a:lnTo>
                  <a:lnTo>
                    <a:pt x="7632" y="8274"/>
                  </a:lnTo>
                  <a:lnTo>
                    <a:pt x="7802" y="8130"/>
                  </a:lnTo>
                  <a:lnTo>
                    <a:pt x="7973" y="7973"/>
                  </a:lnTo>
                  <a:lnTo>
                    <a:pt x="8130" y="7802"/>
                  </a:lnTo>
                  <a:lnTo>
                    <a:pt x="8274" y="7645"/>
                  </a:lnTo>
                  <a:lnTo>
                    <a:pt x="8405" y="7461"/>
                  </a:lnTo>
                  <a:lnTo>
                    <a:pt x="8536" y="7278"/>
                  </a:lnTo>
                  <a:lnTo>
                    <a:pt x="8668" y="7094"/>
                  </a:lnTo>
                  <a:lnTo>
                    <a:pt x="8772" y="6897"/>
                  </a:lnTo>
                  <a:lnTo>
                    <a:pt x="8877" y="6687"/>
                  </a:lnTo>
                  <a:lnTo>
                    <a:pt x="8969" y="6491"/>
                  </a:lnTo>
                  <a:lnTo>
                    <a:pt x="9048" y="6268"/>
                  </a:lnTo>
                  <a:lnTo>
                    <a:pt x="9126" y="6058"/>
                  </a:lnTo>
                  <a:lnTo>
                    <a:pt x="9192" y="5835"/>
                  </a:lnTo>
                  <a:lnTo>
                    <a:pt x="9244" y="5612"/>
                  </a:lnTo>
                  <a:lnTo>
                    <a:pt x="9284" y="5376"/>
                  </a:lnTo>
                  <a:lnTo>
                    <a:pt x="9310" y="5140"/>
                  </a:lnTo>
                  <a:lnTo>
                    <a:pt x="9336" y="4904"/>
                  </a:lnTo>
                  <a:lnTo>
                    <a:pt x="9336" y="4668"/>
                  </a:lnTo>
                  <a:lnTo>
                    <a:pt x="9336" y="4432"/>
                  </a:lnTo>
                  <a:lnTo>
                    <a:pt x="9310" y="4196"/>
                  </a:lnTo>
                  <a:lnTo>
                    <a:pt x="9284" y="3960"/>
                  </a:lnTo>
                  <a:lnTo>
                    <a:pt x="9244" y="3724"/>
                  </a:lnTo>
                  <a:lnTo>
                    <a:pt x="9192" y="3501"/>
                  </a:lnTo>
                  <a:lnTo>
                    <a:pt x="9126" y="3278"/>
                  </a:lnTo>
                  <a:lnTo>
                    <a:pt x="9048" y="3068"/>
                  </a:lnTo>
                  <a:lnTo>
                    <a:pt x="8969" y="2846"/>
                  </a:lnTo>
                  <a:lnTo>
                    <a:pt x="8877" y="2649"/>
                  </a:lnTo>
                  <a:lnTo>
                    <a:pt x="8772" y="2439"/>
                  </a:lnTo>
                  <a:lnTo>
                    <a:pt x="8668" y="2242"/>
                  </a:lnTo>
                  <a:lnTo>
                    <a:pt x="8536" y="2059"/>
                  </a:lnTo>
                  <a:lnTo>
                    <a:pt x="8405" y="1875"/>
                  </a:lnTo>
                  <a:lnTo>
                    <a:pt x="8274" y="1692"/>
                  </a:lnTo>
                  <a:lnTo>
                    <a:pt x="8130" y="1521"/>
                  </a:lnTo>
                  <a:lnTo>
                    <a:pt x="7973" y="1364"/>
                  </a:lnTo>
                  <a:lnTo>
                    <a:pt x="7802" y="1206"/>
                  </a:lnTo>
                  <a:lnTo>
                    <a:pt x="7632" y="1062"/>
                  </a:lnTo>
                  <a:lnTo>
                    <a:pt x="7461" y="931"/>
                  </a:lnTo>
                  <a:lnTo>
                    <a:pt x="7278" y="800"/>
                  </a:lnTo>
                  <a:lnTo>
                    <a:pt x="7094" y="669"/>
                  </a:lnTo>
                  <a:lnTo>
                    <a:pt x="6897" y="564"/>
                  </a:lnTo>
                  <a:lnTo>
                    <a:pt x="6688" y="459"/>
                  </a:lnTo>
                  <a:lnTo>
                    <a:pt x="6491" y="367"/>
                  </a:lnTo>
                  <a:lnTo>
                    <a:pt x="6268" y="276"/>
                  </a:lnTo>
                  <a:lnTo>
                    <a:pt x="6058" y="210"/>
                  </a:lnTo>
                  <a:lnTo>
                    <a:pt x="5835" y="144"/>
                  </a:lnTo>
                  <a:lnTo>
                    <a:pt x="5612" y="92"/>
                  </a:lnTo>
                  <a:lnTo>
                    <a:pt x="5376" y="53"/>
                  </a:lnTo>
                  <a:lnTo>
                    <a:pt x="5140" y="26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745925" y="3656200"/>
              <a:ext cx="1451900" cy="1820675"/>
            </a:xfrm>
            <a:custGeom>
              <a:avLst/>
              <a:gdLst/>
              <a:ahLst/>
              <a:cxnLst/>
              <a:rect l="l" t="t" r="r" b="b"/>
              <a:pathLst>
                <a:path w="58076" h="72827" extrusionOk="0">
                  <a:moveTo>
                    <a:pt x="45750" y="0"/>
                  </a:moveTo>
                  <a:lnTo>
                    <a:pt x="45540" y="14"/>
                  </a:lnTo>
                  <a:lnTo>
                    <a:pt x="45317" y="53"/>
                  </a:lnTo>
                  <a:lnTo>
                    <a:pt x="45107" y="118"/>
                  </a:lnTo>
                  <a:lnTo>
                    <a:pt x="44137" y="525"/>
                  </a:lnTo>
                  <a:lnTo>
                    <a:pt x="43167" y="931"/>
                  </a:lnTo>
                  <a:lnTo>
                    <a:pt x="42223" y="1351"/>
                  </a:lnTo>
                  <a:lnTo>
                    <a:pt x="41292" y="1771"/>
                  </a:lnTo>
                  <a:lnTo>
                    <a:pt x="40374" y="2216"/>
                  </a:lnTo>
                  <a:lnTo>
                    <a:pt x="39469" y="2662"/>
                  </a:lnTo>
                  <a:lnTo>
                    <a:pt x="38577" y="3121"/>
                  </a:lnTo>
                  <a:lnTo>
                    <a:pt x="37699" y="3593"/>
                  </a:lnTo>
                  <a:lnTo>
                    <a:pt x="36834" y="4065"/>
                  </a:lnTo>
                  <a:lnTo>
                    <a:pt x="35981" y="4551"/>
                  </a:lnTo>
                  <a:lnTo>
                    <a:pt x="35142" y="5036"/>
                  </a:lnTo>
                  <a:lnTo>
                    <a:pt x="34316" y="5547"/>
                  </a:lnTo>
                  <a:lnTo>
                    <a:pt x="33503" y="6045"/>
                  </a:lnTo>
                  <a:lnTo>
                    <a:pt x="32703" y="6570"/>
                  </a:lnTo>
                  <a:lnTo>
                    <a:pt x="31916" y="7094"/>
                  </a:lnTo>
                  <a:lnTo>
                    <a:pt x="31143" y="7632"/>
                  </a:lnTo>
                  <a:lnTo>
                    <a:pt x="30382" y="8170"/>
                  </a:lnTo>
                  <a:lnTo>
                    <a:pt x="29635" y="8720"/>
                  </a:lnTo>
                  <a:lnTo>
                    <a:pt x="28901" y="9271"/>
                  </a:lnTo>
                  <a:lnTo>
                    <a:pt x="28179" y="9835"/>
                  </a:lnTo>
                  <a:lnTo>
                    <a:pt x="27458" y="10399"/>
                  </a:lnTo>
                  <a:lnTo>
                    <a:pt x="26763" y="10976"/>
                  </a:lnTo>
                  <a:lnTo>
                    <a:pt x="26081" y="11553"/>
                  </a:lnTo>
                  <a:lnTo>
                    <a:pt x="25400" y="12143"/>
                  </a:lnTo>
                  <a:lnTo>
                    <a:pt x="24731" y="12733"/>
                  </a:lnTo>
                  <a:lnTo>
                    <a:pt x="24088" y="13336"/>
                  </a:lnTo>
                  <a:lnTo>
                    <a:pt x="23446" y="13939"/>
                  </a:lnTo>
                  <a:lnTo>
                    <a:pt x="22816" y="14542"/>
                  </a:lnTo>
                  <a:lnTo>
                    <a:pt x="22187" y="15158"/>
                  </a:lnTo>
                  <a:lnTo>
                    <a:pt x="21584" y="15788"/>
                  </a:lnTo>
                  <a:lnTo>
                    <a:pt x="20994" y="16404"/>
                  </a:lnTo>
                  <a:lnTo>
                    <a:pt x="20404" y="17034"/>
                  </a:lnTo>
                  <a:lnTo>
                    <a:pt x="19827" y="17676"/>
                  </a:lnTo>
                  <a:lnTo>
                    <a:pt x="19263" y="18305"/>
                  </a:lnTo>
                  <a:lnTo>
                    <a:pt x="18712" y="18948"/>
                  </a:lnTo>
                  <a:lnTo>
                    <a:pt x="18175" y="19604"/>
                  </a:lnTo>
                  <a:lnTo>
                    <a:pt x="17650" y="20246"/>
                  </a:lnTo>
                  <a:lnTo>
                    <a:pt x="17126" y="20902"/>
                  </a:lnTo>
                  <a:lnTo>
                    <a:pt x="16614" y="21557"/>
                  </a:lnTo>
                  <a:lnTo>
                    <a:pt x="16116" y="22226"/>
                  </a:lnTo>
                  <a:lnTo>
                    <a:pt x="15618" y="22882"/>
                  </a:lnTo>
                  <a:lnTo>
                    <a:pt x="15146" y="23550"/>
                  </a:lnTo>
                  <a:lnTo>
                    <a:pt x="14674" y="24219"/>
                  </a:lnTo>
                  <a:lnTo>
                    <a:pt x="14215" y="24888"/>
                  </a:lnTo>
                  <a:lnTo>
                    <a:pt x="13756" y="25570"/>
                  </a:lnTo>
                  <a:lnTo>
                    <a:pt x="13323" y="26238"/>
                  </a:lnTo>
                  <a:lnTo>
                    <a:pt x="12890" y="26920"/>
                  </a:lnTo>
                  <a:lnTo>
                    <a:pt x="12471" y="27602"/>
                  </a:lnTo>
                  <a:lnTo>
                    <a:pt x="12051" y="28284"/>
                  </a:lnTo>
                  <a:lnTo>
                    <a:pt x="11645" y="28966"/>
                  </a:lnTo>
                  <a:lnTo>
                    <a:pt x="11251" y="29648"/>
                  </a:lnTo>
                  <a:lnTo>
                    <a:pt x="10871" y="30330"/>
                  </a:lnTo>
                  <a:lnTo>
                    <a:pt x="10491" y="31011"/>
                  </a:lnTo>
                  <a:lnTo>
                    <a:pt x="10124" y="31706"/>
                  </a:lnTo>
                  <a:lnTo>
                    <a:pt x="9416" y="33070"/>
                  </a:lnTo>
                  <a:lnTo>
                    <a:pt x="8734" y="34447"/>
                  </a:lnTo>
                  <a:lnTo>
                    <a:pt x="8091" y="35824"/>
                  </a:lnTo>
                  <a:lnTo>
                    <a:pt x="7488" y="37187"/>
                  </a:lnTo>
                  <a:lnTo>
                    <a:pt x="6911" y="38551"/>
                  </a:lnTo>
                  <a:lnTo>
                    <a:pt x="6360" y="39915"/>
                  </a:lnTo>
                  <a:lnTo>
                    <a:pt x="5836" y="41265"/>
                  </a:lnTo>
                  <a:lnTo>
                    <a:pt x="5351" y="42616"/>
                  </a:lnTo>
                  <a:lnTo>
                    <a:pt x="4892" y="43940"/>
                  </a:lnTo>
                  <a:lnTo>
                    <a:pt x="4446" y="45265"/>
                  </a:lnTo>
                  <a:lnTo>
                    <a:pt x="4039" y="46576"/>
                  </a:lnTo>
                  <a:lnTo>
                    <a:pt x="3659" y="47874"/>
                  </a:lnTo>
                  <a:lnTo>
                    <a:pt x="3305" y="49146"/>
                  </a:lnTo>
                  <a:lnTo>
                    <a:pt x="2964" y="50418"/>
                  </a:lnTo>
                  <a:lnTo>
                    <a:pt x="2650" y="51650"/>
                  </a:lnTo>
                  <a:lnTo>
                    <a:pt x="2361" y="52883"/>
                  </a:lnTo>
                  <a:lnTo>
                    <a:pt x="2099" y="54076"/>
                  </a:lnTo>
                  <a:lnTo>
                    <a:pt x="1850" y="55256"/>
                  </a:lnTo>
                  <a:lnTo>
                    <a:pt x="1627" y="56410"/>
                  </a:lnTo>
                  <a:lnTo>
                    <a:pt x="1417" y="57538"/>
                  </a:lnTo>
                  <a:lnTo>
                    <a:pt x="1233" y="58626"/>
                  </a:lnTo>
                  <a:lnTo>
                    <a:pt x="1063" y="59701"/>
                  </a:lnTo>
                  <a:lnTo>
                    <a:pt x="906" y="60737"/>
                  </a:lnTo>
                  <a:lnTo>
                    <a:pt x="761" y="61747"/>
                  </a:lnTo>
                  <a:lnTo>
                    <a:pt x="643" y="62717"/>
                  </a:lnTo>
                  <a:lnTo>
                    <a:pt x="525" y="63648"/>
                  </a:lnTo>
                  <a:lnTo>
                    <a:pt x="434" y="64553"/>
                  </a:lnTo>
                  <a:lnTo>
                    <a:pt x="342" y="65418"/>
                  </a:lnTo>
                  <a:lnTo>
                    <a:pt x="263" y="66231"/>
                  </a:lnTo>
                  <a:lnTo>
                    <a:pt x="158" y="67752"/>
                  </a:lnTo>
                  <a:lnTo>
                    <a:pt x="79" y="69103"/>
                  </a:lnTo>
                  <a:lnTo>
                    <a:pt x="27" y="70257"/>
                  </a:lnTo>
                  <a:lnTo>
                    <a:pt x="1" y="71214"/>
                  </a:lnTo>
                  <a:lnTo>
                    <a:pt x="1" y="71385"/>
                  </a:lnTo>
                  <a:lnTo>
                    <a:pt x="27" y="71542"/>
                  </a:lnTo>
                  <a:lnTo>
                    <a:pt x="66" y="71699"/>
                  </a:lnTo>
                  <a:lnTo>
                    <a:pt x="119" y="71844"/>
                  </a:lnTo>
                  <a:lnTo>
                    <a:pt x="184" y="71988"/>
                  </a:lnTo>
                  <a:lnTo>
                    <a:pt x="263" y="72119"/>
                  </a:lnTo>
                  <a:lnTo>
                    <a:pt x="342" y="72237"/>
                  </a:lnTo>
                  <a:lnTo>
                    <a:pt x="447" y="72355"/>
                  </a:lnTo>
                  <a:lnTo>
                    <a:pt x="565" y="72460"/>
                  </a:lnTo>
                  <a:lnTo>
                    <a:pt x="683" y="72552"/>
                  </a:lnTo>
                  <a:lnTo>
                    <a:pt x="814" y="72630"/>
                  </a:lnTo>
                  <a:lnTo>
                    <a:pt x="958" y="72696"/>
                  </a:lnTo>
                  <a:lnTo>
                    <a:pt x="1102" y="72748"/>
                  </a:lnTo>
                  <a:lnTo>
                    <a:pt x="1260" y="72801"/>
                  </a:lnTo>
                  <a:lnTo>
                    <a:pt x="1417" y="72814"/>
                  </a:lnTo>
                  <a:lnTo>
                    <a:pt x="1574" y="72827"/>
                  </a:lnTo>
                  <a:lnTo>
                    <a:pt x="56502" y="72827"/>
                  </a:lnTo>
                  <a:lnTo>
                    <a:pt x="56699" y="72814"/>
                  </a:lnTo>
                  <a:lnTo>
                    <a:pt x="56909" y="72775"/>
                  </a:lnTo>
                  <a:lnTo>
                    <a:pt x="57092" y="72709"/>
                  </a:lnTo>
                  <a:lnTo>
                    <a:pt x="57263" y="72630"/>
                  </a:lnTo>
                  <a:lnTo>
                    <a:pt x="57420" y="72525"/>
                  </a:lnTo>
                  <a:lnTo>
                    <a:pt x="57564" y="72407"/>
                  </a:lnTo>
                  <a:lnTo>
                    <a:pt x="57695" y="72276"/>
                  </a:lnTo>
                  <a:lnTo>
                    <a:pt x="57813" y="72119"/>
                  </a:lnTo>
                  <a:lnTo>
                    <a:pt x="57905" y="71962"/>
                  </a:lnTo>
                  <a:lnTo>
                    <a:pt x="57984" y="71778"/>
                  </a:lnTo>
                  <a:lnTo>
                    <a:pt x="58036" y="71608"/>
                  </a:lnTo>
                  <a:lnTo>
                    <a:pt x="58062" y="71411"/>
                  </a:lnTo>
                  <a:lnTo>
                    <a:pt x="58076" y="71214"/>
                  </a:lnTo>
                  <a:lnTo>
                    <a:pt x="58062" y="71017"/>
                  </a:lnTo>
                  <a:lnTo>
                    <a:pt x="58023" y="70821"/>
                  </a:lnTo>
                  <a:lnTo>
                    <a:pt x="57958" y="70624"/>
                  </a:lnTo>
                  <a:lnTo>
                    <a:pt x="57289" y="69024"/>
                  </a:lnTo>
                  <a:lnTo>
                    <a:pt x="56659" y="67438"/>
                  </a:lnTo>
                  <a:lnTo>
                    <a:pt x="56056" y="65864"/>
                  </a:lnTo>
                  <a:lnTo>
                    <a:pt x="55466" y="64291"/>
                  </a:lnTo>
                  <a:lnTo>
                    <a:pt x="54902" y="62744"/>
                  </a:lnTo>
                  <a:lnTo>
                    <a:pt x="54365" y="61209"/>
                  </a:lnTo>
                  <a:lnTo>
                    <a:pt x="53840" y="59675"/>
                  </a:lnTo>
                  <a:lnTo>
                    <a:pt x="53342" y="58167"/>
                  </a:lnTo>
                  <a:lnTo>
                    <a:pt x="52870" y="56672"/>
                  </a:lnTo>
                  <a:lnTo>
                    <a:pt x="52411" y="55178"/>
                  </a:lnTo>
                  <a:lnTo>
                    <a:pt x="51978" y="53709"/>
                  </a:lnTo>
                  <a:lnTo>
                    <a:pt x="51559" y="52254"/>
                  </a:lnTo>
                  <a:lnTo>
                    <a:pt x="51165" y="50811"/>
                  </a:lnTo>
                  <a:lnTo>
                    <a:pt x="50785" y="49382"/>
                  </a:lnTo>
                  <a:lnTo>
                    <a:pt x="50431" y="47966"/>
                  </a:lnTo>
                  <a:lnTo>
                    <a:pt x="50090" y="46576"/>
                  </a:lnTo>
                  <a:lnTo>
                    <a:pt x="49762" y="45199"/>
                  </a:lnTo>
                  <a:lnTo>
                    <a:pt x="49461" y="43822"/>
                  </a:lnTo>
                  <a:lnTo>
                    <a:pt x="49172" y="42472"/>
                  </a:lnTo>
                  <a:lnTo>
                    <a:pt x="48897" y="41147"/>
                  </a:lnTo>
                  <a:lnTo>
                    <a:pt x="48635" y="39823"/>
                  </a:lnTo>
                  <a:lnTo>
                    <a:pt x="48399" y="38525"/>
                  </a:lnTo>
                  <a:lnTo>
                    <a:pt x="48176" y="37240"/>
                  </a:lnTo>
                  <a:lnTo>
                    <a:pt x="47966" y="35968"/>
                  </a:lnTo>
                  <a:lnTo>
                    <a:pt x="47769" y="34722"/>
                  </a:lnTo>
                  <a:lnTo>
                    <a:pt x="47586" y="33490"/>
                  </a:lnTo>
                  <a:lnTo>
                    <a:pt x="47428" y="32270"/>
                  </a:lnTo>
                  <a:lnTo>
                    <a:pt x="47271" y="31077"/>
                  </a:lnTo>
                  <a:lnTo>
                    <a:pt x="47127" y="29897"/>
                  </a:lnTo>
                  <a:lnTo>
                    <a:pt x="47009" y="28730"/>
                  </a:lnTo>
                  <a:lnTo>
                    <a:pt x="46891" y="27589"/>
                  </a:lnTo>
                  <a:lnTo>
                    <a:pt x="46786" y="26461"/>
                  </a:lnTo>
                  <a:lnTo>
                    <a:pt x="46694" y="25360"/>
                  </a:lnTo>
                  <a:lnTo>
                    <a:pt x="46615" y="24272"/>
                  </a:lnTo>
                  <a:lnTo>
                    <a:pt x="46537" y="23210"/>
                  </a:lnTo>
                  <a:lnTo>
                    <a:pt x="46471" y="22161"/>
                  </a:lnTo>
                  <a:lnTo>
                    <a:pt x="46432" y="21138"/>
                  </a:lnTo>
                  <a:lnTo>
                    <a:pt x="46379" y="20128"/>
                  </a:lnTo>
                  <a:lnTo>
                    <a:pt x="46353" y="19145"/>
                  </a:lnTo>
                  <a:lnTo>
                    <a:pt x="46327" y="18187"/>
                  </a:lnTo>
                  <a:lnTo>
                    <a:pt x="46301" y="16312"/>
                  </a:lnTo>
                  <a:lnTo>
                    <a:pt x="46314" y="14542"/>
                  </a:lnTo>
                  <a:lnTo>
                    <a:pt x="46340" y="12838"/>
                  </a:lnTo>
                  <a:lnTo>
                    <a:pt x="46392" y="11238"/>
                  </a:lnTo>
                  <a:lnTo>
                    <a:pt x="46471" y="9730"/>
                  </a:lnTo>
                  <a:lnTo>
                    <a:pt x="46563" y="8301"/>
                  </a:lnTo>
                  <a:lnTo>
                    <a:pt x="46668" y="6976"/>
                  </a:lnTo>
                  <a:lnTo>
                    <a:pt x="46773" y="5744"/>
                  </a:lnTo>
                  <a:lnTo>
                    <a:pt x="46891" y="4616"/>
                  </a:lnTo>
                  <a:lnTo>
                    <a:pt x="47022" y="3580"/>
                  </a:lnTo>
                  <a:lnTo>
                    <a:pt x="47140" y="2662"/>
                  </a:lnTo>
                  <a:lnTo>
                    <a:pt x="47271" y="1836"/>
                  </a:lnTo>
                  <a:lnTo>
                    <a:pt x="47284" y="1613"/>
                  </a:lnTo>
                  <a:lnTo>
                    <a:pt x="47271" y="1390"/>
                  </a:lnTo>
                  <a:lnTo>
                    <a:pt x="47232" y="1181"/>
                  </a:lnTo>
                  <a:lnTo>
                    <a:pt x="47166" y="984"/>
                  </a:lnTo>
                  <a:lnTo>
                    <a:pt x="47074" y="800"/>
                  </a:lnTo>
                  <a:lnTo>
                    <a:pt x="46969" y="630"/>
                  </a:lnTo>
                  <a:lnTo>
                    <a:pt x="46838" y="486"/>
                  </a:lnTo>
                  <a:lnTo>
                    <a:pt x="46681" y="355"/>
                  </a:lnTo>
                  <a:lnTo>
                    <a:pt x="46524" y="237"/>
                  </a:lnTo>
                  <a:lnTo>
                    <a:pt x="46340" y="145"/>
                  </a:lnTo>
                  <a:lnTo>
                    <a:pt x="46156" y="66"/>
                  </a:lnTo>
                  <a:lnTo>
                    <a:pt x="45947" y="27"/>
                  </a:lnTo>
                  <a:lnTo>
                    <a:pt x="4575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365125" y="3656200"/>
              <a:ext cx="1451900" cy="1820675"/>
            </a:xfrm>
            <a:custGeom>
              <a:avLst/>
              <a:gdLst/>
              <a:ahLst/>
              <a:cxnLst/>
              <a:rect l="l" t="t" r="r" b="b"/>
              <a:pathLst>
                <a:path w="58076" h="72827" extrusionOk="0">
                  <a:moveTo>
                    <a:pt x="12326" y="0"/>
                  </a:moveTo>
                  <a:lnTo>
                    <a:pt x="12130" y="27"/>
                  </a:lnTo>
                  <a:lnTo>
                    <a:pt x="11920" y="66"/>
                  </a:lnTo>
                  <a:lnTo>
                    <a:pt x="11736" y="145"/>
                  </a:lnTo>
                  <a:lnTo>
                    <a:pt x="11553" y="237"/>
                  </a:lnTo>
                  <a:lnTo>
                    <a:pt x="11396" y="355"/>
                  </a:lnTo>
                  <a:lnTo>
                    <a:pt x="11238" y="486"/>
                  </a:lnTo>
                  <a:lnTo>
                    <a:pt x="11107" y="630"/>
                  </a:lnTo>
                  <a:lnTo>
                    <a:pt x="11002" y="800"/>
                  </a:lnTo>
                  <a:lnTo>
                    <a:pt x="10910" y="984"/>
                  </a:lnTo>
                  <a:lnTo>
                    <a:pt x="10845" y="1181"/>
                  </a:lnTo>
                  <a:lnTo>
                    <a:pt x="10805" y="1390"/>
                  </a:lnTo>
                  <a:lnTo>
                    <a:pt x="10792" y="1613"/>
                  </a:lnTo>
                  <a:lnTo>
                    <a:pt x="10805" y="1836"/>
                  </a:lnTo>
                  <a:lnTo>
                    <a:pt x="10937" y="2662"/>
                  </a:lnTo>
                  <a:lnTo>
                    <a:pt x="11055" y="3580"/>
                  </a:lnTo>
                  <a:lnTo>
                    <a:pt x="11186" y="4616"/>
                  </a:lnTo>
                  <a:lnTo>
                    <a:pt x="11304" y="5744"/>
                  </a:lnTo>
                  <a:lnTo>
                    <a:pt x="11409" y="6976"/>
                  </a:lnTo>
                  <a:lnTo>
                    <a:pt x="11514" y="8301"/>
                  </a:lnTo>
                  <a:lnTo>
                    <a:pt x="11605" y="9730"/>
                  </a:lnTo>
                  <a:lnTo>
                    <a:pt x="11684" y="11238"/>
                  </a:lnTo>
                  <a:lnTo>
                    <a:pt x="11736" y="12838"/>
                  </a:lnTo>
                  <a:lnTo>
                    <a:pt x="11763" y="14542"/>
                  </a:lnTo>
                  <a:lnTo>
                    <a:pt x="11776" y="16312"/>
                  </a:lnTo>
                  <a:lnTo>
                    <a:pt x="11750" y="18187"/>
                  </a:lnTo>
                  <a:lnTo>
                    <a:pt x="11723" y="19145"/>
                  </a:lnTo>
                  <a:lnTo>
                    <a:pt x="11697" y="20128"/>
                  </a:lnTo>
                  <a:lnTo>
                    <a:pt x="11645" y="21138"/>
                  </a:lnTo>
                  <a:lnTo>
                    <a:pt x="11592" y="22161"/>
                  </a:lnTo>
                  <a:lnTo>
                    <a:pt x="11540" y="23210"/>
                  </a:lnTo>
                  <a:lnTo>
                    <a:pt x="11461" y="24272"/>
                  </a:lnTo>
                  <a:lnTo>
                    <a:pt x="11382" y="25360"/>
                  </a:lnTo>
                  <a:lnTo>
                    <a:pt x="11291" y="26461"/>
                  </a:lnTo>
                  <a:lnTo>
                    <a:pt x="11186" y="27589"/>
                  </a:lnTo>
                  <a:lnTo>
                    <a:pt x="11068" y="28730"/>
                  </a:lnTo>
                  <a:lnTo>
                    <a:pt x="10950" y="29897"/>
                  </a:lnTo>
                  <a:lnTo>
                    <a:pt x="10805" y="31077"/>
                  </a:lnTo>
                  <a:lnTo>
                    <a:pt x="10648" y="32270"/>
                  </a:lnTo>
                  <a:lnTo>
                    <a:pt x="10478" y="33490"/>
                  </a:lnTo>
                  <a:lnTo>
                    <a:pt x="10307" y="34722"/>
                  </a:lnTo>
                  <a:lnTo>
                    <a:pt x="10111" y="35968"/>
                  </a:lnTo>
                  <a:lnTo>
                    <a:pt x="9901" y="37240"/>
                  </a:lnTo>
                  <a:lnTo>
                    <a:pt x="9678" y="38525"/>
                  </a:lnTo>
                  <a:lnTo>
                    <a:pt x="9429" y="39823"/>
                  </a:lnTo>
                  <a:lnTo>
                    <a:pt x="9180" y="41147"/>
                  </a:lnTo>
                  <a:lnTo>
                    <a:pt x="8904" y="42472"/>
                  </a:lnTo>
                  <a:lnTo>
                    <a:pt x="8616" y="43822"/>
                  </a:lnTo>
                  <a:lnTo>
                    <a:pt x="8314" y="45199"/>
                  </a:lnTo>
                  <a:lnTo>
                    <a:pt x="7986" y="46576"/>
                  </a:lnTo>
                  <a:lnTo>
                    <a:pt x="7645" y="47966"/>
                  </a:lnTo>
                  <a:lnTo>
                    <a:pt x="7291" y="49382"/>
                  </a:lnTo>
                  <a:lnTo>
                    <a:pt x="6911" y="50811"/>
                  </a:lnTo>
                  <a:lnTo>
                    <a:pt x="6518" y="52254"/>
                  </a:lnTo>
                  <a:lnTo>
                    <a:pt x="6098" y="53709"/>
                  </a:lnTo>
                  <a:lnTo>
                    <a:pt x="5665" y="55178"/>
                  </a:lnTo>
                  <a:lnTo>
                    <a:pt x="5206" y="56672"/>
                  </a:lnTo>
                  <a:lnTo>
                    <a:pt x="4734" y="58167"/>
                  </a:lnTo>
                  <a:lnTo>
                    <a:pt x="4236" y="59675"/>
                  </a:lnTo>
                  <a:lnTo>
                    <a:pt x="3712" y="61209"/>
                  </a:lnTo>
                  <a:lnTo>
                    <a:pt x="3174" y="62744"/>
                  </a:lnTo>
                  <a:lnTo>
                    <a:pt x="2610" y="64291"/>
                  </a:lnTo>
                  <a:lnTo>
                    <a:pt x="2020" y="65864"/>
                  </a:lnTo>
                  <a:lnTo>
                    <a:pt x="1417" y="67438"/>
                  </a:lnTo>
                  <a:lnTo>
                    <a:pt x="774" y="69024"/>
                  </a:lnTo>
                  <a:lnTo>
                    <a:pt x="119" y="70624"/>
                  </a:lnTo>
                  <a:lnTo>
                    <a:pt x="53" y="70821"/>
                  </a:lnTo>
                  <a:lnTo>
                    <a:pt x="14" y="71017"/>
                  </a:lnTo>
                  <a:lnTo>
                    <a:pt x="1" y="71214"/>
                  </a:lnTo>
                  <a:lnTo>
                    <a:pt x="14" y="71411"/>
                  </a:lnTo>
                  <a:lnTo>
                    <a:pt x="40" y="71608"/>
                  </a:lnTo>
                  <a:lnTo>
                    <a:pt x="93" y="71778"/>
                  </a:lnTo>
                  <a:lnTo>
                    <a:pt x="171" y="71962"/>
                  </a:lnTo>
                  <a:lnTo>
                    <a:pt x="263" y="72119"/>
                  </a:lnTo>
                  <a:lnTo>
                    <a:pt x="381" y="72276"/>
                  </a:lnTo>
                  <a:lnTo>
                    <a:pt x="512" y="72407"/>
                  </a:lnTo>
                  <a:lnTo>
                    <a:pt x="656" y="72525"/>
                  </a:lnTo>
                  <a:lnTo>
                    <a:pt x="814" y="72630"/>
                  </a:lnTo>
                  <a:lnTo>
                    <a:pt x="984" y="72709"/>
                  </a:lnTo>
                  <a:lnTo>
                    <a:pt x="1168" y="72775"/>
                  </a:lnTo>
                  <a:lnTo>
                    <a:pt x="1378" y="72814"/>
                  </a:lnTo>
                  <a:lnTo>
                    <a:pt x="1574" y="72827"/>
                  </a:lnTo>
                  <a:lnTo>
                    <a:pt x="56489" y="72827"/>
                  </a:lnTo>
                  <a:lnTo>
                    <a:pt x="56660" y="72814"/>
                  </a:lnTo>
                  <a:lnTo>
                    <a:pt x="56817" y="72801"/>
                  </a:lnTo>
                  <a:lnTo>
                    <a:pt x="56974" y="72748"/>
                  </a:lnTo>
                  <a:lnTo>
                    <a:pt x="57118" y="72696"/>
                  </a:lnTo>
                  <a:lnTo>
                    <a:pt x="57263" y="72630"/>
                  </a:lnTo>
                  <a:lnTo>
                    <a:pt x="57394" y="72552"/>
                  </a:lnTo>
                  <a:lnTo>
                    <a:pt x="57512" y="72460"/>
                  </a:lnTo>
                  <a:lnTo>
                    <a:pt x="57630" y="72355"/>
                  </a:lnTo>
                  <a:lnTo>
                    <a:pt x="57722" y="72237"/>
                  </a:lnTo>
                  <a:lnTo>
                    <a:pt x="57813" y="72119"/>
                  </a:lnTo>
                  <a:lnTo>
                    <a:pt x="57892" y="71988"/>
                  </a:lnTo>
                  <a:lnTo>
                    <a:pt x="57958" y="71844"/>
                  </a:lnTo>
                  <a:lnTo>
                    <a:pt x="58010" y="71699"/>
                  </a:lnTo>
                  <a:lnTo>
                    <a:pt x="58049" y="71542"/>
                  </a:lnTo>
                  <a:lnTo>
                    <a:pt x="58076" y="71385"/>
                  </a:lnTo>
                  <a:lnTo>
                    <a:pt x="58076" y="71214"/>
                  </a:lnTo>
                  <a:lnTo>
                    <a:pt x="58049" y="70257"/>
                  </a:lnTo>
                  <a:lnTo>
                    <a:pt x="57997" y="69103"/>
                  </a:lnTo>
                  <a:lnTo>
                    <a:pt x="57918" y="67752"/>
                  </a:lnTo>
                  <a:lnTo>
                    <a:pt x="57800" y="66231"/>
                  </a:lnTo>
                  <a:lnTo>
                    <a:pt x="57735" y="65418"/>
                  </a:lnTo>
                  <a:lnTo>
                    <a:pt x="57643" y="64553"/>
                  </a:lnTo>
                  <a:lnTo>
                    <a:pt x="57551" y="63648"/>
                  </a:lnTo>
                  <a:lnTo>
                    <a:pt x="57433" y="62717"/>
                  </a:lnTo>
                  <a:lnTo>
                    <a:pt x="57315" y="61747"/>
                  </a:lnTo>
                  <a:lnTo>
                    <a:pt x="57171" y="60737"/>
                  </a:lnTo>
                  <a:lnTo>
                    <a:pt x="57014" y="59701"/>
                  </a:lnTo>
                  <a:lnTo>
                    <a:pt x="56843" y="58626"/>
                  </a:lnTo>
                  <a:lnTo>
                    <a:pt x="56660" y="57538"/>
                  </a:lnTo>
                  <a:lnTo>
                    <a:pt x="56450" y="56410"/>
                  </a:lnTo>
                  <a:lnTo>
                    <a:pt x="56227" y="55256"/>
                  </a:lnTo>
                  <a:lnTo>
                    <a:pt x="55978" y="54076"/>
                  </a:lnTo>
                  <a:lnTo>
                    <a:pt x="55702" y="52883"/>
                  </a:lnTo>
                  <a:lnTo>
                    <a:pt x="55414" y="51650"/>
                  </a:lnTo>
                  <a:lnTo>
                    <a:pt x="55112" y="50418"/>
                  </a:lnTo>
                  <a:lnTo>
                    <a:pt x="54771" y="49146"/>
                  </a:lnTo>
                  <a:lnTo>
                    <a:pt x="54417" y="47874"/>
                  </a:lnTo>
                  <a:lnTo>
                    <a:pt x="54037" y="46576"/>
                  </a:lnTo>
                  <a:lnTo>
                    <a:pt x="53631" y="45265"/>
                  </a:lnTo>
                  <a:lnTo>
                    <a:pt x="53185" y="43940"/>
                  </a:lnTo>
                  <a:lnTo>
                    <a:pt x="52726" y="42616"/>
                  </a:lnTo>
                  <a:lnTo>
                    <a:pt x="52241" y="41265"/>
                  </a:lnTo>
                  <a:lnTo>
                    <a:pt x="51716" y="39915"/>
                  </a:lnTo>
                  <a:lnTo>
                    <a:pt x="51165" y="38551"/>
                  </a:lnTo>
                  <a:lnTo>
                    <a:pt x="50588" y="37187"/>
                  </a:lnTo>
                  <a:lnTo>
                    <a:pt x="49985" y="35824"/>
                  </a:lnTo>
                  <a:lnTo>
                    <a:pt x="49343" y="34447"/>
                  </a:lnTo>
                  <a:lnTo>
                    <a:pt x="48661" y="33070"/>
                  </a:lnTo>
                  <a:lnTo>
                    <a:pt x="47953" y="31706"/>
                  </a:lnTo>
                  <a:lnTo>
                    <a:pt x="47586" y="31011"/>
                  </a:lnTo>
                  <a:lnTo>
                    <a:pt x="47205" y="30330"/>
                  </a:lnTo>
                  <a:lnTo>
                    <a:pt x="46825" y="29648"/>
                  </a:lnTo>
                  <a:lnTo>
                    <a:pt x="46432" y="28966"/>
                  </a:lnTo>
                  <a:lnTo>
                    <a:pt x="46025" y="28284"/>
                  </a:lnTo>
                  <a:lnTo>
                    <a:pt x="45606" y="27602"/>
                  </a:lnTo>
                  <a:lnTo>
                    <a:pt x="45186" y="26920"/>
                  </a:lnTo>
                  <a:lnTo>
                    <a:pt x="44753" y="26238"/>
                  </a:lnTo>
                  <a:lnTo>
                    <a:pt x="44321" y="25570"/>
                  </a:lnTo>
                  <a:lnTo>
                    <a:pt x="43862" y="24888"/>
                  </a:lnTo>
                  <a:lnTo>
                    <a:pt x="43403" y="24219"/>
                  </a:lnTo>
                  <a:lnTo>
                    <a:pt x="42931" y="23550"/>
                  </a:lnTo>
                  <a:lnTo>
                    <a:pt x="42459" y="22882"/>
                  </a:lnTo>
                  <a:lnTo>
                    <a:pt x="41961" y="22226"/>
                  </a:lnTo>
                  <a:lnTo>
                    <a:pt x="41462" y="21557"/>
                  </a:lnTo>
                  <a:lnTo>
                    <a:pt x="40951" y="20902"/>
                  </a:lnTo>
                  <a:lnTo>
                    <a:pt x="40426" y="20246"/>
                  </a:lnTo>
                  <a:lnTo>
                    <a:pt x="39902" y="19604"/>
                  </a:lnTo>
                  <a:lnTo>
                    <a:pt x="39364" y="18948"/>
                  </a:lnTo>
                  <a:lnTo>
                    <a:pt x="38800" y="18305"/>
                  </a:lnTo>
                  <a:lnTo>
                    <a:pt x="38250" y="17676"/>
                  </a:lnTo>
                  <a:lnTo>
                    <a:pt x="37673" y="17034"/>
                  </a:lnTo>
                  <a:lnTo>
                    <a:pt x="37083" y="16404"/>
                  </a:lnTo>
                  <a:lnTo>
                    <a:pt x="36493" y="15788"/>
                  </a:lnTo>
                  <a:lnTo>
                    <a:pt x="35876" y="15158"/>
                  </a:lnTo>
                  <a:lnTo>
                    <a:pt x="35260" y="14542"/>
                  </a:lnTo>
                  <a:lnTo>
                    <a:pt x="34631" y="13939"/>
                  </a:lnTo>
                  <a:lnTo>
                    <a:pt x="33988" y="13336"/>
                  </a:lnTo>
                  <a:lnTo>
                    <a:pt x="33346" y="12733"/>
                  </a:lnTo>
                  <a:lnTo>
                    <a:pt x="32677" y="12143"/>
                  </a:lnTo>
                  <a:lnTo>
                    <a:pt x="31995" y="11553"/>
                  </a:lnTo>
                  <a:lnTo>
                    <a:pt x="31313" y="10976"/>
                  </a:lnTo>
                  <a:lnTo>
                    <a:pt x="30618" y="10399"/>
                  </a:lnTo>
                  <a:lnTo>
                    <a:pt x="29897" y="9835"/>
                  </a:lnTo>
                  <a:lnTo>
                    <a:pt x="29176" y="9271"/>
                  </a:lnTo>
                  <a:lnTo>
                    <a:pt x="28442" y="8720"/>
                  </a:lnTo>
                  <a:lnTo>
                    <a:pt x="27694" y="8170"/>
                  </a:lnTo>
                  <a:lnTo>
                    <a:pt x="26934" y="7632"/>
                  </a:lnTo>
                  <a:lnTo>
                    <a:pt x="26160" y="7094"/>
                  </a:lnTo>
                  <a:lnTo>
                    <a:pt x="25373" y="6570"/>
                  </a:lnTo>
                  <a:lnTo>
                    <a:pt x="24573" y="6045"/>
                  </a:lnTo>
                  <a:lnTo>
                    <a:pt x="23761" y="5547"/>
                  </a:lnTo>
                  <a:lnTo>
                    <a:pt x="22934" y="5036"/>
                  </a:lnTo>
                  <a:lnTo>
                    <a:pt x="22095" y="4551"/>
                  </a:lnTo>
                  <a:lnTo>
                    <a:pt x="21243" y="4065"/>
                  </a:lnTo>
                  <a:lnTo>
                    <a:pt x="20378" y="3593"/>
                  </a:lnTo>
                  <a:lnTo>
                    <a:pt x="19499" y="3121"/>
                  </a:lnTo>
                  <a:lnTo>
                    <a:pt x="18607" y="2662"/>
                  </a:lnTo>
                  <a:lnTo>
                    <a:pt x="17703" y="2216"/>
                  </a:lnTo>
                  <a:lnTo>
                    <a:pt x="16785" y="1771"/>
                  </a:lnTo>
                  <a:lnTo>
                    <a:pt x="15854" y="1351"/>
                  </a:lnTo>
                  <a:lnTo>
                    <a:pt x="14910" y="931"/>
                  </a:lnTo>
                  <a:lnTo>
                    <a:pt x="13939" y="525"/>
                  </a:lnTo>
                  <a:lnTo>
                    <a:pt x="12969" y="118"/>
                  </a:lnTo>
                  <a:lnTo>
                    <a:pt x="12759" y="53"/>
                  </a:lnTo>
                  <a:lnTo>
                    <a:pt x="12536" y="14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037175" y="3589325"/>
              <a:ext cx="1483025" cy="1527300"/>
            </a:xfrm>
            <a:custGeom>
              <a:avLst/>
              <a:gdLst/>
              <a:ahLst/>
              <a:cxnLst/>
              <a:rect l="l" t="t" r="r" b="b"/>
              <a:pathLst>
                <a:path w="59321" h="61092" extrusionOk="0">
                  <a:moveTo>
                    <a:pt x="2020" y="1"/>
                  </a:moveTo>
                  <a:lnTo>
                    <a:pt x="1862" y="14"/>
                  </a:lnTo>
                  <a:lnTo>
                    <a:pt x="1718" y="53"/>
                  </a:lnTo>
                  <a:lnTo>
                    <a:pt x="1574" y="105"/>
                  </a:lnTo>
                  <a:lnTo>
                    <a:pt x="1430" y="171"/>
                  </a:lnTo>
                  <a:lnTo>
                    <a:pt x="1299" y="250"/>
                  </a:lnTo>
                  <a:lnTo>
                    <a:pt x="1168" y="328"/>
                  </a:lnTo>
                  <a:lnTo>
                    <a:pt x="1063" y="433"/>
                  </a:lnTo>
                  <a:lnTo>
                    <a:pt x="958" y="538"/>
                  </a:lnTo>
                  <a:lnTo>
                    <a:pt x="853" y="669"/>
                  </a:lnTo>
                  <a:lnTo>
                    <a:pt x="774" y="800"/>
                  </a:lnTo>
                  <a:lnTo>
                    <a:pt x="709" y="932"/>
                  </a:lnTo>
                  <a:lnTo>
                    <a:pt x="643" y="1076"/>
                  </a:lnTo>
                  <a:lnTo>
                    <a:pt x="604" y="1233"/>
                  </a:lnTo>
                  <a:lnTo>
                    <a:pt x="577" y="1390"/>
                  </a:lnTo>
                  <a:lnTo>
                    <a:pt x="525" y="1902"/>
                  </a:lnTo>
                  <a:lnTo>
                    <a:pt x="407" y="3095"/>
                  </a:lnTo>
                  <a:lnTo>
                    <a:pt x="341" y="3934"/>
                  </a:lnTo>
                  <a:lnTo>
                    <a:pt x="263" y="4918"/>
                  </a:lnTo>
                  <a:lnTo>
                    <a:pt x="197" y="6032"/>
                  </a:lnTo>
                  <a:lnTo>
                    <a:pt x="132" y="7291"/>
                  </a:lnTo>
                  <a:lnTo>
                    <a:pt x="79" y="8655"/>
                  </a:lnTo>
                  <a:lnTo>
                    <a:pt x="40" y="10136"/>
                  </a:lnTo>
                  <a:lnTo>
                    <a:pt x="14" y="11723"/>
                  </a:lnTo>
                  <a:lnTo>
                    <a:pt x="1" y="13401"/>
                  </a:lnTo>
                  <a:lnTo>
                    <a:pt x="27" y="15159"/>
                  </a:lnTo>
                  <a:lnTo>
                    <a:pt x="66" y="16994"/>
                  </a:lnTo>
                  <a:lnTo>
                    <a:pt x="105" y="17938"/>
                  </a:lnTo>
                  <a:lnTo>
                    <a:pt x="145" y="18896"/>
                  </a:lnTo>
                  <a:lnTo>
                    <a:pt x="197" y="19866"/>
                  </a:lnTo>
                  <a:lnTo>
                    <a:pt x="263" y="20862"/>
                  </a:lnTo>
                  <a:lnTo>
                    <a:pt x="368" y="22200"/>
                  </a:lnTo>
                  <a:lnTo>
                    <a:pt x="486" y="23511"/>
                  </a:lnTo>
                  <a:lnTo>
                    <a:pt x="617" y="24809"/>
                  </a:lnTo>
                  <a:lnTo>
                    <a:pt x="761" y="26081"/>
                  </a:lnTo>
                  <a:lnTo>
                    <a:pt x="918" y="27340"/>
                  </a:lnTo>
                  <a:lnTo>
                    <a:pt x="1089" y="28573"/>
                  </a:lnTo>
                  <a:lnTo>
                    <a:pt x="1286" y="29779"/>
                  </a:lnTo>
                  <a:lnTo>
                    <a:pt x="1482" y="30959"/>
                  </a:lnTo>
                  <a:lnTo>
                    <a:pt x="1705" y="32126"/>
                  </a:lnTo>
                  <a:lnTo>
                    <a:pt x="1941" y="33267"/>
                  </a:lnTo>
                  <a:lnTo>
                    <a:pt x="2190" y="34394"/>
                  </a:lnTo>
                  <a:lnTo>
                    <a:pt x="2453" y="35496"/>
                  </a:lnTo>
                  <a:lnTo>
                    <a:pt x="2741" y="36571"/>
                  </a:lnTo>
                  <a:lnTo>
                    <a:pt x="3029" y="37633"/>
                  </a:lnTo>
                  <a:lnTo>
                    <a:pt x="3344" y="38669"/>
                  </a:lnTo>
                  <a:lnTo>
                    <a:pt x="3672" y="39679"/>
                  </a:lnTo>
                  <a:lnTo>
                    <a:pt x="4000" y="40662"/>
                  </a:lnTo>
                  <a:lnTo>
                    <a:pt x="4354" y="41633"/>
                  </a:lnTo>
                  <a:lnTo>
                    <a:pt x="4734" y="42577"/>
                  </a:lnTo>
                  <a:lnTo>
                    <a:pt x="5114" y="43495"/>
                  </a:lnTo>
                  <a:lnTo>
                    <a:pt x="5508" y="44399"/>
                  </a:lnTo>
                  <a:lnTo>
                    <a:pt x="5927" y="45278"/>
                  </a:lnTo>
                  <a:lnTo>
                    <a:pt x="6347" y="46130"/>
                  </a:lnTo>
                  <a:lnTo>
                    <a:pt x="6793" y="46969"/>
                  </a:lnTo>
                  <a:lnTo>
                    <a:pt x="7252" y="47769"/>
                  </a:lnTo>
                  <a:lnTo>
                    <a:pt x="7724" y="48569"/>
                  </a:lnTo>
                  <a:lnTo>
                    <a:pt x="8209" y="49330"/>
                  </a:lnTo>
                  <a:lnTo>
                    <a:pt x="8707" y="50064"/>
                  </a:lnTo>
                  <a:lnTo>
                    <a:pt x="9232" y="50785"/>
                  </a:lnTo>
                  <a:lnTo>
                    <a:pt x="9756" y="51480"/>
                  </a:lnTo>
                  <a:lnTo>
                    <a:pt x="10307" y="52162"/>
                  </a:lnTo>
                  <a:lnTo>
                    <a:pt x="10858" y="52804"/>
                  </a:lnTo>
                  <a:lnTo>
                    <a:pt x="11317" y="53303"/>
                  </a:lnTo>
                  <a:lnTo>
                    <a:pt x="11762" y="53775"/>
                  </a:lnTo>
                  <a:lnTo>
                    <a:pt x="12234" y="54234"/>
                  </a:lnTo>
                  <a:lnTo>
                    <a:pt x="12706" y="54679"/>
                  </a:lnTo>
                  <a:lnTo>
                    <a:pt x="13178" y="55112"/>
                  </a:lnTo>
                  <a:lnTo>
                    <a:pt x="13664" y="55532"/>
                  </a:lnTo>
                  <a:lnTo>
                    <a:pt x="14162" y="55925"/>
                  </a:lnTo>
                  <a:lnTo>
                    <a:pt x="14673" y="56318"/>
                  </a:lnTo>
                  <a:lnTo>
                    <a:pt x="15185" y="56686"/>
                  </a:lnTo>
                  <a:lnTo>
                    <a:pt x="15709" y="57040"/>
                  </a:lnTo>
                  <a:lnTo>
                    <a:pt x="16234" y="57381"/>
                  </a:lnTo>
                  <a:lnTo>
                    <a:pt x="16771" y="57708"/>
                  </a:lnTo>
                  <a:lnTo>
                    <a:pt x="17322" y="58023"/>
                  </a:lnTo>
                  <a:lnTo>
                    <a:pt x="17873" y="58312"/>
                  </a:lnTo>
                  <a:lnTo>
                    <a:pt x="18437" y="58600"/>
                  </a:lnTo>
                  <a:lnTo>
                    <a:pt x="19000" y="58862"/>
                  </a:lnTo>
                  <a:lnTo>
                    <a:pt x="19590" y="59111"/>
                  </a:lnTo>
                  <a:lnTo>
                    <a:pt x="20167" y="59347"/>
                  </a:lnTo>
                  <a:lnTo>
                    <a:pt x="20771" y="59570"/>
                  </a:lnTo>
                  <a:lnTo>
                    <a:pt x="21374" y="59780"/>
                  </a:lnTo>
                  <a:lnTo>
                    <a:pt x="21977" y="59964"/>
                  </a:lnTo>
                  <a:lnTo>
                    <a:pt x="22593" y="60147"/>
                  </a:lnTo>
                  <a:lnTo>
                    <a:pt x="23223" y="60305"/>
                  </a:lnTo>
                  <a:lnTo>
                    <a:pt x="23852" y="60449"/>
                  </a:lnTo>
                  <a:lnTo>
                    <a:pt x="24494" y="60580"/>
                  </a:lnTo>
                  <a:lnTo>
                    <a:pt x="25150" y="60698"/>
                  </a:lnTo>
                  <a:lnTo>
                    <a:pt x="25806" y="60803"/>
                  </a:lnTo>
                  <a:lnTo>
                    <a:pt x="26461" y="60882"/>
                  </a:lnTo>
                  <a:lnTo>
                    <a:pt x="27143" y="60947"/>
                  </a:lnTo>
                  <a:lnTo>
                    <a:pt x="27825" y="61000"/>
                  </a:lnTo>
                  <a:lnTo>
                    <a:pt x="28507" y="61039"/>
                  </a:lnTo>
                  <a:lnTo>
                    <a:pt x="29202" y="61065"/>
                  </a:lnTo>
                  <a:lnTo>
                    <a:pt x="29281" y="61078"/>
                  </a:lnTo>
                  <a:lnTo>
                    <a:pt x="29372" y="61091"/>
                  </a:lnTo>
                  <a:lnTo>
                    <a:pt x="29661" y="61078"/>
                  </a:lnTo>
                  <a:lnTo>
                    <a:pt x="29962" y="61091"/>
                  </a:lnTo>
                  <a:lnTo>
                    <a:pt x="30041" y="61078"/>
                  </a:lnTo>
                  <a:lnTo>
                    <a:pt x="30133" y="61065"/>
                  </a:lnTo>
                  <a:lnTo>
                    <a:pt x="30828" y="61039"/>
                  </a:lnTo>
                  <a:lnTo>
                    <a:pt x="31510" y="61000"/>
                  </a:lnTo>
                  <a:lnTo>
                    <a:pt x="32191" y="60947"/>
                  </a:lnTo>
                  <a:lnTo>
                    <a:pt x="32860" y="60882"/>
                  </a:lnTo>
                  <a:lnTo>
                    <a:pt x="33529" y="60803"/>
                  </a:lnTo>
                  <a:lnTo>
                    <a:pt x="34185" y="60698"/>
                  </a:lnTo>
                  <a:lnTo>
                    <a:pt x="34827" y="60580"/>
                  </a:lnTo>
                  <a:lnTo>
                    <a:pt x="35470" y="60449"/>
                  </a:lnTo>
                  <a:lnTo>
                    <a:pt x="36112" y="60305"/>
                  </a:lnTo>
                  <a:lnTo>
                    <a:pt x="36728" y="60147"/>
                  </a:lnTo>
                  <a:lnTo>
                    <a:pt x="37358" y="59964"/>
                  </a:lnTo>
                  <a:lnTo>
                    <a:pt x="37961" y="59780"/>
                  </a:lnTo>
                  <a:lnTo>
                    <a:pt x="38564" y="59570"/>
                  </a:lnTo>
                  <a:lnTo>
                    <a:pt x="39154" y="59347"/>
                  </a:lnTo>
                  <a:lnTo>
                    <a:pt x="39744" y="59111"/>
                  </a:lnTo>
                  <a:lnTo>
                    <a:pt x="40321" y="58862"/>
                  </a:lnTo>
                  <a:lnTo>
                    <a:pt x="40898" y="58600"/>
                  </a:lnTo>
                  <a:lnTo>
                    <a:pt x="41462" y="58312"/>
                  </a:lnTo>
                  <a:lnTo>
                    <a:pt x="42013" y="58023"/>
                  </a:lnTo>
                  <a:lnTo>
                    <a:pt x="42550" y="57708"/>
                  </a:lnTo>
                  <a:lnTo>
                    <a:pt x="43101" y="57381"/>
                  </a:lnTo>
                  <a:lnTo>
                    <a:pt x="43625" y="57040"/>
                  </a:lnTo>
                  <a:lnTo>
                    <a:pt x="44150" y="56686"/>
                  </a:lnTo>
                  <a:lnTo>
                    <a:pt x="44661" y="56318"/>
                  </a:lnTo>
                  <a:lnTo>
                    <a:pt x="45160" y="55925"/>
                  </a:lnTo>
                  <a:lnTo>
                    <a:pt x="45658" y="55532"/>
                  </a:lnTo>
                  <a:lnTo>
                    <a:pt x="46156" y="55112"/>
                  </a:lnTo>
                  <a:lnTo>
                    <a:pt x="46628" y="54679"/>
                  </a:lnTo>
                  <a:lnTo>
                    <a:pt x="47100" y="54234"/>
                  </a:lnTo>
                  <a:lnTo>
                    <a:pt x="47559" y="53775"/>
                  </a:lnTo>
                  <a:lnTo>
                    <a:pt x="48018" y="53303"/>
                  </a:lnTo>
                  <a:lnTo>
                    <a:pt x="48464" y="52804"/>
                  </a:lnTo>
                  <a:lnTo>
                    <a:pt x="49028" y="52162"/>
                  </a:lnTo>
                  <a:lnTo>
                    <a:pt x="49565" y="51480"/>
                  </a:lnTo>
                  <a:lnTo>
                    <a:pt x="50103" y="50785"/>
                  </a:lnTo>
                  <a:lnTo>
                    <a:pt x="50614" y="50064"/>
                  </a:lnTo>
                  <a:lnTo>
                    <a:pt x="51113" y="49330"/>
                  </a:lnTo>
                  <a:lnTo>
                    <a:pt x="51611" y="48569"/>
                  </a:lnTo>
                  <a:lnTo>
                    <a:pt x="52083" y="47769"/>
                  </a:lnTo>
                  <a:lnTo>
                    <a:pt x="52529" y="46969"/>
                  </a:lnTo>
                  <a:lnTo>
                    <a:pt x="52975" y="46130"/>
                  </a:lnTo>
                  <a:lnTo>
                    <a:pt x="53407" y="45278"/>
                  </a:lnTo>
                  <a:lnTo>
                    <a:pt x="53814" y="44399"/>
                  </a:lnTo>
                  <a:lnTo>
                    <a:pt x="54220" y="43495"/>
                  </a:lnTo>
                  <a:lnTo>
                    <a:pt x="54601" y="42577"/>
                  </a:lnTo>
                  <a:lnTo>
                    <a:pt x="54968" y="41633"/>
                  </a:lnTo>
                  <a:lnTo>
                    <a:pt x="55322" y="40662"/>
                  </a:lnTo>
                  <a:lnTo>
                    <a:pt x="55663" y="39679"/>
                  </a:lnTo>
                  <a:lnTo>
                    <a:pt x="55990" y="38669"/>
                  </a:lnTo>
                  <a:lnTo>
                    <a:pt x="56292" y="37633"/>
                  </a:lnTo>
                  <a:lnTo>
                    <a:pt x="56594" y="36571"/>
                  </a:lnTo>
                  <a:lnTo>
                    <a:pt x="56869" y="35496"/>
                  </a:lnTo>
                  <a:lnTo>
                    <a:pt x="57131" y="34394"/>
                  </a:lnTo>
                  <a:lnTo>
                    <a:pt x="57393" y="33267"/>
                  </a:lnTo>
                  <a:lnTo>
                    <a:pt x="57616" y="32126"/>
                  </a:lnTo>
                  <a:lnTo>
                    <a:pt x="57839" y="30959"/>
                  </a:lnTo>
                  <a:lnTo>
                    <a:pt x="58049" y="29779"/>
                  </a:lnTo>
                  <a:lnTo>
                    <a:pt x="58233" y="28573"/>
                  </a:lnTo>
                  <a:lnTo>
                    <a:pt x="58416" y="27340"/>
                  </a:lnTo>
                  <a:lnTo>
                    <a:pt x="58574" y="26081"/>
                  </a:lnTo>
                  <a:lnTo>
                    <a:pt x="58718" y="24809"/>
                  </a:lnTo>
                  <a:lnTo>
                    <a:pt x="58849" y="23511"/>
                  </a:lnTo>
                  <a:lnTo>
                    <a:pt x="58967" y="22200"/>
                  </a:lnTo>
                  <a:lnTo>
                    <a:pt x="59059" y="20862"/>
                  </a:lnTo>
                  <a:lnTo>
                    <a:pt x="59124" y="19866"/>
                  </a:lnTo>
                  <a:lnTo>
                    <a:pt x="59177" y="18896"/>
                  </a:lnTo>
                  <a:lnTo>
                    <a:pt x="59229" y="17938"/>
                  </a:lnTo>
                  <a:lnTo>
                    <a:pt x="59255" y="16994"/>
                  </a:lnTo>
                  <a:lnTo>
                    <a:pt x="59308" y="15159"/>
                  </a:lnTo>
                  <a:lnTo>
                    <a:pt x="59321" y="13401"/>
                  </a:lnTo>
                  <a:lnTo>
                    <a:pt x="59321" y="11723"/>
                  </a:lnTo>
                  <a:lnTo>
                    <a:pt x="59295" y="10136"/>
                  </a:lnTo>
                  <a:lnTo>
                    <a:pt x="59255" y="8655"/>
                  </a:lnTo>
                  <a:lnTo>
                    <a:pt x="59203" y="7291"/>
                  </a:lnTo>
                  <a:lnTo>
                    <a:pt x="59137" y="6032"/>
                  </a:lnTo>
                  <a:lnTo>
                    <a:pt x="59059" y="4918"/>
                  </a:lnTo>
                  <a:lnTo>
                    <a:pt x="58993" y="3934"/>
                  </a:lnTo>
                  <a:lnTo>
                    <a:pt x="58928" y="3095"/>
                  </a:lnTo>
                  <a:lnTo>
                    <a:pt x="58810" y="1902"/>
                  </a:lnTo>
                  <a:lnTo>
                    <a:pt x="58757" y="1390"/>
                  </a:lnTo>
                  <a:lnTo>
                    <a:pt x="58731" y="1233"/>
                  </a:lnTo>
                  <a:lnTo>
                    <a:pt x="58679" y="1076"/>
                  </a:lnTo>
                  <a:lnTo>
                    <a:pt x="58626" y="932"/>
                  </a:lnTo>
                  <a:lnTo>
                    <a:pt x="58560" y="800"/>
                  </a:lnTo>
                  <a:lnTo>
                    <a:pt x="58469" y="669"/>
                  </a:lnTo>
                  <a:lnTo>
                    <a:pt x="58377" y="551"/>
                  </a:lnTo>
                  <a:lnTo>
                    <a:pt x="58272" y="433"/>
                  </a:lnTo>
                  <a:lnTo>
                    <a:pt x="58154" y="341"/>
                  </a:lnTo>
                  <a:lnTo>
                    <a:pt x="58036" y="250"/>
                  </a:lnTo>
                  <a:lnTo>
                    <a:pt x="57905" y="171"/>
                  </a:lnTo>
                  <a:lnTo>
                    <a:pt x="57761" y="105"/>
                  </a:lnTo>
                  <a:lnTo>
                    <a:pt x="57616" y="53"/>
                  </a:lnTo>
                  <a:lnTo>
                    <a:pt x="57472" y="27"/>
                  </a:lnTo>
                  <a:lnTo>
                    <a:pt x="57315" y="1"/>
                  </a:lnTo>
                  <a:lnTo>
                    <a:pt x="56987" y="1"/>
                  </a:lnTo>
                  <a:lnTo>
                    <a:pt x="56830" y="27"/>
                  </a:lnTo>
                  <a:lnTo>
                    <a:pt x="56672" y="79"/>
                  </a:lnTo>
                  <a:lnTo>
                    <a:pt x="56528" y="132"/>
                  </a:lnTo>
                  <a:lnTo>
                    <a:pt x="56384" y="197"/>
                  </a:lnTo>
                  <a:lnTo>
                    <a:pt x="56266" y="289"/>
                  </a:lnTo>
                  <a:lnTo>
                    <a:pt x="56135" y="381"/>
                  </a:lnTo>
                  <a:lnTo>
                    <a:pt x="56030" y="486"/>
                  </a:lnTo>
                  <a:lnTo>
                    <a:pt x="55925" y="604"/>
                  </a:lnTo>
                  <a:lnTo>
                    <a:pt x="55846" y="722"/>
                  </a:lnTo>
                  <a:lnTo>
                    <a:pt x="55768" y="853"/>
                  </a:lnTo>
                  <a:lnTo>
                    <a:pt x="55702" y="997"/>
                  </a:lnTo>
                  <a:lnTo>
                    <a:pt x="55650" y="1141"/>
                  </a:lnTo>
                  <a:lnTo>
                    <a:pt x="55610" y="1299"/>
                  </a:lnTo>
                  <a:lnTo>
                    <a:pt x="55597" y="1443"/>
                  </a:lnTo>
                  <a:lnTo>
                    <a:pt x="55584" y="1613"/>
                  </a:lnTo>
                  <a:lnTo>
                    <a:pt x="55597" y="1771"/>
                  </a:lnTo>
                  <a:lnTo>
                    <a:pt x="55650" y="2203"/>
                  </a:lnTo>
                  <a:lnTo>
                    <a:pt x="55754" y="3357"/>
                  </a:lnTo>
                  <a:lnTo>
                    <a:pt x="55820" y="4157"/>
                  </a:lnTo>
                  <a:lnTo>
                    <a:pt x="55886" y="5114"/>
                  </a:lnTo>
                  <a:lnTo>
                    <a:pt x="55951" y="6216"/>
                  </a:lnTo>
                  <a:lnTo>
                    <a:pt x="56017" y="7435"/>
                  </a:lnTo>
                  <a:lnTo>
                    <a:pt x="56069" y="8786"/>
                  </a:lnTo>
                  <a:lnTo>
                    <a:pt x="56108" y="10228"/>
                  </a:lnTo>
                  <a:lnTo>
                    <a:pt x="56135" y="11789"/>
                  </a:lnTo>
                  <a:lnTo>
                    <a:pt x="56135" y="13428"/>
                  </a:lnTo>
                  <a:lnTo>
                    <a:pt x="56122" y="15145"/>
                  </a:lnTo>
                  <a:lnTo>
                    <a:pt x="56069" y="16942"/>
                  </a:lnTo>
                  <a:lnTo>
                    <a:pt x="56030" y="17860"/>
                  </a:lnTo>
                  <a:lnTo>
                    <a:pt x="55990" y="18804"/>
                  </a:lnTo>
                  <a:lnTo>
                    <a:pt x="55938" y="19748"/>
                  </a:lnTo>
                  <a:lnTo>
                    <a:pt x="55872" y="20705"/>
                  </a:lnTo>
                  <a:lnTo>
                    <a:pt x="55807" y="21675"/>
                  </a:lnTo>
                  <a:lnTo>
                    <a:pt x="55728" y="22659"/>
                  </a:lnTo>
                  <a:lnTo>
                    <a:pt x="55636" y="23655"/>
                  </a:lnTo>
                  <a:lnTo>
                    <a:pt x="55532" y="24652"/>
                  </a:lnTo>
                  <a:lnTo>
                    <a:pt x="55414" y="25648"/>
                  </a:lnTo>
                  <a:lnTo>
                    <a:pt x="55282" y="26658"/>
                  </a:lnTo>
                  <a:lnTo>
                    <a:pt x="55138" y="27668"/>
                  </a:lnTo>
                  <a:lnTo>
                    <a:pt x="54994" y="28691"/>
                  </a:lnTo>
                  <a:lnTo>
                    <a:pt x="54823" y="29700"/>
                  </a:lnTo>
                  <a:lnTo>
                    <a:pt x="54640" y="30710"/>
                  </a:lnTo>
                  <a:lnTo>
                    <a:pt x="54443" y="31733"/>
                  </a:lnTo>
                  <a:lnTo>
                    <a:pt x="54233" y="32742"/>
                  </a:lnTo>
                  <a:lnTo>
                    <a:pt x="54010" y="33752"/>
                  </a:lnTo>
                  <a:lnTo>
                    <a:pt x="53761" y="34749"/>
                  </a:lnTo>
                  <a:lnTo>
                    <a:pt x="53499" y="35758"/>
                  </a:lnTo>
                  <a:lnTo>
                    <a:pt x="53224" y="36742"/>
                  </a:lnTo>
                  <a:lnTo>
                    <a:pt x="52935" y="37725"/>
                  </a:lnTo>
                  <a:lnTo>
                    <a:pt x="52621" y="38708"/>
                  </a:lnTo>
                  <a:lnTo>
                    <a:pt x="52293" y="39666"/>
                  </a:lnTo>
                  <a:lnTo>
                    <a:pt x="51939" y="40623"/>
                  </a:lnTo>
                  <a:lnTo>
                    <a:pt x="51572" y="41554"/>
                  </a:lnTo>
                  <a:lnTo>
                    <a:pt x="51178" y="42485"/>
                  </a:lnTo>
                  <a:lnTo>
                    <a:pt x="50772" y="43390"/>
                  </a:lnTo>
                  <a:lnTo>
                    <a:pt x="50339" y="44281"/>
                  </a:lnTo>
                  <a:lnTo>
                    <a:pt x="49893" y="45160"/>
                  </a:lnTo>
                  <a:lnTo>
                    <a:pt x="49421" y="46012"/>
                  </a:lnTo>
                  <a:lnTo>
                    <a:pt x="48923" y="46851"/>
                  </a:lnTo>
                  <a:lnTo>
                    <a:pt x="48398" y="47677"/>
                  </a:lnTo>
                  <a:lnTo>
                    <a:pt x="48136" y="48071"/>
                  </a:lnTo>
                  <a:lnTo>
                    <a:pt x="47861" y="48464"/>
                  </a:lnTo>
                  <a:lnTo>
                    <a:pt x="47585" y="48858"/>
                  </a:lnTo>
                  <a:lnTo>
                    <a:pt x="47297" y="49238"/>
                  </a:lnTo>
                  <a:lnTo>
                    <a:pt x="47008" y="49605"/>
                  </a:lnTo>
                  <a:lnTo>
                    <a:pt x="46707" y="49985"/>
                  </a:lnTo>
                  <a:lnTo>
                    <a:pt x="46405" y="50339"/>
                  </a:lnTo>
                  <a:lnTo>
                    <a:pt x="46091" y="50706"/>
                  </a:lnTo>
                  <a:lnTo>
                    <a:pt x="45697" y="51139"/>
                  </a:lnTo>
                  <a:lnTo>
                    <a:pt x="45291" y="51559"/>
                  </a:lnTo>
                  <a:lnTo>
                    <a:pt x="44884" y="51965"/>
                  </a:lnTo>
                  <a:lnTo>
                    <a:pt x="44465" y="52359"/>
                  </a:lnTo>
                  <a:lnTo>
                    <a:pt x="44032" y="52739"/>
                  </a:lnTo>
                  <a:lnTo>
                    <a:pt x="43599" y="53106"/>
                  </a:lnTo>
                  <a:lnTo>
                    <a:pt x="43153" y="53460"/>
                  </a:lnTo>
                  <a:lnTo>
                    <a:pt x="42708" y="53801"/>
                  </a:lnTo>
                  <a:lnTo>
                    <a:pt x="42249" y="54129"/>
                  </a:lnTo>
                  <a:lnTo>
                    <a:pt x="41777" y="54443"/>
                  </a:lnTo>
                  <a:lnTo>
                    <a:pt x="41305" y="54745"/>
                  </a:lnTo>
                  <a:lnTo>
                    <a:pt x="40819" y="55033"/>
                  </a:lnTo>
                  <a:lnTo>
                    <a:pt x="40334" y="55309"/>
                  </a:lnTo>
                  <a:lnTo>
                    <a:pt x="39836" y="55571"/>
                  </a:lnTo>
                  <a:lnTo>
                    <a:pt x="39338" y="55807"/>
                  </a:lnTo>
                  <a:lnTo>
                    <a:pt x="38826" y="56043"/>
                  </a:lnTo>
                  <a:lnTo>
                    <a:pt x="38302" y="56266"/>
                  </a:lnTo>
                  <a:lnTo>
                    <a:pt x="37777" y="56463"/>
                  </a:lnTo>
                  <a:lnTo>
                    <a:pt x="37253" y="56659"/>
                  </a:lnTo>
                  <a:lnTo>
                    <a:pt x="36715" y="56843"/>
                  </a:lnTo>
                  <a:lnTo>
                    <a:pt x="36165" y="57000"/>
                  </a:lnTo>
                  <a:lnTo>
                    <a:pt x="35601" y="57158"/>
                  </a:lnTo>
                  <a:lnTo>
                    <a:pt x="35050" y="57289"/>
                  </a:lnTo>
                  <a:lnTo>
                    <a:pt x="34473" y="57407"/>
                  </a:lnTo>
                  <a:lnTo>
                    <a:pt x="33896" y="57525"/>
                  </a:lnTo>
                  <a:lnTo>
                    <a:pt x="33319" y="57617"/>
                  </a:lnTo>
                  <a:lnTo>
                    <a:pt x="32729" y="57695"/>
                  </a:lnTo>
                  <a:lnTo>
                    <a:pt x="32126" y="57774"/>
                  </a:lnTo>
                  <a:lnTo>
                    <a:pt x="31523" y="57826"/>
                  </a:lnTo>
                  <a:lnTo>
                    <a:pt x="30906" y="57866"/>
                  </a:lnTo>
                  <a:lnTo>
                    <a:pt x="30290" y="57892"/>
                  </a:lnTo>
                  <a:lnTo>
                    <a:pt x="29661" y="57905"/>
                  </a:lnTo>
                  <a:lnTo>
                    <a:pt x="29044" y="57892"/>
                  </a:lnTo>
                  <a:lnTo>
                    <a:pt x="28415" y="57866"/>
                  </a:lnTo>
                  <a:lnTo>
                    <a:pt x="27812" y="57826"/>
                  </a:lnTo>
                  <a:lnTo>
                    <a:pt x="27209" y="57774"/>
                  </a:lnTo>
                  <a:lnTo>
                    <a:pt x="26606" y="57695"/>
                  </a:lnTo>
                  <a:lnTo>
                    <a:pt x="26016" y="57617"/>
                  </a:lnTo>
                  <a:lnTo>
                    <a:pt x="25425" y="57525"/>
                  </a:lnTo>
                  <a:lnTo>
                    <a:pt x="24862" y="57420"/>
                  </a:lnTo>
                  <a:lnTo>
                    <a:pt x="24285" y="57289"/>
                  </a:lnTo>
                  <a:lnTo>
                    <a:pt x="23721" y="57158"/>
                  </a:lnTo>
                  <a:lnTo>
                    <a:pt x="23170" y="57000"/>
                  </a:lnTo>
                  <a:lnTo>
                    <a:pt x="22619" y="56843"/>
                  </a:lnTo>
                  <a:lnTo>
                    <a:pt x="22082" y="56659"/>
                  </a:lnTo>
                  <a:lnTo>
                    <a:pt x="21544" y="56476"/>
                  </a:lnTo>
                  <a:lnTo>
                    <a:pt x="21020" y="56266"/>
                  </a:lnTo>
                  <a:lnTo>
                    <a:pt x="20508" y="56043"/>
                  </a:lnTo>
                  <a:lnTo>
                    <a:pt x="19997" y="55820"/>
                  </a:lnTo>
                  <a:lnTo>
                    <a:pt x="19486" y="55571"/>
                  </a:lnTo>
                  <a:lnTo>
                    <a:pt x="19000" y="55309"/>
                  </a:lnTo>
                  <a:lnTo>
                    <a:pt x="18502" y="55033"/>
                  </a:lnTo>
                  <a:lnTo>
                    <a:pt x="18030" y="54745"/>
                  </a:lnTo>
                  <a:lnTo>
                    <a:pt x="17558" y="54443"/>
                  </a:lnTo>
                  <a:lnTo>
                    <a:pt x="17086" y="54142"/>
                  </a:lnTo>
                  <a:lnTo>
                    <a:pt x="16627" y="53814"/>
                  </a:lnTo>
                  <a:lnTo>
                    <a:pt x="16181" y="53473"/>
                  </a:lnTo>
                  <a:lnTo>
                    <a:pt x="15735" y="53119"/>
                  </a:lnTo>
                  <a:lnTo>
                    <a:pt x="15303" y="52752"/>
                  </a:lnTo>
                  <a:lnTo>
                    <a:pt x="14870" y="52359"/>
                  </a:lnTo>
                  <a:lnTo>
                    <a:pt x="14450" y="51965"/>
                  </a:lnTo>
                  <a:lnTo>
                    <a:pt x="14044" y="51559"/>
                  </a:lnTo>
                  <a:lnTo>
                    <a:pt x="13637" y="51139"/>
                  </a:lnTo>
                  <a:lnTo>
                    <a:pt x="13244" y="50706"/>
                  </a:lnTo>
                  <a:lnTo>
                    <a:pt x="12929" y="50352"/>
                  </a:lnTo>
                  <a:lnTo>
                    <a:pt x="12628" y="49985"/>
                  </a:lnTo>
                  <a:lnTo>
                    <a:pt x="12326" y="49618"/>
                  </a:lnTo>
                  <a:lnTo>
                    <a:pt x="12038" y="49238"/>
                  </a:lnTo>
                  <a:lnTo>
                    <a:pt x="11749" y="48858"/>
                  </a:lnTo>
                  <a:lnTo>
                    <a:pt x="11474" y="48477"/>
                  </a:lnTo>
                  <a:lnTo>
                    <a:pt x="11199" y="48071"/>
                  </a:lnTo>
                  <a:lnTo>
                    <a:pt x="10936" y="47677"/>
                  </a:lnTo>
                  <a:lnTo>
                    <a:pt x="10412" y="46864"/>
                  </a:lnTo>
                  <a:lnTo>
                    <a:pt x="9914" y="46025"/>
                  </a:lnTo>
                  <a:lnTo>
                    <a:pt x="9441" y="45173"/>
                  </a:lnTo>
                  <a:lnTo>
                    <a:pt x="8996" y="44294"/>
                  </a:lnTo>
                  <a:lnTo>
                    <a:pt x="8563" y="43403"/>
                  </a:lnTo>
                  <a:lnTo>
                    <a:pt x="8156" y="42485"/>
                  </a:lnTo>
                  <a:lnTo>
                    <a:pt x="7763" y="41567"/>
                  </a:lnTo>
                  <a:lnTo>
                    <a:pt x="7396" y="40623"/>
                  </a:lnTo>
                  <a:lnTo>
                    <a:pt x="7042" y="39679"/>
                  </a:lnTo>
                  <a:lnTo>
                    <a:pt x="6714" y="38708"/>
                  </a:lnTo>
                  <a:lnTo>
                    <a:pt x="6399" y="37738"/>
                  </a:lnTo>
                  <a:lnTo>
                    <a:pt x="6111" y="36755"/>
                  </a:lnTo>
                  <a:lnTo>
                    <a:pt x="5836" y="35758"/>
                  </a:lnTo>
                  <a:lnTo>
                    <a:pt x="5573" y="34762"/>
                  </a:lnTo>
                  <a:lnTo>
                    <a:pt x="5324" y="33765"/>
                  </a:lnTo>
                  <a:lnTo>
                    <a:pt x="5101" y="32755"/>
                  </a:lnTo>
                  <a:lnTo>
                    <a:pt x="4891" y="31746"/>
                  </a:lnTo>
                  <a:lnTo>
                    <a:pt x="4695" y="30723"/>
                  </a:lnTo>
                  <a:lnTo>
                    <a:pt x="4511" y="29713"/>
                  </a:lnTo>
                  <a:lnTo>
                    <a:pt x="4341" y="28691"/>
                  </a:lnTo>
                  <a:lnTo>
                    <a:pt x="4197" y="27681"/>
                  </a:lnTo>
                  <a:lnTo>
                    <a:pt x="4052" y="26671"/>
                  </a:lnTo>
                  <a:lnTo>
                    <a:pt x="3921" y="25662"/>
                  </a:lnTo>
                  <a:lnTo>
                    <a:pt x="3803" y="24652"/>
                  </a:lnTo>
                  <a:lnTo>
                    <a:pt x="3698" y="23655"/>
                  </a:lnTo>
                  <a:lnTo>
                    <a:pt x="3606" y="22672"/>
                  </a:lnTo>
                  <a:lnTo>
                    <a:pt x="3528" y="21689"/>
                  </a:lnTo>
                  <a:lnTo>
                    <a:pt x="3462" y="20718"/>
                  </a:lnTo>
                  <a:lnTo>
                    <a:pt x="3397" y="19761"/>
                  </a:lnTo>
                  <a:lnTo>
                    <a:pt x="3344" y="18804"/>
                  </a:lnTo>
                  <a:lnTo>
                    <a:pt x="3305" y="17873"/>
                  </a:lnTo>
                  <a:lnTo>
                    <a:pt x="3266" y="16955"/>
                  </a:lnTo>
                  <a:lnTo>
                    <a:pt x="3213" y="15159"/>
                  </a:lnTo>
                  <a:lnTo>
                    <a:pt x="3200" y="13428"/>
                  </a:lnTo>
                  <a:lnTo>
                    <a:pt x="3200" y="11789"/>
                  </a:lnTo>
                  <a:lnTo>
                    <a:pt x="3226" y="10241"/>
                  </a:lnTo>
                  <a:lnTo>
                    <a:pt x="3266" y="8786"/>
                  </a:lnTo>
                  <a:lnTo>
                    <a:pt x="3318" y="7435"/>
                  </a:lnTo>
                  <a:lnTo>
                    <a:pt x="3384" y="6216"/>
                  </a:lnTo>
                  <a:lnTo>
                    <a:pt x="3449" y="5114"/>
                  </a:lnTo>
                  <a:lnTo>
                    <a:pt x="3515" y="4157"/>
                  </a:lnTo>
                  <a:lnTo>
                    <a:pt x="3580" y="3357"/>
                  </a:lnTo>
                  <a:lnTo>
                    <a:pt x="3685" y="2203"/>
                  </a:lnTo>
                  <a:lnTo>
                    <a:pt x="3724" y="1771"/>
                  </a:lnTo>
                  <a:lnTo>
                    <a:pt x="3738" y="1613"/>
                  </a:lnTo>
                  <a:lnTo>
                    <a:pt x="3738" y="1443"/>
                  </a:lnTo>
                  <a:lnTo>
                    <a:pt x="3711" y="1299"/>
                  </a:lnTo>
                  <a:lnTo>
                    <a:pt x="3685" y="1141"/>
                  </a:lnTo>
                  <a:lnTo>
                    <a:pt x="3633" y="997"/>
                  </a:lnTo>
                  <a:lnTo>
                    <a:pt x="3567" y="853"/>
                  </a:lnTo>
                  <a:lnTo>
                    <a:pt x="3488" y="722"/>
                  </a:lnTo>
                  <a:lnTo>
                    <a:pt x="3397" y="604"/>
                  </a:lnTo>
                  <a:lnTo>
                    <a:pt x="3305" y="486"/>
                  </a:lnTo>
                  <a:lnTo>
                    <a:pt x="3187" y="381"/>
                  </a:lnTo>
                  <a:lnTo>
                    <a:pt x="3069" y="289"/>
                  </a:lnTo>
                  <a:lnTo>
                    <a:pt x="2938" y="197"/>
                  </a:lnTo>
                  <a:lnTo>
                    <a:pt x="2807" y="132"/>
                  </a:lnTo>
                  <a:lnTo>
                    <a:pt x="2649" y="79"/>
                  </a:lnTo>
                  <a:lnTo>
                    <a:pt x="2505" y="27"/>
                  </a:lnTo>
                  <a:lnTo>
                    <a:pt x="2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904075" y="3601125"/>
              <a:ext cx="1749225" cy="1706600"/>
            </a:xfrm>
            <a:custGeom>
              <a:avLst/>
              <a:gdLst/>
              <a:ahLst/>
              <a:cxnLst/>
              <a:rect l="l" t="t" r="r" b="b"/>
              <a:pathLst>
                <a:path w="69969" h="68264" extrusionOk="0">
                  <a:moveTo>
                    <a:pt x="2387" y="1"/>
                  </a:moveTo>
                  <a:lnTo>
                    <a:pt x="2204" y="27"/>
                  </a:lnTo>
                  <a:lnTo>
                    <a:pt x="2020" y="66"/>
                  </a:lnTo>
                  <a:lnTo>
                    <a:pt x="1850" y="119"/>
                  </a:lnTo>
                  <a:lnTo>
                    <a:pt x="1679" y="197"/>
                  </a:lnTo>
                  <a:lnTo>
                    <a:pt x="1535" y="276"/>
                  </a:lnTo>
                  <a:lnTo>
                    <a:pt x="1378" y="381"/>
                  </a:lnTo>
                  <a:lnTo>
                    <a:pt x="1247" y="486"/>
                  </a:lnTo>
                  <a:lnTo>
                    <a:pt x="1129" y="604"/>
                  </a:lnTo>
                  <a:lnTo>
                    <a:pt x="1011" y="748"/>
                  </a:lnTo>
                  <a:lnTo>
                    <a:pt x="919" y="892"/>
                  </a:lnTo>
                  <a:lnTo>
                    <a:pt x="827" y="1050"/>
                  </a:lnTo>
                  <a:lnTo>
                    <a:pt x="761" y="1207"/>
                  </a:lnTo>
                  <a:lnTo>
                    <a:pt x="709" y="1377"/>
                  </a:lnTo>
                  <a:lnTo>
                    <a:pt x="683" y="1561"/>
                  </a:lnTo>
                  <a:lnTo>
                    <a:pt x="617" y="2125"/>
                  </a:lnTo>
                  <a:lnTo>
                    <a:pt x="486" y="3462"/>
                  </a:lnTo>
                  <a:lnTo>
                    <a:pt x="407" y="4393"/>
                  </a:lnTo>
                  <a:lnTo>
                    <a:pt x="316" y="5495"/>
                  </a:lnTo>
                  <a:lnTo>
                    <a:pt x="237" y="6754"/>
                  </a:lnTo>
                  <a:lnTo>
                    <a:pt x="158" y="8143"/>
                  </a:lnTo>
                  <a:lnTo>
                    <a:pt x="93" y="9678"/>
                  </a:lnTo>
                  <a:lnTo>
                    <a:pt x="40" y="11330"/>
                  </a:lnTo>
                  <a:lnTo>
                    <a:pt x="14" y="13100"/>
                  </a:lnTo>
                  <a:lnTo>
                    <a:pt x="1" y="14975"/>
                  </a:lnTo>
                  <a:lnTo>
                    <a:pt x="27" y="16942"/>
                  </a:lnTo>
                  <a:lnTo>
                    <a:pt x="53" y="17952"/>
                  </a:lnTo>
                  <a:lnTo>
                    <a:pt x="80" y="18987"/>
                  </a:lnTo>
                  <a:lnTo>
                    <a:pt x="119" y="20050"/>
                  </a:lnTo>
                  <a:lnTo>
                    <a:pt x="171" y="21125"/>
                  </a:lnTo>
                  <a:lnTo>
                    <a:pt x="237" y="22213"/>
                  </a:lnTo>
                  <a:lnTo>
                    <a:pt x="316" y="23315"/>
                  </a:lnTo>
                  <a:lnTo>
                    <a:pt x="434" y="24809"/>
                  </a:lnTo>
                  <a:lnTo>
                    <a:pt x="565" y="26278"/>
                  </a:lnTo>
                  <a:lnTo>
                    <a:pt x="722" y="27720"/>
                  </a:lnTo>
                  <a:lnTo>
                    <a:pt x="893" y="29150"/>
                  </a:lnTo>
                  <a:lnTo>
                    <a:pt x="1076" y="30553"/>
                  </a:lnTo>
                  <a:lnTo>
                    <a:pt x="1286" y="31929"/>
                  </a:lnTo>
                  <a:lnTo>
                    <a:pt x="1509" y="33280"/>
                  </a:lnTo>
                  <a:lnTo>
                    <a:pt x="1758" y="34604"/>
                  </a:lnTo>
                  <a:lnTo>
                    <a:pt x="2020" y="35902"/>
                  </a:lnTo>
                  <a:lnTo>
                    <a:pt x="2296" y="37187"/>
                  </a:lnTo>
                  <a:lnTo>
                    <a:pt x="2584" y="38433"/>
                  </a:lnTo>
                  <a:lnTo>
                    <a:pt x="2899" y="39666"/>
                  </a:lnTo>
                  <a:lnTo>
                    <a:pt x="3227" y="40872"/>
                  </a:lnTo>
                  <a:lnTo>
                    <a:pt x="3581" y="42052"/>
                  </a:lnTo>
                  <a:lnTo>
                    <a:pt x="3948" y="43206"/>
                  </a:lnTo>
                  <a:lnTo>
                    <a:pt x="4328" y="44334"/>
                  </a:lnTo>
                  <a:lnTo>
                    <a:pt x="4721" y="45448"/>
                  </a:lnTo>
                  <a:lnTo>
                    <a:pt x="5141" y="46524"/>
                  </a:lnTo>
                  <a:lnTo>
                    <a:pt x="5574" y="47573"/>
                  </a:lnTo>
                  <a:lnTo>
                    <a:pt x="6033" y="48608"/>
                  </a:lnTo>
                  <a:lnTo>
                    <a:pt x="6505" y="49618"/>
                  </a:lnTo>
                  <a:lnTo>
                    <a:pt x="6990" y="50602"/>
                  </a:lnTo>
                  <a:lnTo>
                    <a:pt x="7488" y="51559"/>
                  </a:lnTo>
                  <a:lnTo>
                    <a:pt x="8013" y="52490"/>
                  </a:lnTo>
                  <a:lnTo>
                    <a:pt x="8550" y="53394"/>
                  </a:lnTo>
                  <a:lnTo>
                    <a:pt x="9114" y="54273"/>
                  </a:lnTo>
                  <a:lnTo>
                    <a:pt x="9691" y="55125"/>
                  </a:lnTo>
                  <a:lnTo>
                    <a:pt x="10281" y="55951"/>
                  </a:lnTo>
                  <a:lnTo>
                    <a:pt x="10884" y="56751"/>
                  </a:lnTo>
                  <a:lnTo>
                    <a:pt x="11514" y="57538"/>
                  </a:lnTo>
                  <a:lnTo>
                    <a:pt x="12156" y="58285"/>
                  </a:lnTo>
                  <a:lnTo>
                    <a:pt x="12812" y="59007"/>
                  </a:lnTo>
                  <a:lnTo>
                    <a:pt x="13336" y="59557"/>
                  </a:lnTo>
                  <a:lnTo>
                    <a:pt x="13874" y="60095"/>
                  </a:lnTo>
                  <a:lnTo>
                    <a:pt x="14425" y="60606"/>
                  </a:lnTo>
                  <a:lnTo>
                    <a:pt x="14975" y="61105"/>
                  </a:lnTo>
                  <a:lnTo>
                    <a:pt x="15539" y="61590"/>
                  </a:lnTo>
                  <a:lnTo>
                    <a:pt x="16116" y="62049"/>
                  </a:lnTo>
                  <a:lnTo>
                    <a:pt x="16706" y="62495"/>
                  </a:lnTo>
                  <a:lnTo>
                    <a:pt x="17309" y="62927"/>
                  </a:lnTo>
                  <a:lnTo>
                    <a:pt x="17912" y="63347"/>
                  </a:lnTo>
                  <a:lnTo>
                    <a:pt x="18529" y="63740"/>
                  </a:lnTo>
                  <a:lnTo>
                    <a:pt x="19145" y="64120"/>
                  </a:lnTo>
                  <a:lnTo>
                    <a:pt x="19788" y="64488"/>
                  </a:lnTo>
                  <a:lnTo>
                    <a:pt x="20430" y="64842"/>
                  </a:lnTo>
                  <a:lnTo>
                    <a:pt x="21086" y="65169"/>
                  </a:lnTo>
                  <a:lnTo>
                    <a:pt x="21741" y="65484"/>
                  </a:lnTo>
                  <a:lnTo>
                    <a:pt x="22423" y="65786"/>
                  </a:lnTo>
                  <a:lnTo>
                    <a:pt x="23105" y="66061"/>
                  </a:lnTo>
                  <a:lnTo>
                    <a:pt x="23787" y="66323"/>
                  </a:lnTo>
                  <a:lnTo>
                    <a:pt x="24495" y="66572"/>
                  </a:lnTo>
                  <a:lnTo>
                    <a:pt x="25203" y="66795"/>
                  </a:lnTo>
                  <a:lnTo>
                    <a:pt x="25924" y="67018"/>
                  </a:lnTo>
                  <a:lnTo>
                    <a:pt x="26645" y="67215"/>
                  </a:lnTo>
                  <a:lnTo>
                    <a:pt x="27393" y="67385"/>
                  </a:lnTo>
                  <a:lnTo>
                    <a:pt x="28140" y="67556"/>
                  </a:lnTo>
                  <a:lnTo>
                    <a:pt x="28888" y="67700"/>
                  </a:lnTo>
                  <a:lnTo>
                    <a:pt x="29661" y="67831"/>
                  </a:lnTo>
                  <a:lnTo>
                    <a:pt x="30435" y="67936"/>
                  </a:lnTo>
                  <a:lnTo>
                    <a:pt x="31222" y="68028"/>
                  </a:lnTo>
                  <a:lnTo>
                    <a:pt x="32008" y="68107"/>
                  </a:lnTo>
                  <a:lnTo>
                    <a:pt x="32808" y="68172"/>
                  </a:lnTo>
                  <a:lnTo>
                    <a:pt x="33621" y="68212"/>
                  </a:lnTo>
                  <a:lnTo>
                    <a:pt x="34447" y="68238"/>
                  </a:lnTo>
                  <a:lnTo>
                    <a:pt x="34539" y="68251"/>
                  </a:lnTo>
                  <a:lnTo>
                    <a:pt x="34644" y="68264"/>
                  </a:lnTo>
                  <a:lnTo>
                    <a:pt x="34985" y="68251"/>
                  </a:lnTo>
                  <a:lnTo>
                    <a:pt x="35339" y="68264"/>
                  </a:lnTo>
                  <a:lnTo>
                    <a:pt x="35431" y="68251"/>
                  </a:lnTo>
                  <a:lnTo>
                    <a:pt x="35535" y="68238"/>
                  </a:lnTo>
                  <a:lnTo>
                    <a:pt x="36362" y="68212"/>
                  </a:lnTo>
                  <a:lnTo>
                    <a:pt x="37161" y="68172"/>
                  </a:lnTo>
                  <a:lnTo>
                    <a:pt x="37974" y="68107"/>
                  </a:lnTo>
                  <a:lnTo>
                    <a:pt x="38761" y="68028"/>
                  </a:lnTo>
                  <a:lnTo>
                    <a:pt x="39548" y="67936"/>
                  </a:lnTo>
                  <a:lnTo>
                    <a:pt x="40322" y="67831"/>
                  </a:lnTo>
                  <a:lnTo>
                    <a:pt x="41082" y="67700"/>
                  </a:lnTo>
                  <a:lnTo>
                    <a:pt x="41843" y="67556"/>
                  </a:lnTo>
                  <a:lnTo>
                    <a:pt x="42590" y="67385"/>
                  </a:lnTo>
                  <a:lnTo>
                    <a:pt x="43324" y="67215"/>
                  </a:lnTo>
                  <a:lnTo>
                    <a:pt x="44059" y="67018"/>
                  </a:lnTo>
                  <a:lnTo>
                    <a:pt x="44780" y="66795"/>
                  </a:lnTo>
                  <a:lnTo>
                    <a:pt x="45488" y="66572"/>
                  </a:lnTo>
                  <a:lnTo>
                    <a:pt x="46183" y="66323"/>
                  </a:lnTo>
                  <a:lnTo>
                    <a:pt x="46878" y="66061"/>
                  </a:lnTo>
                  <a:lnTo>
                    <a:pt x="47560" y="65786"/>
                  </a:lnTo>
                  <a:lnTo>
                    <a:pt x="48228" y="65484"/>
                  </a:lnTo>
                  <a:lnTo>
                    <a:pt x="48897" y="65169"/>
                  </a:lnTo>
                  <a:lnTo>
                    <a:pt x="49553" y="64842"/>
                  </a:lnTo>
                  <a:lnTo>
                    <a:pt x="50195" y="64488"/>
                  </a:lnTo>
                  <a:lnTo>
                    <a:pt x="50825" y="64120"/>
                  </a:lnTo>
                  <a:lnTo>
                    <a:pt x="51454" y="63740"/>
                  </a:lnTo>
                  <a:lnTo>
                    <a:pt x="52070" y="63347"/>
                  </a:lnTo>
                  <a:lnTo>
                    <a:pt x="52673" y="62927"/>
                  </a:lnTo>
                  <a:lnTo>
                    <a:pt x="53277" y="62495"/>
                  </a:lnTo>
                  <a:lnTo>
                    <a:pt x="53854" y="62049"/>
                  </a:lnTo>
                  <a:lnTo>
                    <a:pt x="54430" y="61590"/>
                  </a:lnTo>
                  <a:lnTo>
                    <a:pt x="54994" y="61105"/>
                  </a:lnTo>
                  <a:lnTo>
                    <a:pt x="55558" y="60606"/>
                  </a:lnTo>
                  <a:lnTo>
                    <a:pt x="56096" y="60095"/>
                  </a:lnTo>
                  <a:lnTo>
                    <a:pt x="56633" y="59557"/>
                  </a:lnTo>
                  <a:lnTo>
                    <a:pt x="57158" y="59007"/>
                  </a:lnTo>
                  <a:lnTo>
                    <a:pt x="57827" y="58285"/>
                  </a:lnTo>
                  <a:lnTo>
                    <a:pt x="58469" y="57538"/>
                  </a:lnTo>
                  <a:lnTo>
                    <a:pt x="59098" y="56751"/>
                  </a:lnTo>
                  <a:lnTo>
                    <a:pt x="59702" y="55951"/>
                  </a:lnTo>
                  <a:lnTo>
                    <a:pt x="60292" y="55125"/>
                  </a:lnTo>
                  <a:lnTo>
                    <a:pt x="60869" y="54273"/>
                  </a:lnTo>
                  <a:lnTo>
                    <a:pt x="61419" y="53394"/>
                  </a:lnTo>
                  <a:lnTo>
                    <a:pt x="61957" y="52490"/>
                  </a:lnTo>
                  <a:lnTo>
                    <a:pt x="62481" y="51559"/>
                  </a:lnTo>
                  <a:lnTo>
                    <a:pt x="62993" y="50602"/>
                  </a:lnTo>
                  <a:lnTo>
                    <a:pt x="63478" y="49618"/>
                  </a:lnTo>
                  <a:lnTo>
                    <a:pt x="63950" y="48608"/>
                  </a:lnTo>
                  <a:lnTo>
                    <a:pt x="64396" y="47573"/>
                  </a:lnTo>
                  <a:lnTo>
                    <a:pt x="64842" y="46524"/>
                  </a:lnTo>
                  <a:lnTo>
                    <a:pt x="65248" y="45448"/>
                  </a:lnTo>
                  <a:lnTo>
                    <a:pt x="65655" y="44334"/>
                  </a:lnTo>
                  <a:lnTo>
                    <a:pt x="66035" y="43206"/>
                  </a:lnTo>
                  <a:lnTo>
                    <a:pt x="66402" y="42052"/>
                  </a:lnTo>
                  <a:lnTo>
                    <a:pt x="66743" y="40872"/>
                  </a:lnTo>
                  <a:lnTo>
                    <a:pt x="67084" y="39666"/>
                  </a:lnTo>
                  <a:lnTo>
                    <a:pt x="67386" y="38433"/>
                  </a:lnTo>
                  <a:lnTo>
                    <a:pt x="67687" y="37187"/>
                  </a:lnTo>
                  <a:lnTo>
                    <a:pt x="67962" y="35902"/>
                  </a:lnTo>
                  <a:lnTo>
                    <a:pt x="68225" y="34604"/>
                  </a:lnTo>
                  <a:lnTo>
                    <a:pt x="68461" y="33280"/>
                  </a:lnTo>
                  <a:lnTo>
                    <a:pt x="68697" y="31929"/>
                  </a:lnTo>
                  <a:lnTo>
                    <a:pt x="68893" y="30553"/>
                  </a:lnTo>
                  <a:lnTo>
                    <a:pt x="69090" y="29150"/>
                  </a:lnTo>
                  <a:lnTo>
                    <a:pt x="69261" y="27720"/>
                  </a:lnTo>
                  <a:lnTo>
                    <a:pt x="69405" y="26278"/>
                  </a:lnTo>
                  <a:lnTo>
                    <a:pt x="69549" y="24809"/>
                  </a:lnTo>
                  <a:lnTo>
                    <a:pt x="69667" y="23315"/>
                  </a:lnTo>
                  <a:lnTo>
                    <a:pt x="69733" y="22213"/>
                  </a:lnTo>
                  <a:lnTo>
                    <a:pt x="69798" y="21125"/>
                  </a:lnTo>
                  <a:lnTo>
                    <a:pt x="69851" y="20050"/>
                  </a:lnTo>
                  <a:lnTo>
                    <a:pt x="69890" y="18987"/>
                  </a:lnTo>
                  <a:lnTo>
                    <a:pt x="69929" y="17952"/>
                  </a:lnTo>
                  <a:lnTo>
                    <a:pt x="69956" y="16942"/>
                  </a:lnTo>
                  <a:lnTo>
                    <a:pt x="69969" y="14975"/>
                  </a:lnTo>
                  <a:lnTo>
                    <a:pt x="69969" y="13100"/>
                  </a:lnTo>
                  <a:lnTo>
                    <a:pt x="69942" y="11330"/>
                  </a:lnTo>
                  <a:lnTo>
                    <a:pt x="69890" y="9678"/>
                  </a:lnTo>
                  <a:lnTo>
                    <a:pt x="69824" y="8143"/>
                  </a:lnTo>
                  <a:lnTo>
                    <a:pt x="69746" y="6754"/>
                  </a:lnTo>
                  <a:lnTo>
                    <a:pt x="69667" y="5495"/>
                  </a:lnTo>
                  <a:lnTo>
                    <a:pt x="69575" y="4393"/>
                  </a:lnTo>
                  <a:lnTo>
                    <a:pt x="69497" y="3462"/>
                  </a:lnTo>
                  <a:lnTo>
                    <a:pt x="69365" y="2125"/>
                  </a:lnTo>
                  <a:lnTo>
                    <a:pt x="69300" y="1561"/>
                  </a:lnTo>
                  <a:lnTo>
                    <a:pt x="69261" y="1377"/>
                  </a:lnTo>
                  <a:lnTo>
                    <a:pt x="69221" y="1207"/>
                  </a:lnTo>
                  <a:lnTo>
                    <a:pt x="69143" y="1050"/>
                  </a:lnTo>
                  <a:lnTo>
                    <a:pt x="69064" y="892"/>
                  </a:lnTo>
                  <a:lnTo>
                    <a:pt x="68972" y="748"/>
                  </a:lnTo>
                  <a:lnTo>
                    <a:pt x="68854" y="617"/>
                  </a:lnTo>
                  <a:lnTo>
                    <a:pt x="68736" y="486"/>
                  </a:lnTo>
                  <a:lnTo>
                    <a:pt x="68592" y="381"/>
                  </a:lnTo>
                  <a:lnTo>
                    <a:pt x="68448" y="276"/>
                  </a:lnTo>
                  <a:lnTo>
                    <a:pt x="68290" y="197"/>
                  </a:lnTo>
                  <a:lnTo>
                    <a:pt x="68133" y="119"/>
                  </a:lnTo>
                  <a:lnTo>
                    <a:pt x="67962" y="66"/>
                  </a:lnTo>
                  <a:lnTo>
                    <a:pt x="67779" y="27"/>
                  </a:lnTo>
                  <a:lnTo>
                    <a:pt x="67595" y="1"/>
                  </a:lnTo>
                  <a:lnTo>
                    <a:pt x="67412" y="1"/>
                  </a:lnTo>
                  <a:lnTo>
                    <a:pt x="67215" y="14"/>
                  </a:lnTo>
                  <a:lnTo>
                    <a:pt x="67031" y="40"/>
                  </a:lnTo>
                  <a:lnTo>
                    <a:pt x="66848" y="92"/>
                  </a:lnTo>
                  <a:lnTo>
                    <a:pt x="66677" y="145"/>
                  </a:lnTo>
                  <a:lnTo>
                    <a:pt x="66507" y="224"/>
                  </a:lnTo>
                  <a:lnTo>
                    <a:pt x="66363" y="315"/>
                  </a:lnTo>
                  <a:lnTo>
                    <a:pt x="66218" y="433"/>
                  </a:lnTo>
                  <a:lnTo>
                    <a:pt x="66087" y="538"/>
                  </a:lnTo>
                  <a:lnTo>
                    <a:pt x="65969" y="669"/>
                  </a:lnTo>
                  <a:lnTo>
                    <a:pt x="65864" y="814"/>
                  </a:lnTo>
                  <a:lnTo>
                    <a:pt x="65773" y="958"/>
                  </a:lnTo>
                  <a:lnTo>
                    <a:pt x="65694" y="1115"/>
                  </a:lnTo>
                  <a:lnTo>
                    <a:pt x="65642" y="1272"/>
                  </a:lnTo>
                  <a:lnTo>
                    <a:pt x="65602" y="1443"/>
                  </a:lnTo>
                  <a:lnTo>
                    <a:pt x="65576" y="1627"/>
                  </a:lnTo>
                  <a:lnTo>
                    <a:pt x="65563" y="1797"/>
                  </a:lnTo>
                  <a:lnTo>
                    <a:pt x="65576" y="1981"/>
                  </a:lnTo>
                  <a:lnTo>
                    <a:pt x="65628" y="2466"/>
                  </a:lnTo>
                  <a:lnTo>
                    <a:pt x="65760" y="3751"/>
                  </a:lnTo>
                  <a:lnTo>
                    <a:pt x="65838" y="4656"/>
                  </a:lnTo>
                  <a:lnTo>
                    <a:pt x="65917" y="5718"/>
                  </a:lnTo>
                  <a:lnTo>
                    <a:pt x="65996" y="6950"/>
                  </a:lnTo>
                  <a:lnTo>
                    <a:pt x="66061" y="8314"/>
                  </a:lnTo>
                  <a:lnTo>
                    <a:pt x="66127" y="9809"/>
                  </a:lnTo>
                  <a:lnTo>
                    <a:pt x="66179" y="11435"/>
                  </a:lnTo>
                  <a:lnTo>
                    <a:pt x="66205" y="13165"/>
                  </a:lnTo>
                  <a:lnTo>
                    <a:pt x="66218" y="15001"/>
                  </a:lnTo>
                  <a:lnTo>
                    <a:pt x="66192" y="16929"/>
                  </a:lnTo>
                  <a:lnTo>
                    <a:pt x="66166" y="17925"/>
                  </a:lnTo>
                  <a:lnTo>
                    <a:pt x="66140" y="18935"/>
                  </a:lnTo>
                  <a:lnTo>
                    <a:pt x="66087" y="19971"/>
                  </a:lnTo>
                  <a:lnTo>
                    <a:pt x="66035" y="21007"/>
                  </a:lnTo>
                  <a:lnTo>
                    <a:pt x="65982" y="22069"/>
                  </a:lnTo>
                  <a:lnTo>
                    <a:pt x="65904" y="23144"/>
                  </a:lnTo>
                  <a:lnTo>
                    <a:pt x="65825" y="24232"/>
                  </a:lnTo>
                  <a:lnTo>
                    <a:pt x="65720" y="25321"/>
                  </a:lnTo>
                  <a:lnTo>
                    <a:pt x="65615" y="26435"/>
                  </a:lnTo>
                  <a:lnTo>
                    <a:pt x="65497" y="27550"/>
                  </a:lnTo>
                  <a:lnTo>
                    <a:pt x="65353" y="28664"/>
                  </a:lnTo>
                  <a:lnTo>
                    <a:pt x="65209" y="29792"/>
                  </a:lnTo>
                  <a:lnTo>
                    <a:pt x="65038" y="30920"/>
                  </a:lnTo>
                  <a:lnTo>
                    <a:pt x="64855" y="32061"/>
                  </a:lnTo>
                  <a:lnTo>
                    <a:pt x="64658" y="33188"/>
                  </a:lnTo>
                  <a:lnTo>
                    <a:pt x="64448" y="34329"/>
                  </a:lnTo>
                  <a:lnTo>
                    <a:pt x="64212" y="35457"/>
                  </a:lnTo>
                  <a:lnTo>
                    <a:pt x="63963" y="36584"/>
                  </a:lnTo>
                  <a:lnTo>
                    <a:pt x="63701" y="37712"/>
                  </a:lnTo>
                  <a:lnTo>
                    <a:pt x="63412" y="38840"/>
                  </a:lnTo>
                  <a:lnTo>
                    <a:pt x="63111" y="39954"/>
                  </a:lnTo>
                  <a:lnTo>
                    <a:pt x="62783" y="41056"/>
                  </a:lnTo>
                  <a:lnTo>
                    <a:pt x="62429" y="42157"/>
                  </a:lnTo>
                  <a:lnTo>
                    <a:pt x="62062" y="43245"/>
                  </a:lnTo>
                  <a:lnTo>
                    <a:pt x="61668" y="44321"/>
                  </a:lnTo>
                  <a:lnTo>
                    <a:pt x="61262" y="45396"/>
                  </a:lnTo>
                  <a:lnTo>
                    <a:pt x="60829" y="46445"/>
                  </a:lnTo>
                  <a:lnTo>
                    <a:pt x="60370" y="47468"/>
                  </a:lnTo>
                  <a:lnTo>
                    <a:pt x="59885" y="48490"/>
                  </a:lnTo>
                  <a:lnTo>
                    <a:pt x="59374" y="49487"/>
                  </a:lnTo>
                  <a:lnTo>
                    <a:pt x="59112" y="49985"/>
                  </a:lnTo>
                  <a:lnTo>
                    <a:pt x="58849" y="50470"/>
                  </a:lnTo>
                  <a:lnTo>
                    <a:pt x="58574" y="50942"/>
                  </a:lnTo>
                  <a:lnTo>
                    <a:pt x="58285" y="51428"/>
                  </a:lnTo>
                  <a:lnTo>
                    <a:pt x="57997" y="51900"/>
                  </a:lnTo>
                  <a:lnTo>
                    <a:pt x="57709" y="52359"/>
                  </a:lnTo>
                  <a:lnTo>
                    <a:pt x="57394" y="52818"/>
                  </a:lnTo>
                  <a:lnTo>
                    <a:pt x="57092" y="53276"/>
                  </a:lnTo>
                  <a:lnTo>
                    <a:pt x="56778" y="53722"/>
                  </a:lnTo>
                  <a:lnTo>
                    <a:pt x="56450" y="54155"/>
                  </a:lnTo>
                  <a:lnTo>
                    <a:pt x="56122" y="54588"/>
                  </a:lnTo>
                  <a:lnTo>
                    <a:pt x="55781" y="55020"/>
                  </a:lnTo>
                  <a:lnTo>
                    <a:pt x="55440" y="55440"/>
                  </a:lnTo>
                  <a:lnTo>
                    <a:pt x="55086" y="55846"/>
                  </a:lnTo>
                  <a:lnTo>
                    <a:pt x="54732" y="56253"/>
                  </a:lnTo>
                  <a:lnTo>
                    <a:pt x="54365" y="56659"/>
                  </a:lnTo>
                  <a:lnTo>
                    <a:pt x="53893" y="57145"/>
                  </a:lnTo>
                  <a:lnTo>
                    <a:pt x="53421" y="57617"/>
                  </a:lnTo>
                  <a:lnTo>
                    <a:pt x="52936" y="58076"/>
                  </a:lnTo>
                  <a:lnTo>
                    <a:pt x="52437" y="58508"/>
                  </a:lnTo>
                  <a:lnTo>
                    <a:pt x="51939" y="58941"/>
                  </a:lnTo>
                  <a:lnTo>
                    <a:pt x="51428" y="59348"/>
                  </a:lnTo>
                  <a:lnTo>
                    <a:pt x="50903" y="59741"/>
                  </a:lnTo>
                  <a:lnTo>
                    <a:pt x="50366" y="60121"/>
                  </a:lnTo>
                  <a:lnTo>
                    <a:pt x="49828" y="60488"/>
                  </a:lnTo>
                  <a:lnTo>
                    <a:pt x="49277" y="60842"/>
                  </a:lnTo>
                  <a:lnTo>
                    <a:pt x="48713" y="61183"/>
                  </a:lnTo>
                  <a:lnTo>
                    <a:pt x="48150" y="61498"/>
                  </a:lnTo>
                  <a:lnTo>
                    <a:pt x="47573" y="61800"/>
                  </a:lnTo>
                  <a:lnTo>
                    <a:pt x="46996" y="62101"/>
                  </a:lnTo>
                  <a:lnTo>
                    <a:pt x="46393" y="62363"/>
                  </a:lnTo>
                  <a:lnTo>
                    <a:pt x="45789" y="62626"/>
                  </a:lnTo>
                  <a:lnTo>
                    <a:pt x="45186" y="62875"/>
                  </a:lnTo>
                  <a:lnTo>
                    <a:pt x="44570" y="63098"/>
                  </a:lnTo>
                  <a:lnTo>
                    <a:pt x="43941" y="63321"/>
                  </a:lnTo>
                  <a:lnTo>
                    <a:pt x="43298" y="63517"/>
                  </a:lnTo>
                  <a:lnTo>
                    <a:pt x="42656" y="63701"/>
                  </a:lnTo>
                  <a:lnTo>
                    <a:pt x="42000" y="63871"/>
                  </a:lnTo>
                  <a:lnTo>
                    <a:pt x="41331" y="64016"/>
                  </a:lnTo>
                  <a:lnTo>
                    <a:pt x="40662" y="64160"/>
                  </a:lnTo>
                  <a:lnTo>
                    <a:pt x="39981" y="64278"/>
                  </a:lnTo>
                  <a:lnTo>
                    <a:pt x="39299" y="64383"/>
                  </a:lnTo>
                  <a:lnTo>
                    <a:pt x="38604" y="64474"/>
                  </a:lnTo>
                  <a:lnTo>
                    <a:pt x="37896" y="64553"/>
                  </a:lnTo>
                  <a:lnTo>
                    <a:pt x="37175" y="64619"/>
                  </a:lnTo>
                  <a:lnTo>
                    <a:pt x="36453" y="64658"/>
                  </a:lnTo>
                  <a:lnTo>
                    <a:pt x="35732" y="64697"/>
                  </a:lnTo>
                  <a:lnTo>
                    <a:pt x="34985" y="64711"/>
                  </a:lnTo>
                  <a:lnTo>
                    <a:pt x="34250" y="64697"/>
                  </a:lnTo>
                  <a:lnTo>
                    <a:pt x="33516" y="64658"/>
                  </a:lnTo>
                  <a:lnTo>
                    <a:pt x="32795" y="64619"/>
                  </a:lnTo>
                  <a:lnTo>
                    <a:pt x="32087" y="64553"/>
                  </a:lnTo>
                  <a:lnTo>
                    <a:pt x="31379" y="64474"/>
                  </a:lnTo>
                  <a:lnTo>
                    <a:pt x="30684" y="64383"/>
                  </a:lnTo>
                  <a:lnTo>
                    <a:pt x="30002" y="64278"/>
                  </a:lnTo>
                  <a:lnTo>
                    <a:pt x="29320" y="64160"/>
                  </a:lnTo>
                  <a:lnTo>
                    <a:pt x="28638" y="64016"/>
                  </a:lnTo>
                  <a:lnTo>
                    <a:pt x="27983" y="63871"/>
                  </a:lnTo>
                  <a:lnTo>
                    <a:pt x="27327" y="63701"/>
                  </a:lnTo>
                  <a:lnTo>
                    <a:pt x="26685" y="63517"/>
                  </a:lnTo>
                  <a:lnTo>
                    <a:pt x="26042" y="63321"/>
                  </a:lnTo>
                  <a:lnTo>
                    <a:pt x="25413" y="63098"/>
                  </a:lnTo>
                  <a:lnTo>
                    <a:pt x="24796" y="62875"/>
                  </a:lnTo>
                  <a:lnTo>
                    <a:pt x="24180" y="62626"/>
                  </a:lnTo>
                  <a:lnTo>
                    <a:pt x="23577" y="62376"/>
                  </a:lnTo>
                  <a:lnTo>
                    <a:pt x="22987" y="62101"/>
                  </a:lnTo>
                  <a:lnTo>
                    <a:pt x="22410" y="61813"/>
                  </a:lnTo>
                  <a:lnTo>
                    <a:pt x="21833" y="61498"/>
                  </a:lnTo>
                  <a:lnTo>
                    <a:pt x="21256" y="61183"/>
                  </a:lnTo>
                  <a:lnTo>
                    <a:pt x="20705" y="60842"/>
                  </a:lnTo>
                  <a:lnTo>
                    <a:pt x="20155" y="60501"/>
                  </a:lnTo>
                  <a:lnTo>
                    <a:pt x="19617" y="60134"/>
                  </a:lnTo>
                  <a:lnTo>
                    <a:pt x="19079" y="59754"/>
                  </a:lnTo>
                  <a:lnTo>
                    <a:pt x="18555" y="59348"/>
                  </a:lnTo>
                  <a:lnTo>
                    <a:pt x="18044" y="58941"/>
                  </a:lnTo>
                  <a:lnTo>
                    <a:pt x="17545" y="58521"/>
                  </a:lnTo>
                  <a:lnTo>
                    <a:pt x="17047" y="58076"/>
                  </a:lnTo>
                  <a:lnTo>
                    <a:pt x="16562" y="57617"/>
                  </a:lnTo>
                  <a:lnTo>
                    <a:pt x="16090" y="57145"/>
                  </a:lnTo>
                  <a:lnTo>
                    <a:pt x="15618" y="56659"/>
                  </a:lnTo>
                  <a:lnTo>
                    <a:pt x="15251" y="56266"/>
                  </a:lnTo>
                  <a:lnTo>
                    <a:pt x="14897" y="55860"/>
                  </a:lnTo>
                  <a:lnTo>
                    <a:pt x="14543" y="55440"/>
                  </a:lnTo>
                  <a:lnTo>
                    <a:pt x="14202" y="55020"/>
                  </a:lnTo>
                  <a:lnTo>
                    <a:pt x="13861" y="54601"/>
                  </a:lnTo>
                  <a:lnTo>
                    <a:pt x="13533" y="54168"/>
                  </a:lnTo>
                  <a:lnTo>
                    <a:pt x="13205" y="53722"/>
                  </a:lnTo>
                  <a:lnTo>
                    <a:pt x="12890" y="53276"/>
                  </a:lnTo>
                  <a:lnTo>
                    <a:pt x="12589" y="52831"/>
                  </a:lnTo>
                  <a:lnTo>
                    <a:pt x="12287" y="52372"/>
                  </a:lnTo>
                  <a:lnTo>
                    <a:pt x="11986" y="51900"/>
                  </a:lnTo>
                  <a:lnTo>
                    <a:pt x="11697" y="51428"/>
                  </a:lnTo>
                  <a:lnTo>
                    <a:pt x="11409" y="50956"/>
                  </a:lnTo>
                  <a:lnTo>
                    <a:pt x="11133" y="50470"/>
                  </a:lnTo>
                  <a:lnTo>
                    <a:pt x="10871" y="49985"/>
                  </a:lnTo>
                  <a:lnTo>
                    <a:pt x="10609" y="49500"/>
                  </a:lnTo>
                  <a:lnTo>
                    <a:pt x="10097" y="48504"/>
                  </a:lnTo>
                  <a:lnTo>
                    <a:pt x="9612" y="47481"/>
                  </a:lnTo>
                  <a:lnTo>
                    <a:pt x="9153" y="46445"/>
                  </a:lnTo>
                  <a:lnTo>
                    <a:pt x="8721" y="45396"/>
                  </a:lnTo>
                  <a:lnTo>
                    <a:pt x="8314" y="44334"/>
                  </a:lnTo>
                  <a:lnTo>
                    <a:pt x="7921" y="43259"/>
                  </a:lnTo>
                  <a:lnTo>
                    <a:pt x="7554" y="42170"/>
                  </a:lnTo>
                  <a:lnTo>
                    <a:pt x="7200" y="41069"/>
                  </a:lnTo>
                  <a:lnTo>
                    <a:pt x="6885" y="39967"/>
                  </a:lnTo>
                  <a:lnTo>
                    <a:pt x="6570" y="38853"/>
                  </a:lnTo>
                  <a:lnTo>
                    <a:pt x="6282" y="37725"/>
                  </a:lnTo>
                  <a:lnTo>
                    <a:pt x="6019" y="36597"/>
                  </a:lnTo>
                  <a:lnTo>
                    <a:pt x="5770" y="35470"/>
                  </a:lnTo>
                  <a:lnTo>
                    <a:pt x="5534" y="34329"/>
                  </a:lnTo>
                  <a:lnTo>
                    <a:pt x="5325" y="33201"/>
                  </a:lnTo>
                  <a:lnTo>
                    <a:pt x="5128" y="32061"/>
                  </a:lnTo>
                  <a:lnTo>
                    <a:pt x="4944" y="30933"/>
                  </a:lnTo>
                  <a:lnTo>
                    <a:pt x="4774" y="29805"/>
                  </a:lnTo>
                  <a:lnTo>
                    <a:pt x="4630" y="28678"/>
                  </a:lnTo>
                  <a:lnTo>
                    <a:pt x="4485" y="27550"/>
                  </a:lnTo>
                  <a:lnTo>
                    <a:pt x="4367" y="26435"/>
                  </a:lnTo>
                  <a:lnTo>
                    <a:pt x="4262" y="25334"/>
                  </a:lnTo>
                  <a:lnTo>
                    <a:pt x="4158" y="24232"/>
                  </a:lnTo>
                  <a:lnTo>
                    <a:pt x="4079" y="23157"/>
                  </a:lnTo>
                  <a:lnTo>
                    <a:pt x="4000" y="22082"/>
                  </a:lnTo>
                  <a:lnTo>
                    <a:pt x="3948" y="21020"/>
                  </a:lnTo>
                  <a:lnTo>
                    <a:pt x="3895" y="19971"/>
                  </a:lnTo>
                  <a:lnTo>
                    <a:pt x="3843" y="18948"/>
                  </a:lnTo>
                  <a:lnTo>
                    <a:pt x="3817" y="17925"/>
                  </a:lnTo>
                  <a:lnTo>
                    <a:pt x="3790" y="16942"/>
                  </a:lnTo>
                  <a:lnTo>
                    <a:pt x="3764" y="15014"/>
                  </a:lnTo>
                  <a:lnTo>
                    <a:pt x="3777" y="13179"/>
                  </a:lnTo>
                  <a:lnTo>
                    <a:pt x="3803" y="11435"/>
                  </a:lnTo>
                  <a:lnTo>
                    <a:pt x="3856" y="9822"/>
                  </a:lnTo>
                  <a:lnTo>
                    <a:pt x="3908" y="8314"/>
                  </a:lnTo>
                  <a:lnTo>
                    <a:pt x="3987" y="6950"/>
                  </a:lnTo>
                  <a:lnTo>
                    <a:pt x="4066" y="5731"/>
                  </a:lnTo>
                  <a:lnTo>
                    <a:pt x="4144" y="4656"/>
                  </a:lnTo>
                  <a:lnTo>
                    <a:pt x="4223" y="3751"/>
                  </a:lnTo>
                  <a:lnTo>
                    <a:pt x="4341" y="2466"/>
                  </a:lnTo>
                  <a:lnTo>
                    <a:pt x="4394" y="1981"/>
                  </a:lnTo>
                  <a:lnTo>
                    <a:pt x="4407" y="1797"/>
                  </a:lnTo>
                  <a:lnTo>
                    <a:pt x="4407" y="1627"/>
                  </a:lnTo>
                  <a:lnTo>
                    <a:pt x="4380" y="1443"/>
                  </a:lnTo>
                  <a:lnTo>
                    <a:pt x="4341" y="1272"/>
                  </a:lnTo>
                  <a:lnTo>
                    <a:pt x="4276" y="1115"/>
                  </a:lnTo>
                  <a:lnTo>
                    <a:pt x="4210" y="958"/>
                  </a:lnTo>
                  <a:lnTo>
                    <a:pt x="4118" y="814"/>
                  </a:lnTo>
                  <a:lnTo>
                    <a:pt x="4013" y="669"/>
                  </a:lnTo>
                  <a:lnTo>
                    <a:pt x="3895" y="538"/>
                  </a:lnTo>
                  <a:lnTo>
                    <a:pt x="3764" y="433"/>
                  </a:lnTo>
                  <a:lnTo>
                    <a:pt x="3620" y="315"/>
                  </a:lnTo>
                  <a:lnTo>
                    <a:pt x="3463" y="224"/>
                  </a:lnTo>
                  <a:lnTo>
                    <a:pt x="3305" y="145"/>
                  </a:lnTo>
                  <a:lnTo>
                    <a:pt x="3135" y="92"/>
                  </a:lnTo>
                  <a:lnTo>
                    <a:pt x="2951" y="40"/>
                  </a:lnTo>
                  <a:lnTo>
                    <a:pt x="2768" y="14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2151425" y="3929600"/>
              <a:ext cx="703850" cy="1547275"/>
            </a:xfrm>
            <a:custGeom>
              <a:avLst/>
              <a:gdLst/>
              <a:ahLst/>
              <a:cxnLst/>
              <a:rect l="l" t="t" r="r" b="b"/>
              <a:pathLst>
                <a:path w="28154" h="61891" extrusionOk="0">
                  <a:moveTo>
                    <a:pt x="10596" y="0"/>
                  </a:moveTo>
                  <a:lnTo>
                    <a:pt x="9822" y="643"/>
                  </a:lnTo>
                  <a:lnTo>
                    <a:pt x="9075" y="1298"/>
                  </a:lnTo>
                  <a:lnTo>
                    <a:pt x="8340" y="1967"/>
                  </a:lnTo>
                  <a:lnTo>
                    <a:pt x="7606" y="2636"/>
                  </a:lnTo>
                  <a:lnTo>
                    <a:pt x="6898" y="3318"/>
                  </a:lnTo>
                  <a:lnTo>
                    <a:pt x="6203" y="4000"/>
                  </a:lnTo>
                  <a:lnTo>
                    <a:pt x="5521" y="4681"/>
                  </a:lnTo>
                  <a:lnTo>
                    <a:pt x="4852" y="5389"/>
                  </a:lnTo>
                  <a:lnTo>
                    <a:pt x="4197" y="6084"/>
                  </a:lnTo>
                  <a:lnTo>
                    <a:pt x="3567" y="6793"/>
                  </a:lnTo>
                  <a:lnTo>
                    <a:pt x="2938" y="7514"/>
                  </a:lnTo>
                  <a:lnTo>
                    <a:pt x="2322" y="8222"/>
                  </a:lnTo>
                  <a:lnTo>
                    <a:pt x="1719" y="8956"/>
                  </a:lnTo>
                  <a:lnTo>
                    <a:pt x="1129" y="9677"/>
                  </a:lnTo>
                  <a:lnTo>
                    <a:pt x="565" y="10412"/>
                  </a:lnTo>
                  <a:lnTo>
                    <a:pt x="1" y="11146"/>
                  </a:lnTo>
                  <a:lnTo>
                    <a:pt x="93" y="12221"/>
                  </a:lnTo>
                  <a:lnTo>
                    <a:pt x="211" y="13336"/>
                  </a:lnTo>
                  <a:lnTo>
                    <a:pt x="342" y="14490"/>
                  </a:lnTo>
                  <a:lnTo>
                    <a:pt x="473" y="15696"/>
                  </a:lnTo>
                  <a:lnTo>
                    <a:pt x="643" y="16955"/>
                  </a:lnTo>
                  <a:lnTo>
                    <a:pt x="814" y="18253"/>
                  </a:lnTo>
                  <a:lnTo>
                    <a:pt x="1024" y="19590"/>
                  </a:lnTo>
                  <a:lnTo>
                    <a:pt x="1233" y="20954"/>
                  </a:lnTo>
                  <a:lnTo>
                    <a:pt x="1469" y="22370"/>
                  </a:lnTo>
                  <a:lnTo>
                    <a:pt x="1732" y="23826"/>
                  </a:lnTo>
                  <a:lnTo>
                    <a:pt x="2020" y="25307"/>
                  </a:lnTo>
                  <a:lnTo>
                    <a:pt x="2335" y="26828"/>
                  </a:lnTo>
                  <a:lnTo>
                    <a:pt x="2663" y="28376"/>
                  </a:lnTo>
                  <a:lnTo>
                    <a:pt x="3030" y="29949"/>
                  </a:lnTo>
                  <a:lnTo>
                    <a:pt x="3410" y="31562"/>
                  </a:lnTo>
                  <a:lnTo>
                    <a:pt x="3830" y="33201"/>
                  </a:lnTo>
                  <a:lnTo>
                    <a:pt x="4262" y="34853"/>
                  </a:lnTo>
                  <a:lnTo>
                    <a:pt x="4734" y="36545"/>
                  </a:lnTo>
                  <a:lnTo>
                    <a:pt x="5246" y="38249"/>
                  </a:lnTo>
                  <a:lnTo>
                    <a:pt x="5783" y="39980"/>
                  </a:lnTo>
                  <a:lnTo>
                    <a:pt x="6347" y="41737"/>
                  </a:lnTo>
                  <a:lnTo>
                    <a:pt x="6950" y="43507"/>
                  </a:lnTo>
                  <a:lnTo>
                    <a:pt x="7580" y="45291"/>
                  </a:lnTo>
                  <a:lnTo>
                    <a:pt x="8249" y="47100"/>
                  </a:lnTo>
                  <a:lnTo>
                    <a:pt x="8957" y="48910"/>
                  </a:lnTo>
                  <a:lnTo>
                    <a:pt x="9704" y="50745"/>
                  </a:lnTo>
                  <a:lnTo>
                    <a:pt x="10097" y="51663"/>
                  </a:lnTo>
                  <a:lnTo>
                    <a:pt x="10491" y="52581"/>
                  </a:lnTo>
                  <a:lnTo>
                    <a:pt x="10897" y="53499"/>
                  </a:lnTo>
                  <a:lnTo>
                    <a:pt x="11317" y="54430"/>
                  </a:lnTo>
                  <a:lnTo>
                    <a:pt x="11736" y="55361"/>
                  </a:lnTo>
                  <a:lnTo>
                    <a:pt x="12182" y="56292"/>
                  </a:lnTo>
                  <a:lnTo>
                    <a:pt x="12628" y="57223"/>
                  </a:lnTo>
                  <a:lnTo>
                    <a:pt x="13087" y="58154"/>
                  </a:lnTo>
                  <a:lnTo>
                    <a:pt x="13546" y="59085"/>
                  </a:lnTo>
                  <a:lnTo>
                    <a:pt x="14031" y="60016"/>
                  </a:lnTo>
                  <a:lnTo>
                    <a:pt x="14516" y="60960"/>
                  </a:lnTo>
                  <a:lnTo>
                    <a:pt x="15015" y="61891"/>
                  </a:lnTo>
                  <a:lnTo>
                    <a:pt x="28153" y="61891"/>
                  </a:lnTo>
                  <a:lnTo>
                    <a:pt x="27340" y="60540"/>
                  </a:lnTo>
                  <a:lnTo>
                    <a:pt x="26553" y="59203"/>
                  </a:lnTo>
                  <a:lnTo>
                    <a:pt x="25793" y="57852"/>
                  </a:lnTo>
                  <a:lnTo>
                    <a:pt x="25059" y="56502"/>
                  </a:lnTo>
                  <a:lnTo>
                    <a:pt x="24337" y="55151"/>
                  </a:lnTo>
                  <a:lnTo>
                    <a:pt x="23656" y="53801"/>
                  </a:lnTo>
                  <a:lnTo>
                    <a:pt x="22987" y="52450"/>
                  </a:lnTo>
                  <a:lnTo>
                    <a:pt x="22344" y="51113"/>
                  </a:lnTo>
                  <a:lnTo>
                    <a:pt x="21728" y="49762"/>
                  </a:lnTo>
                  <a:lnTo>
                    <a:pt x="21138" y="48425"/>
                  </a:lnTo>
                  <a:lnTo>
                    <a:pt x="20561" y="47100"/>
                  </a:lnTo>
                  <a:lnTo>
                    <a:pt x="20010" y="45776"/>
                  </a:lnTo>
                  <a:lnTo>
                    <a:pt x="19486" y="44451"/>
                  </a:lnTo>
                  <a:lnTo>
                    <a:pt x="18974" y="43140"/>
                  </a:lnTo>
                  <a:lnTo>
                    <a:pt x="18489" y="41829"/>
                  </a:lnTo>
                  <a:lnTo>
                    <a:pt x="18017" y="40531"/>
                  </a:lnTo>
                  <a:lnTo>
                    <a:pt x="17571" y="39246"/>
                  </a:lnTo>
                  <a:lnTo>
                    <a:pt x="17139" y="37961"/>
                  </a:lnTo>
                  <a:lnTo>
                    <a:pt x="16732" y="36689"/>
                  </a:lnTo>
                  <a:lnTo>
                    <a:pt x="16339" y="35430"/>
                  </a:lnTo>
                  <a:lnTo>
                    <a:pt x="15972" y="34184"/>
                  </a:lnTo>
                  <a:lnTo>
                    <a:pt x="15618" y="32952"/>
                  </a:lnTo>
                  <a:lnTo>
                    <a:pt x="15277" y="31732"/>
                  </a:lnTo>
                  <a:lnTo>
                    <a:pt x="14949" y="30526"/>
                  </a:lnTo>
                  <a:lnTo>
                    <a:pt x="14647" y="29346"/>
                  </a:lnTo>
                  <a:lnTo>
                    <a:pt x="14359" y="28166"/>
                  </a:lnTo>
                  <a:lnTo>
                    <a:pt x="14084" y="26999"/>
                  </a:lnTo>
                  <a:lnTo>
                    <a:pt x="13834" y="25858"/>
                  </a:lnTo>
                  <a:lnTo>
                    <a:pt x="13585" y="24743"/>
                  </a:lnTo>
                  <a:lnTo>
                    <a:pt x="13362" y="23629"/>
                  </a:lnTo>
                  <a:lnTo>
                    <a:pt x="13139" y="22541"/>
                  </a:lnTo>
                  <a:lnTo>
                    <a:pt x="12943" y="21478"/>
                  </a:lnTo>
                  <a:lnTo>
                    <a:pt x="12746" y="20429"/>
                  </a:lnTo>
                  <a:lnTo>
                    <a:pt x="12576" y="19407"/>
                  </a:lnTo>
                  <a:lnTo>
                    <a:pt x="12405" y="18410"/>
                  </a:lnTo>
                  <a:lnTo>
                    <a:pt x="12261" y="17427"/>
                  </a:lnTo>
                  <a:lnTo>
                    <a:pt x="11986" y="15539"/>
                  </a:lnTo>
                  <a:lnTo>
                    <a:pt x="11750" y="13755"/>
                  </a:lnTo>
                  <a:lnTo>
                    <a:pt x="11553" y="12064"/>
                  </a:lnTo>
                  <a:lnTo>
                    <a:pt x="11396" y="10490"/>
                  </a:lnTo>
                  <a:lnTo>
                    <a:pt x="11278" y="9048"/>
                  </a:lnTo>
                  <a:lnTo>
                    <a:pt x="11173" y="7710"/>
                  </a:lnTo>
                  <a:lnTo>
                    <a:pt x="11094" y="6517"/>
                  </a:lnTo>
                  <a:lnTo>
                    <a:pt x="11041" y="5442"/>
                  </a:lnTo>
                  <a:lnTo>
                    <a:pt x="11015" y="4524"/>
                  </a:lnTo>
                  <a:lnTo>
                    <a:pt x="10989" y="3750"/>
                  </a:lnTo>
                  <a:lnTo>
                    <a:pt x="10976" y="2649"/>
                  </a:lnTo>
                  <a:lnTo>
                    <a:pt x="10976" y="2216"/>
                  </a:lnTo>
                  <a:lnTo>
                    <a:pt x="10976" y="1928"/>
                  </a:lnTo>
                  <a:lnTo>
                    <a:pt x="10963" y="1639"/>
                  </a:lnTo>
                  <a:lnTo>
                    <a:pt x="10937" y="1351"/>
                  </a:lnTo>
                  <a:lnTo>
                    <a:pt x="10897" y="1075"/>
                  </a:lnTo>
                  <a:lnTo>
                    <a:pt x="10845" y="787"/>
                  </a:lnTo>
                  <a:lnTo>
                    <a:pt x="10766" y="525"/>
                  </a:lnTo>
                  <a:lnTo>
                    <a:pt x="10687" y="249"/>
                  </a:lnTo>
                  <a:lnTo>
                    <a:pt x="10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3055525" y="1821775"/>
              <a:ext cx="771375" cy="304875"/>
            </a:xfrm>
            <a:custGeom>
              <a:avLst/>
              <a:gdLst/>
              <a:ahLst/>
              <a:cxnLst/>
              <a:rect l="l" t="t" r="r" b="b"/>
              <a:pathLst>
                <a:path w="30855" h="12195" extrusionOk="0">
                  <a:moveTo>
                    <a:pt x="29163" y="0"/>
                  </a:moveTo>
                  <a:lnTo>
                    <a:pt x="28284" y="13"/>
                  </a:lnTo>
                  <a:lnTo>
                    <a:pt x="27419" y="26"/>
                  </a:lnTo>
                  <a:lnTo>
                    <a:pt x="26567" y="66"/>
                  </a:lnTo>
                  <a:lnTo>
                    <a:pt x="25714" y="118"/>
                  </a:lnTo>
                  <a:lnTo>
                    <a:pt x="24888" y="184"/>
                  </a:lnTo>
                  <a:lnTo>
                    <a:pt x="24075" y="249"/>
                  </a:lnTo>
                  <a:lnTo>
                    <a:pt x="23275" y="341"/>
                  </a:lnTo>
                  <a:lnTo>
                    <a:pt x="22489" y="446"/>
                  </a:lnTo>
                  <a:lnTo>
                    <a:pt x="21715" y="564"/>
                  </a:lnTo>
                  <a:lnTo>
                    <a:pt x="20954" y="682"/>
                  </a:lnTo>
                  <a:lnTo>
                    <a:pt x="20207" y="826"/>
                  </a:lnTo>
                  <a:lnTo>
                    <a:pt x="19473" y="971"/>
                  </a:lnTo>
                  <a:lnTo>
                    <a:pt x="18752" y="1128"/>
                  </a:lnTo>
                  <a:lnTo>
                    <a:pt x="18043" y="1298"/>
                  </a:lnTo>
                  <a:lnTo>
                    <a:pt x="17349" y="1469"/>
                  </a:lnTo>
                  <a:lnTo>
                    <a:pt x="16667" y="1652"/>
                  </a:lnTo>
                  <a:lnTo>
                    <a:pt x="15998" y="1849"/>
                  </a:lnTo>
                  <a:lnTo>
                    <a:pt x="15342" y="2046"/>
                  </a:lnTo>
                  <a:lnTo>
                    <a:pt x="14700" y="2256"/>
                  </a:lnTo>
                  <a:lnTo>
                    <a:pt x="14070" y="2465"/>
                  </a:lnTo>
                  <a:lnTo>
                    <a:pt x="13467" y="2688"/>
                  </a:lnTo>
                  <a:lnTo>
                    <a:pt x="12864" y="2911"/>
                  </a:lnTo>
                  <a:lnTo>
                    <a:pt x="12274" y="3147"/>
                  </a:lnTo>
                  <a:lnTo>
                    <a:pt x="11710" y="3370"/>
                  </a:lnTo>
                  <a:lnTo>
                    <a:pt x="11146" y="3619"/>
                  </a:lnTo>
                  <a:lnTo>
                    <a:pt x="10609" y="3855"/>
                  </a:lnTo>
                  <a:lnTo>
                    <a:pt x="10071" y="4104"/>
                  </a:lnTo>
                  <a:lnTo>
                    <a:pt x="9560" y="4354"/>
                  </a:lnTo>
                  <a:lnTo>
                    <a:pt x="9048" y="4603"/>
                  </a:lnTo>
                  <a:lnTo>
                    <a:pt x="8078" y="5101"/>
                  </a:lnTo>
                  <a:lnTo>
                    <a:pt x="7173" y="5612"/>
                  </a:lnTo>
                  <a:lnTo>
                    <a:pt x="6321" y="6111"/>
                  </a:lnTo>
                  <a:lnTo>
                    <a:pt x="5521" y="6609"/>
                  </a:lnTo>
                  <a:lnTo>
                    <a:pt x="4774" y="7107"/>
                  </a:lnTo>
                  <a:lnTo>
                    <a:pt x="4079" y="7579"/>
                  </a:lnTo>
                  <a:lnTo>
                    <a:pt x="3449" y="8038"/>
                  </a:lnTo>
                  <a:lnTo>
                    <a:pt x="2872" y="8484"/>
                  </a:lnTo>
                  <a:lnTo>
                    <a:pt x="2348" y="8890"/>
                  </a:lnTo>
                  <a:lnTo>
                    <a:pt x="1889" y="9284"/>
                  </a:lnTo>
                  <a:lnTo>
                    <a:pt x="1469" y="9625"/>
                  </a:lnTo>
                  <a:lnTo>
                    <a:pt x="1128" y="9939"/>
                  </a:lnTo>
                  <a:lnTo>
                    <a:pt x="827" y="10215"/>
                  </a:lnTo>
                  <a:lnTo>
                    <a:pt x="407" y="10634"/>
                  </a:lnTo>
                  <a:lnTo>
                    <a:pt x="211" y="10831"/>
                  </a:lnTo>
                  <a:lnTo>
                    <a:pt x="158" y="10897"/>
                  </a:lnTo>
                  <a:lnTo>
                    <a:pt x="106" y="10962"/>
                  </a:lnTo>
                  <a:lnTo>
                    <a:pt x="66" y="11041"/>
                  </a:lnTo>
                  <a:lnTo>
                    <a:pt x="40" y="11106"/>
                  </a:lnTo>
                  <a:lnTo>
                    <a:pt x="1" y="11264"/>
                  </a:lnTo>
                  <a:lnTo>
                    <a:pt x="1" y="11421"/>
                  </a:lnTo>
                  <a:lnTo>
                    <a:pt x="14" y="11565"/>
                  </a:lnTo>
                  <a:lnTo>
                    <a:pt x="66" y="11723"/>
                  </a:lnTo>
                  <a:lnTo>
                    <a:pt x="106" y="11788"/>
                  </a:lnTo>
                  <a:lnTo>
                    <a:pt x="145" y="11854"/>
                  </a:lnTo>
                  <a:lnTo>
                    <a:pt x="198" y="11919"/>
                  </a:lnTo>
                  <a:lnTo>
                    <a:pt x="250" y="11985"/>
                  </a:lnTo>
                  <a:lnTo>
                    <a:pt x="381" y="12077"/>
                  </a:lnTo>
                  <a:lnTo>
                    <a:pt x="512" y="12142"/>
                  </a:lnTo>
                  <a:lnTo>
                    <a:pt x="656" y="12182"/>
                  </a:lnTo>
                  <a:lnTo>
                    <a:pt x="801" y="12195"/>
                  </a:lnTo>
                  <a:lnTo>
                    <a:pt x="892" y="12195"/>
                  </a:lnTo>
                  <a:lnTo>
                    <a:pt x="971" y="12182"/>
                  </a:lnTo>
                  <a:lnTo>
                    <a:pt x="1050" y="12155"/>
                  </a:lnTo>
                  <a:lnTo>
                    <a:pt x="1128" y="12129"/>
                  </a:lnTo>
                  <a:lnTo>
                    <a:pt x="1194" y="12090"/>
                  </a:lnTo>
                  <a:lnTo>
                    <a:pt x="1273" y="12051"/>
                  </a:lnTo>
                  <a:lnTo>
                    <a:pt x="1338" y="11998"/>
                  </a:lnTo>
                  <a:lnTo>
                    <a:pt x="1404" y="11933"/>
                  </a:lnTo>
                  <a:lnTo>
                    <a:pt x="1522" y="11815"/>
                  </a:lnTo>
                  <a:lnTo>
                    <a:pt x="1889" y="11461"/>
                  </a:lnTo>
                  <a:lnTo>
                    <a:pt x="2466" y="10936"/>
                  </a:lnTo>
                  <a:lnTo>
                    <a:pt x="2846" y="10608"/>
                  </a:lnTo>
                  <a:lnTo>
                    <a:pt x="3279" y="10254"/>
                  </a:lnTo>
                  <a:lnTo>
                    <a:pt x="3764" y="9861"/>
                  </a:lnTo>
                  <a:lnTo>
                    <a:pt x="4315" y="9441"/>
                  </a:lnTo>
                  <a:lnTo>
                    <a:pt x="4918" y="9008"/>
                  </a:lnTo>
                  <a:lnTo>
                    <a:pt x="5560" y="8550"/>
                  </a:lnTo>
                  <a:lnTo>
                    <a:pt x="6269" y="8077"/>
                  </a:lnTo>
                  <a:lnTo>
                    <a:pt x="7042" y="7605"/>
                  </a:lnTo>
                  <a:lnTo>
                    <a:pt x="7855" y="7120"/>
                  </a:lnTo>
                  <a:lnTo>
                    <a:pt x="8721" y="6635"/>
                  </a:lnTo>
                  <a:lnTo>
                    <a:pt x="9573" y="6176"/>
                  </a:lnTo>
                  <a:lnTo>
                    <a:pt x="10504" y="5717"/>
                  </a:lnTo>
                  <a:lnTo>
                    <a:pt x="11487" y="5271"/>
                  </a:lnTo>
                  <a:lnTo>
                    <a:pt x="12012" y="5035"/>
                  </a:lnTo>
                  <a:lnTo>
                    <a:pt x="12549" y="4812"/>
                  </a:lnTo>
                  <a:lnTo>
                    <a:pt x="13100" y="4590"/>
                  </a:lnTo>
                  <a:lnTo>
                    <a:pt x="13664" y="4367"/>
                  </a:lnTo>
                  <a:lnTo>
                    <a:pt x="14254" y="4157"/>
                  </a:lnTo>
                  <a:lnTo>
                    <a:pt x="14857" y="3947"/>
                  </a:lnTo>
                  <a:lnTo>
                    <a:pt x="15460" y="3737"/>
                  </a:lnTo>
                  <a:lnTo>
                    <a:pt x="16103" y="3541"/>
                  </a:lnTo>
                  <a:lnTo>
                    <a:pt x="16745" y="3344"/>
                  </a:lnTo>
                  <a:lnTo>
                    <a:pt x="17401" y="3160"/>
                  </a:lnTo>
                  <a:lnTo>
                    <a:pt x="18083" y="2977"/>
                  </a:lnTo>
                  <a:lnTo>
                    <a:pt x="18778" y="2806"/>
                  </a:lnTo>
                  <a:lnTo>
                    <a:pt x="19486" y="2649"/>
                  </a:lnTo>
                  <a:lnTo>
                    <a:pt x="20207" y="2492"/>
                  </a:lnTo>
                  <a:lnTo>
                    <a:pt x="20941" y="2360"/>
                  </a:lnTo>
                  <a:lnTo>
                    <a:pt x="21702" y="2229"/>
                  </a:lnTo>
                  <a:lnTo>
                    <a:pt x="22462" y="2098"/>
                  </a:lnTo>
                  <a:lnTo>
                    <a:pt x="23249" y="1993"/>
                  </a:lnTo>
                  <a:lnTo>
                    <a:pt x="24049" y="1902"/>
                  </a:lnTo>
                  <a:lnTo>
                    <a:pt x="24862" y="1823"/>
                  </a:lnTo>
                  <a:lnTo>
                    <a:pt x="25688" y="1744"/>
                  </a:lnTo>
                  <a:lnTo>
                    <a:pt x="26527" y="1692"/>
                  </a:lnTo>
                  <a:lnTo>
                    <a:pt x="27380" y="1652"/>
                  </a:lnTo>
                  <a:lnTo>
                    <a:pt x="28245" y="1639"/>
                  </a:lnTo>
                  <a:lnTo>
                    <a:pt x="29123" y="1626"/>
                  </a:lnTo>
                  <a:lnTo>
                    <a:pt x="30028" y="1639"/>
                  </a:lnTo>
                  <a:lnTo>
                    <a:pt x="30107" y="1639"/>
                  </a:lnTo>
                  <a:lnTo>
                    <a:pt x="30186" y="1626"/>
                  </a:lnTo>
                  <a:lnTo>
                    <a:pt x="30264" y="1613"/>
                  </a:lnTo>
                  <a:lnTo>
                    <a:pt x="30343" y="1587"/>
                  </a:lnTo>
                  <a:lnTo>
                    <a:pt x="30487" y="1508"/>
                  </a:lnTo>
                  <a:lnTo>
                    <a:pt x="30605" y="1416"/>
                  </a:lnTo>
                  <a:lnTo>
                    <a:pt x="30710" y="1298"/>
                  </a:lnTo>
                  <a:lnTo>
                    <a:pt x="30789" y="1154"/>
                  </a:lnTo>
                  <a:lnTo>
                    <a:pt x="30815" y="1089"/>
                  </a:lnTo>
                  <a:lnTo>
                    <a:pt x="30841" y="1010"/>
                  </a:lnTo>
                  <a:lnTo>
                    <a:pt x="30854" y="931"/>
                  </a:lnTo>
                  <a:lnTo>
                    <a:pt x="30854" y="839"/>
                  </a:lnTo>
                  <a:lnTo>
                    <a:pt x="30854" y="761"/>
                  </a:lnTo>
                  <a:lnTo>
                    <a:pt x="30841" y="682"/>
                  </a:lnTo>
                  <a:lnTo>
                    <a:pt x="30828" y="603"/>
                  </a:lnTo>
                  <a:lnTo>
                    <a:pt x="30802" y="525"/>
                  </a:lnTo>
                  <a:lnTo>
                    <a:pt x="30723" y="394"/>
                  </a:lnTo>
                  <a:lnTo>
                    <a:pt x="30631" y="262"/>
                  </a:lnTo>
                  <a:lnTo>
                    <a:pt x="30513" y="158"/>
                  </a:lnTo>
                  <a:lnTo>
                    <a:pt x="30382" y="79"/>
                  </a:lnTo>
                  <a:lnTo>
                    <a:pt x="30304" y="53"/>
                  </a:lnTo>
                  <a:lnTo>
                    <a:pt x="30225" y="40"/>
                  </a:lnTo>
                  <a:lnTo>
                    <a:pt x="30146" y="26"/>
                  </a:lnTo>
                  <a:lnTo>
                    <a:pt x="30068" y="13"/>
                  </a:lnTo>
                  <a:lnTo>
                    <a:pt x="29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735400" y="1821775"/>
              <a:ext cx="771700" cy="304875"/>
            </a:xfrm>
            <a:custGeom>
              <a:avLst/>
              <a:gdLst/>
              <a:ahLst/>
              <a:cxnLst/>
              <a:rect l="l" t="t" r="r" b="b"/>
              <a:pathLst>
                <a:path w="30868" h="12195" extrusionOk="0">
                  <a:moveTo>
                    <a:pt x="1692" y="0"/>
                  </a:moveTo>
                  <a:lnTo>
                    <a:pt x="801" y="13"/>
                  </a:lnTo>
                  <a:lnTo>
                    <a:pt x="722" y="26"/>
                  </a:lnTo>
                  <a:lnTo>
                    <a:pt x="643" y="40"/>
                  </a:lnTo>
                  <a:lnTo>
                    <a:pt x="565" y="53"/>
                  </a:lnTo>
                  <a:lnTo>
                    <a:pt x="486" y="79"/>
                  </a:lnTo>
                  <a:lnTo>
                    <a:pt x="355" y="158"/>
                  </a:lnTo>
                  <a:lnTo>
                    <a:pt x="237" y="262"/>
                  </a:lnTo>
                  <a:lnTo>
                    <a:pt x="132" y="394"/>
                  </a:lnTo>
                  <a:lnTo>
                    <a:pt x="67" y="525"/>
                  </a:lnTo>
                  <a:lnTo>
                    <a:pt x="40" y="603"/>
                  </a:lnTo>
                  <a:lnTo>
                    <a:pt x="14" y="682"/>
                  </a:lnTo>
                  <a:lnTo>
                    <a:pt x="14" y="761"/>
                  </a:lnTo>
                  <a:lnTo>
                    <a:pt x="1" y="839"/>
                  </a:lnTo>
                  <a:lnTo>
                    <a:pt x="14" y="931"/>
                  </a:lnTo>
                  <a:lnTo>
                    <a:pt x="27" y="1010"/>
                  </a:lnTo>
                  <a:lnTo>
                    <a:pt x="53" y="1089"/>
                  </a:lnTo>
                  <a:lnTo>
                    <a:pt x="80" y="1154"/>
                  </a:lnTo>
                  <a:lnTo>
                    <a:pt x="158" y="1298"/>
                  </a:lnTo>
                  <a:lnTo>
                    <a:pt x="263" y="1416"/>
                  </a:lnTo>
                  <a:lnTo>
                    <a:pt x="381" y="1508"/>
                  </a:lnTo>
                  <a:lnTo>
                    <a:pt x="525" y="1587"/>
                  </a:lnTo>
                  <a:lnTo>
                    <a:pt x="604" y="1613"/>
                  </a:lnTo>
                  <a:lnTo>
                    <a:pt x="670" y="1626"/>
                  </a:lnTo>
                  <a:lnTo>
                    <a:pt x="748" y="1639"/>
                  </a:lnTo>
                  <a:lnTo>
                    <a:pt x="840" y="1639"/>
                  </a:lnTo>
                  <a:lnTo>
                    <a:pt x="1732" y="1626"/>
                  </a:lnTo>
                  <a:lnTo>
                    <a:pt x="2610" y="1639"/>
                  </a:lnTo>
                  <a:lnTo>
                    <a:pt x="3489" y="1652"/>
                  </a:lnTo>
                  <a:lnTo>
                    <a:pt x="4341" y="1692"/>
                  </a:lnTo>
                  <a:lnTo>
                    <a:pt x="5180" y="1744"/>
                  </a:lnTo>
                  <a:lnTo>
                    <a:pt x="6006" y="1823"/>
                  </a:lnTo>
                  <a:lnTo>
                    <a:pt x="6819" y="1902"/>
                  </a:lnTo>
                  <a:lnTo>
                    <a:pt x="7606" y="1993"/>
                  </a:lnTo>
                  <a:lnTo>
                    <a:pt x="8393" y="2098"/>
                  </a:lnTo>
                  <a:lnTo>
                    <a:pt x="9167" y="2229"/>
                  </a:lnTo>
                  <a:lnTo>
                    <a:pt x="9914" y="2360"/>
                  </a:lnTo>
                  <a:lnTo>
                    <a:pt x="10648" y="2492"/>
                  </a:lnTo>
                  <a:lnTo>
                    <a:pt x="11369" y="2649"/>
                  </a:lnTo>
                  <a:lnTo>
                    <a:pt x="12077" y="2806"/>
                  </a:lnTo>
                  <a:lnTo>
                    <a:pt x="12772" y="2977"/>
                  </a:lnTo>
                  <a:lnTo>
                    <a:pt x="13454" y="3160"/>
                  </a:lnTo>
                  <a:lnTo>
                    <a:pt x="14110" y="3344"/>
                  </a:lnTo>
                  <a:lnTo>
                    <a:pt x="14765" y="3541"/>
                  </a:lnTo>
                  <a:lnTo>
                    <a:pt x="15395" y="3737"/>
                  </a:lnTo>
                  <a:lnTo>
                    <a:pt x="16011" y="3947"/>
                  </a:lnTo>
                  <a:lnTo>
                    <a:pt x="16614" y="4157"/>
                  </a:lnTo>
                  <a:lnTo>
                    <a:pt x="17191" y="4367"/>
                  </a:lnTo>
                  <a:lnTo>
                    <a:pt x="17755" y="4590"/>
                  </a:lnTo>
                  <a:lnTo>
                    <a:pt x="18319" y="4812"/>
                  </a:lnTo>
                  <a:lnTo>
                    <a:pt x="18843" y="5035"/>
                  </a:lnTo>
                  <a:lnTo>
                    <a:pt x="19368" y="5271"/>
                  </a:lnTo>
                  <a:lnTo>
                    <a:pt x="20364" y="5717"/>
                  </a:lnTo>
                  <a:lnTo>
                    <a:pt x="21282" y="6176"/>
                  </a:lnTo>
                  <a:lnTo>
                    <a:pt x="22148" y="6635"/>
                  </a:lnTo>
                  <a:lnTo>
                    <a:pt x="23013" y="7120"/>
                  </a:lnTo>
                  <a:lnTo>
                    <a:pt x="23826" y="7605"/>
                  </a:lnTo>
                  <a:lnTo>
                    <a:pt x="24587" y="8077"/>
                  </a:lnTo>
                  <a:lnTo>
                    <a:pt x="25295" y="8550"/>
                  </a:lnTo>
                  <a:lnTo>
                    <a:pt x="25950" y="9008"/>
                  </a:lnTo>
                  <a:lnTo>
                    <a:pt x="26554" y="9441"/>
                  </a:lnTo>
                  <a:lnTo>
                    <a:pt x="27091" y="9861"/>
                  </a:lnTo>
                  <a:lnTo>
                    <a:pt x="27576" y="10254"/>
                  </a:lnTo>
                  <a:lnTo>
                    <a:pt x="28009" y="10608"/>
                  </a:lnTo>
                  <a:lnTo>
                    <a:pt x="28389" y="10936"/>
                  </a:lnTo>
                  <a:lnTo>
                    <a:pt x="28979" y="11461"/>
                  </a:lnTo>
                  <a:lnTo>
                    <a:pt x="29333" y="11815"/>
                  </a:lnTo>
                  <a:lnTo>
                    <a:pt x="29464" y="11933"/>
                  </a:lnTo>
                  <a:lnTo>
                    <a:pt x="29530" y="11998"/>
                  </a:lnTo>
                  <a:lnTo>
                    <a:pt x="29596" y="12051"/>
                  </a:lnTo>
                  <a:lnTo>
                    <a:pt x="29661" y="12090"/>
                  </a:lnTo>
                  <a:lnTo>
                    <a:pt x="29740" y="12129"/>
                  </a:lnTo>
                  <a:lnTo>
                    <a:pt x="29819" y="12155"/>
                  </a:lnTo>
                  <a:lnTo>
                    <a:pt x="29897" y="12182"/>
                  </a:lnTo>
                  <a:lnTo>
                    <a:pt x="29976" y="12195"/>
                  </a:lnTo>
                  <a:lnTo>
                    <a:pt x="30055" y="12195"/>
                  </a:lnTo>
                  <a:lnTo>
                    <a:pt x="30199" y="12182"/>
                  </a:lnTo>
                  <a:lnTo>
                    <a:pt x="30343" y="12142"/>
                  </a:lnTo>
                  <a:lnTo>
                    <a:pt x="30487" y="12077"/>
                  </a:lnTo>
                  <a:lnTo>
                    <a:pt x="30605" y="11985"/>
                  </a:lnTo>
                  <a:lnTo>
                    <a:pt x="30671" y="11919"/>
                  </a:lnTo>
                  <a:lnTo>
                    <a:pt x="30723" y="11854"/>
                  </a:lnTo>
                  <a:lnTo>
                    <a:pt x="30763" y="11788"/>
                  </a:lnTo>
                  <a:lnTo>
                    <a:pt x="30802" y="11723"/>
                  </a:lnTo>
                  <a:lnTo>
                    <a:pt x="30841" y="11565"/>
                  </a:lnTo>
                  <a:lnTo>
                    <a:pt x="30868" y="11421"/>
                  </a:lnTo>
                  <a:lnTo>
                    <a:pt x="30854" y="11264"/>
                  </a:lnTo>
                  <a:lnTo>
                    <a:pt x="30815" y="11106"/>
                  </a:lnTo>
                  <a:lnTo>
                    <a:pt x="30789" y="11041"/>
                  </a:lnTo>
                  <a:lnTo>
                    <a:pt x="30750" y="10962"/>
                  </a:lnTo>
                  <a:lnTo>
                    <a:pt x="30710" y="10897"/>
                  </a:lnTo>
                  <a:lnTo>
                    <a:pt x="30658" y="10831"/>
                  </a:lnTo>
                  <a:lnTo>
                    <a:pt x="30461" y="10634"/>
                  </a:lnTo>
                  <a:lnTo>
                    <a:pt x="30041" y="10215"/>
                  </a:lnTo>
                  <a:lnTo>
                    <a:pt x="29740" y="9939"/>
                  </a:lnTo>
                  <a:lnTo>
                    <a:pt x="29386" y="9625"/>
                  </a:lnTo>
                  <a:lnTo>
                    <a:pt x="28979" y="9284"/>
                  </a:lnTo>
                  <a:lnTo>
                    <a:pt x="28507" y="8890"/>
                  </a:lnTo>
                  <a:lnTo>
                    <a:pt x="27996" y="8484"/>
                  </a:lnTo>
                  <a:lnTo>
                    <a:pt x="27419" y="8038"/>
                  </a:lnTo>
                  <a:lnTo>
                    <a:pt x="26776" y="7579"/>
                  </a:lnTo>
                  <a:lnTo>
                    <a:pt x="26095" y="7107"/>
                  </a:lnTo>
                  <a:lnTo>
                    <a:pt x="25347" y="6609"/>
                  </a:lnTo>
                  <a:lnTo>
                    <a:pt x="24547" y="6111"/>
                  </a:lnTo>
                  <a:lnTo>
                    <a:pt x="23695" y="5612"/>
                  </a:lnTo>
                  <a:lnTo>
                    <a:pt x="22777" y="5101"/>
                  </a:lnTo>
                  <a:lnTo>
                    <a:pt x="21807" y="4603"/>
                  </a:lnTo>
                  <a:lnTo>
                    <a:pt x="21309" y="4354"/>
                  </a:lnTo>
                  <a:lnTo>
                    <a:pt x="20797" y="4104"/>
                  </a:lnTo>
                  <a:lnTo>
                    <a:pt x="20260" y="3855"/>
                  </a:lnTo>
                  <a:lnTo>
                    <a:pt x="19722" y="3606"/>
                  </a:lnTo>
                  <a:lnTo>
                    <a:pt x="19158" y="3370"/>
                  </a:lnTo>
                  <a:lnTo>
                    <a:pt x="18581" y="3134"/>
                  </a:lnTo>
                  <a:lnTo>
                    <a:pt x="18004" y="2911"/>
                  </a:lnTo>
                  <a:lnTo>
                    <a:pt x="17401" y="2688"/>
                  </a:lnTo>
                  <a:lnTo>
                    <a:pt x="16785" y="2465"/>
                  </a:lnTo>
                  <a:lnTo>
                    <a:pt x="16155" y="2256"/>
                  </a:lnTo>
                  <a:lnTo>
                    <a:pt x="15526" y="2046"/>
                  </a:lnTo>
                  <a:lnTo>
                    <a:pt x="14870" y="1849"/>
                  </a:lnTo>
                  <a:lnTo>
                    <a:pt x="14202" y="1652"/>
                  </a:lnTo>
                  <a:lnTo>
                    <a:pt x="13520" y="1469"/>
                  </a:lnTo>
                  <a:lnTo>
                    <a:pt x="12825" y="1298"/>
                  </a:lnTo>
                  <a:lnTo>
                    <a:pt x="12117" y="1128"/>
                  </a:lnTo>
                  <a:lnTo>
                    <a:pt x="11396" y="971"/>
                  </a:lnTo>
                  <a:lnTo>
                    <a:pt x="10661" y="826"/>
                  </a:lnTo>
                  <a:lnTo>
                    <a:pt x="9914" y="682"/>
                  </a:lnTo>
                  <a:lnTo>
                    <a:pt x="9153" y="564"/>
                  </a:lnTo>
                  <a:lnTo>
                    <a:pt x="8380" y="446"/>
                  </a:lnTo>
                  <a:lnTo>
                    <a:pt x="7593" y="341"/>
                  </a:lnTo>
                  <a:lnTo>
                    <a:pt x="6780" y="249"/>
                  </a:lnTo>
                  <a:lnTo>
                    <a:pt x="5967" y="184"/>
                  </a:lnTo>
                  <a:lnTo>
                    <a:pt x="5141" y="118"/>
                  </a:lnTo>
                  <a:lnTo>
                    <a:pt x="4302" y="66"/>
                  </a:lnTo>
                  <a:lnTo>
                    <a:pt x="3449" y="26"/>
                  </a:lnTo>
                  <a:lnTo>
                    <a:pt x="2584" y="13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3268600" y="1750950"/>
              <a:ext cx="192775" cy="223600"/>
            </a:xfrm>
            <a:custGeom>
              <a:avLst/>
              <a:gdLst/>
              <a:ahLst/>
              <a:cxnLst/>
              <a:rect l="l" t="t" r="r" b="b"/>
              <a:pathLst>
                <a:path w="7711" h="8944" extrusionOk="0">
                  <a:moveTo>
                    <a:pt x="3856" y="1"/>
                  </a:moveTo>
                  <a:lnTo>
                    <a:pt x="3659" y="14"/>
                  </a:lnTo>
                  <a:lnTo>
                    <a:pt x="3463" y="27"/>
                  </a:lnTo>
                  <a:lnTo>
                    <a:pt x="3266" y="53"/>
                  </a:lnTo>
                  <a:lnTo>
                    <a:pt x="3082" y="93"/>
                  </a:lnTo>
                  <a:lnTo>
                    <a:pt x="2899" y="145"/>
                  </a:lnTo>
                  <a:lnTo>
                    <a:pt x="2715" y="211"/>
                  </a:lnTo>
                  <a:lnTo>
                    <a:pt x="2532" y="276"/>
                  </a:lnTo>
                  <a:lnTo>
                    <a:pt x="2361" y="355"/>
                  </a:lnTo>
                  <a:lnTo>
                    <a:pt x="2178" y="447"/>
                  </a:lnTo>
                  <a:lnTo>
                    <a:pt x="2020" y="539"/>
                  </a:lnTo>
                  <a:lnTo>
                    <a:pt x="1850" y="657"/>
                  </a:lnTo>
                  <a:lnTo>
                    <a:pt x="1705" y="761"/>
                  </a:lnTo>
                  <a:lnTo>
                    <a:pt x="1548" y="893"/>
                  </a:lnTo>
                  <a:lnTo>
                    <a:pt x="1404" y="1024"/>
                  </a:lnTo>
                  <a:lnTo>
                    <a:pt x="1260" y="1168"/>
                  </a:lnTo>
                  <a:lnTo>
                    <a:pt x="1129" y="1312"/>
                  </a:lnTo>
                  <a:lnTo>
                    <a:pt x="997" y="1470"/>
                  </a:lnTo>
                  <a:lnTo>
                    <a:pt x="879" y="1627"/>
                  </a:lnTo>
                  <a:lnTo>
                    <a:pt x="761" y="1797"/>
                  </a:lnTo>
                  <a:lnTo>
                    <a:pt x="657" y="1981"/>
                  </a:lnTo>
                  <a:lnTo>
                    <a:pt x="552" y="2151"/>
                  </a:lnTo>
                  <a:lnTo>
                    <a:pt x="460" y="2348"/>
                  </a:lnTo>
                  <a:lnTo>
                    <a:pt x="381" y="2532"/>
                  </a:lnTo>
                  <a:lnTo>
                    <a:pt x="302" y="2728"/>
                  </a:lnTo>
                  <a:lnTo>
                    <a:pt x="237" y="2938"/>
                  </a:lnTo>
                  <a:lnTo>
                    <a:pt x="171" y="3148"/>
                  </a:lnTo>
                  <a:lnTo>
                    <a:pt x="119" y="3358"/>
                  </a:lnTo>
                  <a:lnTo>
                    <a:pt x="80" y="3568"/>
                  </a:lnTo>
                  <a:lnTo>
                    <a:pt x="40" y="3790"/>
                  </a:lnTo>
                  <a:lnTo>
                    <a:pt x="14" y="4013"/>
                  </a:lnTo>
                  <a:lnTo>
                    <a:pt x="1" y="4236"/>
                  </a:lnTo>
                  <a:lnTo>
                    <a:pt x="1" y="4472"/>
                  </a:lnTo>
                  <a:lnTo>
                    <a:pt x="1" y="4708"/>
                  </a:lnTo>
                  <a:lnTo>
                    <a:pt x="14" y="4931"/>
                  </a:lnTo>
                  <a:lnTo>
                    <a:pt x="40" y="5154"/>
                  </a:lnTo>
                  <a:lnTo>
                    <a:pt x="80" y="5377"/>
                  </a:lnTo>
                  <a:lnTo>
                    <a:pt x="119" y="5587"/>
                  </a:lnTo>
                  <a:lnTo>
                    <a:pt x="171" y="5797"/>
                  </a:lnTo>
                  <a:lnTo>
                    <a:pt x="237" y="6006"/>
                  </a:lnTo>
                  <a:lnTo>
                    <a:pt x="302" y="6216"/>
                  </a:lnTo>
                  <a:lnTo>
                    <a:pt x="381" y="6413"/>
                  </a:lnTo>
                  <a:lnTo>
                    <a:pt x="460" y="6597"/>
                  </a:lnTo>
                  <a:lnTo>
                    <a:pt x="552" y="6793"/>
                  </a:lnTo>
                  <a:lnTo>
                    <a:pt x="657" y="6964"/>
                  </a:lnTo>
                  <a:lnTo>
                    <a:pt x="761" y="7147"/>
                  </a:lnTo>
                  <a:lnTo>
                    <a:pt x="879" y="7318"/>
                  </a:lnTo>
                  <a:lnTo>
                    <a:pt x="997" y="7475"/>
                  </a:lnTo>
                  <a:lnTo>
                    <a:pt x="1129" y="7632"/>
                  </a:lnTo>
                  <a:lnTo>
                    <a:pt x="1260" y="7777"/>
                  </a:lnTo>
                  <a:lnTo>
                    <a:pt x="1404" y="7921"/>
                  </a:lnTo>
                  <a:lnTo>
                    <a:pt x="1548" y="8052"/>
                  </a:lnTo>
                  <a:lnTo>
                    <a:pt x="1705" y="8170"/>
                  </a:lnTo>
                  <a:lnTo>
                    <a:pt x="1850" y="8288"/>
                  </a:lnTo>
                  <a:lnTo>
                    <a:pt x="2020" y="8406"/>
                  </a:lnTo>
                  <a:lnTo>
                    <a:pt x="2178" y="8498"/>
                  </a:lnTo>
                  <a:lnTo>
                    <a:pt x="2361" y="8590"/>
                  </a:lnTo>
                  <a:lnTo>
                    <a:pt x="2532" y="8668"/>
                  </a:lnTo>
                  <a:lnTo>
                    <a:pt x="2715" y="8734"/>
                  </a:lnTo>
                  <a:lnTo>
                    <a:pt x="2899" y="8799"/>
                  </a:lnTo>
                  <a:lnTo>
                    <a:pt x="3082" y="8852"/>
                  </a:lnTo>
                  <a:lnTo>
                    <a:pt x="3266" y="8891"/>
                  </a:lnTo>
                  <a:lnTo>
                    <a:pt x="3463" y="8917"/>
                  </a:lnTo>
                  <a:lnTo>
                    <a:pt x="3659" y="8931"/>
                  </a:lnTo>
                  <a:lnTo>
                    <a:pt x="3856" y="8944"/>
                  </a:lnTo>
                  <a:lnTo>
                    <a:pt x="4053" y="8931"/>
                  </a:lnTo>
                  <a:lnTo>
                    <a:pt x="4249" y="8917"/>
                  </a:lnTo>
                  <a:lnTo>
                    <a:pt x="4446" y="8891"/>
                  </a:lnTo>
                  <a:lnTo>
                    <a:pt x="4630" y="8852"/>
                  </a:lnTo>
                  <a:lnTo>
                    <a:pt x="4826" y="8799"/>
                  </a:lnTo>
                  <a:lnTo>
                    <a:pt x="5010" y="8734"/>
                  </a:lnTo>
                  <a:lnTo>
                    <a:pt x="5180" y="8668"/>
                  </a:lnTo>
                  <a:lnTo>
                    <a:pt x="5364" y="8590"/>
                  </a:lnTo>
                  <a:lnTo>
                    <a:pt x="5534" y="8498"/>
                  </a:lnTo>
                  <a:lnTo>
                    <a:pt x="5692" y="8406"/>
                  </a:lnTo>
                  <a:lnTo>
                    <a:pt x="5862" y="8288"/>
                  </a:lnTo>
                  <a:lnTo>
                    <a:pt x="6019" y="8170"/>
                  </a:lnTo>
                  <a:lnTo>
                    <a:pt x="6164" y="8052"/>
                  </a:lnTo>
                  <a:lnTo>
                    <a:pt x="6308" y="7921"/>
                  </a:lnTo>
                  <a:lnTo>
                    <a:pt x="6452" y="7777"/>
                  </a:lnTo>
                  <a:lnTo>
                    <a:pt x="6583" y="7632"/>
                  </a:lnTo>
                  <a:lnTo>
                    <a:pt x="6714" y="7475"/>
                  </a:lnTo>
                  <a:lnTo>
                    <a:pt x="6832" y="7318"/>
                  </a:lnTo>
                  <a:lnTo>
                    <a:pt x="6950" y="7147"/>
                  </a:lnTo>
                  <a:lnTo>
                    <a:pt x="7055" y="6964"/>
                  </a:lnTo>
                  <a:lnTo>
                    <a:pt x="7160" y="6793"/>
                  </a:lnTo>
                  <a:lnTo>
                    <a:pt x="7252" y="6597"/>
                  </a:lnTo>
                  <a:lnTo>
                    <a:pt x="7331" y="6413"/>
                  </a:lnTo>
                  <a:lnTo>
                    <a:pt x="7409" y="6216"/>
                  </a:lnTo>
                  <a:lnTo>
                    <a:pt x="7475" y="6006"/>
                  </a:lnTo>
                  <a:lnTo>
                    <a:pt x="7541" y="5797"/>
                  </a:lnTo>
                  <a:lnTo>
                    <a:pt x="7593" y="5587"/>
                  </a:lnTo>
                  <a:lnTo>
                    <a:pt x="7632" y="5377"/>
                  </a:lnTo>
                  <a:lnTo>
                    <a:pt x="7672" y="5154"/>
                  </a:lnTo>
                  <a:lnTo>
                    <a:pt x="7698" y="4931"/>
                  </a:lnTo>
                  <a:lnTo>
                    <a:pt x="7711" y="4708"/>
                  </a:lnTo>
                  <a:lnTo>
                    <a:pt x="7711" y="4472"/>
                  </a:lnTo>
                  <a:lnTo>
                    <a:pt x="7711" y="4236"/>
                  </a:lnTo>
                  <a:lnTo>
                    <a:pt x="7698" y="4013"/>
                  </a:lnTo>
                  <a:lnTo>
                    <a:pt x="7672" y="3790"/>
                  </a:lnTo>
                  <a:lnTo>
                    <a:pt x="7632" y="3568"/>
                  </a:lnTo>
                  <a:lnTo>
                    <a:pt x="7593" y="3358"/>
                  </a:lnTo>
                  <a:lnTo>
                    <a:pt x="7541" y="3148"/>
                  </a:lnTo>
                  <a:lnTo>
                    <a:pt x="7475" y="2938"/>
                  </a:lnTo>
                  <a:lnTo>
                    <a:pt x="7409" y="2728"/>
                  </a:lnTo>
                  <a:lnTo>
                    <a:pt x="7331" y="2532"/>
                  </a:lnTo>
                  <a:lnTo>
                    <a:pt x="7252" y="2348"/>
                  </a:lnTo>
                  <a:lnTo>
                    <a:pt x="7160" y="2151"/>
                  </a:lnTo>
                  <a:lnTo>
                    <a:pt x="7055" y="1981"/>
                  </a:lnTo>
                  <a:lnTo>
                    <a:pt x="6950" y="1797"/>
                  </a:lnTo>
                  <a:lnTo>
                    <a:pt x="6832" y="1627"/>
                  </a:lnTo>
                  <a:lnTo>
                    <a:pt x="6714" y="1470"/>
                  </a:lnTo>
                  <a:lnTo>
                    <a:pt x="6583" y="1312"/>
                  </a:lnTo>
                  <a:lnTo>
                    <a:pt x="6452" y="1168"/>
                  </a:lnTo>
                  <a:lnTo>
                    <a:pt x="6308" y="1024"/>
                  </a:lnTo>
                  <a:lnTo>
                    <a:pt x="6164" y="893"/>
                  </a:lnTo>
                  <a:lnTo>
                    <a:pt x="6019" y="761"/>
                  </a:lnTo>
                  <a:lnTo>
                    <a:pt x="5862" y="657"/>
                  </a:lnTo>
                  <a:lnTo>
                    <a:pt x="5692" y="539"/>
                  </a:lnTo>
                  <a:lnTo>
                    <a:pt x="5534" y="447"/>
                  </a:lnTo>
                  <a:lnTo>
                    <a:pt x="5364" y="355"/>
                  </a:lnTo>
                  <a:lnTo>
                    <a:pt x="5180" y="276"/>
                  </a:lnTo>
                  <a:lnTo>
                    <a:pt x="5010" y="211"/>
                  </a:lnTo>
                  <a:lnTo>
                    <a:pt x="4826" y="145"/>
                  </a:lnTo>
                  <a:lnTo>
                    <a:pt x="4630" y="93"/>
                  </a:lnTo>
                  <a:lnTo>
                    <a:pt x="4446" y="53"/>
                  </a:lnTo>
                  <a:lnTo>
                    <a:pt x="4249" y="27"/>
                  </a:lnTo>
                  <a:lnTo>
                    <a:pt x="4053" y="14"/>
                  </a:lnTo>
                  <a:lnTo>
                    <a:pt x="3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2979150" y="1994850"/>
              <a:ext cx="193100" cy="223275"/>
            </a:xfrm>
            <a:custGeom>
              <a:avLst/>
              <a:gdLst/>
              <a:ahLst/>
              <a:cxnLst/>
              <a:rect l="l" t="t" r="r" b="b"/>
              <a:pathLst>
                <a:path w="7724" h="8931" extrusionOk="0">
                  <a:moveTo>
                    <a:pt x="3659" y="1"/>
                  </a:moveTo>
                  <a:lnTo>
                    <a:pt x="3462" y="14"/>
                  </a:lnTo>
                  <a:lnTo>
                    <a:pt x="3279" y="53"/>
                  </a:lnTo>
                  <a:lnTo>
                    <a:pt x="3082" y="79"/>
                  </a:lnTo>
                  <a:lnTo>
                    <a:pt x="2898" y="132"/>
                  </a:lnTo>
                  <a:lnTo>
                    <a:pt x="2715" y="197"/>
                  </a:lnTo>
                  <a:lnTo>
                    <a:pt x="2531" y="263"/>
                  </a:lnTo>
                  <a:lnTo>
                    <a:pt x="2361" y="342"/>
                  </a:lnTo>
                  <a:lnTo>
                    <a:pt x="2190" y="433"/>
                  </a:lnTo>
                  <a:lnTo>
                    <a:pt x="2020" y="538"/>
                  </a:lnTo>
                  <a:lnTo>
                    <a:pt x="1863" y="643"/>
                  </a:lnTo>
                  <a:lnTo>
                    <a:pt x="1705" y="761"/>
                  </a:lnTo>
                  <a:lnTo>
                    <a:pt x="1548" y="879"/>
                  </a:lnTo>
                  <a:lnTo>
                    <a:pt x="1404" y="1010"/>
                  </a:lnTo>
                  <a:lnTo>
                    <a:pt x="1273" y="1154"/>
                  </a:lnTo>
                  <a:lnTo>
                    <a:pt x="1128" y="1299"/>
                  </a:lnTo>
                  <a:lnTo>
                    <a:pt x="1010" y="1456"/>
                  </a:lnTo>
                  <a:lnTo>
                    <a:pt x="879" y="1627"/>
                  </a:lnTo>
                  <a:lnTo>
                    <a:pt x="774" y="1784"/>
                  </a:lnTo>
                  <a:lnTo>
                    <a:pt x="656" y="1967"/>
                  </a:lnTo>
                  <a:lnTo>
                    <a:pt x="564" y="2151"/>
                  </a:lnTo>
                  <a:lnTo>
                    <a:pt x="473" y="2335"/>
                  </a:lnTo>
                  <a:lnTo>
                    <a:pt x="381" y="2531"/>
                  </a:lnTo>
                  <a:lnTo>
                    <a:pt x="302" y="2728"/>
                  </a:lnTo>
                  <a:lnTo>
                    <a:pt x="237" y="2925"/>
                  </a:lnTo>
                  <a:lnTo>
                    <a:pt x="171" y="3134"/>
                  </a:lnTo>
                  <a:lnTo>
                    <a:pt x="119" y="3344"/>
                  </a:lnTo>
                  <a:lnTo>
                    <a:pt x="79" y="3567"/>
                  </a:lnTo>
                  <a:lnTo>
                    <a:pt x="53" y="3777"/>
                  </a:lnTo>
                  <a:lnTo>
                    <a:pt x="27" y="4000"/>
                  </a:lnTo>
                  <a:lnTo>
                    <a:pt x="14" y="4236"/>
                  </a:lnTo>
                  <a:lnTo>
                    <a:pt x="1" y="4459"/>
                  </a:lnTo>
                  <a:lnTo>
                    <a:pt x="14" y="4695"/>
                  </a:lnTo>
                  <a:lnTo>
                    <a:pt x="27" y="4918"/>
                  </a:lnTo>
                  <a:lnTo>
                    <a:pt x="53" y="5141"/>
                  </a:lnTo>
                  <a:lnTo>
                    <a:pt x="79" y="5364"/>
                  </a:lnTo>
                  <a:lnTo>
                    <a:pt x="119" y="5573"/>
                  </a:lnTo>
                  <a:lnTo>
                    <a:pt x="171" y="5796"/>
                  </a:lnTo>
                  <a:lnTo>
                    <a:pt x="237" y="5993"/>
                  </a:lnTo>
                  <a:lnTo>
                    <a:pt x="302" y="6203"/>
                  </a:lnTo>
                  <a:lnTo>
                    <a:pt x="381" y="6399"/>
                  </a:lnTo>
                  <a:lnTo>
                    <a:pt x="473" y="6596"/>
                  </a:lnTo>
                  <a:lnTo>
                    <a:pt x="564" y="6780"/>
                  </a:lnTo>
                  <a:lnTo>
                    <a:pt x="656" y="6963"/>
                  </a:lnTo>
                  <a:lnTo>
                    <a:pt x="774" y="7134"/>
                  </a:lnTo>
                  <a:lnTo>
                    <a:pt x="879" y="7304"/>
                  </a:lnTo>
                  <a:lnTo>
                    <a:pt x="1010" y="7462"/>
                  </a:lnTo>
                  <a:lnTo>
                    <a:pt x="1128" y="7619"/>
                  </a:lnTo>
                  <a:lnTo>
                    <a:pt x="1273" y="7763"/>
                  </a:lnTo>
                  <a:lnTo>
                    <a:pt x="1404" y="7907"/>
                  </a:lnTo>
                  <a:lnTo>
                    <a:pt x="1548" y="8039"/>
                  </a:lnTo>
                  <a:lnTo>
                    <a:pt x="1705" y="8170"/>
                  </a:lnTo>
                  <a:lnTo>
                    <a:pt x="1863" y="8288"/>
                  </a:lnTo>
                  <a:lnTo>
                    <a:pt x="2020" y="8393"/>
                  </a:lnTo>
                  <a:lnTo>
                    <a:pt x="2190" y="8484"/>
                  </a:lnTo>
                  <a:lnTo>
                    <a:pt x="2361" y="8576"/>
                  </a:lnTo>
                  <a:lnTo>
                    <a:pt x="2531" y="8655"/>
                  </a:lnTo>
                  <a:lnTo>
                    <a:pt x="2715" y="8733"/>
                  </a:lnTo>
                  <a:lnTo>
                    <a:pt x="2898" y="8786"/>
                  </a:lnTo>
                  <a:lnTo>
                    <a:pt x="3082" y="8838"/>
                  </a:lnTo>
                  <a:lnTo>
                    <a:pt x="3279" y="8878"/>
                  </a:lnTo>
                  <a:lnTo>
                    <a:pt x="3462" y="8904"/>
                  </a:lnTo>
                  <a:lnTo>
                    <a:pt x="3659" y="8917"/>
                  </a:lnTo>
                  <a:lnTo>
                    <a:pt x="3856" y="8930"/>
                  </a:lnTo>
                  <a:lnTo>
                    <a:pt x="4065" y="8917"/>
                  </a:lnTo>
                  <a:lnTo>
                    <a:pt x="4262" y="8904"/>
                  </a:lnTo>
                  <a:lnTo>
                    <a:pt x="4446" y="8878"/>
                  </a:lnTo>
                  <a:lnTo>
                    <a:pt x="4642" y="8838"/>
                  </a:lnTo>
                  <a:lnTo>
                    <a:pt x="4826" y="8786"/>
                  </a:lnTo>
                  <a:lnTo>
                    <a:pt x="5010" y="8733"/>
                  </a:lnTo>
                  <a:lnTo>
                    <a:pt x="5193" y="8655"/>
                  </a:lnTo>
                  <a:lnTo>
                    <a:pt x="5364" y="8576"/>
                  </a:lnTo>
                  <a:lnTo>
                    <a:pt x="5534" y="8484"/>
                  </a:lnTo>
                  <a:lnTo>
                    <a:pt x="5705" y="8393"/>
                  </a:lnTo>
                  <a:lnTo>
                    <a:pt x="5862" y="8288"/>
                  </a:lnTo>
                  <a:lnTo>
                    <a:pt x="6019" y="8170"/>
                  </a:lnTo>
                  <a:lnTo>
                    <a:pt x="6163" y="8039"/>
                  </a:lnTo>
                  <a:lnTo>
                    <a:pt x="6321" y="7907"/>
                  </a:lnTo>
                  <a:lnTo>
                    <a:pt x="6452" y="7763"/>
                  </a:lnTo>
                  <a:lnTo>
                    <a:pt x="6583" y="7619"/>
                  </a:lnTo>
                  <a:lnTo>
                    <a:pt x="6714" y="7462"/>
                  </a:lnTo>
                  <a:lnTo>
                    <a:pt x="6832" y="7304"/>
                  </a:lnTo>
                  <a:lnTo>
                    <a:pt x="6950" y="7134"/>
                  </a:lnTo>
                  <a:lnTo>
                    <a:pt x="7055" y="6963"/>
                  </a:lnTo>
                  <a:lnTo>
                    <a:pt x="7160" y="6780"/>
                  </a:lnTo>
                  <a:lnTo>
                    <a:pt x="7252" y="6596"/>
                  </a:lnTo>
                  <a:lnTo>
                    <a:pt x="7344" y="6399"/>
                  </a:lnTo>
                  <a:lnTo>
                    <a:pt x="7422" y="6203"/>
                  </a:lnTo>
                  <a:lnTo>
                    <a:pt x="7488" y="5993"/>
                  </a:lnTo>
                  <a:lnTo>
                    <a:pt x="7540" y="5796"/>
                  </a:lnTo>
                  <a:lnTo>
                    <a:pt x="7593" y="5573"/>
                  </a:lnTo>
                  <a:lnTo>
                    <a:pt x="7645" y="5364"/>
                  </a:lnTo>
                  <a:lnTo>
                    <a:pt x="7671" y="5141"/>
                  </a:lnTo>
                  <a:lnTo>
                    <a:pt x="7698" y="4918"/>
                  </a:lnTo>
                  <a:lnTo>
                    <a:pt x="7711" y="4695"/>
                  </a:lnTo>
                  <a:lnTo>
                    <a:pt x="7724" y="4459"/>
                  </a:lnTo>
                  <a:lnTo>
                    <a:pt x="7711" y="4236"/>
                  </a:lnTo>
                  <a:lnTo>
                    <a:pt x="7698" y="4000"/>
                  </a:lnTo>
                  <a:lnTo>
                    <a:pt x="7671" y="3777"/>
                  </a:lnTo>
                  <a:lnTo>
                    <a:pt x="7645" y="3567"/>
                  </a:lnTo>
                  <a:lnTo>
                    <a:pt x="7593" y="3344"/>
                  </a:lnTo>
                  <a:lnTo>
                    <a:pt x="7540" y="3134"/>
                  </a:lnTo>
                  <a:lnTo>
                    <a:pt x="7488" y="2925"/>
                  </a:lnTo>
                  <a:lnTo>
                    <a:pt x="7422" y="2728"/>
                  </a:lnTo>
                  <a:lnTo>
                    <a:pt x="7344" y="2531"/>
                  </a:lnTo>
                  <a:lnTo>
                    <a:pt x="7252" y="2335"/>
                  </a:lnTo>
                  <a:lnTo>
                    <a:pt x="7160" y="2151"/>
                  </a:lnTo>
                  <a:lnTo>
                    <a:pt x="7055" y="1967"/>
                  </a:lnTo>
                  <a:lnTo>
                    <a:pt x="6950" y="1784"/>
                  </a:lnTo>
                  <a:lnTo>
                    <a:pt x="6832" y="1627"/>
                  </a:lnTo>
                  <a:lnTo>
                    <a:pt x="6714" y="1456"/>
                  </a:lnTo>
                  <a:lnTo>
                    <a:pt x="6583" y="1299"/>
                  </a:lnTo>
                  <a:lnTo>
                    <a:pt x="6452" y="1154"/>
                  </a:lnTo>
                  <a:lnTo>
                    <a:pt x="6321" y="1010"/>
                  </a:lnTo>
                  <a:lnTo>
                    <a:pt x="6163" y="879"/>
                  </a:lnTo>
                  <a:lnTo>
                    <a:pt x="6019" y="761"/>
                  </a:lnTo>
                  <a:lnTo>
                    <a:pt x="5862" y="643"/>
                  </a:lnTo>
                  <a:lnTo>
                    <a:pt x="5705" y="538"/>
                  </a:lnTo>
                  <a:lnTo>
                    <a:pt x="5534" y="433"/>
                  </a:lnTo>
                  <a:lnTo>
                    <a:pt x="5364" y="342"/>
                  </a:lnTo>
                  <a:lnTo>
                    <a:pt x="5193" y="263"/>
                  </a:lnTo>
                  <a:lnTo>
                    <a:pt x="5010" y="197"/>
                  </a:lnTo>
                  <a:lnTo>
                    <a:pt x="4826" y="132"/>
                  </a:lnTo>
                  <a:lnTo>
                    <a:pt x="4642" y="79"/>
                  </a:lnTo>
                  <a:lnTo>
                    <a:pt x="4446" y="53"/>
                  </a:lnTo>
                  <a:lnTo>
                    <a:pt x="4262" y="14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105500" y="1750950"/>
              <a:ext cx="192775" cy="223600"/>
            </a:xfrm>
            <a:custGeom>
              <a:avLst/>
              <a:gdLst/>
              <a:ahLst/>
              <a:cxnLst/>
              <a:rect l="l" t="t" r="r" b="b"/>
              <a:pathLst>
                <a:path w="7711" h="8944" extrusionOk="0">
                  <a:moveTo>
                    <a:pt x="3856" y="1"/>
                  </a:moveTo>
                  <a:lnTo>
                    <a:pt x="3659" y="14"/>
                  </a:lnTo>
                  <a:lnTo>
                    <a:pt x="3463" y="27"/>
                  </a:lnTo>
                  <a:lnTo>
                    <a:pt x="3266" y="53"/>
                  </a:lnTo>
                  <a:lnTo>
                    <a:pt x="3082" y="93"/>
                  </a:lnTo>
                  <a:lnTo>
                    <a:pt x="2899" y="145"/>
                  </a:lnTo>
                  <a:lnTo>
                    <a:pt x="2715" y="211"/>
                  </a:lnTo>
                  <a:lnTo>
                    <a:pt x="2532" y="276"/>
                  </a:lnTo>
                  <a:lnTo>
                    <a:pt x="2361" y="355"/>
                  </a:lnTo>
                  <a:lnTo>
                    <a:pt x="2191" y="447"/>
                  </a:lnTo>
                  <a:lnTo>
                    <a:pt x="2020" y="539"/>
                  </a:lnTo>
                  <a:lnTo>
                    <a:pt x="1863" y="657"/>
                  </a:lnTo>
                  <a:lnTo>
                    <a:pt x="1705" y="761"/>
                  </a:lnTo>
                  <a:lnTo>
                    <a:pt x="1548" y="893"/>
                  </a:lnTo>
                  <a:lnTo>
                    <a:pt x="1404" y="1024"/>
                  </a:lnTo>
                  <a:lnTo>
                    <a:pt x="1260" y="1168"/>
                  </a:lnTo>
                  <a:lnTo>
                    <a:pt x="1128" y="1312"/>
                  </a:lnTo>
                  <a:lnTo>
                    <a:pt x="997" y="1470"/>
                  </a:lnTo>
                  <a:lnTo>
                    <a:pt x="879" y="1627"/>
                  </a:lnTo>
                  <a:lnTo>
                    <a:pt x="761" y="1797"/>
                  </a:lnTo>
                  <a:lnTo>
                    <a:pt x="656" y="1981"/>
                  </a:lnTo>
                  <a:lnTo>
                    <a:pt x="565" y="2151"/>
                  </a:lnTo>
                  <a:lnTo>
                    <a:pt x="460" y="2348"/>
                  </a:lnTo>
                  <a:lnTo>
                    <a:pt x="381" y="2532"/>
                  </a:lnTo>
                  <a:lnTo>
                    <a:pt x="302" y="2728"/>
                  </a:lnTo>
                  <a:lnTo>
                    <a:pt x="237" y="2938"/>
                  </a:lnTo>
                  <a:lnTo>
                    <a:pt x="171" y="3148"/>
                  </a:lnTo>
                  <a:lnTo>
                    <a:pt x="119" y="3358"/>
                  </a:lnTo>
                  <a:lnTo>
                    <a:pt x="80" y="3568"/>
                  </a:lnTo>
                  <a:lnTo>
                    <a:pt x="40" y="3790"/>
                  </a:lnTo>
                  <a:lnTo>
                    <a:pt x="27" y="4013"/>
                  </a:lnTo>
                  <a:lnTo>
                    <a:pt x="1" y="4236"/>
                  </a:lnTo>
                  <a:lnTo>
                    <a:pt x="1" y="4472"/>
                  </a:lnTo>
                  <a:lnTo>
                    <a:pt x="1" y="4708"/>
                  </a:lnTo>
                  <a:lnTo>
                    <a:pt x="27" y="4931"/>
                  </a:lnTo>
                  <a:lnTo>
                    <a:pt x="40" y="5154"/>
                  </a:lnTo>
                  <a:lnTo>
                    <a:pt x="80" y="5377"/>
                  </a:lnTo>
                  <a:lnTo>
                    <a:pt x="119" y="5587"/>
                  </a:lnTo>
                  <a:lnTo>
                    <a:pt x="171" y="5797"/>
                  </a:lnTo>
                  <a:lnTo>
                    <a:pt x="237" y="6006"/>
                  </a:lnTo>
                  <a:lnTo>
                    <a:pt x="302" y="6216"/>
                  </a:lnTo>
                  <a:lnTo>
                    <a:pt x="381" y="6413"/>
                  </a:lnTo>
                  <a:lnTo>
                    <a:pt x="460" y="6597"/>
                  </a:lnTo>
                  <a:lnTo>
                    <a:pt x="565" y="6793"/>
                  </a:lnTo>
                  <a:lnTo>
                    <a:pt x="656" y="6964"/>
                  </a:lnTo>
                  <a:lnTo>
                    <a:pt x="761" y="7147"/>
                  </a:lnTo>
                  <a:lnTo>
                    <a:pt x="879" y="7318"/>
                  </a:lnTo>
                  <a:lnTo>
                    <a:pt x="997" y="7475"/>
                  </a:lnTo>
                  <a:lnTo>
                    <a:pt x="1128" y="7632"/>
                  </a:lnTo>
                  <a:lnTo>
                    <a:pt x="1260" y="7777"/>
                  </a:lnTo>
                  <a:lnTo>
                    <a:pt x="1404" y="7921"/>
                  </a:lnTo>
                  <a:lnTo>
                    <a:pt x="1548" y="8052"/>
                  </a:lnTo>
                  <a:lnTo>
                    <a:pt x="1705" y="8170"/>
                  </a:lnTo>
                  <a:lnTo>
                    <a:pt x="1863" y="8288"/>
                  </a:lnTo>
                  <a:lnTo>
                    <a:pt x="2020" y="8406"/>
                  </a:lnTo>
                  <a:lnTo>
                    <a:pt x="2191" y="8498"/>
                  </a:lnTo>
                  <a:lnTo>
                    <a:pt x="2361" y="8590"/>
                  </a:lnTo>
                  <a:lnTo>
                    <a:pt x="2532" y="8668"/>
                  </a:lnTo>
                  <a:lnTo>
                    <a:pt x="2715" y="8734"/>
                  </a:lnTo>
                  <a:lnTo>
                    <a:pt x="2899" y="8799"/>
                  </a:lnTo>
                  <a:lnTo>
                    <a:pt x="3082" y="8852"/>
                  </a:lnTo>
                  <a:lnTo>
                    <a:pt x="3266" y="8891"/>
                  </a:lnTo>
                  <a:lnTo>
                    <a:pt x="3463" y="8917"/>
                  </a:lnTo>
                  <a:lnTo>
                    <a:pt x="3659" y="8931"/>
                  </a:lnTo>
                  <a:lnTo>
                    <a:pt x="3856" y="8944"/>
                  </a:lnTo>
                  <a:lnTo>
                    <a:pt x="4053" y="8931"/>
                  </a:lnTo>
                  <a:lnTo>
                    <a:pt x="4249" y="8917"/>
                  </a:lnTo>
                  <a:lnTo>
                    <a:pt x="4446" y="8891"/>
                  </a:lnTo>
                  <a:lnTo>
                    <a:pt x="4630" y="8852"/>
                  </a:lnTo>
                  <a:lnTo>
                    <a:pt x="4826" y="8799"/>
                  </a:lnTo>
                  <a:lnTo>
                    <a:pt x="5010" y="8734"/>
                  </a:lnTo>
                  <a:lnTo>
                    <a:pt x="5180" y="8668"/>
                  </a:lnTo>
                  <a:lnTo>
                    <a:pt x="5364" y="8590"/>
                  </a:lnTo>
                  <a:lnTo>
                    <a:pt x="5534" y="8498"/>
                  </a:lnTo>
                  <a:lnTo>
                    <a:pt x="5692" y="8406"/>
                  </a:lnTo>
                  <a:lnTo>
                    <a:pt x="5862" y="8288"/>
                  </a:lnTo>
                  <a:lnTo>
                    <a:pt x="6019" y="8170"/>
                  </a:lnTo>
                  <a:lnTo>
                    <a:pt x="6164" y="8052"/>
                  </a:lnTo>
                  <a:lnTo>
                    <a:pt x="6308" y="7921"/>
                  </a:lnTo>
                  <a:lnTo>
                    <a:pt x="6452" y="7777"/>
                  </a:lnTo>
                  <a:lnTo>
                    <a:pt x="6583" y="7632"/>
                  </a:lnTo>
                  <a:lnTo>
                    <a:pt x="6714" y="7475"/>
                  </a:lnTo>
                  <a:lnTo>
                    <a:pt x="6832" y="7318"/>
                  </a:lnTo>
                  <a:lnTo>
                    <a:pt x="6950" y="7147"/>
                  </a:lnTo>
                  <a:lnTo>
                    <a:pt x="7055" y="6964"/>
                  </a:lnTo>
                  <a:lnTo>
                    <a:pt x="7160" y="6793"/>
                  </a:lnTo>
                  <a:lnTo>
                    <a:pt x="7252" y="6597"/>
                  </a:lnTo>
                  <a:lnTo>
                    <a:pt x="7331" y="6413"/>
                  </a:lnTo>
                  <a:lnTo>
                    <a:pt x="7409" y="6216"/>
                  </a:lnTo>
                  <a:lnTo>
                    <a:pt x="7488" y="6006"/>
                  </a:lnTo>
                  <a:lnTo>
                    <a:pt x="7540" y="5797"/>
                  </a:lnTo>
                  <a:lnTo>
                    <a:pt x="7593" y="5587"/>
                  </a:lnTo>
                  <a:lnTo>
                    <a:pt x="7632" y="5377"/>
                  </a:lnTo>
                  <a:lnTo>
                    <a:pt x="7672" y="5154"/>
                  </a:lnTo>
                  <a:lnTo>
                    <a:pt x="7698" y="4931"/>
                  </a:lnTo>
                  <a:lnTo>
                    <a:pt x="7711" y="4708"/>
                  </a:lnTo>
                  <a:lnTo>
                    <a:pt x="7711" y="4472"/>
                  </a:lnTo>
                  <a:lnTo>
                    <a:pt x="7711" y="4236"/>
                  </a:lnTo>
                  <a:lnTo>
                    <a:pt x="7698" y="4013"/>
                  </a:lnTo>
                  <a:lnTo>
                    <a:pt x="7672" y="3790"/>
                  </a:lnTo>
                  <a:lnTo>
                    <a:pt x="7632" y="3568"/>
                  </a:lnTo>
                  <a:lnTo>
                    <a:pt x="7593" y="3358"/>
                  </a:lnTo>
                  <a:lnTo>
                    <a:pt x="7540" y="3148"/>
                  </a:lnTo>
                  <a:lnTo>
                    <a:pt x="7488" y="2938"/>
                  </a:lnTo>
                  <a:lnTo>
                    <a:pt x="7409" y="2728"/>
                  </a:lnTo>
                  <a:lnTo>
                    <a:pt x="7331" y="2532"/>
                  </a:lnTo>
                  <a:lnTo>
                    <a:pt x="7252" y="2348"/>
                  </a:lnTo>
                  <a:lnTo>
                    <a:pt x="7160" y="2151"/>
                  </a:lnTo>
                  <a:lnTo>
                    <a:pt x="7055" y="1981"/>
                  </a:lnTo>
                  <a:lnTo>
                    <a:pt x="6950" y="1797"/>
                  </a:lnTo>
                  <a:lnTo>
                    <a:pt x="6832" y="1627"/>
                  </a:lnTo>
                  <a:lnTo>
                    <a:pt x="6714" y="1470"/>
                  </a:lnTo>
                  <a:lnTo>
                    <a:pt x="6583" y="1312"/>
                  </a:lnTo>
                  <a:lnTo>
                    <a:pt x="6452" y="1168"/>
                  </a:lnTo>
                  <a:lnTo>
                    <a:pt x="6308" y="1024"/>
                  </a:lnTo>
                  <a:lnTo>
                    <a:pt x="6164" y="893"/>
                  </a:lnTo>
                  <a:lnTo>
                    <a:pt x="6019" y="761"/>
                  </a:lnTo>
                  <a:lnTo>
                    <a:pt x="5862" y="657"/>
                  </a:lnTo>
                  <a:lnTo>
                    <a:pt x="5692" y="539"/>
                  </a:lnTo>
                  <a:lnTo>
                    <a:pt x="5534" y="447"/>
                  </a:lnTo>
                  <a:lnTo>
                    <a:pt x="5364" y="355"/>
                  </a:lnTo>
                  <a:lnTo>
                    <a:pt x="5180" y="276"/>
                  </a:lnTo>
                  <a:lnTo>
                    <a:pt x="5010" y="211"/>
                  </a:lnTo>
                  <a:lnTo>
                    <a:pt x="4826" y="145"/>
                  </a:lnTo>
                  <a:lnTo>
                    <a:pt x="4630" y="93"/>
                  </a:lnTo>
                  <a:lnTo>
                    <a:pt x="4446" y="53"/>
                  </a:lnTo>
                  <a:lnTo>
                    <a:pt x="4249" y="27"/>
                  </a:lnTo>
                  <a:lnTo>
                    <a:pt x="4053" y="14"/>
                  </a:lnTo>
                  <a:lnTo>
                    <a:pt x="3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410050" y="1994850"/>
              <a:ext cx="192775" cy="223275"/>
            </a:xfrm>
            <a:custGeom>
              <a:avLst/>
              <a:gdLst/>
              <a:ahLst/>
              <a:cxnLst/>
              <a:rect l="l" t="t" r="r" b="b"/>
              <a:pathLst>
                <a:path w="7711" h="8931" extrusionOk="0">
                  <a:moveTo>
                    <a:pt x="3659" y="1"/>
                  </a:moveTo>
                  <a:lnTo>
                    <a:pt x="3462" y="14"/>
                  </a:lnTo>
                  <a:lnTo>
                    <a:pt x="3265" y="53"/>
                  </a:lnTo>
                  <a:lnTo>
                    <a:pt x="3082" y="79"/>
                  </a:lnTo>
                  <a:lnTo>
                    <a:pt x="2898" y="132"/>
                  </a:lnTo>
                  <a:lnTo>
                    <a:pt x="2715" y="197"/>
                  </a:lnTo>
                  <a:lnTo>
                    <a:pt x="2531" y="263"/>
                  </a:lnTo>
                  <a:lnTo>
                    <a:pt x="2360" y="342"/>
                  </a:lnTo>
                  <a:lnTo>
                    <a:pt x="2190" y="433"/>
                  </a:lnTo>
                  <a:lnTo>
                    <a:pt x="2020" y="538"/>
                  </a:lnTo>
                  <a:lnTo>
                    <a:pt x="1862" y="643"/>
                  </a:lnTo>
                  <a:lnTo>
                    <a:pt x="1705" y="761"/>
                  </a:lnTo>
                  <a:lnTo>
                    <a:pt x="1548" y="879"/>
                  </a:lnTo>
                  <a:lnTo>
                    <a:pt x="1403" y="1010"/>
                  </a:lnTo>
                  <a:lnTo>
                    <a:pt x="1259" y="1154"/>
                  </a:lnTo>
                  <a:lnTo>
                    <a:pt x="1128" y="1299"/>
                  </a:lnTo>
                  <a:lnTo>
                    <a:pt x="997" y="1456"/>
                  </a:lnTo>
                  <a:lnTo>
                    <a:pt x="879" y="1627"/>
                  </a:lnTo>
                  <a:lnTo>
                    <a:pt x="774" y="1784"/>
                  </a:lnTo>
                  <a:lnTo>
                    <a:pt x="656" y="1967"/>
                  </a:lnTo>
                  <a:lnTo>
                    <a:pt x="564" y="2151"/>
                  </a:lnTo>
                  <a:lnTo>
                    <a:pt x="472" y="2335"/>
                  </a:lnTo>
                  <a:lnTo>
                    <a:pt x="381" y="2531"/>
                  </a:lnTo>
                  <a:lnTo>
                    <a:pt x="302" y="2728"/>
                  </a:lnTo>
                  <a:lnTo>
                    <a:pt x="236" y="2925"/>
                  </a:lnTo>
                  <a:lnTo>
                    <a:pt x="171" y="3134"/>
                  </a:lnTo>
                  <a:lnTo>
                    <a:pt x="118" y="3344"/>
                  </a:lnTo>
                  <a:lnTo>
                    <a:pt x="79" y="3567"/>
                  </a:lnTo>
                  <a:lnTo>
                    <a:pt x="40" y="3777"/>
                  </a:lnTo>
                  <a:lnTo>
                    <a:pt x="26" y="4000"/>
                  </a:lnTo>
                  <a:lnTo>
                    <a:pt x="0" y="4236"/>
                  </a:lnTo>
                  <a:lnTo>
                    <a:pt x="0" y="4459"/>
                  </a:lnTo>
                  <a:lnTo>
                    <a:pt x="0" y="4695"/>
                  </a:lnTo>
                  <a:lnTo>
                    <a:pt x="26" y="4918"/>
                  </a:lnTo>
                  <a:lnTo>
                    <a:pt x="40" y="5141"/>
                  </a:lnTo>
                  <a:lnTo>
                    <a:pt x="79" y="5364"/>
                  </a:lnTo>
                  <a:lnTo>
                    <a:pt x="118" y="5573"/>
                  </a:lnTo>
                  <a:lnTo>
                    <a:pt x="171" y="5796"/>
                  </a:lnTo>
                  <a:lnTo>
                    <a:pt x="236" y="5993"/>
                  </a:lnTo>
                  <a:lnTo>
                    <a:pt x="302" y="6203"/>
                  </a:lnTo>
                  <a:lnTo>
                    <a:pt x="381" y="6399"/>
                  </a:lnTo>
                  <a:lnTo>
                    <a:pt x="472" y="6596"/>
                  </a:lnTo>
                  <a:lnTo>
                    <a:pt x="564" y="6780"/>
                  </a:lnTo>
                  <a:lnTo>
                    <a:pt x="656" y="6963"/>
                  </a:lnTo>
                  <a:lnTo>
                    <a:pt x="774" y="7134"/>
                  </a:lnTo>
                  <a:lnTo>
                    <a:pt x="879" y="7304"/>
                  </a:lnTo>
                  <a:lnTo>
                    <a:pt x="997" y="7462"/>
                  </a:lnTo>
                  <a:lnTo>
                    <a:pt x="1128" y="7619"/>
                  </a:lnTo>
                  <a:lnTo>
                    <a:pt x="1259" y="7763"/>
                  </a:lnTo>
                  <a:lnTo>
                    <a:pt x="1403" y="7907"/>
                  </a:lnTo>
                  <a:lnTo>
                    <a:pt x="1548" y="8039"/>
                  </a:lnTo>
                  <a:lnTo>
                    <a:pt x="1705" y="8170"/>
                  </a:lnTo>
                  <a:lnTo>
                    <a:pt x="1862" y="8288"/>
                  </a:lnTo>
                  <a:lnTo>
                    <a:pt x="2020" y="8393"/>
                  </a:lnTo>
                  <a:lnTo>
                    <a:pt x="2190" y="8484"/>
                  </a:lnTo>
                  <a:lnTo>
                    <a:pt x="2360" y="8576"/>
                  </a:lnTo>
                  <a:lnTo>
                    <a:pt x="2531" y="8655"/>
                  </a:lnTo>
                  <a:lnTo>
                    <a:pt x="2715" y="8733"/>
                  </a:lnTo>
                  <a:lnTo>
                    <a:pt x="2898" y="8786"/>
                  </a:lnTo>
                  <a:lnTo>
                    <a:pt x="3082" y="8838"/>
                  </a:lnTo>
                  <a:lnTo>
                    <a:pt x="3265" y="8878"/>
                  </a:lnTo>
                  <a:lnTo>
                    <a:pt x="3462" y="8904"/>
                  </a:lnTo>
                  <a:lnTo>
                    <a:pt x="3659" y="8917"/>
                  </a:lnTo>
                  <a:lnTo>
                    <a:pt x="3855" y="8930"/>
                  </a:lnTo>
                  <a:lnTo>
                    <a:pt x="4052" y="8917"/>
                  </a:lnTo>
                  <a:lnTo>
                    <a:pt x="4249" y="8904"/>
                  </a:lnTo>
                  <a:lnTo>
                    <a:pt x="4445" y="8878"/>
                  </a:lnTo>
                  <a:lnTo>
                    <a:pt x="4642" y="8838"/>
                  </a:lnTo>
                  <a:lnTo>
                    <a:pt x="4826" y="8786"/>
                  </a:lnTo>
                  <a:lnTo>
                    <a:pt x="5009" y="8733"/>
                  </a:lnTo>
                  <a:lnTo>
                    <a:pt x="5180" y="8655"/>
                  </a:lnTo>
                  <a:lnTo>
                    <a:pt x="5363" y="8576"/>
                  </a:lnTo>
                  <a:lnTo>
                    <a:pt x="5534" y="8484"/>
                  </a:lnTo>
                  <a:lnTo>
                    <a:pt x="5704" y="8393"/>
                  </a:lnTo>
                  <a:lnTo>
                    <a:pt x="5861" y="8288"/>
                  </a:lnTo>
                  <a:lnTo>
                    <a:pt x="6019" y="8170"/>
                  </a:lnTo>
                  <a:lnTo>
                    <a:pt x="6163" y="8039"/>
                  </a:lnTo>
                  <a:lnTo>
                    <a:pt x="6307" y="7907"/>
                  </a:lnTo>
                  <a:lnTo>
                    <a:pt x="6452" y="7763"/>
                  </a:lnTo>
                  <a:lnTo>
                    <a:pt x="6583" y="7619"/>
                  </a:lnTo>
                  <a:lnTo>
                    <a:pt x="6714" y="7462"/>
                  </a:lnTo>
                  <a:lnTo>
                    <a:pt x="6832" y="7304"/>
                  </a:lnTo>
                  <a:lnTo>
                    <a:pt x="6950" y="7134"/>
                  </a:lnTo>
                  <a:lnTo>
                    <a:pt x="7055" y="6963"/>
                  </a:lnTo>
                  <a:lnTo>
                    <a:pt x="7160" y="6780"/>
                  </a:lnTo>
                  <a:lnTo>
                    <a:pt x="7251" y="6596"/>
                  </a:lnTo>
                  <a:lnTo>
                    <a:pt x="7330" y="6399"/>
                  </a:lnTo>
                  <a:lnTo>
                    <a:pt x="7409" y="6203"/>
                  </a:lnTo>
                  <a:lnTo>
                    <a:pt x="7487" y="5993"/>
                  </a:lnTo>
                  <a:lnTo>
                    <a:pt x="7540" y="5796"/>
                  </a:lnTo>
                  <a:lnTo>
                    <a:pt x="7592" y="5573"/>
                  </a:lnTo>
                  <a:lnTo>
                    <a:pt x="7632" y="5364"/>
                  </a:lnTo>
                  <a:lnTo>
                    <a:pt x="7671" y="5141"/>
                  </a:lnTo>
                  <a:lnTo>
                    <a:pt x="7697" y="4918"/>
                  </a:lnTo>
                  <a:lnTo>
                    <a:pt x="7710" y="4695"/>
                  </a:lnTo>
                  <a:lnTo>
                    <a:pt x="7710" y="4459"/>
                  </a:lnTo>
                  <a:lnTo>
                    <a:pt x="7710" y="4236"/>
                  </a:lnTo>
                  <a:lnTo>
                    <a:pt x="7697" y="4000"/>
                  </a:lnTo>
                  <a:lnTo>
                    <a:pt x="7671" y="3777"/>
                  </a:lnTo>
                  <a:lnTo>
                    <a:pt x="7632" y="3567"/>
                  </a:lnTo>
                  <a:lnTo>
                    <a:pt x="7592" y="3344"/>
                  </a:lnTo>
                  <a:lnTo>
                    <a:pt x="7540" y="3134"/>
                  </a:lnTo>
                  <a:lnTo>
                    <a:pt x="7487" y="2925"/>
                  </a:lnTo>
                  <a:lnTo>
                    <a:pt x="7409" y="2728"/>
                  </a:lnTo>
                  <a:lnTo>
                    <a:pt x="7330" y="2531"/>
                  </a:lnTo>
                  <a:lnTo>
                    <a:pt x="7251" y="2335"/>
                  </a:lnTo>
                  <a:lnTo>
                    <a:pt x="7160" y="2151"/>
                  </a:lnTo>
                  <a:lnTo>
                    <a:pt x="7055" y="1967"/>
                  </a:lnTo>
                  <a:lnTo>
                    <a:pt x="6950" y="1784"/>
                  </a:lnTo>
                  <a:lnTo>
                    <a:pt x="6832" y="1627"/>
                  </a:lnTo>
                  <a:lnTo>
                    <a:pt x="6714" y="1456"/>
                  </a:lnTo>
                  <a:lnTo>
                    <a:pt x="6583" y="1299"/>
                  </a:lnTo>
                  <a:lnTo>
                    <a:pt x="6452" y="1154"/>
                  </a:lnTo>
                  <a:lnTo>
                    <a:pt x="6307" y="1010"/>
                  </a:lnTo>
                  <a:lnTo>
                    <a:pt x="6163" y="879"/>
                  </a:lnTo>
                  <a:lnTo>
                    <a:pt x="6019" y="761"/>
                  </a:lnTo>
                  <a:lnTo>
                    <a:pt x="5861" y="643"/>
                  </a:lnTo>
                  <a:lnTo>
                    <a:pt x="5704" y="538"/>
                  </a:lnTo>
                  <a:lnTo>
                    <a:pt x="5534" y="433"/>
                  </a:lnTo>
                  <a:lnTo>
                    <a:pt x="5363" y="342"/>
                  </a:lnTo>
                  <a:lnTo>
                    <a:pt x="5180" y="263"/>
                  </a:lnTo>
                  <a:lnTo>
                    <a:pt x="5009" y="197"/>
                  </a:lnTo>
                  <a:lnTo>
                    <a:pt x="4826" y="132"/>
                  </a:lnTo>
                  <a:lnTo>
                    <a:pt x="4642" y="79"/>
                  </a:lnTo>
                  <a:lnTo>
                    <a:pt x="4445" y="53"/>
                  </a:lnTo>
                  <a:lnTo>
                    <a:pt x="4249" y="14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3483975" y="1195000"/>
              <a:ext cx="597625" cy="826425"/>
            </a:xfrm>
            <a:custGeom>
              <a:avLst/>
              <a:gdLst/>
              <a:ahLst/>
              <a:cxnLst/>
              <a:rect l="l" t="t" r="r" b="b"/>
              <a:pathLst>
                <a:path w="23905" h="33057" extrusionOk="0">
                  <a:moveTo>
                    <a:pt x="11540" y="0"/>
                  </a:moveTo>
                  <a:lnTo>
                    <a:pt x="11317" y="26"/>
                  </a:lnTo>
                  <a:lnTo>
                    <a:pt x="11107" y="79"/>
                  </a:lnTo>
                  <a:lnTo>
                    <a:pt x="10897" y="131"/>
                  </a:lnTo>
                  <a:lnTo>
                    <a:pt x="10700" y="210"/>
                  </a:lnTo>
                  <a:lnTo>
                    <a:pt x="10504" y="302"/>
                  </a:lnTo>
                  <a:lnTo>
                    <a:pt x="10320" y="407"/>
                  </a:lnTo>
                  <a:lnTo>
                    <a:pt x="10137" y="538"/>
                  </a:lnTo>
                  <a:lnTo>
                    <a:pt x="8039" y="2111"/>
                  </a:lnTo>
                  <a:lnTo>
                    <a:pt x="7842" y="2256"/>
                  </a:lnTo>
                  <a:lnTo>
                    <a:pt x="7514" y="2492"/>
                  </a:lnTo>
                  <a:lnTo>
                    <a:pt x="7081" y="2846"/>
                  </a:lnTo>
                  <a:lnTo>
                    <a:pt x="6557" y="3291"/>
                  </a:lnTo>
                  <a:lnTo>
                    <a:pt x="6268" y="3554"/>
                  </a:lnTo>
                  <a:lnTo>
                    <a:pt x="5967" y="3842"/>
                  </a:lnTo>
                  <a:lnTo>
                    <a:pt x="5652" y="4157"/>
                  </a:lnTo>
                  <a:lnTo>
                    <a:pt x="5311" y="4498"/>
                  </a:lnTo>
                  <a:lnTo>
                    <a:pt x="4983" y="4865"/>
                  </a:lnTo>
                  <a:lnTo>
                    <a:pt x="4629" y="5258"/>
                  </a:lnTo>
                  <a:lnTo>
                    <a:pt x="4288" y="5665"/>
                  </a:lnTo>
                  <a:lnTo>
                    <a:pt x="3934" y="6111"/>
                  </a:lnTo>
                  <a:lnTo>
                    <a:pt x="3580" y="6583"/>
                  </a:lnTo>
                  <a:lnTo>
                    <a:pt x="3239" y="7068"/>
                  </a:lnTo>
                  <a:lnTo>
                    <a:pt x="2899" y="7579"/>
                  </a:lnTo>
                  <a:lnTo>
                    <a:pt x="2571" y="8117"/>
                  </a:lnTo>
                  <a:lnTo>
                    <a:pt x="2243" y="8681"/>
                  </a:lnTo>
                  <a:lnTo>
                    <a:pt x="1928" y="9271"/>
                  </a:lnTo>
                  <a:lnTo>
                    <a:pt x="1640" y="9887"/>
                  </a:lnTo>
                  <a:lnTo>
                    <a:pt x="1364" y="10516"/>
                  </a:lnTo>
                  <a:lnTo>
                    <a:pt x="1102" y="11185"/>
                  </a:lnTo>
                  <a:lnTo>
                    <a:pt x="866" y="11867"/>
                  </a:lnTo>
                  <a:lnTo>
                    <a:pt x="761" y="12221"/>
                  </a:lnTo>
                  <a:lnTo>
                    <a:pt x="656" y="12575"/>
                  </a:lnTo>
                  <a:lnTo>
                    <a:pt x="551" y="12942"/>
                  </a:lnTo>
                  <a:lnTo>
                    <a:pt x="473" y="13309"/>
                  </a:lnTo>
                  <a:lnTo>
                    <a:pt x="381" y="13677"/>
                  </a:lnTo>
                  <a:lnTo>
                    <a:pt x="315" y="14057"/>
                  </a:lnTo>
                  <a:lnTo>
                    <a:pt x="237" y="14450"/>
                  </a:lnTo>
                  <a:lnTo>
                    <a:pt x="184" y="14844"/>
                  </a:lnTo>
                  <a:lnTo>
                    <a:pt x="132" y="15237"/>
                  </a:lnTo>
                  <a:lnTo>
                    <a:pt x="93" y="15643"/>
                  </a:lnTo>
                  <a:lnTo>
                    <a:pt x="53" y="16050"/>
                  </a:lnTo>
                  <a:lnTo>
                    <a:pt x="40" y="16469"/>
                  </a:lnTo>
                  <a:lnTo>
                    <a:pt x="14" y="17256"/>
                  </a:lnTo>
                  <a:lnTo>
                    <a:pt x="1" y="18030"/>
                  </a:lnTo>
                  <a:lnTo>
                    <a:pt x="27" y="18790"/>
                  </a:lnTo>
                  <a:lnTo>
                    <a:pt x="66" y="19525"/>
                  </a:lnTo>
                  <a:lnTo>
                    <a:pt x="132" y="20259"/>
                  </a:lnTo>
                  <a:lnTo>
                    <a:pt x="211" y="20967"/>
                  </a:lnTo>
                  <a:lnTo>
                    <a:pt x="315" y="21662"/>
                  </a:lnTo>
                  <a:lnTo>
                    <a:pt x="447" y="22331"/>
                  </a:lnTo>
                  <a:lnTo>
                    <a:pt x="591" y="22999"/>
                  </a:lnTo>
                  <a:lnTo>
                    <a:pt x="761" y="23642"/>
                  </a:lnTo>
                  <a:lnTo>
                    <a:pt x="958" y="24258"/>
                  </a:lnTo>
                  <a:lnTo>
                    <a:pt x="1168" y="24875"/>
                  </a:lnTo>
                  <a:lnTo>
                    <a:pt x="1391" y="25465"/>
                  </a:lnTo>
                  <a:lnTo>
                    <a:pt x="1640" y="26028"/>
                  </a:lnTo>
                  <a:lnTo>
                    <a:pt x="1902" y="26579"/>
                  </a:lnTo>
                  <a:lnTo>
                    <a:pt x="2191" y="27117"/>
                  </a:lnTo>
                  <a:lnTo>
                    <a:pt x="2492" y="27628"/>
                  </a:lnTo>
                  <a:lnTo>
                    <a:pt x="2820" y="28113"/>
                  </a:lnTo>
                  <a:lnTo>
                    <a:pt x="3161" y="28585"/>
                  </a:lnTo>
                  <a:lnTo>
                    <a:pt x="3528" y="29044"/>
                  </a:lnTo>
                  <a:lnTo>
                    <a:pt x="3908" y="29464"/>
                  </a:lnTo>
                  <a:lnTo>
                    <a:pt x="4302" y="29870"/>
                  </a:lnTo>
                  <a:lnTo>
                    <a:pt x="4708" y="30264"/>
                  </a:lnTo>
                  <a:lnTo>
                    <a:pt x="5141" y="30631"/>
                  </a:lnTo>
                  <a:lnTo>
                    <a:pt x="5587" y="30972"/>
                  </a:lnTo>
                  <a:lnTo>
                    <a:pt x="6059" y="31287"/>
                  </a:lnTo>
                  <a:lnTo>
                    <a:pt x="6544" y="31575"/>
                  </a:lnTo>
                  <a:lnTo>
                    <a:pt x="7042" y="31850"/>
                  </a:lnTo>
                  <a:lnTo>
                    <a:pt x="7553" y="32100"/>
                  </a:lnTo>
                  <a:lnTo>
                    <a:pt x="8078" y="32322"/>
                  </a:lnTo>
                  <a:lnTo>
                    <a:pt x="8629" y="32519"/>
                  </a:lnTo>
                  <a:lnTo>
                    <a:pt x="9193" y="32690"/>
                  </a:lnTo>
                  <a:lnTo>
                    <a:pt x="9625" y="32794"/>
                  </a:lnTo>
                  <a:lnTo>
                    <a:pt x="10137" y="32886"/>
                  </a:lnTo>
                  <a:lnTo>
                    <a:pt x="10740" y="32965"/>
                  </a:lnTo>
                  <a:lnTo>
                    <a:pt x="11054" y="33004"/>
                  </a:lnTo>
                  <a:lnTo>
                    <a:pt x="11395" y="33030"/>
                  </a:lnTo>
                  <a:lnTo>
                    <a:pt x="11749" y="33044"/>
                  </a:lnTo>
                  <a:lnTo>
                    <a:pt x="12103" y="33057"/>
                  </a:lnTo>
                  <a:lnTo>
                    <a:pt x="12484" y="33044"/>
                  </a:lnTo>
                  <a:lnTo>
                    <a:pt x="12864" y="33030"/>
                  </a:lnTo>
                  <a:lnTo>
                    <a:pt x="13257" y="33004"/>
                  </a:lnTo>
                  <a:lnTo>
                    <a:pt x="13651" y="32952"/>
                  </a:lnTo>
                  <a:lnTo>
                    <a:pt x="14057" y="32886"/>
                  </a:lnTo>
                  <a:lnTo>
                    <a:pt x="14464" y="32808"/>
                  </a:lnTo>
                  <a:lnTo>
                    <a:pt x="14464" y="32781"/>
                  </a:lnTo>
                  <a:lnTo>
                    <a:pt x="15041" y="32611"/>
                  </a:lnTo>
                  <a:lnTo>
                    <a:pt x="15604" y="32427"/>
                  </a:lnTo>
                  <a:lnTo>
                    <a:pt x="16142" y="32204"/>
                  </a:lnTo>
                  <a:lnTo>
                    <a:pt x="16680" y="31968"/>
                  </a:lnTo>
                  <a:lnTo>
                    <a:pt x="17191" y="31706"/>
                  </a:lnTo>
                  <a:lnTo>
                    <a:pt x="17676" y="31405"/>
                  </a:lnTo>
                  <a:lnTo>
                    <a:pt x="18161" y="31103"/>
                  </a:lnTo>
                  <a:lnTo>
                    <a:pt x="18620" y="30762"/>
                  </a:lnTo>
                  <a:lnTo>
                    <a:pt x="19066" y="30395"/>
                  </a:lnTo>
                  <a:lnTo>
                    <a:pt x="19486" y="30015"/>
                  </a:lnTo>
                  <a:lnTo>
                    <a:pt x="19892" y="29608"/>
                  </a:lnTo>
                  <a:lnTo>
                    <a:pt x="20286" y="29175"/>
                  </a:lnTo>
                  <a:lnTo>
                    <a:pt x="20653" y="28730"/>
                  </a:lnTo>
                  <a:lnTo>
                    <a:pt x="21007" y="28258"/>
                  </a:lnTo>
                  <a:lnTo>
                    <a:pt x="21348" y="27759"/>
                  </a:lnTo>
                  <a:lnTo>
                    <a:pt x="21662" y="27248"/>
                  </a:lnTo>
                  <a:lnTo>
                    <a:pt x="21951" y="26710"/>
                  </a:lnTo>
                  <a:lnTo>
                    <a:pt x="22226" y="26146"/>
                  </a:lnTo>
                  <a:lnTo>
                    <a:pt x="22488" y="25583"/>
                  </a:lnTo>
                  <a:lnTo>
                    <a:pt x="22725" y="24979"/>
                  </a:lnTo>
                  <a:lnTo>
                    <a:pt x="22934" y="24363"/>
                  </a:lnTo>
                  <a:lnTo>
                    <a:pt x="23131" y="23734"/>
                  </a:lnTo>
                  <a:lnTo>
                    <a:pt x="23301" y="23091"/>
                  </a:lnTo>
                  <a:lnTo>
                    <a:pt x="23459" y="22423"/>
                  </a:lnTo>
                  <a:lnTo>
                    <a:pt x="23590" y="21728"/>
                  </a:lnTo>
                  <a:lnTo>
                    <a:pt x="23695" y="21033"/>
                  </a:lnTo>
                  <a:lnTo>
                    <a:pt x="23787" y="20311"/>
                  </a:lnTo>
                  <a:lnTo>
                    <a:pt x="23852" y="19577"/>
                  </a:lnTo>
                  <a:lnTo>
                    <a:pt x="23892" y="18817"/>
                  </a:lnTo>
                  <a:lnTo>
                    <a:pt x="23905" y="18056"/>
                  </a:lnTo>
                  <a:lnTo>
                    <a:pt x="23905" y="17269"/>
                  </a:lnTo>
                  <a:lnTo>
                    <a:pt x="23878" y="16469"/>
                  </a:lnTo>
                  <a:lnTo>
                    <a:pt x="23865" y="16050"/>
                  </a:lnTo>
                  <a:lnTo>
                    <a:pt x="23826" y="15643"/>
                  </a:lnTo>
                  <a:lnTo>
                    <a:pt x="23787" y="15237"/>
                  </a:lnTo>
                  <a:lnTo>
                    <a:pt x="23734" y="14844"/>
                  </a:lnTo>
                  <a:lnTo>
                    <a:pt x="23669" y="14450"/>
                  </a:lnTo>
                  <a:lnTo>
                    <a:pt x="23603" y="14057"/>
                  </a:lnTo>
                  <a:lnTo>
                    <a:pt x="23537" y="13677"/>
                  </a:lnTo>
                  <a:lnTo>
                    <a:pt x="23446" y="13309"/>
                  </a:lnTo>
                  <a:lnTo>
                    <a:pt x="23367" y="12942"/>
                  </a:lnTo>
                  <a:lnTo>
                    <a:pt x="23262" y="12575"/>
                  </a:lnTo>
                  <a:lnTo>
                    <a:pt x="23157" y="12221"/>
                  </a:lnTo>
                  <a:lnTo>
                    <a:pt x="23052" y="11867"/>
                  </a:lnTo>
                  <a:lnTo>
                    <a:pt x="22816" y="11185"/>
                  </a:lnTo>
                  <a:lnTo>
                    <a:pt x="22554" y="10516"/>
                  </a:lnTo>
                  <a:lnTo>
                    <a:pt x="22279" y="9887"/>
                  </a:lnTo>
                  <a:lnTo>
                    <a:pt x="21977" y="9271"/>
                  </a:lnTo>
                  <a:lnTo>
                    <a:pt x="21676" y="8681"/>
                  </a:lnTo>
                  <a:lnTo>
                    <a:pt x="21348" y="8117"/>
                  </a:lnTo>
                  <a:lnTo>
                    <a:pt x="21020" y="7579"/>
                  </a:lnTo>
                  <a:lnTo>
                    <a:pt x="20679" y="7068"/>
                  </a:lnTo>
                  <a:lnTo>
                    <a:pt x="20325" y="6583"/>
                  </a:lnTo>
                  <a:lnTo>
                    <a:pt x="19984" y="6111"/>
                  </a:lnTo>
                  <a:lnTo>
                    <a:pt x="19630" y="5665"/>
                  </a:lnTo>
                  <a:lnTo>
                    <a:pt x="19289" y="5258"/>
                  </a:lnTo>
                  <a:lnTo>
                    <a:pt x="18935" y="4865"/>
                  </a:lnTo>
                  <a:lnTo>
                    <a:pt x="18594" y="4498"/>
                  </a:lnTo>
                  <a:lnTo>
                    <a:pt x="18266" y="4157"/>
                  </a:lnTo>
                  <a:lnTo>
                    <a:pt x="17952" y="3842"/>
                  </a:lnTo>
                  <a:lnTo>
                    <a:pt x="17650" y="3554"/>
                  </a:lnTo>
                  <a:lnTo>
                    <a:pt x="17362" y="3291"/>
                  </a:lnTo>
                  <a:lnTo>
                    <a:pt x="16837" y="2846"/>
                  </a:lnTo>
                  <a:lnTo>
                    <a:pt x="16404" y="2492"/>
                  </a:lnTo>
                  <a:lnTo>
                    <a:pt x="16077" y="2256"/>
                  </a:lnTo>
                  <a:lnTo>
                    <a:pt x="15880" y="2111"/>
                  </a:lnTo>
                  <a:lnTo>
                    <a:pt x="13782" y="538"/>
                  </a:lnTo>
                  <a:lnTo>
                    <a:pt x="13598" y="407"/>
                  </a:lnTo>
                  <a:lnTo>
                    <a:pt x="13415" y="302"/>
                  </a:lnTo>
                  <a:lnTo>
                    <a:pt x="13218" y="210"/>
                  </a:lnTo>
                  <a:lnTo>
                    <a:pt x="13008" y="131"/>
                  </a:lnTo>
                  <a:lnTo>
                    <a:pt x="12812" y="79"/>
                  </a:lnTo>
                  <a:lnTo>
                    <a:pt x="12602" y="26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FFD06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3591175" y="1336925"/>
              <a:ext cx="383550" cy="556325"/>
            </a:xfrm>
            <a:custGeom>
              <a:avLst/>
              <a:gdLst/>
              <a:ahLst/>
              <a:cxnLst/>
              <a:rect l="l" t="t" r="r" b="b"/>
              <a:pathLst>
                <a:path w="15342" h="22253" extrusionOk="0">
                  <a:moveTo>
                    <a:pt x="7514" y="1"/>
                  </a:moveTo>
                  <a:lnTo>
                    <a:pt x="7435" y="14"/>
                  </a:lnTo>
                  <a:lnTo>
                    <a:pt x="7357" y="27"/>
                  </a:lnTo>
                  <a:lnTo>
                    <a:pt x="7278" y="40"/>
                  </a:lnTo>
                  <a:lnTo>
                    <a:pt x="7199" y="80"/>
                  </a:lnTo>
                  <a:lnTo>
                    <a:pt x="7121" y="119"/>
                  </a:lnTo>
                  <a:lnTo>
                    <a:pt x="7042" y="158"/>
                  </a:lnTo>
                  <a:lnTo>
                    <a:pt x="5455" y="1352"/>
                  </a:lnTo>
                  <a:lnTo>
                    <a:pt x="5245" y="1509"/>
                  </a:lnTo>
                  <a:lnTo>
                    <a:pt x="4983" y="1706"/>
                  </a:lnTo>
                  <a:lnTo>
                    <a:pt x="4655" y="1981"/>
                  </a:lnTo>
                  <a:lnTo>
                    <a:pt x="4262" y="2335"/>
                  </a:lnTo>
                  <a:lnTo>
                    <a:pt x="3816" y="2768"/>
                  </a:lnTo>
                  <a:lnTo>
                    <a:pt x="3580" y="3017"/>
                  </a:lnTo>
                  <a:lnTo>
                    <a:pt x="3344" y="3279"/>
                  </a:lnTo>
                  <a:lnTo>
                    <a:pt x="3095" y="3554"/>
                  </a:lnTo>
                  <a:lnTo>
                    <a:pt x="2846" y="3856"/>
                  </a:lnTo>
                  <a:lnTo>
                    <a:pt x="2597" y="4171"/>
                  </a:lnTo>
                  <a:lnTo>
                    <a:pt x="2348" y="4512"/>
                  </a:lnTo>
                  <a:lnTo>
                    <a:pt x="2112" y="4866"/>
                  </a:lnTo>
                  <a:lnTo>
                    <a:pt x="1862" y="5233"/>
                  </a:lnTo>
                  <a:lnTo>
                    <a:pt x="1640" y="5626"/>
                  </a:lnTo>
                  <a:lnTo>
                    <a:pt x="1404" y="6033"/>
                  </a:lnTo>
                  <a:lnTo>
                    <a:pt x="1194" y="6465"/>
                  </a:lnTo>
                  <a:lnTo>
                    <a:pt x="997" y="6911"/>
                  </a:lnTo>
                  <a:lnTo>
                    <a:pt x="800" y="7370"/>
                  </a:lnTo>
                  <a:lnTo>
                    <a:pt x="630" y="7842"/>
                  </a:lnTo>
                  <a:lnTo>
                    <a:pt x="473" y="8340"/>
                  </a:lnTo>
                  <a:lnTo>
                    <a:pt x="341" y="8852"/>
                  </a:lnTo>
                  <a:lnTo>
                    <a:pt x="223" y="9389"/>
                  </a:lnTo>
                  <a:lnTo>
                    <a:pt x="132" y="9940"/>
                  </a:lnTo>
                  <a:lnTo>
                    <a:pt x="66" y="10504"/>
                  </a:lnTo>
                  <a:lnTo>
                    <a:pt x="27" y="11081"/>
                  </a:lnTo>
                  <a:lnTo>
                    <a:pt x="0" y="11619"/>
                  </a:lnTo>
                  <a:lnTo>
                    <a:pt x="0" y="12156"/>
                  </a:lnTo>
                  <a:lnTo>
                    <a:pt x="14" y="12681"/>
                  </a:lnTo>
                  <a:lnTo>
                    <a:pt x="53" y="13192"/>
                  </a:lnTo>
                  <a:lnTo>
                    <a:pt x="92" y="13703"/>
                  </a:lnTo>
                  <a:lnTo>
                    <a:pt x="158" y="14202"/>
                  </a:lnTo>
                  <a:lnTo>
                    <a:pt x="223" y="14687"/>
                  </a:lnTo>
                  <a:lnTo>
                    <a:pt x="315" y="15159"/>
                  </a:lnTo>
                  <a:lnTo>
                    <a:pt x="433" y="15631"/>
                  </a:lnTo>
                  <a:lnTo>
                    <a:pt x="551" y="16077"/>
                  </a:lnTo>
                  <a:lnTo>
                    <a:pt x="682" y="16523"/>
                  </a:lnTo>
                  <a:lnTo>
                    <a:pt x="840" y="16955"/>
                  </a:lnTo>
                  <a:lnTo>
                    <a:pt x="1010" y="17362"/>
                  </a:lnTo>
                  <a:lnTo>
                    <a:pt x="1194" y="17768"/>
                  </a:lnTo>
                  <a:lnTo>
                    <a:pt x="1390" y="18162"/>
                  </a:lnTo>
                  <a:lnTo>
                    <a:pt x="1600" y="18529"/>
                  </a:lnTo>
                  <a:lnTo>
                    <a:pt x="1836" y="18896"/>
                  </a:lnTo>
                  <a:lnTo>
                    <a:pt x="2072" y="19237"/>
                  </a:lnTo>
                  <a:lnTo>
                    <a:pt x="2334" y="19565"/>
                  </a:lnTo>
                  <a:lnTo>
                    <a:pt x="2597" y="19866"/>
                  </a:lnTo>
                  <a:lnTo>
                    <a:pt x="2885" y="20168"/>
                  </a:lnTo>
                  <a:lnTo>
                    <a:pt x="3187" y="20443"/>
                  </a:lnTo>
                  <a:lnTo>
                    <a:pt x="3515" y="20705"/>
                  </a:lnTo>
                  <a:lnTo>
                    <a:pt x="3842" y="20941"/>
                  </a:lnTo>
                  <a:lnTo>
                    <a:pt x="4183" y="21164"/>
                  </a:lnTo>
                  <a:lnTo>
                    <a:pt x="4550" y="21361"/>
                  </a:lnTo>
                  <a:lnTo>
                    <a:pt x="4918" y="21545"/>
                  </a:lnTo>
                  <a:lnTo>
                    <a:pt x="5311" y="21715"/>
                  </a:lnTo>
                  <a:lnTo>
                    <a:pt x="5717" y="21859"/>
                  </a:lnTo>
                  <a:lnTo>
                    <a:pt x="6137" y="21977"/>
                  </a:lnTo>
                  <a:lnTo>
                    <a:pt x="6570" y="22069"/>
                  </a:lnTo>
                  <a:lnTo>
                    <a:pt x="7016" y="22148"/>
                  </a:lnTo>
                  <a:lnTo>
                    <a:pt x="7016" y="22253"/>
                  </a:lnTo>
                  <a:lnTo>
                    <a:pt x="7343" y="22240"/>
                  </a:lnTo>
                  <a:lnTo>
                    <a:pt x="7671" y="22213"/>
                  </a:lnTo>
                  <a:lnTo>
                    <a:pt x="7999" y="22240"/>
                  </a:lnTo>
                  <a:lnTo>
                    <a:pt x="8327" y="22253"/>
                  </a:lnTo>
                  <a:lnTo>
                    <a:pt x="8327" y="22148"/>
                  </a:lnTo>
                  <a:lnTo>
                    <a:pt x="8773" y="22069"/>
                  </a:lnTo>
                  <a:lnTo>
                    <a:pt x="9205" y="21977"/>
                  </a:lnTo>
                  <a:lnTo>
                    <a:pt x="9625" y="21859"/>
                  </a:lnTo>
                  <a:lnTo>
                    <a:pt x="10031" y="21715"/>
                  </a:lnTo>
                  <a:lnTo>
                    <a:pt x="10412" y="21545"/>
                  </a:lnTo>
                  <a:lnTo>
                    <a:pt x="10792" y="21361"/>
                  </a:lnTo>
                  <a:lnTo>
                    <a:pt x="11159" y="21164"/>
                  </a:lnTo>
                  <a:lnTo>
                    <a:pt x="11500" y="20941"/>
                  </a:lnTo>
                  <a:lnTo>
                    <a:pt x="11828" y="20705"/>
                  </a:lnTo>
                  <a:lnTo>
                    <a:pt x="12143" y="20443"/>
                  </a:lnTo>
                  <a:lnTo>
                    <a:pt x="12444" y="20168"/>
                  </a:lnTo>
                  <a:lnTo>
                    <a:pt x="12733" y="19866"/>
                  </a:lnTo>
                  <a:lnTo>
                    <a:pt x="13008" y="19565"/>
                  </a:lnTo>
                  <a:lnTo>
                    <a:pt x="13270" y="19237"/>
                  </a:lnTo>
                  <a:lnTo>
                    <a:pt x="13506" y="18896"/>
                  </a:lnTo>
                  <a:lnTo>
                    <a:pt x="13742" y="18529"/>
                  </a:lnTo>
                  <a:lnTo>
                    <a:pt x="13952" y="18162"/>
                  </a:lnTo>
                  <a:lnTo>
                    <a:pt x="14149" y="17768"/>
                  </a:lnTo>
                  <a:lnTo>
                    <a:pt x="14332" y="17362"/>
                  </a:lnTo>
                  <a:lnTo>
                    <a:pt x="14503" y="16955"/>
                  </a:lnTo>
                  <a:lnTo>
                    <a:pt x="14647" y="16523"/>
                  </a:lnTo>
                  <a:lnTo>
                    <a:pt x="14791" y="16077"/>
                  </a:lnTo>
                  <a:lnTo>
                    <a:pt x="14909" y="15631"/>
                  </a:lnTo>
                  <a:lnTo>
                    <a:pt x="15014" y="15159"/>
                  </a:lnTo>
                  <a:lnTo>
                    <a:pt x="15106" y="14687"/>
                  </a:lnTo>
                  <a:lnTo>
                    <a:pt x="15185" y="14202"/>
                  </a:lnTo>
                  <a:lnTo>
                    <a:pt x="15250" y="13703"/>
                  </a:lnTo>
                  <a:lnTo>
                    <a:pt x="15290" y="13192"/>
                  </a:lnTo>
                  <a:lnTo>
                    <a:pt x="15329" y="12681"/>
                  </a:lnTo>
                  <a:lnTo>
                    <a:pt x="15342" y="12156"/>
                  </a:lnTo>
                  <a:lnTo>
                    <a:pt x="15342" y="11619"/>
                  </a:lnTo>
                  <a:lnTo>
                    <a:pt x="15316" y="11081"/>
                  </a:lnTo>
                  <a:lnTo>
                    <a:pt x="15276" y="10504"/>
                  </a:lnTo>
                  <a:lnTo>
                    <a:pt x="15211" y="9940"/>
                  </a:lnTo>
                  <a:lnTo>
                    <a:pt x="15119" y="9389"/>
                  </a:lnTo>
                  <a:lnTo>
                    <a:pt x="15001" y="8852"/>
                  </a:lnTo>
                  <a:lnTo>
                    <a:pt x="14870" y="8340"/>
                  </a:lnTo>
                  <a:lnTo>
                    <a:pt x="14713" y="7842"/>
                  </a:lnTo>
                  <a:lnTo>
                    <a:pt x="14542" y="7370"/>
                  </a:lnTo>
                  <a:lnTo>
                    <a:pt x="14345" y="6911"/>
                  </a:lnTo>
                  <a:lnTo>
                    <a:pt x="14149" y="6465"/>
                  </a:lnTo>
                  <a:lnTo>
                    <a:pt x="13926" y="6033"/>
                  </a:lnTo>
                  <a:lnTo>
                    <a:pt x="13703" y="5626"/>
                  </a:lnTo>
                  <a:lnTo>
                    <a:pt x="13467" y="5233"/>
                  </a:lnTo>
                  <a:lnTo>
                    <a:pt x="13231" y="4866"/>
                  </a:lnTo>
                  <a:lnTo>
                    <a:pt x="12982" y="4512"/>
                  </a:lnTo>
                  <a:lnTo>
                    <a:pt x="12746" y="4171"/>
                  </a:lnTo>
                  <a:lnTo>
                    <a:pt x="12497" y="3856"/>
                  </a:lnTo>
                  <a:lnTo>
                    <a:pt x="12247" y="3554"/>
                  </a:lnTo>
                  <a:lnTo>
                    <a:pt x="11998" y="3279"/>
                  </a:lnTo>
                  <a:lnTo>
                    <a:pt x="11762" y="3017"/>
                  </a:lnTo>
                  <a:lnTo>
                    <a:pt x="11526" y="2768"/>
                  </a:lnTo>
                  <a:lnTo>
                    <a:pt x="11080" y="2335"/>
                  </a:lnTo>
                  <a:lnTo>
                    <a:pt x="10687" y="1981"/>
                  </a:lnTo>
                  <a:lnTo>
                    <a:pt x="10359" y="1706"/>
                  </a:lnTo>
                  <a:lnTo>
                    <a:pt x="10097" y="1509"/>
                  </a:lnTo>
                  <a:lnTo>
                    <a:pt x="9874" y="1352"/>
                  </a:lnTo>
                  <a:lnTo>
                    <a:pt x="8301" y="158"/>
                  </a:lnTo>
                  <a:lnTo>
                    <a:pt x="8222" y="119"/>
                  </a:lnTo>
                  <a:lnTo>
                    <a:pt x="8143" y="80"/>
                  </a:lnTo>
                  <a:lnTo>
                    <a:pt x="8065" y="40"/>
                  </a:lnTo>
                  <a:lnTo>
                    <a:pt x="7986" y="27"/>
                  </a:lnTo>
                  <a:lnTo>
                    <a:pt x="7907" y="14"/>
                  </a:lnTo>
                  <a:lnTo>
                    <a:pt x="7829" y="1"/>
                  </a:lnTo>
                  <a:lnTo>
                    <a:pt x="7750" y="1"/>
                  </a:lnTo>
                  <a:lnTo>
                    <a:pt x="7671" y="14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666250" y="1549025"/>
              <a:ext cx="233425" cy="233750"/>
            </a:xfrm>
            <a:custGeom>
              <a:avLst/>
              <a:gdLst/>
              <a:ahLst/>
              <a:cxnLst/>
              <a:rect l="l" t="t" r="r" b="b"/>
              <a:pathLst>
                <a:path w="9337" h="9350" extrusionOk="0">
                  <a:moveTo>
                    <a:pt x="4668" y="1"/>
                  </a:moveTo>
                  <a:lnTo>
                    <a:pt x="4432" y="14"/>
                  </a:lnTo>
                  <a:lnTo>
                    <a:pt x="4196" y="27"/>
                  </a:lnTo>
                  <a:lnTo>
                    <a:pt x="3960" y="53"/>
                  </a:lnTo>
                  <a:lnTo>
                    <a:pt x="3724" y="92"/>
                  </a:lnTo>
                  <a:lnTo>
                    <a:pt x="3501" y="145"/>
                  </a:lnTo>
                  <a:lnTo>
                    <a:pt x="3278" y="210"/>
                  </a:lnTo>
                  <a:lnTo>
                    <a:pt x="3055" y="289"/>
                  </a:lnTo>
                  <a:lnTo>
                    <a:pt x="2846" y="368"/>
                  </a:lnTo>
                  <a:lnTo>
                    <a:pt x="2649" y="460"/>
                  </a:lnTo>
                  <a:lnTo>
                    <a:pt x="2439" y="565"/>
                  </a:lnTo>
                  <a:lnTo>
                    <a:pt x="2242" y="683"/>
                  </a:lnTo>
                  <a:lnTo>
                    <a:pt x="2059" y="801"/>
                  </a:lnTo>
                  <a:lnTo>
                    <a:pt x="1875" y="932"/>
                  </a:lnTo>
                  <a:lnTo>
                    <a:pt x="1692" y="1076"/>
                  </a:lnTo>
                  <a:lnTo>
                    <a:pt x="1521" y="1220"/>
                  </a:lnTo>
                  <a:lnTo>
                    <a:pt x="1364" y="1377"/>
                  </a:lnTo>
                  <a:lnTo>
                    <a:pt x="1207" y="1535"/>
                  </a:lnTo>
                  <a:lnTo>
                    <a:pt x="1062" y="1705"/>
                  </a:lnTo>
                  <a:lnTo>
                    <a:pt x="931" y="1876"/>
                  </a:lnTo>
                  <a:lnTo>
                    <a:pt x="800" y="2059"/>
                  </a:lnTo>
                  <a:lnTo>
                    <a:pt x="669" y="2256"/>
                  </a:lnTo>
                  <a:lnTo>
                    <a:pt x="564" y="2453"/>
                  </a:lnTo>
                  <a:lnTo>
                    <a:pt x="459" y="2649"/>
                  </a:lnTo>
                  <a:lnTo>
                    <a:pt x="367" y="2859"/>
                  </a:lnTo>
                  <a:lnTo>
                    <a:pt x="276" y="3069"/>
                  </a:lnTo>
                  <a:lnTo>
                    <a:pt x="210" y="3279"/>
                  </a:lnTo>
                  <a:lnTo>
                    <a:pt x="144" y="3502"/>
                  </a:lnTo>
                  <a:lnTo>
                    <a:pt x="92" y="3738"/>
                  </a:lnTo>
                  <a:lnTo>
                    <a:pt x="53" y="3961"/>
                  </a:lnTo>
                  <a:lnTo>
                    <a:pt x="26" y="4197"/>
                  </a:lnTo>
                  <a:lnTo>
                    <a:pt x="0" y="4433"/>
                  </a:lnTo>
                  <a:lnTo>
                    <a:pt x="0" y="4669"/>
                  </a:lnTo>
                  <a:lnTo>
                    <a:pt x="0" y="4918"/>
                  </a:lnTo>
                  <a:lnTo>
                    <a:pt x="26" y="5154"/>
                  </a:lnTo>
                  <a:lnTo>
                    <a:pt x="53" y="5390"/>
                  </a:lnTo>
                  <a:lnTo>
                    <a:pt x="92" y="5613"/>
                  </a:lnTo>
                  <a:lnTo>
                    <a:pt x="144" y="5836"/>
                  </a:lnTo>
                  <a:lnTo>
                    <a:pt x="210" y="6059"/>
                  </a:lnTo>
                  <a:lnTo>
                    <a:pt x="276" y="6282"/>
                  </a:lnTo>
                  <a:lnTo>
                    <a:pt x="367" y="6491"/>
                  </a:lnTo>
                  <a:lnTo>
                    <a:pt x="459" y="6701"/>
                  </a:lnTo>
                  <a:lnTo>
                    <a:pt x="564" y="6898"/>
                  </a:lnTo>
                  <a:lnTo>
                    <a:pt x="669" y="7095"/>
                  </a:lnTo>
                  <a:lnTo>
                    <a:pt x="800" y="7291"/>
                  </a:lnTo>
                  <a:lnTo>
                    <a:pt x="931" y="7462"/>
                  </a:lnTo>
                  <a:lnTo>
                    <a:pt x="1062" y="7645"/>
                  </a:lnTo>
                  <a:lnTo>
                    <a:pt x="1207" y="7816"/>
                  </a:lnTo>
                  <a:lnTo>
                    <a:pt x="1364" y="7973"/>
                  </a:lnTo>
                  <a:lnTo>
                    <a:pt x="1521" y="8130"/>
                  </a:lnTo>
                  <a:lnTo>
                    <a:pt x="1692" y="8275"/>
                  </a:lnTo>
                  <a:lnTo>
                    <a:pt x="1875" y="8419"/>
                  </a:lnTo>
                  <a:lnTo>
                    <a:pt x="2059" y="8550"/>
                  </a:lnTo>
                  <a:lnTo>
                    <a:pt x="2242" y="8668"/>
                  </a:lnTo>
                  <a:lnTo>
                    <a:pt x="2439" y="8786"/>
                  </a:lnTo>
                  <a:lnTo>
                    <a:pt x="2649" y="8878"/>
                  </a:lnTo>
                  <a:lnTo>
                    <a:pt x="2846" y="8983"/>
                  </a:lnTo>
                  <a:lnTo>
                    <a:pt x="3055" y="9061"/>
                  </a:lnTo>
                  <a:lnTo>
                    <a:pt x="3278" y="9140"/>
                  </a:lnTo>
                  <a:lnTo>
                    <a:pt x="3501" y="9193"/>
                  </a:lnTo>
                  <a:lnTo>
                    <a:pt x="3724" y="9245"/>
                  </a:lnTo>
                  <a:lnTo>
                    <a:pt x="3960" y="9284"/>
                  </a:lnTo>
                  <a:lnTo>
                    <a:pt x="4196" y="9324"/>
                  </a:lnTo>
                  <a:lnTo>
                    <a:pt x="4432" y="9337"/>
                  </a:lnTo>
                  <a:lnTo>
                    <a:pt x="4668" y="9350"/>
                  </a:lnTo>
                  <a:lnTo>
                    <a:pt x="4904" y="9337"/>
                  </a:lnTo>
                  <a:lnTo>
                    <a:pt x="5140" y="9324"/>
                  </a:lnTo>
                  <a:lnTo>
                    <a:pt x="5376" y="9284"/>
                  </a:lnTo>
                  <a:lnTo>
                    <a:pt x="5612" y="9245"/>
                  </a:lnTo>
                  <a:lnTo>
                    <a:pt x="5835" y="9193"/>
                  </a:lnTo>
                  <a:lnTo>
                    <a:pt x="6058" y="9140"/>
                  </a:lnTo>
                  <a:lnTo>
                    <a:pt x="6268" y="9061"/>
                  </a:lnTo>
                  <a:lnTo>
                    <a:pt x="6491" y="8983"/>
                  </a:lnTo>
                  <a:lnTo>
                    <a:pt x="6688" y="8878"/>
                  </a:lnTo>
                  <a:lnTo>
                    <a:pt x="6897" y="8786"/>
                  </a:lnTo>
                  <a:lnTo>
                    <a:pt x="7094" y="8668"/>
                  </a:lnTo>
                  <a:lnTo>
                    <a:pt x="7278" y="8550"/>
                  </a:lnTo>
                  <a:lnTo>
                    <a:pt x="7461" y="8419"/>
                  </a:lnTo>
                  <a:lnTo>
                    <a:pt x="7632" y="8275"/>
                  </a:lnTo>
                  <a:lnTo>
                    <a:pt x="7802" y="8130"/>
                  </a:lnTo>
                  <a:lnTo>
                    <a:pt x="7973" y="7973"/>
                  </a:lnTo>
                  <a:lnTo>
                    <a:pt x="8130" y="7816"/>
                  </a:lnTo>
                  <a:lnTo>
                    <a:pt x="8274" y="7645"/>
                  </a:lnTo>
                  <a:lnTo>
                    <a:pt x="8405" y="7462"/>
                  </a:lnTo>
                  <a:lnTo>
                    <a:pt x="8536" y="7291"/>
                  </a:lnTo>
                  <a:lnTo>
                    <a:pt x="8668" y="7095"/>
                  </a:lnTo>
                  <a:lnTo>
                    <a:pt x="8772" y="6898"/>
                  </a:lnTo>
                  <a:lnTo>
                    <a:pt x="8877" y="6701"/>
                  </a:lnTo>
                  <a:lnTo>
                    <a:pt x="8969" y="6491"/>
                  </a:lnTo>
                  <a:lnTo>
                    <a:pt x="9048" y="6282"/>
                  </a:lnTo>
                  <a:lnTo>
                    <a:pt x="9126" y="6059"/>
                  </a:lnTo>
                  <a:lnTo>
                    <a:pt x="9192" y="5836"/>
                  </a:lnTo>
                  <a:lnTo>
                    <a:pt x="9244" y="5613"/>
                  </a:lnTo>
                  <a:lnTo>
                    <a:pt x="9284" y="5390"/>
                  </a:lnTo>
                  <a:lnTo>
                    <a:pt x="9310" y="5154"/>
                  </a:lnTo>
                  <a:lnTo>
                    <a:pt x="9336" y="4918"/>
                  </a:lnTo>
                  <a:lnTo>
                    <a:pt x="9336" y="4669"/>
                  </a:lnTo>
                  <a:lnTo>
                    <a:pt x="9336" y="4433"/>
                  </a:lnTo>
                  <a:lnTo>
                    <a:pt x="9310" y="4197"/>
                  </a:lnTo>
                  <a:lnTo>
                    <a:pt x="9284" y="3961"/>
                  </a:lnTo>
                  <a:lnTo>
                    <a:pt x="9244" y="3738"/>
                  </a:lnTo>
                  <a:lnTo>
                    <a:pt x="9192" y="3502"/>
                  </a:lnTo>
                  <a:lnTo>
                    <a:pt x="9126" y="3279"/>
                  </a:lnTo>
                  <a:lnTo>
                    <a:pt x="9048" y="3069"/>
                  </a:lnTo>
                  <a:lnTo>
                    <a:pt x="8969" y="2859"/>
                  </a:lnTo>
                  <a:lnTo>
                    <a:pt x="8877" y="2649"/>
                  </a:lnTo>
                  <a:lnTo>
                    <a:pt x="8772" y="2453"/>
                  </a:lnTo>
                  <a:lnTo>
                    <a:pt x="8668" y="2256"/>
                  </a:lnTo>
                  <a:lnTo>
                    <a:pt x="8536" y="2059"/>
                  </a:lnTo>
                  <a:lnTo>
                    <a:pt x="8405" y="1876"/>
                  </a:lnTo>
                  <a:lnTo>
                    <a:pt x="8274" y="1705"/>
                  </a:lnTo>
                  <a:lnTo>
                    <a:pt x="8130" y="1535"/>
                  </a:lnTo>
                  <a:lnTo>
                    <a:pt x="7973" y="1377"/>
                  </a:lnTo>
                  <a:lnTo>
                    <a:pt x="7802" y="1220"/>
                  </a:lnTo>
                  <a:lnTo>
                    <a:pt x="7632" y="1076"/>
                  </a:lnTo>
                  <a:lnTo>
                    <a:pt x="7461" y="932"/>
                  </a:lnTo>
                  <a:lnTo>
                    <a:pt x="7278" y="801"/>
                  </a:lnTo>
                  <a:lnTo>
                    <a:pt x="7094" y="683"/>
                  </a:lnTo>
                  <a:lnTo>
                    <a:pt x="6897" y="565"/>
                  </a:lnTo>
                  <a:lnTo>
                    <a:pt x="6688" y="460"/>
                  </a:lnTo>
                  <a:lnTo>
                    <a:pt x="6491" y="368"/>
                  </a:lnTo>
                  <a:lnTo>
                    <a:pt x="6268" y="289"/>
                  </a:lnTo>
                  <a:lnTo>
                    <a:pt x="6058" y="210"/>
                  </a:lnTo>
                  <a:lnTo>
                    <a:pt x="5835" y="145"/>
                  </a:lnTo>
                  <a:lnTo>
                    <a:pt x="5612" y="92"/>
                  </a:lnTo>
                  <a:lnTo>
                    <a:pt x="5376" y="53"/>
                  </a:lnTo>
                  <a:lnTo>
                    <a:pt x="5140" y="27"/>
                  </a:lnTo>
                  <a:lnTo>
                    <a:pt x="4904" y="14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3483975" y="1195000"/>
              <a:ext cx="597625" cy="826425"/>
            </a:xfrm>
            <a:custGeom>
              <a:avLst/>
              <a:gdLst/>
              <a:ahLst/>
              <a:cxnLst/>
              <a:rect l="l" t="t" r="r" b="b"/>
              <a:pathLst>
                <a:path w="23905" h="33057" extrusionOk="0">
                  <a:moveTo>
                    <a:pt x="12326" y="1626"/>
                  </a:moveTo>
                  <a:lnTo>
                    <a:pt x="12497" y="1666"/>
                  </a:lnTo>
                  <a:lnTo>
                    <a:pt x="12654" y="1744"/>
                  </a:lnTo>
                  <a:lnTo>
                    <a:pt x="12812" y="1836"/>
                  </a:lnTo>
                  <a:lnTo>
                    <a:pt x="14936" y="3436"/>
                  </a:lnTo>
                  <a:lnTo>
                    <a:pt x="15237" y="3645"/>
                  </a:lnTo>
                  <a:lnTo>
                    <a:pt x="15578" y="3921"/>
                  </a:lnTo>
                  <a:lnTo>
                    <a:pt x="16024" y="4288"/>
                  </a:lnTo>
                  <a:lnTo>
                    <a:pt x="16562" y="4760"/>
                  </a:lnTo>
                  <a:lnTo>
                    <a:pt x="16850" y="5035"/>
                  </a:lnTo>
                  <a:lnTo>
                    <a:pt x="17152" y="5350"/>
                  </a:lnTo>
                  <a:lnTo>
                    <a:pt x="17466" y="5678"/>
                  </a:lnTo>
                  <a:lnTo>
                    <a:pt x="17794" y="6019"/>
                  </a:lnTo>
                  <a:lnTo>
                    <a:pt x="18122" y="6399"/>
                  </a:lnTo>
                  <a:lnTo>
                    <a:pt x="18450" y="6806"/>
                  </a:lnTo>
                  <a:lnTo>
                    <a:pt x="18791" y="7238"/>
                  </a:lnTo>
                  <a:lnTo>
                    <a:pt x="19119" y="7684"/>
                  </a:lnTo>
                  <a:lnTo>
                    <a:pt x="19446" y="8169"/>
                  </a:lnTo>
                  <a:lnTo>
                    <a:pt x="19774" y="8668"/>
                  </a:lnTo>
                  <a:lnTo>
                    <a:pt x="20089" y="9192"/>
                  </a:lnTo>
                  <a:lnTo>
                    <a:pt x="20391" y="9743"/>
                  </a:lnTo>
                  <a:lnTo>
                    <a:pt x="20679" y="10320"/>
                  </a:lnTo>
                  <a:lnTo>
                    <a:pt x="20954" y="10910"/>
                  </a:lnTo>
                  <a:lnTo>
                    <a:pt x="21203" y="11539"/>
                  </a:lnTo>
                  <a:lnTo>
                    <a:pt x="21439" y="12182"/>
                  </a:lnTo>
                  <a:lnTo>
                    <a:pt x="21649" y="12850"/>
                  </a:lnTo>
                  <a:lnTo>
                    <a:pt x="21741" y="13191"/>
                  </a:lnTo>
                  <a:lnTo>
                    <a:pt x="21833" y="13545"/>
                  </a:lnTo>
                  <a:lnTo>
                    <a:pt x="21912" y="13899"/>
                  </a:lnTo>
                  <a:lnTo>
                    <a:pt x="21990" y="14267"/>
                  </a:lnTo>
                  <a:lnTo>
                    <a:pt x="22056" y="14621"/>
                  </a:lnTo>
                  <a:lnTo>
                    <a:pt x="22121" y="15001"/>
                  </a:lnTo>
                  <a:lnTo>
                    <a:pt x="22161" y="15381"/>
                  </a:lnTo>
                  <a:lnTo>
                    <a:pt x="22200" y="15761"/>
                  </a:lnTo>
                  <a:lnTo>
                    <a:pt x="22239" y="16155"/>
                  </a:lnTo>
                  <a:lnTo>
                    <a:pt x="22266" y="16548"/>
                  </a:lnTo>
                  <a:lnTo>
                    <a:pt x="22279" y="17269"/>
                  </a:lnTo>
                  <a:lnTo>
                    <a:pt x="22279" y="17991"/>
                  </a:lnTo>
                  <a:lnTo>
                    <a:pt x="22266" y="18699"/>
                  </a:lnTo>
                  <a:lnTo>
                    <a:pt x="22226" y="19394"/>
                  </a:lnTo>
                  <a:lnTo>
                    <a:pt x="22161" y="20075"/>
                  </a:lnTo>
                  <a:lnTo>
                    <a:pt x="22082" y="20744"/>
                  </a:lnTo>
                  <a:lnTo>
                    <a:pt x="21977" y="21400"/>
                  </a:lnTo>
                  <a:lnTo>
                    <a:pt x="21859" y="22029"/>
                  </a:lnTo>
                  <a:lnTo>
                    <a:pt x="21715" y="22659"/>
                  </a:lnTo>
                  <a:lnTo>
                    <a:pt x="21544" y="23275"/>
                  </a:lnTo>
                  <a:lnTo>
                    <a:pt x="21361" y="23865"/>
                  </a:lnTo>
                  <a:lnTo>
                    <a:pt x="21151" y="24442"/>
                  </a:lnTo>
                  <a:lnTo>
                    <a:pt x="20928" y="25006"/>
                  </a:lnTo>
                  <a:lnTo>
                    <a:pt x="20679" y="25543"/>
                  </a:lnTo>
                  <a:lnTo>
                    <a:pt x="20417" y="26068"/>
                  </a:lnTo>
                  <a:lnTo>
                    <a:pt x="20128" y="26566"/>
                  </a:lnTo>
                  <a:lnTo>
                    <a:pt x="19827" y="27051"/>
                  </a:lnTo>
                  <a:lnTo>
                    <a:pt x="19499" y="27523"/>
                  </a:lnTo>
                  <a:lnTo>
                    <a:pt x="19145" y="27956"/>
                  </a:lnTo>
                  <a:lnTo>
                    <a:pt x="18778" y="28376"/>
                  </a:lnTo>
                  <a:lnTo>
                    <a:pt x="18397" y="28769"/>
                  </a:lnTo>
                  <a:lnTo>
                    <a:pt x="17991" y="29149"/>
                  </a:lnTo>
                  <a:lnTo>
                    <a:pt x="17781" y="29320"/>
                  </a:lnTo>
                  <a:lnTo>
                    <a:pt x="17558" y="29503"/>
                  </a:lnTo>
                  <a:lnTo>
                    <a:pt x="17335" y="29661"/>
                  </a:lnTo>
                  <a:lnTo>
                    <a:pt x="17112" y="29818"/>
                  </a:lnTo>
                  <a:lnTo>
                    <a:pt x="16889" y="29975"/>
                  </a:lnTo>
                  <a:lnTo>
                    <a:pt x="16653" y="30120"/>
                  </a:lnTo>
                  <a:lnTo>
                    <a:pt x="16404" y="30264"/>
                  </a:lnTo>
                  <a:lnTo>
                    <a:pt x="16168" y="30395"/>
                  </a:lnTo>
                  <a:lnTo>
                    <a:pt x="15919" y="30513"/>
                  </a:lnTo>
                  <a:lnTo>
                    <a:pt x="15657" y="30644"/>
                  </a:lnTo>
                  <a:lnTo>
                    <a:pt x="15395" y="30749"/>
                  </a:lnTo>
                  <a:lnTo>
                    <a:pt x="15132" y="30854"/>
                  </a:lnTo>
                  <a:lnTo>
                    <a:pt x="14870" y="30959"/>
                  </a:lnTo>
                  <a:lnTo>
                    <a:pt x="14595" y="31051"/>
                  </a:lnTo>
                  <a:lnTo>
                    <a:pt x="14306" y="31129"/>
                  </a:lnTo>
                  <a:lnTo>
                    <a:pt x="14031" y="31208"/>
                  </a:lnTo>
                  <a:lnTo>
                    <a:pt x="13729" y="31287"/>
                  </a:lnTo>
                  <a:lnTo>
                    <a:pt x="13441" y="31339"/>
                  </a:lnTo>
                  <a:lnTo>
                    <a:pt x="13139" y="31405"/>
                  </a:lnTo>
                  <a:lnTo>
                    <a:pt x="12838" y="31444"/>
                  </a:lnTo>
                  <a:lnTo>
                    <a:pt x="12510" y="31496"/>
                  </a:lnTo>
                  <a:lnTo>
                    <a:pt x="12221" y="31536"/>
                  </a:lnTo>
                  <a:lnTo>
                    <a:pt x="11697" y="31536"/>
                  </a:lnTo>
                  <a:lnTo>
                    <a:pt x="11409" y="31496"/>
                  </a:lnTo>
                  <a:lnTo>
                    <a:pt x="11081" y="31444"/>
                  </a:lnTo>
                  <a:lnTo>
                    <a:pt x="10779" y="31405"/>
                  </a:lnTo>
                  <a:lnTo>
                    <a:pt x="10478" y="31339"/>
                  </a:lnTo>
                  <a:lnTo>
                    <a:pt x="10176" y="31287"/>
                  </a:lnTo>
                  <a:lnTo>
                    <a:pt x="9887" y="31208"/>
                  </a:lnTo>
                  <a:lnTo>
                    <a:pt x="9612" y="31129"/>
                  </a:lnTo>
                  <a:lnTo>
                    <a:pt x="9324" y="31051"/>
                  </a:lnTo>
                  <a:lnTo>
                    <a:pt x="9048" y="30959"/>
                  </a:lnTo>
                  <a:lnTo>
                    <a:pt x="8786" y="30854"/>
                  </a:lnTo>
                  <a:lnTo>
                    <a:pt x="8524" y="30749"/>
                  </a:lnTo>
                  <a:lnTo>
                    <a:pt x="8262" y="30644"/>
                  </a:lnTo>
                  <a:lnTo>
                    <a:pt x="7999" y="30513"/>
                  </a:lnTo>
                  <a:lnTo>
                    <a:pt x="7750" y="30395"/>
                  </a:lnTo>
                  <a:lnTo>
                    <a:pt x="7514" y="30264"/>
                  </a:lnTo>
                  <a:lnTo>
                    <a:pt x="7265" y="30120"/>
                  </a:lnTo>
                  <a:lnTo>
                    <a:pt x="7029" y="29975"/>
                  </a:lnTo>
                  <a:lnTo>
                    <a:pt x="6806" y="29818"/>
                  </a:lnTo>
                  <a:lnTo>
                    <a:pt x="6570" y="29661"/>
                  </a:lnTo>
                  <a:lnTo>
                    <a:pt x="6360" y="29503"/>
                  </a:lnTo>
                  <a:lnTo>
                    <a:pt x="6137" y="29320"/>
                  </a:lnTo>
                  <a:lnTo>
                    <a:pt x="5928" y="29149"/>
                  </a:lnTo>
                  <a:lnTo>
                    <a:pt x="5521" y="28769"/>
                  </a:lnTo>
                  <a:lnTo>
                    <a:pt x="5128" y="28376"/>
                  </a:lnTo>
                  <a:lnTo>
                    <a:pt x="4761" y="27956"/>
                  </a:lnTo>
                  <a:lnTo>
                    <a:pt x="4420" y="27523"/>
                  </a:lnTo>
                  <a:lnTo>
                    <a:pt x="4092" y="27051"/>
                  </a:lnTo>
                  <a:lnTo>
                    <a:pt x="3790" y="26566"/>
                  </a:lnTo>
                  <a:lnTo>
                    <a:pt x="3502" y="26068"/>
                  </a:lnTo>
                  <a:lnTo>
                    <a:pt x="3226" y="25543"/>
                  </a:lnTo>
                  <a:lnTo>
                    <a:pt x="2990" y="25006"/>
                  </a:lnTo>
                  <a:lnTo>
                    <a:pt x="2754" y="24442"/>
                  </a:lnTo>
                  <a:lnTo>
                    <a:pt x="2558" y="23865"/>
                  </a:lnTo>
                  <a:lnTo>
                    <a:pt x="2374" y="23275"/>
                  </a:lnTo>
                  <a:lnTo>
                    <a:pt x="2204" y="22659"/>
                  </a:lnTo>
                  <a:lnTo>
                    <a:pt x="2059" y="22029"/>
                  </a:lnTo>
                  <a:lnTo>
                    <a:pt x="1941" y="21400"/>
                  </a:lnTo>
                  <a:lnTo>
                    <a:pt x="1836" y="20744"/>
                  </a:lnTo>
                  <a:lnTo>
                    <a:pt x="1758" y="20075"/>
                  </a:lnTo>
                  <a:lnTo>
                    <a:pt x="1692" y="19394"/>
                  </a:lnTo>
                  <a:lnTo>
                    <a:pt x="1653" y="18699"/>
                  </a:lnTo>
                  <a:lnTo>
                    <a:pt x="1627" y="17991"/>
                  </a:lnTo>
                  <a:lnTo>
                    <a:pt x="1640" y="17269"/>
                  </a:lnTo>
                  <a:lnTo>
                    <a:pt x="1653" y="16548"/>
                  </a:lnTo>
                  <a:lnTo>
                    <a:pt x="1679" y="16155"/>
                  </a:lnTo>
                  <a:lnTo>
                    <a:pt x="1705" y="15761"/>
                  </a:lnTo>
                  <a:lnTo>
                    <a:pt x="1758" y="15381"/>
                  </a:lnTo>
                  <a:lnTo>
                    <a:pt x="1797" y="15001"/>
                  </a:lnTo>
                  <a:lnTo>
                    <a:pt x="1863" y="14621"/>
                  </a:lnTo>
                  <a:lnTo>
                    <a:pt x="1928" y="14267"/>
                  </a:lnTo>
                  <a:lnTo>
                    <a:pt x="2007" y="13899"/>
                  </a:lnTo>
                  <a:lnTo>
                    <a:pt x="2086" y="13545"/>
                  </a:lnTo>
                  <a:lnTo>
                    <a:pt x="2164" y="13191"/>
                  </a:lnTo>
                  <a:lnTo>
                    <a:pt x="2269" y="12850"/>
                  </a:lnTo>
                  <a:lnTo>
                    <a:pt x="2479" y="12182"/>
                  </a:lnTo>
                  <a:lnTo>
                    <a:pt x="2715" y="11539"/>
                  </a:lnTo>
                  <a:lnTo>
                    <a:pt x="2964" y="10910"/>
                  </a:lnTo>
                  <a:lnTo>
                    <a:pt x="3239" y="10320"/>
                  </a:lnTo>
                  <a:lnTo>
                    <a:pt x="3528" y="9743"/>
                  </a:lnTo>
                  <a:lnTo>
                    <a:pt x="3830" y="9192"/>
                  </a:lnTo>
                  <a:lnTo>
                    <a:pt x="4144" y="8668"/>
                  </a:lnTo>
                  <a:lnTo>
                    <a:pt x="4472" y="8169"/>
                  </a:lnTo>
                  <a:lnTo>
                    <a:pt x="4800" y="7684"/>
                  </a:lnTo>
                  <a:lnTo>
                    <a:pt x="5128" y="7238"/>
                  </a:lnTo>
                  <a:lnTo>
                    <a:pt x="5469" y="6806"/>
                  </a:lnTo>
                  <a:lnTo>
                    <a:pt x="5796" y="6399"/>
                  </a:lnTo>
                  <a:lnTo>
                    <a:pt x="6124" y="6019"/>
                  </a:lnTo>
                  <a:lnTo>
                    <a:pt x="6452" y="5678"/>
                  </a:lnTo>
                  <a:lnTo>
                    <a:pt x="6767" y="5350"/>
                  </a:lnTo>
                  <a:lnTo>
                    <a:pt x="7068" y="5035"/>
                  </a:lnTo>
                  <a:lnTo>
                    <a:pt x="7357" y="4760"/>
                  </a:lnTo>
                  <a:lnTo>
                    <a:pt x="7894" y="4288"/>
                  </a:lnTo>
                  <a:lnTo>
                    <a:pt x="8340" y="3921"/>
                  </a:lnTo>
                  <a:lnTo>
                    <a:pt x="8681" y="3645"/>
                  </a:lnTo>
                  <a:lnTo>
                    <a:pt x="8983" y="3436"/>
                  </a:lnTo>
                  <a:lnTo>
                    <a:pt x="11107" y="1836"/>
                  </a:lnTo>
                  <a:lnTo>
                    <a:pt x="11264" y="1744"/>
                  </a:lnTo>
                  <a:lnTo>
                    <a:pt x="11422" y="1666"/>
                  </a:lnTo>
                  <a:lnTo>
                    <a:pt x="11592" y="1626"/>
                  </a:lnTo>
                  <a:lnTo>
                    <a:pt x="11854" y="1626"/>
                  </a:lnTo>
                  <a:lnTo>
                    <a:pt x="11959" y="1639"/>
                  </a:lnTo>
                  <a:lnTo>
                    <a:pt x="12064" y="1626"/>
                  </a:lnTo>
                  <a:close/>
                  <a:moveTo>
                    <a:pt x="11540" y="0"/>
                  </a:moveTo>
                  <a:lnTo>
                    <a:pt x="11317" y="26"/>
                  </a:lnTo>
                  <a:lnTo>
                    <a:pt x="11107" y="79"/>
                  </a:lnTo>
                  <a:lnTo>
                    <a:pt x="10897" y="131"/>
                  </a:lnTo>
                  <a:lnTo>
                    <a:pt x="10700" y="210"/>
                  </a:lnTo>
                  <a:lnTo>
                    <a:pt x="10504" y="302"/>
                  </a:lnTo>
                  <a:lnTo>
                    <a:pt x="10320" y="407"/>
                  </a:lnTo>
                  <a:lnTo>
                    <a:pt x="10137" y="538"/>
                  </a:lnTo>
                  <a:lnTo>
                    <a:pt x="8039" y="2111"/>
                  </a:lnTo>
                  <a:lnTo>
                    <a:pt x="7842" y="2256"/>
                  </a:lnTo>
                  <a:lnTo>
                    <a:pt x="7514" y="2492"/>
                  </a:lnTo>
                  <a:lnTo>
                    <a:pt x="7081" y="2846"/>
                  </a:lnTo>
                  <a:lnTo>
                    <a:pt x="6557" y="3291"/>
                  </a:lnTo>
                  <a:lnTo>
                    <a:pt x="6268" y="3554"/>
                  </a:lnTo>
                  <a:lnTo>
                    <a:pt x="5967" y="3842"/>
                  </a:lnTo>
                  <a:lnTo>
                    <a:pt x="5652" y="4157"/>
                  </a:lnTo>
                  <a:lnTo>
                    <a:pt x="5311" y="4498"/>
                  </a:lnTo>
                  <a:lnTo>
                    <a:pt x="4983" y="4865"/>
                  </a:lnTo>
                  <a:lnTo>
                    <a:pt x="4629" y="5258"/>
                  </a:lnTo>
                  <a:lnTo>
                    <a:pt x="4288" y="5665"/>
                  </a:lnTo>
                  <a:lnTo>
                    <a:pt x="3934" y="6111"/>
                  </a:lnTo>
                  <a:lnTo>
                    <a:pt x="3580" y="6583"/>
                  </a:lnTo>
                  <a:lnTo>
                    <a:pt x="3239" y="7068"/>
                  </a:lnTo>
                  <a:lnTo>
                    <a:pt x="2899" y="7579"/>
                  </a:lnTo>
                  <a:lnTo>
                    <a:pt x="2571" y="8117"/>
                  </a:lnTo>
                  <a:lnTo>
                    <a:pt x="2243" y="8681"/>
                  </a:lnTo>
                  <a:lnTo>
                    <a:pt x="1928" y="9271"/>
                  </a:lnTo>
                  <a:lnTo>
                    <a:pt x="1640" y="9887"/>
                  </a:lnTo>
                  <a:lnTo>
                    <a:pt x="1364" y="10516"/>
                  </a:lnTo>
                  <a:lnTo>
                    <a:pt x="1102" y="11185"/>
                  </a:lnTo>
                  <a:lnTo>
                    <a:pt x="866" y="11867"/>
                  </a:lnTo>
                  <a:lnTo>
                    <a:pt x="761" y="12221"/>
                  </a:lnTo>
                  <a:lnTo>
                    <a:pt x="656" y="12575"/>
                  </a:lnTo>
                  <a:lnTo>
                    <a:pt x="551" y="12942"/>
                  </a:lnTo>
                  <a:lnTo>
                    <a:pt x="473" y="13309"/>
                  </a:lnTo>
                  <a:lnTo>
                    <a:pt x="381" y="13677"/>
                  </a:lnTo>
                  <a:lnTo>
                    <a:pt x="315" y="14057"/>
                  </a:lnTo>
                  <a:lnTo>
                    <a:pt x="237" y="14450"/>
                  </a:lnTo>
                  <a:lnTo>
                    <a:pt x="184" y="14844"/>
                  </a:lnTo>
                  <a:lnTo>
                    <a:pt x="132" y="15237"/>
                  </a:lnTo>
                  <a:lnTo>
                    <a:pt x="93" y="15643"/>
                  </a:lnTo>
                  <a:lnTo>
                    <a:pt x="53" y="16050"/>
                  </a:lnTo>
                  <a:lnTo>
                    <a:pt x="40" y="16469"/>
                  </a:lnTo>
                  <a:lnTo>
                    <a:pt x="14" y="17256"/>
                  </a:lnTo>
                  <a:lnTo>
                    <a:pt x="1" y="18030"/>
                  </a:lnTo>
                  <a:lnTo>
                    <a:pt x="27" y="18790"/>
                  </a:lnTo>
                  <a:lnTo>
                    <a:pt x="66" y="19525"/>
                  </a:lnTo>
                  <a:lnTo>
                    <a:pt x="132" y="20259"/>
                  </a:lnTo>
                  <a:lnTo>
                    <a:pt x="211" y="20967"/>
                  </a:lnTo>
                  <a:lnTo>
                    <a:pt x="315" y="21662"/>
                  </a:lnTo>
                  <a:lnTo>
                    <a:pt x="447" y="22331"/>
                  </a:lnTo>
                  <a:lnTo>
                    <a:pt x="591" y="22999"/>
                  </a:lnTo>
                  <a:lnTo>
                    <a:pt x="761" y="23642"/>
                  </a:lnTo>
                  <a:lnTo>
                    <a:pt x="958" y="24258"/>
                  </a:lnTo>
                  <a:lnTo>
                    <a:pt x="1168" y="24875"/>
                  </a:lnTo>
                  <a:lnTo>
                    <a:pt x="1391" y="25465"/>
                  </a:lnTo>
                  <a:lnTo>
                    <a:pt x="1640" y="26028"/>
                  </a:lnTo>
                  <a:lnTo>
                    <a:pt x="1902" y="26579"/>
                  </a:lnTo>
                  <a:lnTo>
                    <a:pt x="2191" y="27117"/>
                  </a:lnTo>
                  <a:lnTo>
                    <a:pt x="2492" y="27628"/>
                  </a:lnTo>
                  <a:lnTo>
                    <a:pt x="2820" y="28113"/>
                  </a:lnTo>
                  <a:lnTo>
                    <a:pt x="3161" y="28585"/>
                  </a:lnTo>
                  <a:lnTo>
                    <a:pt x="3528" y="29044"/>
                  </a:lnTo>
                  <a:lnTo>
                    <a:pt x="3908" y="29464"/>
                  </a:lnTo>
                  <a:lnTo>
                    <a:pt x="4302" y="29870"/>
                  </a:lnTo>
                  <a:lnTo>
                    <a:pt x="4708" y="30264"/>
                  </a:lnTo>
                  <a:lnTo>
                    <a:pt x="5141" y="30631"/>
                  </a:lnTo>
                  <a:lnTo>
                    <a:pt x="5587" y="30972"/>
                  </a:lnTo>
                  <a:lnTo>
                    <a:pt x="6059" y="31287"/>
                  </a:lnTo>
                  <a:lnTo>
                    <a:pt x="6544" y="31575"/>
                  </a:lnTo>
                  <a:lnTo>
                    <a:pt x="7042" y="31850"/>
                  </a:lnTo>
                  <a:lnTo>
                    <a:pt x="7553" y="32100"/>
                  </a:lnTo>
                  <a:lnTo>
                    <a:pt x="8078" y="32322"/>
                  </a:lnTo>
                  <a:lnTo>
                    <a:pt x="8629" y="32519"/>
                  </a:lnTo>
                  <a:lnTo>
                    <a:pt x="9193" y="32690"/>
                  </a:lnTo>
                  <a:lnTo>
                    <a:pt x="9625" y="32794"/>
                  </a:lnTo>
                  <a:lnTo>
                    <a:pt x="10137" y="32886"/>
                  </a:lnTo>
                  <a:lnTo>
                    <a:pt x="10740" y="32965"/>
                  </a:lnTo>
                  <a:lnTo>
                    <a:pt x="11054" y="33004"/>
                  </a:lnTo>
                  <a:lnTo>
                    <a:pt x="11395" y="33030"/>
                  </a:lnTo>
                  <a:lnTo>
                    <a:pt x="11749" y="33044"/>
                  </a:lnTo>
                  <a:lnTo>
                    <a:pt x="12103" y="33057"/>
                  </a:lnTo>
                  <a:lnTo>
                    <a:pt x="12484" y="33044"/>
                  </a:lnTo>
                  <a:lnTo>
                    <a:pt x="12864" y="33030"/>
                  </a:lnTo>
                  <a:lnTo>
                    <a:pt x="13257" y="33004"/>
                  </a:lnTo>
                  <a:lnTo>
                    <a:pt x="13651" y="32952"/>
                  </a:lnTo>
                  <a:lnTo>
                    <a:pt x="14057" y="32886"/>
                  </a:lnTo>
                  <a:lnTo>
                    <a:pt x="14464" y="32808"/>
                  </a:lnTo>
                  <a:lnTo>
                    <a:pt x="14464" y="32781"/>
                  </a:lnTo>
                  <a:lnTo>
                    <a:pt x="15041" y="32611"/>
                  </a:lnTo>
                  <a:lnTo>
                    <a:pt x="15604" y="32427"/>
                  </a:lnTo>
                  <a:lnTo>
                    <a:pt x="16142" y="32204"/>
                  </a:lnTo>
                  <a:lnTo>
                    <a:pt x="16680" y="31968"/>
                  </a:lnTo>
                  <a:lnTo>
                    <a:pt x="17191" y="31706"/>
                  </a:lnTo>
                  <a:lnTo>
                    <a:pt x="17676" y="31405"/>
                  </a:lnTo>
                  <a:lnTo>
                    <a:pt x="18161" y="31103"/>
                  </a:lnTo>
                  <a:lnTo>
                    <a:pt x="18620" y="30762"/>
                  </a:lnTo>
                  <a:lnTo>
                    <a:pt x="19066" y="30395"/>
                  </a:lnTo>
                  <a:lnTo>
                    <a:pt x="19486" y="30015"/>
                  </a:lnTo>
                  <a:lnTo>
                    <a:pt x="19892" y="29608"/>
                  </a:lnTo>
                  <a:lnTo>
                    <a:pt x="20286" y="29175"/>
                  </a:lnTo>
                  <a:lnTo>
                    <a:pt x="20653" y="28730"/>
                  </a:lnTo>
                  <a:lnTo>
                    <a:pt x="21007" y="28258"/>
                  </a:lnTo>
                  <a:lnTo>
                    <a:pt x="21348" y="27759"/>
                  </a:lnTo>
                  <a:lnTo>
                    <a:pt x="21662" y="27248"/>
                  </a:lnTo>
                  <a:lnTo>
                    <a:pt x="21951" y="26710"/>
                  </a:lnTo>
                  <a:lnTo>
                    <a:pt x="22226" y="26146"/>
                  </a:lnTo>
                  <a:lnTo>
                    <a:pt x="22488" y="25583"/>
                  </a:lnTo>
                  <a:lnTo>
                    <a:pt x="22725" y="24979"/>
                  </a:lnTo>
                  <a:lnTo>
                    <a:pt x="22934" y="24363"/>
                  </a:lnTo>
                  <a:lnTo>
                    <a:pt x="23131" y="23734"/>
                  </a:lnTo>
                  <a:lnTo>
                    <a:pt x="23301" y="23091"/>
                  </a:lnTo>
                  <a:lnTo>
                    <a:pt x="23459" y="22423"/>
                  </a:lnTo>
                  <a:lnTo>
                    <a:pt x="23590" y="21728"/>
                  </a:lnTo>
                  <a:lnTo>
                    <a:pt x="23695" y="21033"/>
                  </a:lnTo>
                  <a:lnTo>
                    <a:pt x="23787" y="20311"/>
                  </a:lnTo>
                  <a:lnTo>
                    <a:pt x="23852" y="19577"/>
                  </a:lnTo>
                  <a:lnTo>
                    <a:pt x="23892" y="18817"/>
                  </a:lnTo>
                  <a:lnTo>
                    <a:pt x="23905" y="18056"/>
                  </a:lnTo>
                  <a:lnTo>
                    <a:pt x="23905" y="17269"/>
                  </a:lnTo>
                  <a:lnTo>
                    <a:pt x="23878" y="16469"/>
                  </a:lnTo>
                  <a:lnTo>
                    <a:pt x="23865" y="16050"/>
                  </a:lnTo>
                  <a:lnTo>
                    <a:pt x="23826" y="15643"/>
                  </a:lnTo>
                  <a:lnTo>
                    <a:pt x="23787" y="15237"/>
                  </a:lnTo>
                  <a:lnTo>
                    <a:pt x="23734" y="14844"/>
                  </a:lnTo>
                  <a:lnTo>
                    <a:pt x="23669" y="14450"/>
                  </a:lnTo>
                  <a:lnTo>
                    <a:pt x="23603" y="14057"/>
                  </a:lnTo>
                  <a:lnTo>
                    <a:pt x="23537" y="13677"/>
                  </a:lnTo>
                  <a:lnTo>
                    <a:pt x="23446" y="13309"/>
                  </a:lnTo>
                  <a:lnTo>
                    <a:pt x="23367" y="12942"/>
                  </a:lnTo>
                  <a:lnTo>
                    <a:pt x="23262" y="12575"/>
                  </a:lnTo>
                  <a:lnTo>
                    <a:pt x="23157" y="12221"/>
                  </a:lnTo>
                  <a:lnTo>
                    <a:pt x="23052" y="11867"/>
                  </a:lnTo>
                  <a:lnTo>
                    <a:pt x="22816" y="11185"/>
                  </a:lnTo>
                  <a:lnTo>
                    <a:pt x="22554" y="10516"/>
                  </a:lnTo>
                  <a:lnTo>
                    <a:pt x="22279" y="9887"/>
                  </a:lnTo>
                  <a:lnTo>
                    <a:pt x="21977" y="9271"/>
                  </a:lnTo>
                  <a:lnTo>
                    <a:pt x="21676" y="8681"/>
                  </a:lnTo>
                  <a:lnTo>
                    <a:pt x="21348" y="8117"/>
                  </a:lnTo>
                  <a:lnTo>
                    <a:pt x="21020" y="7579"/>
                  </a:lnTo>
                  <a:lnTo>
                    <a:pt x="20679" y="7068"/>
                  </a:lnTo>
                  <a:lnTo>
                    <a:pt x="20325" y="6583"/>
                  </a:lnTo>
                  <a:lnTo>
                    <a:pt x="19984" y="6111"/>
                  </a:lnTo>
                  <a:lnTo>
                    <a:pt x="19630" y="5665"/>
                  </a:lnTo>
                  <a:lnTo>
                    <a:pt x="19289" y="5258"/>
                  </a:lnTo>
                  <a:lnTo>
                    <a:pt x="18935" y="4865"/>
                  </a:lnTo>
                  <a:lnTo>
                    <a:pt x="18594" y="4498"/>
                  </a:lnTo>
                  <a:lnTo>
                    <a:pt x="18266" y="4157"/>
                  </a:lnTo>
                  <a:lnTo>
                    <a:pt x="17952" y="3842"/>
                  </a:lnTo>
                  <a:lnTo>
                    <a:pt x="17650" y="3554"/>
                  </a:lnTo>
                  <a:lnTo>
                    <a:pt x="17362" y="3291"/>
                  </a:lnTo>
                  <a:lnTo>
                    <a:pt x="16837" y="2846"/>
                  </a:lnTo>
                  <a:lnTo>
                    <a:pt x="16404" y="2492"/>
                  </a:lnTo>
                  <a:lnTo>
                    <a:pt x="16077" y="2256"/>
                  </a:lnTo>
                  <a:lnTo>
                    <a:pt x="15880" y="2111"/>
                  </a:lnTo>
                  <a:lnTo>
                    <a:pt x="13782" y="538"/>
                  </a:lnTo>
                  <a:lnTo>
                    <a:pt x="13598" y="407"/>
                  </a:lnTo>
                  <a:lnTo>
                    <a:pt x="13415" y="302"/>
                  </a:lnTo>
                  <a:lnTo>
                    <a:pt x="13218" y="210"/>
                  </a:lnTo>
                  <a:lnTo>
                    <a:pt x="13008" y="131"/>
                  </a:lnTo>
                  <a:lnTo>
                    <a:pt x="12812" y="79"/>
                  </a:lnTo>
                  <a:lnTo>
                    <a:pt x="12602" y="26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4"/>
          <p:cNvGrpSpPr/>
          <p:nvPr/>
        </p:nvGrpSpPr>
        <p:grpSpPr>
          <a:xfrm>
            <a:off x="42546" y="922265"/>
            <a:ext cx="3667424" cy="4044813"/>
            <a:chOff x="42278" y="927247"/>
            <a:chExt cx="3667424" cy="4044813"/>
          </a:xfrm>
        </p:grpSpPr>
        <p:sp>
          <p:nvSpPr>
            <p:cNvPr id="420" name="Google Shape;420;p4"/>
            <p:cNvSpPr txBox="1"/>
            <p:nvPr/>
          </p:nvSpPr>
          <p:spPr>
            <a:xfrm>
              <a:off x="456999" y="1783800"/>
              <a:ext cx="3252703" cy="361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Story of Prajapati Daksha</a:t>
              </a:r>
              <a:endParaRPr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4"/>
            <p:cNvSpPr txBox="1"/>
            <p:nvPr/>
          </p:nvSpPr>
          <p:spPr>
            <a:xfrm>
              <a:off x="42278" y="2320543"/>
              <a:ext cx="3102875" cy="265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Brahma's grandson, Daksha, organized a grand yajna (ritual sacrifice) but intentionally omitted Brahma from the guest list due to his disagreements with him.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Brahma's response was one of humility and non-attachment, showcasing the importance of overcoming ego and embracing unity within society.</a:t>
              </a: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303682" y="927247"/>
              <a:ext cx="838200" cy="486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4"/>
          <p:cNvGrpSpPr/>
          <p:nvPr/>
        </p:nvGrpSpPr>
        <p:grpSpPr>
          <a:xfrm>
            <a:off x="6487532" y="1120406"/>
            <a:ext cx="2355555" cy="3809001"/>
            <a:chOff x="6487532" y="1120406"/>
            <a:chExt cx="2355555" cy="3809001"/>
          </a:xfrm>
        </p:grpSpPr>
        <p:sp>
          <p:nvSpPr>
            <p:cNvPr id="424" name="Google Shape;424;p4"/>
            <p:cNvSpPr txBox="1"/>
            <p:nvPr/>
          </p:nvSpPr>
          <p:spPr>
            <a:xfrm>
              <a:off x="6669161" y="1748711"/>
              <a:ext cx="1901271" cy="336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Brahma's Role as the Creator</a:t>
              </a:r>
              <a:endParaRPr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425;p4"/>
            <p:cNvSpPr txBox="1"/>
            <p:nvPr/>
          </p:nvSpPr>
          <p:spPr>
            <a:xfrm>
              <a:off x="6487532" y="2352769"/>
              <a:ext cx="2355555" cy="2576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Brahma's primary role as the creator deity underscores his responsibility for shaping the world and its inhabitants.  </a:t>
              </a:r>
              <a:endParaRPr/>
            </a:p>
            <a:p>
              <a:pPr marL="285750" marR="0" lvl="0" indent="-2857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His life stories inspire individuals to recognize their creative potential and strive for positive change in society.</a:t>
              </a: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824844" y="1120406"/>
              <a:ext cx="838200" cy="486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7" name="Google Shape;427;p4"/>
          <p:cNvCxnSpPr>
            <a:stCxn id="422" idx="3"/>
          </p:cNvCxnSpPr>
          <p:nvPr/>
        </p:nvCxnSpPr>
        <p:spPr>
          <a:xfrm>
            <a:off x="2142150" y="1165715"/>
            <a:ext cx="1593300" cy="87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8" name="Google Shape;428;p4"/>
          <p:cNvCxnSpPr>
            <a:stCxn id="426" idx="1"/>
          </p:cNvCxnSpPr>
          <p:nvPr/>
        </p:nvCxnSpPr>
        <p:spPr>
          <a:xfrm flipH="1">
            <a:off x="5836444" y="1363856"/>
            <a:ext cx="1988400" cy="35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ndu God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AB824"/>
      </a:accent1>
      <a:accent2>
        <a:srgbClr val="E35F39"/>
      </a:accent2>
      <a:accent3>
        <a:srgbClr val="F6306D"/>
      </a:accent3>
      <a:accent4>
        <a:srgbClr val="630B0A"/>
      </a:accent4>
      <a:accent5>
        <a:srgbClr val="064D61"/>
      </a:accent5>
      <a:accent6>
        <a:srgbClr val="2CA9B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Extra Condensed SemiBold</vt:lpstr>
      <vt:lpstr>Roboto</vt:lpstr>
      <vt:lpstr>Arial</vt:lpstr>
      <vt:lpstr>Fira Sans Extra Condensed</vt:lpstr>
      <vt:lpstr>Hindu Gods Infographics by Slidesgo</vt:lpstr>
      <vt:lpstr>Assignment 2 Presentation</vt:lpstr>
      <vt:lpstr>Brahma: Social Reformer in Hindu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Presentation</dc:title>
  <cp:lastModifiedBy>Zunaira</cp:lastModifiedBy>
  <cp:revision>1</cp:revision>
  <dcterms:modified xsi:type="dcterms:W3CDTF">2024-05-15T08:15:40Z</dcterms:modified>
</cp:coreProperties>
</file>