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embeddedFontLst>
    <p:embeddedFont>
      <p:font typeface="Roboto"/>
      <p:regular r:id="rId14"/>
      <p:bold r:id="rId15"/>
      <p:italic r:id="rId16"/>
      <p:boldItalic r:id="rId17"/>
    </p:embeddedFont>
    <p:embeddedFont>
      <p:font typeface="Bebas Neue"/>
      <p:regular r:id="rId18"/>
    </p:embeddedFont>
    <p:embeddedFont>
      <p:font typeface="Archivo Medium"/>
      <p:regular r:id="rId19"/>
      <p:bold r:id="rId20"/>
      <p:italic r:id="rId21"/>
      <p:boldItalic r:id="rId22"/>
    </p:embeddedFont>
    <p:embeddedFont>
      <p:font typeface="DM Sans"/>
      <p:regular r:id="rId23"/>
      <p:bold r:id="rId24"/>
      <p:italic r:id="rId25"/>
      <p:boldItalic r:id="rId26"/>
    </p:embeddedFont>
    <p:embeddedFont>
      <p:font typeface="Archivo"/>
      <p:regular r:id="rId27"/>
      <p:bold r:id="rId28"/>
      <p:italic r:id="rId29"/>
      <p:boldItalic r:id="rId30"/>
    </p:embeddedFont>
    <p:embeddedFont>
      <p:font typeface="Noto Serif Hebrew"/>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chivoMedium-bold.fntdata"/><Relationship Id="rId22" Type="http://schemas.openxmlformats.org/officeDocument/2006/relationships/font" Target="fonts/ArchivoMedium-boldItalic.fntdata"/><Relationship Id="rId21" Type="http://schemas.openxmlformats.org/officeDocument/2006/relationships/font" Target="fonts/ArchivoMedium-italic.fntdata"/><Relationship Id="rId24" Type="http://schemas.openxmlformats.org/officeDocument/2006/relationships/font" Target="fonts/DMSans-bold.fntdata"/><Relationship Id="rId23" Type="http://schemas.openxmlformats.org/officeDocument/2006/relationships/font" Target="fonts/DM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DMSans-boldItalic.fntdata"/><Relationship Id="rId25" Type="http://schemas.openxmlformats.org/officeDocument/2006/relationships/font" Target="fonts/DMSans-italic.fntdata"/><Relationship Id="rId28" Type="http://schemas.openxmlformats.org/officeDocument/2006/relationships/font" Target="fonts/Archivo-bold.fntdata"/><Relationship Id="rId27" Type="http://schemas.openxmlformats.org/officeDocument/2006/relationships/font" Target="fonts/Archiv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rchiv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NotoSerifHebrew-regular.fntdata"/><Relationship Id="rId30" Type="http://schemas.openxmlformats.org/officeDocument/2006/relationships/font" Target="fonts/Archivo-boldItalic.fntdata"/><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NotoSerifHebrew-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19" Type="http://schemas.openxmlformats.org/officeDocument/2006/relationships/font" Target="fonts/ArchivoMedium-regular.fntdata"/><Relationship Id="rId18" Type="http://schemas.openxmlformats.org/officeDocument/2006/relationships/font" Target="fonts/BebasNeue-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9186edecb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9186edecb2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9186edecb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9186edecb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9186edecb2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9186edecb2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945af8afb6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945af8afb6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945af8afb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1945af8afb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19475580099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19475580099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19475580099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19475580099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945af8afb6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945af8afb6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flipH="1">
            <a:off x="3881496" y="611200"/>
            <a:ext cx="4547400" cy="2500800"/>
          </a:xfrm>
          <a:prstGeom prst="rect">
            <a:avLst/>
          </a:prstGeom>
        </p:spPr>
        <p:txBody>
          <a:bodyPr anchorCtr="0" anchor="t" bIns="91425" lIns="91425" spcFirstLastPara="1" rIns="91425" wrap="square" tIns="91425">
            <a:noAutofit/>
          </a:bodyPr>
          <a:lstStyle>
            <a:lvl1pPr lvl="0" algn="r">
              <a:lnSpc>
                <a:spcPct val="80000"/>
              </a:lnSpc>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flipH="1">
            <a:off x="4069896" y="3353825"/>
            <a:ext cx="4359000" cy="4095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txBox="1"/>
          <p:nvPr>
            <p:ph hasCustomPrompt="1" type="title"/>
          </p:nvPr>
        </p:nvSpPr>
        <p:spPr>
          <a:xfrm>
            <a:off x="715100" y="1315750"/>
            <a:ext cx="4485900" cy="13920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95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7" name="Google Shape;57;p11"/>
          <p:cNvSpPr txBox="1"/>
          <p:nvPr>
            <p:ph idx="1" type="subTitle"/>
          </p:nvPr>
        </p:nvSpPr>
        <p:spPr>
          <a:xfrm>
            <a:off x="715100" y="2707675"/>
            <a:ext cx="41805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58" name="Google Shape;58;p11"/>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60" name="Shape 60"/>
        <p:cNvGrpSpPr/>
        <p:nvPr/>
      </p:nvGrpSpPr>
      <p:grpSpPr>
        <a:xfrm>
          <a:off x="0" y="0"/>
          <a:ext cx="0" cy="0"/>
          <a:chOff x="0" y="0"/>
          <a:chExt cx="0" cy="0"/>
        </a:xfrm>
      </p:grpSpPr>
      <p:sp>
        <p:nvSpPr>
          <p:cNvPr id="61" name="Google Shape;61;p13"/>
          <p:cNvSpPr txBox="1"/>
          <p:nvPr>
            <p:ph idx="1" type="subTitle"/>
          </p:nvPr>
        </p:nvSpPr>
        <p:spPr>
          <a:xfrm>
            <a:off x="4329165" y="1347271"/>
            <a:ext cx="4099800" cy="348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13"/>
          <p:cNvSpPr txBox="1"/>
          <p:nvPr>
            <p:ph idx="2" type="subTitle"/>
          </p:nvPr>
        </p:nvSpPr>
        <p:spPr>
          <a:xfrm>
            <a:off x="4329165" y="2184339"/>
            <a:ext cx="4099800" cy="348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3"/>
          <p:cNvSpPr txBox="1"/>
          <p:nvPr>
            <p:ph idx="3" type="subTitle"/>
          </p:nvPr>
        </p:nvSpPr>
        <p:spPr>
          <a:xfrm>
            <a:off x="4329165" y="3021407"/>
            <a:ext cx="4099800" cy="348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4" name="Google Shape;64;p13"/>
          <p:cNvSpPr txBox="1"/>
          <p:nvPr>
            <p:ph idx="4" type="subTitle"/>
          </p:nvPr>
        </p:nvSpPr>
        <p:spPr>
          <a:xfrm>
            <a:off x="4329165" y="1164606"/>
            <a:ext cx="4099800" cy="348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b="1" sz="2200">
                <a:latin typeface="DM Sans"/>
                <a:ea typeface="DM Sans"/>
                <a:cs typeface="DM Sans"/>
                <a:sym typeface="DM Sans"/>
              </a:defRPr>
            </a:lvl1pPr>
            <a:lvl2pPr lvl="1"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9pPr>
          </a:lstStyle>
          <a:p/>
        </p:txBody>
      </p:sp>
      <p:sp>
        <p:nvSpPr>
          <p:cNvPr id="65" name="Google Shape;65;p13"/>
          <p:cNvSpPr txBox="1"/>
          <p:nvPr>
            <p:ph idx="5" type="subTitle"/>
          </p:nvPr>
        </p:nvSpPr>
        <p:spPr>
          <a:xfrm>
            <a:off x="4329165" y="2000459"/>
            <a:ext cx="4099800" cy="348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b="1" sz="2200">
                <a:latin typeface="DM Sans"/>
                <a:ea typeface="DM Sans"/>
                <a:cs typeface="DM Sans"/>
                <a:sym typeface="DM Sans"/>
              </a:defRPr>
            </a:lvl1pPr>
            <a:lvl2pPr lvl="1"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9pPr>
          </a:lstStyle>
          <a:p/>
        </p:txBody>
      </p:sp>
      <p:sp>
        <p:nvSpPr>
          <p:cNvPr id="66" name="Google Shape;66;p13"/>
          <p:cNvSpPr txBox="1"/>
          <p:nvPr>
            <p:ph idx="6" type="subTitle"/>
          </p:nvPr>
        </p:nvSpPr>
        <p:spPr>
          <a:xfrm>
            <a:off x="4329165" y="2836311"/>
            <a:ext cx="4099800" cy="348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b="1" sz="2200">
                <a:latin typeface="DM Sans"/>
                <a:ea typeface="DM Sans"/>
                <a:cs typeface="DM Sans"/>
                <a:sym typeface="DM Sans"/>
              </a:defRPr>
            </a:lvl1pPr>
            <a:lvl2pPr lvl="1"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9pPr>
          </a:lstStyle>
          <a:p/>
        </p:txBody>
      </p:sp>
      <p:sp>
        <p:nvSpPr>
          <p:cNvPr id="67" name="Google Shape;67;p13"/>
          <p:cNvSpPr txBox="1"/>
          <p:nvPr>
            <p:ph idx="7" type="subTitle"/>
          </p:nvPr>
        </p:nvSpPr>
        <p:spPr>
          <a:xfrm>
            <a:off x="4329075" y="3850825"/>
            <a:ext cx="4099800" cy="3489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atin typeface="Archivo Medium"/>
                <a:ea typeface="Archivo Medium"/>
                <a:cs typeface="Archivo Medium"/>
                <a:sym typeface="Archivo Medium"/>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8" name="Google Shape;68;p13"/>
          <p:cNvSpPr txBox="1"/>
          <p:nvPr>
            <p:ph idx="8" type="subTitle"/>
          </p:nvPr>
        </p:nvSpPr>
        <p:spPr>
          <a:xfrm>
            <a:off x="4329075" y="3672164"/>
            <a:ext cx="4099800" cy="348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SzPts val="1800"/>
              <a:buFont typeface="DM Sans"/>
              <a:buNone/>
              <a:defRPr b="1" sz="2200">
                <a:latin typeface="DM Sans"/>
                <a:ea typeface="DM Sans"/>
                <a:cs typeface="DM Sans"/>
                <a:sym typeface="DM Sans"/>
              </a:defRPr>
            </a:lvl1pPr>
            <a:lvl2pPr lvl="1"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2pPr>
            <a:lvl3pPr lvl="2"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3pPr>
            <a:lvl4pPr lvl="3"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4pPr>
            <a:lvl5pPr lvl="4"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5pPr>
            <a:lvl6pPr lvl="5"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6pPr>
            <a:lvl7pPr lvl="6"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7pPr>
            <a:lvl8pPr lvl="7"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8pPr>
            <a:lvl9pPr lvl="8" rtl="0">
              <a:lnSpc>
                <a:spcPct val="100000"/>
              </a:lnSpc>
              <a:spcBef>
                <a:spcPts val="0"/>
              </a:spcBef>
              <a:spcAft>
                <a:spcPts val="0"/>
              </a:spcAft>
              <a:buSzPts val="2000"/>
              <a:buFont typeface="Noto Serif Hebrew"/>
              <a:buNone/>
              <a:defRPr b="1" sz="2000">
                <a:latin typeface="Noto Serif Hebrew"/>
                <a:ea typeface="Noto Serif Hebrew"/>
                <a:cs typeface="Noto Serif Hebrew"/>
                <a:sym typeface="Noto Serif Hebrew"/>
              </a:defRPr>
            </a:lvl9pPr>
          </a:lstStyle>
          <a:p/>
        </p:txBody>
      </p:sp>
      <p:sp>
        <p:nvSpPr>
          <p:cNvPr id="69" name="Google Shape;69;p13"/>
          <p:cNvSpPr txBox="1"/>
          <p:nvPr>
            <p:ph hasCustomPrompt="1" type="title"/>
          </p:nvPr>
        </p:nvSpPr>
        <p:spPr>
          <a:xfrm>
            <a:off x="3445075" y="3677999"/>
            <a:ext cx="740100" cy="42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Font typeface="DM Sans"/>
              <a:buNone/>
              <a:defRPr b="1" sz="3000">
                <a:latin typeface="DM Sans"/>
                <a:ea typeface="DM Sans"/>
                <a:cs typeface="DM Sans"/>
                <a:sym typeface="DM Sans"/>
              </a:defRPr>
            </a:lvl2pPr>
            <a:lvl3pPr lvl="2" rtl="0">
              <a:spcBef>
                <a:spcPts val="0"/>
              </a:spcBef>
              <a:spcAft>
                <a:spcPts val="0"/>
              </a:spcAft>
              <a:buSzPts val="3000"/>
              <a:buFont typeface="DM Sans"/>
              <a:buNone/>
              <a:defRPr b="1" sz="3000">
                <a:latin typeface="DM Sans"/>
                <a:ea typeface="DM Sans"/>
                <a:cs typeface="DM Sans"/>
                <a:sym typeface="DM Sans"/>
              </a:defRPr>
            </a:lvl3pPr>
            <a:lvl4pPr lvl="3" rtl="0">
              <a:spcBef>
                <a:spcPts val="0"/>
              </a:spcBef>
              <a:spcAft>
                <a:spcPts val="0"/>
              </a:spcAft>
              <a:buSzPts val="3000"/>
              <a:buFont typeface="DM Sans"/>
              <a:buNone/>
              <a:defRPr b="1" sz="3000">
                <a:latin typeface="DM Sans"/>
                <a:ea typeface="DM Sans"/>
                <a:cs typeface="DM Sans"/>
                <a:sym typeface="DM Sans"/>
              </a:defRPr>
            </a:lvl4pPr>
            <a:lvl5pPr lvl="4" rtl="0">
              <a:spcBef>
                <a:spcPts val="0"/>
              </a:spcBef>
              <a:spcAft>
                <a:spcPts val="0"/>
              </a:spcAft>
              <a:buSzPts val="3000"/>
              <a:buFont typeface="DM Sans"/>
              <a:buNone/>
              <a:defRPr b="1" sz="3000">
                <a:latin typeface="DM Sans"/>
                <a:ea typeface="DM Sans"/>
                <a:cs typeface="DM Sans"/>
                <a:sym typeface="DM Sans"/>
              </a:defRPr>
            </a:lvl5pPr>
            <a:lvl6pPr lvl="5" rtl="0">
              <a:spcBef>
                <a:spcPts val="0"/>
              </a:spcBef>
              <a:spcAft>
                <a:spcPts val="0"/>
              </a:spcAft>
              <a:buSzPts val="3000"/>
              <a:buFont typeface="DM Sans"/>
              <a:buNone/>
              <a:defRPr b="1" sz="3000">
                <a:latin typeface="DM Sans"/>
                <a:ea typeface="DM Sans"/>
                <a:cs typeface="DM Sans"/>
                <a:sym typeface="DM Sans"/>
              </a:defRPr>
            </a:lvl6pPr>
            <a:lvl7pPr lvl="6" rtl="0">
              <a:spcBef>
                <a:spcPts val="0"/>
              </a:spcBef>
              <a:spcAft>
                <a:spcPts val="0"/>
              </a:spcAft>
              <a:buSzPts val="3000"/>
              <a:buFont typeface="DM Sans"/>
              <a:buNone/>
              <a:defRPr b="1" sz="3000">
                <a:latin typeface="DM Sans"/>
                <a:ea typeface="DM Sans"/>
                <a:cs typeface="DM Sans"/>
                <a:sym typeface="DM Sans"/>
              </a:defRPr>
            </a:lvl7pPr>
            <a:lvl8pPr lvl="7" rtl="0">
              <a:spcBef>
                <a:spcPts val="0"/>
              </a:spcBef>
              <a:spcAft>
                <a:spcPts val="0"/>
              </a:spcAft>
              <a:buSzPts val="3000"/>
              <a:buFont typeface="DM Sans"/>
              <a:buNone/>
              <a:defRPr b="1" sz="3000">
                <a:latin typeface="DM Sans"/>
                <a:ea typeface="DM Sans"/>
                <a:cs typeface="DM Sans"/>
                <a:sym typeface="DM Sans"/>
              </a:defRPr>
            </a:lvl8pPr>
            <a:lvl9pPr lvl="8" rtl="0">
              <a:spcBef>
                <a:spcPts val="0"/>
              </a:spcBef>
              <a:spcAft>
                <a:spcPts val="0"/>
              </a:spcAft>
              <a:buSzPts val="3000"/>
              <a:buFont typeface="DM Sans"/>
              <a:buNone/>
              <a:defRPr b="1" sz="3000">
                <a:latin typeface="DM Sans"/>
                <a:ea typeface="DM Sans"/>
                <a:cs typeface="DM Sans"/>
                <a:sym typeface="DM Sans"/>
              </a:defRPr>
            </a:lvl9pPr>
          </a:lstStyle>
          <a:p>
            <a:r>
              <a:t>xx%</a:t>
            </a:r>
          </a:p>
        </p:txBody>
      </p:sp>
      <p:sp>
        <p:nvSpPr>
          <p:cNvPr id="70" name="Google Shape;70;p13"/>
          <p:cNvSpPr txBox="1"/>
          <p:nvPr>
            <p:ph hasCustomPrompt="1" idx="9" type="title"/>
          </p:nvPr>
        </p:nvSpPr>
        <p:spPr>
          <a:xfrm>
            <a:off x="3445075" y="1166939"/>
            <a:ext cx="740100" cy="42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Font typeface="DM Sans"/>
              <a:buNone/>
              <a:defRPr b="1" sz="3000">
                <a:latin typeface="DM Sans"/>
                <a:ea typeface="DM Sans"/>
                <a:cs typeface="DM Sans"/>
                <a:sym typeface="DM Sans"/>
              </a:defRPr>
            </a:lvl2pPr>
            <a:lvl3pPr lvl="2" rtl="0">
              <a:spcBef>
                <a:spcPts val="0"/>
              </a:spcBef>
              <a:spcAft>
                <a:spcPts val="0"/>
              </a:spcAft>
              <a:buSzPts val="3000"/>
              <a:buFont typeface="DM Sans"/>
              <a:buNone/>
              <a:defRPr b="1" sz="3000">
                <a:latin typeface="DM Sans"/>
                <a:ea typeface="DM Sans"/>
                <a:cs typeface="DM Sans"/>
                <a:sym typeface="DM Sans"/>
              </a:defRPr>
            </a:lvl3pPr>
            <a:lvl4pPr lvl="3" rtl="0">
              <a:spcBef>
                <a:spcPts val="0"/>
              </a:spcBef>
              <a:spcAft>
                <a:spcPts val="0"/>
              </a:spcAft>
              <a:buSzPts val="3000"/>
              <a:buFont typeface="DM Sans"/>
              <a:buNone/>
              <a:defRPr b="1" sz="3000">
                <a:latin typeface="DM Sans"/>
                <a:ea typeface="DM Sans"/>
                <a:cs typeface="DM Sans"/>
                <a:sym typeface="DM Sans"/>
              </a:defRPr>
            </a:lvl4pPr>
            <a:lvl5pPr lvl="4" rtl="0">
              <a:spcBef>
                <a:spcPts val="0"/>
              </a:spcBef>
              <a:spcAft>
                <a:spcPts val="0"/>
              </a:spcAft>
              <a:buSzPts val="3000"/>
              <a:buFont typeface="DM Sans"/>
              <a:buNone/>
              <a:defRPr b="1" sz="3000">
                <a:latin typeface="DM Sans"/>
                <a:ea typeface="DM Sans"/>
                <a:cs typeface="DM Sans"/>
                <a:sym typeface="DM Sans"/>
              </a:defRPr>
            </a:lvl5pPr>
            <a:lvl6pPr lvl="5" rtl="0">
              <a:spcBef>
                <a:spcPts val="0"/>
              </a:spcBef>
              <a:spcAft>
                <a:spcPts val="0"/>
              </a:spcAft>
              <a:buSzPts val="3000"/>
              <a:buFont typeface="DM Sans"/>
              <a:buNone/>
              <a:defRPr b="1" sz="3000">
                <a:latin typeface="DM Sans"/>
                <a:ea typeface="DM Sans"/>
                <a:cs typeface="DM Sans"/>
                <a:sym typeface="DM Sans"/>
              </a:defRPr>
            </a:lvl6pPr>
            <a:lvl7pPr lvl="6" rtl="0">
              <a:spcBef>
                <a:spcPts val="0"/>
              </a:spcBef>
              <a:spcAft>
                <a:spcPts val="0"/>
              </a:spcAft>
              <a:buSzPts val="3000"/>
              <a:buFont typeface="DM Sans"/>
              <a:buNone/>
              <a:defRPr b="1" sz="3000">
                <a:latin typeface="DM Sans"/>
                <a:ea typeface="DM Sans"/>
                <a:cs typeface="DM Sans"/>
                <a:sym typeface="DM Sans"/>
              </a:defRPr>
            </a:lvl7pPr>
            <a:lvl8pPr lvl="7" rtl="0">
              <a:spcBef>
                <a:spcPts val="0"/>
              </a:spcBef>
              <a:spcAft>
                <a:spcPts val="0"/>
              </a:spcAft>
              <a:buSzPts val="3000"/>
              <a:buFont typeface="DM Sans"/>
              <a:buNone/>
              <a:defRPr b="1" sz="3000">
                <a:latin typeface="DM Sans"/>
                <a:ea typeface="DM Sans"/>
                <a:cs typeface="DM Sans"/>
                <a:sym typeface="DM Sans"/>
              </a:defRPr>
            </a:lvl8pPr>
            <a:lvl9pPr lvl="8" rtl="0">
              <a:spcBef>
                <a:spcPts val="0"/>
              </a:spcBef>
              <a:spcAft>
                <a:spcPts val="0"/>
              </a:spcAft>
              <a:buSzPts val="3000"/>
              <a:buFont typeface="DM Sans"/>
              <a:buNone/>
              <a:defRPr b="1" sz="3000">
                <a:latin typeface="DM Sans"/>
                <a:ea typeface="DM Sans"/>
                <a:cs typeface="DM Sans"/>
                <a:sym typeface="DM Sans"/>
              </a:defRPr>
            </a:lvl9pPr>
          </a:lstStyle>
          <a:p>
            <a:r>
              <a:t>xx%</a:t>
            </a:r>
          </a:p>
        </p:txBody>
      </p:sp>
      <p:sp>
        <p:nvSpPr>
          <p:cNvPr id="71" name="Google Shape;71;p13"/>
          <p:cNvSpPr txBox="1"/>
          <p:nvPr>
            <p:ph hasCustomPrompt="1" idx="13" type="title"/>
          </p:nvPr>
        </p:nvSpPr>
        <p:spPr>
          <a:xfrm>
            <a:off x="3445075" y="2003959"/>
            <a:ext cx="740100" cy="42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Font typeface="DM Sans"/>
              <a:buNone/>
              <a:defRPr b="1" sz="3000">
                <a:latin typeface="DM Sans"/>
                <a:ea typeface="DM Sans"/>
                <a:cs typeface="DM Sans"/>
                <a:sym typeface="DM Sans"/>
              </a:defRPr>
            </a:lvl2pPr>
            <a:lvl3pPr lvl="2" rtl="0">
              <a:spcBef>
                <a:spcPts val="0"/>
              </a:spcBef>
              <a:spcAft>
                <a:spcPts val="0"/>
              </a:spcAft>
              <a:buSzPts val="3000"/>
              <a:buFont typeface="DM Sans"/>
              <a:buNone/>
              <a:defRPr b="1" sz="3000">
                <a:latin typeface="DM Sans"/>
                <a:ea typeface="DM Sans"/>
                <a:cs typeface="DM Sans"/>
                <a:sym typeface="DM Sans"/>
              </a:defRPr>
            </a:lvl3pPr>
            <a:lvl4pPr lvl="3" rtl="0">
              <a:spcBef>
                <a:spcPts val="0"/>
              </a:spcBef>
              <a:spcAft>
                <a:spcPts val="0"/>
              </a:spcAft>
              <a:buSzPts val="3000"/>
              <a:buFont typeface="DM Sans"/>
              <a:buNone/>
              <a:defRPr b="1" sz="3000">
                <a:latin typeface="DM Sans"/>
                <a:ea typeface="DM Sans"/>
                <a:cs typeface="DM Sans"/>
                <a:sym typeface="DM Sans"/>
              </a:defRPr>
            </a:lvl4pPr>
            <a:lvl5pPr lvl="4" rtl="0">
              <a:spcBef>
                <a:spcPts val="0"/>
              </a:spcBef>
              <a:spcAft>
                <a:spcPts val="0"/>
              </a:spcAft>
              <a:buSzPts val="3000"/>
              <a:buFont typeface="DM Sans"/>
              <a:buNone/>
              <a:defRPr b="1" sz="3000">
                <a:latin typeface="DM Sans"/>
                <a:ea typeface="DM Sans"/>
                <a:cs typeface="DM Sans"/>
                <a:sym typeface="DM Sans"/>
              </a:defRPr>
            </a:lvl5pPr>
            <a:lvl6pPr lvl="5" rtl="0">
              <a:spcBef>
                <a:spcPts val="0"/>
              </a:spcBef>
              <a:spcAft>
                <a:spcPts val="0"/>
              </a:spcAft>
              <a:buSzPts val="3000"/>
              <a:buFont typeface="DM Sans"/>
              <a:buNone/>
              <a:defRPr b="1" sz="3000">
                <a:latin typeface="DM Sans"/>
                <a:ea typeface="DM Sans"/>
                <a:cs typeface="DM Sans"/>
                <a:sym typeface="DM Sans"/>
              </a:defRPr>
            </a:lvl6pPr>
            <a:lvl7pPr lvl="6" rtl="0">
              <a:spcBef>
                <a:spcPts val="0"/>
              </a:spcBef>
              <a:spcAft>
                <a:spcPts val="0"/>
              </a:spcAft>
              <a:buSzPts val="3000"/>
              <a:buFont typeface="DM Sans"/>
              <a:buNone/>
              <a:defRPr b="1" sz="3000">
                <a:latin typeface="DM Sans"/>
                <a:ea typeface="DM Sans"/>
                <a:cs typeface="DM Sans"/>
                <a:sym typeface="DM Sans"/>
              </a:defRPr>
            </a:lvl7pPr>
            <a:lvl8pPr lvl="7" rtl="0">
              <a:spcBef>
                <a:spcPts val="0"/>
              </a:spcBef>
              <a:spcAft>
                <a:spcPts val="0"/>
              </a:spcAft>
              <a:buSzPts val="3000"/>
              <a:buFont typeface="DM Sans"/>
              <a:buNone/>
              <a:defRPr b="1" sz="3000">
                <a:latin typeface="DM Sans"/>
                <a:ea typeface="DM Sans"/>
                <a:cs typeface="DM Sans"/>
                <a:sym typeface="DM Sans"/>
              </a:defRPr>
            </a:lvl8pPr>
            <a:lvl9pPr lvl="8" rtl="0">
              <a:spcBef>
                <a:spcPts val="0"/>
              </a:spcBef>
              <a:spcAft>
                <a:spcPts val="0"/>
              </a:spcAft>
              <a:buSzPts val="3000"/>
              <a:buFont typeface="DM Sans"/>
              <a:buNone/>
              <a:defRPr b="1" sz="3000">
                <a:latin typeface="DM Sans"/>
                <a:ea typeface="DM Sans"/>
                <a:cs typeface="DM Sans"/>
                <a:sym typeface="DM Sans"/>
              </a:defRPr>
            </a:lvl9pPr>
          </a:lstStyle>
          <a:p>
            <a:r>
              <a:t>xx%</a:t>
            </a:r>
          </a:p>
        </p:txBody>
      </p:sp>
      <p:sp>
        <p:nvSpPr>
          <p:cNvPr id="72" name="Google Shape;72;p13"/>
          <p:cNvSpPr txBox="1"/>
          <p:nvPr>
            <p:ph hasCustomPrompt="1" idx="14" type="title"/>
          </p:nvPr>
        </p:nvSpPr>
        <p:spPr>
          <a:xfrm>
            <a:off x="3445075" y="2840979"/>
            <a:ext cx="740100" cy="423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Font typeface="DM Sans"/>
              <a:buNone/>
              <a:defRPr b="1" sz="3000">
                <a:latin typeface="DM Sans"/>
                <a:ea typeface="DM Sans"/>
                <a:cs typeface="DM Sans"/>
                <a:sym typeface="DM Sans"/>
              </a:defRPr>
            </a:lvl2pPr>
            <a:lvl3pPr lvl="2" rtl="0">
              <a:spcBef>
                <a:spcPts val="0"/>
              </a:spcBef>
              <a:spcAft>
                <a:spcPts val="0"/>
              </a:spcAft>
              <a:buSzPts val="3000"/>
              <a:buFont typeface="DM Sans"/>
              <a:buNone/>
              <a:defRPr b="1" sz="3000">
                <a:latin typeface="DM Sans"/>
                <a:ea typeface="DM Sans"/>
                <a:cs typeface="DM Sans"/>
                <a:sym typeface="DM Sans"/>
              </a:defRPr>
            </a:lvl3pPr>
            <a:lvl4pPr lvl="3" rtl="0">
              <a:spcBef>
                <a:spcPts val="0"/>
              </a:spcBef>
              <a:spcAft>
                <a:spcPts val="0"/>
              </a:spcAft>
              <a:buSzPts val="3000"/>
              <a:buFont typeface="DM Sans"/>
              <a:buNone/>
              <a:defRPr b="1" sz="3000">
                <a:latin typeface="DM Sans"/>
                <a:ea typeface="DM Sans"/>
                <a:cs typeface="DM Sans"/>
                <a:sym typeface="DM Sans"/>
              </a:defRPr>
            </a:lvl4pPr>
            <a:lvl5pPr lvl="4" rtl="0">
              <a:spcBef>
                <a:spcPts val="0"/>
              </a:spcBef>
              <a:spcAft>
                <a:spcPts val="0"/>
              </a:spcAft>
              <a:buSzPts val="3000"/>
              <a:buFont typeface="DM Sans"/>
              <a:buNone/>
              <a:defRPr b="1" sz="3000">
                <a:latin typeface="DM Sans"/>
                <a:ea typeface="DM Sans"/>
                <a:cs typeface="DM Sans"/>
                <a:sym typeface="DM Sans"/>
              </a:defRPr>
            </a:lvl5pPr>
            <a:lvl6pPr lvl="5" rtl="0">
              <a:spcBef>
                <a:spcPts val="0"/>
              </a:spcBef>
              <a:spcAft>
                <a:spcPts val="0"/>
              </a:spcAft>
              <a:buSzPts val="3000"/>
              <a:buFont typeface="DM Sans"/>
              <a:buNone/>
              <a:defRPr b="1" sz="3000">
                <a:latin typeface="DM Sans"/>
                <a:ea typeface="DM Sans"/>
                <a:cs typeface="DM Sans"/>
                <a:sym typeface="DM Sans"/>
              </a:defRPr>
            </a:lvl6pPr>
            <a:lvl7pPr lvl="6" rtl="0">
              <a:spcBef>
                <a:spcPts val="0"/>
              </a:spcBef>
              <a:spcAft>
                <a:spcPts val="0"/>
              </a:spcAft>
              <a:buSzPts val="3000"/>
              <a:buFont typeface="DM Sans"/>
              <a:buNone/>
              <a:defRPr b="1" sz="3000">
                <a:latin typeface="DM Sans"/>
                <a:ea typeface="DM Sans"/>
                <a:cs typeface="DM Sans"/>
                <a:sym typeface="DM Sans"/>
              </a:defRPr>
            </a:lvl7pPr>
            <a:lvl8pPr lvl="7" rtl="0">
              <a:spcBef>
                <a:spcPts val="0"/>
              </a:spcBef>
              <a:spcAft>
                <a:spcPts val="0"/>
              </a:spcAft>
              <a:buSzPts val="3000"/>
              <a:buFont typeface="DM Sans"/>
              <a:buNone/>
              <a:defRPr b="1" sz="3000">
                <a:latin typeface="DM Sans"/>
                <a:ea typeface="DM Sans"/>
                <a:cs typeface="DM Sans"/>
                <a:sym typeface="DM Sans"/>
              </a:defRPr>
            </a:lvl8pPr>
            <a:lvl9pPr lvl="8" rtl="0">
              <a:spcBef>
                <a:spcPts val="0"/>
              </a:spcBef>
              <a:spcAft>
                <a:spcPts val="0"/>
              </a:spcAft>
              <a:buSzPts val="3000"/>
              <a:buFont typeface="DM Sans"/>
              <a:buNone/>
              <a:defRPr b="1" sz="3000">
                <a:latin typeface="DM Sans"/>
                <a:ea typeface="DM Sans"/>
                <a:cs typeface="DM Sans"/>
                <a:sym typeface="DM Sans"/>
              </a:defRPr>
            </a:lvl9pPr>
          </a:lstStyle>
          <a:p>
            <a:r>
              <a:t>xx%</a:t>
            </a:r>
          </a:p>
        </p:txBody>
      </p:sp>
      <p:sp>
        <p:nvSpPr>
          <p:cNvPr id="73" name="Google Shape;73;p13"/>
          <p:cNvSpPr txBox="1"/>
          <p:nvPr>
            <p:ph idx="15" type="title"/>
          </p:nvPr>
        </p:nvSpPr>
        <p:spPr>
          <a:xfrm>
            <a:off x="715100" y="445025"/>
            <a:ext cx="27054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4" name="Google Shape;74;p13"/>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5" name="Shape 75"/>
        <p:cNvGrpSpPr/>
        <p:nvPr/>
      </p:nvGrpSpPr>
      <p:grpSpPr>
        <a:xfrm>
          <a:off x="0" y="0"/>
          <a:ext cx="0" cy="0"/>
          <a:chOff x="0" y="0"/>
          <a:chExt cx="0" cy="0"/>
        </a:xfrm>
      </p:grpSpPr>
      <p:sp>
        <p:nvSpPr>
          <p:cNvPr id="76" name="Google Shape;76;p14"/>
          <p:cNvSpPr txBox="1"/>
          <p:nvPr>
            <p:ph type="title"/>
          </p:nvPr>
        </p:nvSpPr>
        <p:spPr>
          <a:xfrm>
            <a:off x="3865000" y="2699800"/>
            <a:ext cx="4563900" cy="531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77" name="Google Shape;77;p14"/>
          <p:cNvSpPr txBox="1"/>
          <p:nvPr>
            <p:ph idx="1" type="subTitle"/>
          </p:nvPr>
        </p:nvSpPr>
        <p:spPr>
          <a:xfrm>
            <a:off x="2201200" y="637775"/>
            <a:ext cx="6227700" cy="1994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8" name="Google Shape;78;p14"/>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79" name="Shape 79"/>
        <p:cNvGrpSpPr/>
        <p:nvPr/>
      </p:nvGrpSpPr>
      <p:grpSpPr>
        <a:xfrm>
          <a:off x="0" y="0"/>
          <a:ext cx="0" cy="0"/>
          <a:chOff x="0" y="0"/>
          <a:chExt cx="0" cy="0"/>
        </a:xfrm>
      </p:grpSpPr>
      <p:sp>
        <p:nvSpPr>
          <p:cNvPr id="80" name="Google Shape;80;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1" name="Google Shape;81;p15"/>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 name="Google Shape;82;p15"/>
          <p:cNvGrpSpPr/>
          <p:nvPr/>
        </p:nvGrpSpPr>
        <p:grpSpPr>
          <a:xfrm rot="6978379">
            <a:off x="8096576" y="2806626"/>
            <a:ext cx="664657" cy="664310"/>
            <a:chOff x="6212418" y="1482331"/>
            <a:chExt cx="627249" cy="626921"/>
          </a:xfrm>
        </p:grpSpPr>
        <p:sp>
          <p:nvSpPr>
            <p:cNvPr id="83" name="Google Shape;83;p15"/>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15"/>
          <p:cNvGrpSpPr/>
          <p:nvPr/>
        </p:nvGrpSpPr>
        <p:grpSpPr>
          <a:xfrm rot="-1183323">
            <a:off x="246893" y="1046862"/>
            <a:ext cx="761061" cy="825062"/>
            <a:chOff x="7511392" y="307000"/>
            <a:chExt cx="863570" cy="936192"/>
          </a:xfrm>
        </p:grpSpPr>
        <p:sp>
          <p:nvSpPr>
            <p:cNvPr id="86" name="Google Shape;86;p15"/>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5"/>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2">
    <p:spTree>
      <p:nvGrpSpPr>
        <p:cNvPr id="88" name="Shape 88"/>
        <p:cNvGrpSpPr/>
        <p:nvPr/>
      </p:nvGrpSpPr>
      <p:grpSpPr>
        <a:xfrm>
          <a:off x="0" y="0"/>
          <a:ext cx="0" cy="0"/>
          <a:chOff x="0" y="0"/>
          <a:chExt cx="0" cy="0"/>
        </a:xfrm>
      </p:grpSpPr>
      <p:sp>
        <p:nvSpPr>
          <p:cNvPr id="89" name="Google Shape;89;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0" name="Google Shape;90;p16"/>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
    <p:spTree>
      <p:nvGrpSpPr>
        <p:cNvPr id="91" name="Shape 91"/>
        <p:cNvGrpSpPr/>
        <p:nvPr/>
      </p:nvGrpSpPr>
      <p:grpSpPr>
        <a:xfrm>
          <a:off x="0" y="0"/>
          <a:ext cx="0" cy="0"/>
          <a:chOff x="0" y="0"/>
          <a:chExt cx="0" cy="0"/>
        </a:xfrm>
      </p:grpSpPr>
      <p:grpSp>
        <p:nvGrpSpPr>
          <p:cNvPr id="92" name="Google Shape;92;p17"/>
          <p:cNvGrpSpPr/>
          <p:nvPr/>
        </p:nvGrpSpPr>
        <p:grpSpPr>
          <a:xfrm flipH="1" rot="-2700000">
            <a:off x="8048343" y="234611"/>
            <a:ext cx="761101" cy="760703"/>
            <a:chOff x="6212418" y="1482331"/>
            <a:chExt cx="627249" cy="626921"/>
          </a:xfrm>
        </p:grpSpPr>
        <p:sp>
          <p:nvSpPr>
            <p:cNvPr id="93" name="Google Shape;93;p17"/>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17"/>
          <p:cNvSpPr txBox="1"/>
          <p:nvPr>
            <p:ph type="title"/>
          </p:nvPr>
        </p:nvSpPr>
        <p:spPr>
          <a:xfrm>
            <a:off x="715100" y="445025"/>
            <a:ext cx="3742500" cy="572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96" name="Shape 96"/>
        <p:cNvGrpSpPr/>
        <p:nvPr/>
      </p:nvGrpSpPr>
      <p:grpSpPr>
        <a:xfrm>
          <a:off x="0" y="0"/>
          <a:ext cx="0" cy="0"/>
          <a:chOff x="0" y="0"/>
          <a:chExt cx="0" cy="0"/>
        </a:xfrm>
      </p:grpSpPr>
      <p:sp>
        <p:nvSpPr>
          <p:cNvPr id="97" name="Google Shape;97;p18"/>
          <p:cNvSpPr txBox="1"/>
          <p:nvPr>
            <p:ph type="title"/>
          </p:nvPr>
        </p:nvSpPr>
        <p:spPr>
          <a:xfrm>
            <a:off x="715100" y="1527875"/>
            <a:ext cx="4164900" cy="1861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Font typeface="Noto Serif Hebrew"/>
              <a:buNone/>
              <a:defRPr sz="3000">
                <a:latin typeface="Noto Serif Hebrew"/>
                <a:ea typeface="Noto Serif Hebrew"/>
                <a:cs typeface="Noto Serif Hebrew"/>
                <a:sym typeface="Noto Serif Hebrew"/>
              </a:defRPr>
            </a:lvl2pPr>
            <a:lvl3pPr lvl="2" rtl="0">
              <a:spcBef>
                <a:spcPts val="0"/>
              </a:spcBef>
              <a:spcAft>
                <a:spcPts val="0"/>
              </a:spcAft>
              <a:buSzPts val="3000"/>
              <a:buFont typeface="Noto Serif Hebrew"/>
              <a:buNone/>
              <a:defRPr sz="3000">
                <a:latin typeface="Noto Serif Hebrew"/>
                <a:ea typeface="Noto Serif Hebrew"/>
                <a:cs typeface="Noto Serif Hebrew"/>
                <a:sym typeface="Noto Serif Hebrew"/>
              </a:defRPr>
            </a:lvl3pPr>
            <a:lvl4pPr lvl="3" rtl="0">
              <a:spcBef>
                <a:spcPts val="0"/>
              </a:spcBef>
              <a:spcAft>
                <a:spcPts val="0"/>
              </a:spcAft>
              <a:buSzPts val="3000"/>
              <a:buFont typeface="Noto Serif Hebrew"/>
              <a:buNone/>
              <a:defRPr sz="3000">
                <a:latin typeface="Noto Serif Hebrew"/>
                <a:ea typeface="Noto Serif Hebrew"/>
                <a:cs typeface="Noto Serif Hebrew"/>
                <a:sym typeface="Noto Serif Hebrew"/>
              </a:defRPr>
            </a:lvl4pPr>
            <a:lvl5pPr lvl="4" rtl="0">
              <a:spcBef>
                <a:spcPts val="0"/>
              </a:spcBef>
              <a:spcAft>
                <a:spcPts val="0"/>
              </a:spcAft>
              <a:buSzPts val="3000"/>
              <a:buFont typeface="Noto Serif Hebrew"/>
              <a:buNone/>
              <a:defRPr sz="3000">
                <a:latin typeface="Noto Serif Hebrew"/>
                <a:ea typeface="Noto Serif Hebrew"/>
                <a:cs typeface="Noto Serif Hebrew"/>
                <a:sym typeface="Noto Serif Hebrew"/>
              </a:defRPr>
            </a:lvl5pPr>
            <a:lvl6pPr lvl="5" rtl="0">
              <a:spcBef>
                <a:spcPts val="0"/>
              </a:spcBef>
              <a:spcAft>
                <a:spcPts val="0"/>
              </a:spcAft>
              <a:buSzPts val="3000"/>
              <a:buFont typeface="Noto Serif Hebrew"/>
              <a:buNone/>
              <a:defRPr sz="3000">
                <a:latin typeface="Noto Serif Hebrew"/>
                <a:ea typeface="Noto Serif Hebrew"/>
                <a:cs typeface="Noto Serif Hebrew"/>
                <a:sym typeface="Noto Serif Hebrew"/>
              </a:defRPr>
            </a:lvl6pPr>
            <a:lvl7pPr lvl="6" rtl="0">
              <a:spcBef>
                <a:spcPts val="0"/>
              </a:spcBef>
              <a:spcAft>
                <a:spcPts val="0"/>
              </a:spcAft>
              <a:buSzPts val="3000"/>
              <a:buFont typeface="Noto Serif Hebrew"/>
              <a:buNone/>
              <a:defRPr sz="3000">
                <a:latin typeface="Noto Serif Hebrew"/>
                <a:ea typeface="Noto Serif Hebrew"/>
                <a:cs typeface="Noto Serif Hebrew"/>
                <a:sym typeface="Noto Serif Hebrew"/>
              </a:defRPr>
            </a:lvl7pPr>
            <a:lvl8pPr lvl="7" rtl="0">
              <a:spcBef>
                <a:spcPts val="0"/>
              </a:spcBef>
              <a:spcAft>
                <a:spcPts val="0"/>
              </a:spcAft>
              <a:buSzPts val="3000"/>
              <a:buFont typeface="Noto Serif Hebrew"/>
              <a:buNone/>
              <a:defRPr sz="3000">
                <a:latin typeface="Noto Serif Hebrew"/>
                <a:ea typeface="Noto Serif Hebrew"/>
                <a:cs typeface="Noto Serif Hebrew"/>
                <a:sym typeface="Noto Serif Hebrew"/>
              </a:defRPr>
            </a:lvl8pPr>
            <a:lvl9pPr lvl="8" rtl="0">
              <a:spcBef>
                <a:spcPts val="0"/>
              </a:spcBef>
              <a:spcAft>
                <a:spcPts val="0"/>
              </a:spcAft>
              <a:buSzPts val="3000"/>
              <a:buFont typeface="Noto Serif Hebrew"/>
              <a:buNone/>
              <a:defRPr sz="3000">
                <a:latin typeface="Noto Serif Hebrew"/>
                <a:ea typeface="Noto Serif Hebrew"/>
                <a:cs typeface="Noto Serif Hebrew"/>
                <a:sym typeface="Noto Serif Hebrew"/>
              </a:defRPr>
            </a:lvl9pPr>
          </a:lstStyle>
          <a:p/>
        </p:txBody>
      </p:sp>
      <p:sp>
        <p:nvSpPr>
          <p:cNvPr id="98" name="Google Shape;98;p18"/>
          <p:cNvSpPr txBox="1"/>
          <p:nvPr>
            <p:ph idx="1" type="subTitle"/>
          </p:nvPr>
        </p:nvSpPr>
        <p:spPr>
          <a:xfrm>
            <a:off x="715200" y="3313175"/>
            <a:ext cx="2734500" cy="99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99" name="Google Shape;99;p18"/>
          <p:cNvSpPr/>
          <p:nvPr>
            <p:ph idx="2" type="pic"/>
          </p:nvPr>
        </p:nvSpPr>
        <p:spPr>
          <a:xfrm>
            <a:off x="4746150" y="378425"/>
            <a:ext cx="4164900" cy="4160400"/>
          </a:xfrm>
          <a:prstGeom prst="ellipse">
            <a:avLst/>
          </a:prstGeom>
          <a:noFill/>
          <a:ln>
            <a:noFill/>
          </a:ln>
        </p:spPr>
      </p:sp>
      <p:sp>
        <p:nvSpPr>
          <p:cNvPr id="100" name="Google Shape;100;p18"/>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01" name="Shape 101"/>
        <p:cNvGrpSpPr/>
        <p:nvPr/>
      </p:nvGrpSpPr>
      <p:grpSpPr>
        <a:xfrm>
          <a:off x="0" y="0"/>
          <a:ext cx="0" cy="0"/>
          <a:chOff x="0" y="0"/>
          <a:chExt cx="0" cy="0"/>
        </a:xfrm>
      </p:grpSpPr>
      <p:sp>
        <p:nvSpPr>
          <p:cNvPr id="102" name="Google Shape;102;p19"/>
          <p:cNvSpPr txBox="1"/>
          <p:nvPr>
            <p:ph type="title"/>
          </p:nvPr>
        </p:nvSpPr>
        <p:spPr>
          <a:xfrm>
            <a:off x="5619548" y="2296650"/>
            <a:ext cx="2566500" cy="562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000"/>
              <a:buFont typeface="Noto Serif Hebrew"/>
              <a:buNone/>
              <a:defRPr sz="3000">
                <a:latin typeface="Noto Serif Hebrew"/>
                <a:ea typeface="Noto Serif Hebrew"/>
                <a:cs typeface="Noto Serif Hebrew"/>
                <a:sym typeface="Noto Serif Hebrew"/>
              </a:defRPr>
            </a:lvl2pPr>
            <a:lvl3pPr lvl="2" rtl="0" algn="r">
              <a:spcBef>
                <a:spcPts val="0"/>
              </a:spcBef>
              <a:spcAft>
                <a:spcPts val="0"/>
              </a:spcAft>
              <a:buSzPts val="3000"/>
              <a:buFont typeface="Noto Serif Hebrew"/>
              <a:buNone/>
              <a:defRPr sz="3000">
                <a:latin typeface="Noto Serif Hebrew"/>
                <a:ea typeface="Noto Serif Hebrew"/>
                <a:cs typeface="Noto Serif Hebrew"/>
                <a:sym typeface="Noto Serif Hebrew"/>
              </a:defRPr>
            </a:lvl3pPr>
            <a:lvl4pPr lvl="3" rtl="0" algn="r">
              <a:spcBef>
                <a:spcPts val="0"/>
              </a:spcBef>
              <a:spcAft>
                <a:spcPts val="0"/>
              </a:spcAft>
              <a:buSzPts val="3000"/>
              <a:buFont typeface="Noto Serif Hebrew"/>
              <a:buNone/>
              <a:defRPr sz="3000">
                <a:latin typeface="Noto Serif Hebrew"/>
                <a:ea typeface="Noto Serif Hebrew"/>
                <a:cs typeface="Noto Serif Hebrew"/>
                <a:sym typeface="Noto Serif Hebrew"/>
              </a:defRPr>
            </a:lvl4pPr>
            <a:lvl5pPr lvl="4" rtl="0" algn="r">
              <a:spcBef>
                <a:spcPts val="0"/>
              </a:spcBef>
              <a:spcAft>
                <a:spcPts val="0"/>
              </a:spcAft>
              <a:buSzPts val="3000"/>
              <a:buFont typeface="Noto Serif Hebrew"/>
              <a:buNone/>
              <a:defRPr sz="3000">
                <a:latin typeface="Noto Serif Hebrew"/>
                <a:ea typeface="Noto Serif Hebrew"/>
                <a:cs typeface="Noto Serif Hebrew"/>
                <a:sym typeface="Noto Serif Hebrew"/>
              </a:defRPr>
            </a:lvl5pPr>
            <a:lvl6pPr lvl="5" rtl="0" algn="r">
              <a:spcBef>
                <a:spcPts val="0"/>
              </a:spcBef>
              <a:spcAft>
                <a:spcPts val="0"/>
              </a:spcAft>
              <a:buSzPts val="3000"/>
              <a:buFont typeface="Noto Serif Hebrew"/>
              <a:buNone/>
              <a:defRPr sz="3000">
                <a:latin typeface="Noto Serif Hebrew"/>
                <a:ea typeface="Noto Serif Hebrew"/>
                <a:cs typeface="Noto Serif Hebrew"/>
                <a:sym typeface="Noto Serif Hebrew"/>
              </a:defRPr>
            </a:lvl6pPr>
            <a:lvl7pPr lvl="6" rtl="0" algn="r">
              <a:spcBef>
                <a:spcPts val="0"/>
              </a:spcBef>
              <a:spcAft>
                <a:spcPts val="0"/>
              </a:spcAft>
              <a:buSzPts val="3000"/>
              <a:buFont typeface="Noto Serif Hebrew"/>
              <a:buNone/>
              <a:defRPr sz="3000">
                <a:latin typeface="Noto Serif Hebrew"/>
                <a:ea typeface="Noto Serif Hebrew"/>
                <a:cs typeface="Noto Serif Hebrew"/>
                <a:sym typeface="Noto Serif Hebrew"/>
              </a:defRPr>
            </a:lvl7pPr>
            <a:lvl8pPr lvl="7" rtl="0" algn="r">
              <a:spcBef>
                <a:spcPts val="0"/>
              </a:spcBef>
              <a:spcAft>
                <a:spcPts val="0"/>
              </a:spcAft>
              <a:buSzPts val="3000"/>
              <a:buFont typeface="Noto Serif Hebrew"/>
              <a:buNone/>
              <a:defRPr sz="3000">
                <a:latin typeface="Noto Serif Hebrew"/>
                <a:ea typeface="Noto Serif Hebrew"/>
                <a:cs typeface="Noto Serif Hebrew"/>
                <a:sym typeface="Noto Serif Hebrew"/>
              </a:defRPr>
            </a:lvl8pPr>
            <a:lvl9pPr lvl="8" rtl="0" algn="r">
              <a:spcBef>
                <a:spcPts val="0"/>
              </a:spcBef>
              <a:spcAft>
                <a:spcPts val="0"/>
              </a:spcAft>
              <a:buSzPts val="3000"/>
              <a:buFont typeface="Noto Serif Hebrew"/>
              <a:buNone/>
              <a:defRPr sz="3000">
                <a:latin typeface="Noto Serif Hebrew"/>
                <a:ea typeface="Noto Serif Hebrew"/>
                <a:cs typeface="Noto Serif Hebrew"/>
                <a:sym typeface="Noto Serif Hebrew"/>
              </a:defRPr>
            </a:lvl9pPr>
          </a:lstStyle>
          <a:p/>
        </p:txBody>
      </p:sp>
      <p:sp>
        <p:nvSpPr>
          <p:cNvPr id="103" name="Google Shape;103;p19"/>
          <p:cNvSpPr txBox="1"/>
          <p:nvPr>
            <p:ph idx="1" type="subTitle"/>
          </p:nvPr>
        </p:nvSpPr>
        <p:spPr>
          <a:xfrm>
            <a:off x="5619602" y="2783075"/>
            <a:ext cx="2566500" cy="129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104" name="Google Shape;104;p19"/>
          <p:cNvSpPr/>
          <p:nvPr/>
        </p:nvSpPr>
        <p:spPr>
          <a:xfrm>
            <a:off x="0" y="-731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 name="Google Shape;105;p19"/>
          <p:cNvGrpSpPr/>
          <p:nvPr/>
        </p:nvGrpSpPr>
        <p:grpSpPr>
          <a:xfrm>
            <a:off x="252102" y="146789"/>
            <a:ext cx="905124" cy="4848336"/>
            <a:chOff x="252102" y="146789"/>
            <a:chExt cx="905124" cy="4848336"/>
          </a:xfrm>
        </p:grpSpPr>
        <p:grpSp>
          <p:nvGrpSpPr>
            <p:cNvPr id="106" name="Google Shape;106;p19"/>
            <p:cNvGrpSpPr/>
            <p:nvPr/>
          </p:nvGrpSpPr>
          <p:grpSpPr>
            <a:xfrm>
              <a:off x="292335" y="146789"/>
              <a:ext cx="845519" cy="916623"/>
              <a:chOff x="140098" y="893514"/>
              <a:chExt cx="845519" cy="916623"/>
            </a:xfrm>
          </p:grpSpPr>
          <p:sp>
            <p:nvSpPr>
              <p:cNvPr id="107" name="Google Shape;107;p19"/>
              <p:cNvSpPr/>
              <p:nvPr/>
            </p:nvSpPr>
            <p:spPr>
              <a:xfrm>
                <a:off x="547467" y="1413813"/>
                <a:ext cx="438150" cy="396324"/>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140098" y="893514"/>
                <a:ext cx="770708" cy="863910"/>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 name="Google Shape;109;p19"/>
            <p:cNvGrpSpPr/>
            <p:nvPr/>
          </p:nvGrpSpPr>
          <p:grpSpPr>
            <a:xfrm>
              <a:off x="252102" y="4107775"/>
              <a:ext cx="905124" cy="887350"/>
              <a:chOff x="252102" y="4107775"/>
              <a:chExt cx="905124" cy="887350"/>
            </a:xfrm>
          </p:grpSpPr>
          <p:sp>
            <p:nvSpPr>
              <p:cNvPr id="110" name="Google Shape;110;p19"/>
              <p:cNvSpPr/>
              <p:nvPr/>
            </p:nvSpPr>
            <p:spPr>
              <a:xfrm rot="6978333">
                <a:off x="382771" y="4222537"/>
                <a:ext cx="664659" cy="657826"/>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rot="6978333">
                <a:off x="220720" y="4425421"/>
                <a:ext cx="501697" cy="2416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spTree>
      <p:nvGrpSpPr>
        <p:cNvPr id="112" name="Shape 112"/>
        <p:cNvGrpSpPr/>
        <p:nvPr/>
      </p:nvGrpSpPr>
      <p:grpSpPr>
        <a:xfrm>
          <a:off x="0" y="0"/>
          <a:ext cx="0" cy="0"/>
          <a:chOff x="0" y="0"/>
          <a:chExt cx="0" cy="0"/>
        </a:xfrm>
      </p:grpSpPr>
      <p:sp>
        <p:nvSpPr>
          <p:cNvPr id="113" name="Google Shape;113;p20"/>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0" y="-731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20"/>
          <p:cNvGrpSpPr/>
          <p:nvPr/>
        </p:nvGrpSpPr>
        <p:grpSpPr>
          <a:xfrm>
            <a:off x="7976339" y="147582"/>
            <a:ext cx="905124" cy="4848336"/>
            <a:chOff x="252102" y="146789"/>
            <a:chExt cx="905124" cy="4848336"/>
          </a:xfrm>
        </p:grpSpPr>
        <p:grpSp>
          <p:nvGrpSpPr>
            <p:cNvPr id="116" name="Google Shape;116;p20"/>
            <p:cNvGrpSpPr/>
            <p:nvPr/>
          </p:nvGrpSpPr>
          <p:grpSpPr>
            <a:xfrm>
              <a:off x="292335" y="146789"/>
              <a:ext cx="845519" cy="916623"/>
              <a:chOff x="140098" y="893514"/>
              <a:chExt cx="845519" cy="916623"/>
            </a:xfrm>
          </p:grpSpPr>
          <p:sp>
            <p:nvSpPr>
              <p:cNvPr id="117" name="Google Shape;117;p20"/>
              <p:cNvSpPr/>
              <p:nvPr/>
            </p:nvSpPr>
            <p:spPr>
              <a:xfrm>
                <a:off x="547467" y="1413813"/>
                <a:ext cx="438150" cy="396324"/>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a:off x="140098" y="893514"/>
                <a:ext cx="770708" cy="863910"/>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 name="Google Shape;119;p20"/>
            <p:cNvGrpSpPr/>
            <p:nvPr/>
          </p:nvGrpSpPr>
          <p:grpSpPr>
            <a:xfrm>
              <a:off x="252102" y="4107775"/>
              <a:ext cx="905124" cy="887350"/>
              <a:chOff x="252102" y="4107775"/>
              <a:chExt cx="905124" cy="887350"/>
            </a:xfrm>
          </p:grpSpPr>
          <p:sp>
            <p:nvSpPr>
              <p:cNvPr id="120" name="Google Shape;120;p20"/>
              <p:cNvSpPr/>
              <p:nvPr/>
            </p:nvSpPr>
            <p:spPr>
              <a:xfrm rot="6978333">
                <a:off x="382771" y="4222537"/>
                <a:ext cx="664659" cy="657826"/>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rot="6978333">
                <a:off x="220720" y="4425421"/>
                <a:ext cx="501697" cy="2416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2" name="Google Shape;122;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3" name="Google Shape;123;p20"/>
          <p:cNvSpPr txBox="1"/>
          <p:nvPr>
            <p:ph idx="1" type="body"/>
          </p:nvPr>
        </p:nvSpPr>
        <p:spPr>
          <a:xfrm>
            <a:off x="720000" y="1152475"/>
            <a:ext cx="5325000" cy="3456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2419050" y="2028000"/>
            <a:ext cx="4305900" cy="162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5000"/>
            </a:lvl1pPr>
            <a:lvl2pPr lvl="1" rtl="0" algn="ctr">
              <a:spcBef>
                <a:spcPts val="0"/>
              </a:spcBef>
              <a:spcAft>
                <a:spcPts val="0"/>
              </a:spcAft>
              <a:buSzPts val="3600"/>
              <a:buFont typeface="DM Sans"/>
              <a:buNone/>
              <a:defRPr b="1" sz="3600">
                <a:latin typeface="DM Sans"/>
                <a:ea typeface="DM Sans"/>
                <a:cs typeface="DM Sans"/>
                <a:sym typeface="DM Sans"/>
              </a:defRPr>
            </a:lvl2pPr>
            <a:lvl3pPr lvl="2" rtl="0" algn="ctr">
              <a:spcBef>
                <a:spcPts val="0"/>
              </a:spcBef>
              <a:spcAft>
                <a:spcPts val="0"/>
              </a:spcAft>
              <a:buSzPts val="3600"/>
              <a:buFont typeface="DM Sans"/>
              <a:buNone/>
              <a:defRPr b="1" sz="3600">
                <a:latin typeface="DM Sans"/>
                <a:ea typeface="DM Sans"/>
                <a:cs typeface="DM Sans"/>
                <a:sym typeface="DM Sans"/>
              </a:defRPr>
            </a:lvl3pPr>
            <a:lvl4pPr lvl="3" rtl="0" algn="ctr">
              <a:spcBef>
                <a:spcPts val="0"/>
              </a:spcBef>
              <a:spcAft>
                <a:spcPts val="0"/>
              </a:spcAft>
              <a:buSzPts val="3600"/>
              <a:buFont typeface="DM Sans"/>
              <a:buNone/>
              <a:defRPr b="1" sz="3600">
                <a:latin typeface="DM Sans"/>
                <a:ea typeface="DM Sans"/>
                <a:cs typeface="DM Sans"/>
                <a:sym typeface="DM Sans"/>
              </a:defRPr>
            </a:lvl4pPr>
            <a:lvl5pPr lvl="4" rtl="0" algn="ctr">
              <a:spcBef>
                <a:spcPts val="0"/>
              </a:spcBef>
              <a:spcAft>
                <a:spcPts val="0"/>
              </a:spcAft>
              <a:buSzPts val="3600"/>
              <a:buFont typeface="DM Sans"/>
              <a:buNone/>
              <a:defRPr b="1" sz="3600">
                <a:latin typeface="DM Sans"/>
                <a:ea typeface="DM Sans"/>
                <a:cs typeface="DM Sans"/>
                <a:sym typeface="DM Sans"/>
              </a:defRPr>
            </a:lvl5pPr>
            <a:lvl6pPr lvl="5" rtl="0" algn="ctr">
              <a:spcBef>
                <a:spcPts val="0"/>
              </a:spcBef>
              <a:spcAft>
                <a:spcPts val="0"/>
              </a:spcAft>
              <a:buSzPts val="3600"/>
              <a:buFont typeface="DM Sans"/>
              <a:buNone/>
              <a:defRPr b="1" sz="3600">
                <a:latin typeface="DM Sans"/>
                <a:ea typeface="DM Sans"/>
                <a:cs typeface="DM Sans"/>
                <a:sym typeface="DM Sans"/>
              </a:defRPr>
            </a:lvl6pPr>
            <a:lvl7pPr lvl="6" rtl="0" algn="ctr">
              <a:spcBef>
                <a:spcPts val="0"/>
              </a:spcBef>
              <a:spcAft>
                <a:spcPts val="0"/>
              </a:spcAft>
              <a:buSzPts val="3600"/>
              <a:buFont typeface="DM Sans"/>
              <a:buNone/>
              <a:defRPr b="1" sz="3600">
                <a:latin typeface="DM Sans"/>
                <a:ea typeface="DM Sans"/>
                <a:cs typeface="DM Sans"/>
                <a:sym typeface="DM Sans"/>
              </a:defRPr>
            </a:lvl7pPr>
            <a:lvl8pPr lvl="7" rtl="0" algn="ctr">
              <a:spcBef>
                <a:spcPts val="0"/>
              </a:spcBef>
              <a:spcAft>
                <a:spcPts val="0"/>
              </a:spcAft>
              <a:buSzPts val="3600"/>
              <a:buFont typeface="DM Sans"/>
              <a:buNone/>
              <a:defRPr b="1" sz="3600">
                <a:latin typeface="DM Sans"/>
                <a:ea typeface="DM Sans"/>
                <a:cs typeface="DM Sans"/>
                <a:sym typeface="DM Sans"/>
              </a:defRPr>
            </a:lvl8pPr>
            <a:lvl9pPr lvl="8" rtl="0" algn="ctr">
              <a:spcBef>
                <a:spcPts val="0"/>
              </a:spcBef>
              <a:spcAft>
                <a:spcPts val="0"/>
              </a:spcAft>
              <a:buSzPts val="3600"/>
              <a:buFont typeface="DM Sans"/>
              <a:buNone/>
              <a:defRPr b="1" sz="3600">
                <a:latin typeface="DM Sans"/>
                <a:ea typeface="DM Sans"/>
                <a:cs typeface="DM Sans"/>
                <a:sym typeface="DM Sans"/>
              </a:defRPr>
            </a:lvl9pPr>
          </a:lstStyle>
          <a:p/>
        </p:txBody>
      </p:sp>
      <p:sp>
        <p:nvSpPr>
          <p:cNvPr id="14" name="Google Shape;14;p3"/>
          <p:cNvSpPr txBox="1"/>
          <p:nvPr>
            <p:ph hasCustomPrompt="1" idx="2" type="title"/>
          </p:nvPr>
        </p:nvSpPr>
        <p:spPr>
          <a:xfrm>
            <a:off x="3927300" y="992200"/>
            <a:ext cx="12894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6000"/>
            </a:lvl1pPr>
            <a:lvl2pPr lvl="1" rtl="0" algn="ctr">
              <a:spcBef>
                <a:spcPts val="0"/>
              </a:spcBef>
              <a:spcAft>
                <a:spcPts val="0"/>
              </a:spcAft>
              <a:buSzPts val="12000"/>
              <a:buFont typeface="DM Sans"/>
              <a:buNone/>
              <a:defRPr b="1" sz="12000">
                <a:latin typeface="DM Sans"/>
                <a:ea typeface="DM Sans"/>
                <a:cs typeface="DM Sans"/>
                <a:sym typeface="DM Sans"/>
              </a:defRPr>
            </a:lvl2pPr>
            <a:lvl3pPr lvl="2" rtl="0" algn="ctr">
              <a:spcBef>
                <a:spcPts val="0"/>
              </a:spcBef>
              <a:spcAft>
                <a:spcPts val="0"/>
              </a:spcAft>
              <a:buSzPts val="12000"/>
              <a:buFont typeface="DM Sans"/>
              <a:buNone/>
              <a:defRPr b="1" sz="12000">
                <a:latin typeface="DM Sans"/>
                <a:ea typeface="DM Sans"/>
                <a:cs typeface="DM Sans"/>
                <a:sym typeface="DM Sans"/>
              </a:defRPr>
            </a:lvl3pPr>
            <a:lvl4pPr lvl="3" rtl="0" algn="ctr">
              <a:spcBef>
                <a:spcPts val="0"/>
              </a:spcBef>
              <a:spcAft>
                <a:spcPts val="0"/>
              </a:spcAft>
              <a:buSzPts val="12000"/>
              <a:buFont typeface="DM Sans"/>
              <a:buNone/>
              <a:defRPr b="1" sz="12000">
                <a:latin typeface="DM Sans"/>
                <a:ea typeface="DM Sans"/>
                <a:cs typeface="DM Sans"/>
                <a:sym typeface="DM Sans"/>
              </a:defRPr>
            </a:lvl4pPr>
            <a:lvl5pPr lvl="4" rtl="0" algn="ctr">
              <a:spcBef>
                <a:spcPts val="0"/>
              </a:spcBef>
              <a:spcAft>
                <a:spcPts val="0"/>
              </a:spcAft>
              <a:buSzPts val="12000"/>
              <a:buFont typeface="DM Sans"/>
              <a:buNone/>
              <a:defRPr b="1" sz="12000">
                <a:latin typeface="DM Sans"/>
                <a:ea typeface="DM Sans"/>
                <a:cs typeface="DM Sans"/>
                <a:sym typeface="DM Sans"/>
              </a:defRPr>
            </a:lvl5pPr>
            <a:lvl6pPr lvl="5" rtl="0" algn="ctr">
              <a:spcBef>
                <a:spcPts val="0"/>
              </a:spcBef>
              <a:spcAft>
                <a:spcPts val="0"/>
              </a:spcAft>
              <a:buSzPts val="12000"/>
              <a:buFont typeface="DM Sans"/>
              <a:buNone/>
              <a:defRPr b="1" sz="12000">
                <a:latin typeface="DM Sans"/>
                <a:ea typeface="DM Sans"/>
                <a:cs typeface="DM Sans"/>
                <a:sym typeface="DM Sans"/>
              </a:defRPr>
            </a:lvl6pPr>
            <a:lvl7pPr lvl="6" rtl="0" algn="ctr">
              <a:spcBef>
                <a:spcPts val="0"/>
              </a:spcBef>
              <a:spcAft>
                <a:spcPts val="0"/>
              </a:spcAft>
              <a:buSzPts val="12000"/>
              <a:buFont typeface="DM Sans"/>
              <a:buNone/>
              <a:defRPr b="1" sz="12000">
                <a:latin typeface="DM Sans"/>
                <a:ea typeface="DM Sans"/>
                <a:cs typeface="DM Sans"/>
                <a:sym typeface="DM Sans"/>
              </a:defRPr>
            </a:lvl7pPr>
            <a:lvl8pPr lvl="7" rtl="0" algn="ctr">
              <a:spcBef>
                <a:spcPts val="0"/>
              </a:spcBef>
              <a:spcAft>
                <a:spcPts val="0"/>
              </a:spcAft>
              <a:buSzPts val="12000"/>
              <a:buFont typeface="DM Sans"/>
              <a:buNone/>
              <a:defRPr b="1" sz="12000">
                <a:latin typeface="DM Sans"/>
                <a:ea typeface="DM Sans"/>
                <a:cs typeface="DM Sans"/>
                <a:sym typeface="DM Sans"/>
              </a:defRPr>
            </a:lvl8pPr>
            <a:lvl9pPr lvl="8" rtl="0" algn="ctr">
              <a:spcBef>
                <a:spcPts val="0"/>
              </a:spcBef>
              <a:spcAft>
                <a:spcPts val="0"/>
              </a:spcAft>
              <a:buSzPts val="12000"/>
              <a:buFont typeface="DM Sans"/>
              <a:buNone/>
              <a:defRPr b="1" sz="12000">
                <a:latin typeface="DM Sans"/>
                <a:ea typeface="DM Sans"/>
                <a:cs typeface="DM Sans"/>
                <a:sym typeface="DM Sans"/>
              </a:defRPr>
            </a:lvl9pPr>
          </a:lstStyle>
          <a:p>
            <a:r>
              <a:t>xx%</a:t>
            </a:r>
          </a:p>
        </p:txBody>
      </p:sp>
      <p:sp>
        <p:nvSpPr>
          <p:cNvPr id="15" name="Google Shape;15;p3"/>
          <p:cNvSpPr txBox="1"/>
          <p:nvPr>
            <p:ph idx="1" type="subTitle"/>
          </p:nvPr>
        </p:nvSpPr>
        <p:spPr>
          <a:xfrm>
            <a:off x="2856450" y="3755325"/>
            <a:ext cx="3431100" cy="619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6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 name="Google Shape;16;p3"/>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 name="Google Shape;17;p3"/>
          <p:cNvGrpSpPr/>
          <p:nvPr/>
        </p:nvGrpSpPr>
        <p:grpSpPr>
          <a:xfrm>
            <a:off x="2685398" y="76689"/>
            <a:ext cx="845522" cy="916625"/>
            <a:chOff x="7511392" y="307000"/>
            <a:chExt cx="863570" cy="936192"/>
          </a:xfrm>
        </p:grpSpPr>
        <p:sp>
          <p:nvSpPr>
            <p:cNvPr id="18" name="Google Shape;18;p3"/>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24" name="Shape 124"/>
        <p:cNvGrpSpPr/>
        <p:nvPr/>
      </p:nvGrpSpPr>
      <p:grpSpPr>
        <a:xfrm>
          <a:off x="0" y="0"/>
          <a:ext cx="0" cy="0"/>
          <a:chOff x="0" y="0"/>
          <a:chExt cx="0" cy="0"/>
        </a:xfrm>
      </p:grpSpPr>
      <p:sp>
        <p:nvSpPr>
          <p:cNvPr id="125" name="Google Shape;125;p21"/>
          <p:cNvSpPr txBox="1"/>
          <p:nvPr>
            <p:ph idx="1" type="subTitle"/>
          </p:nvPr>
        </p:nvSpPr>
        <p:spPr>
          <a:xfrm>
            <a:off x="1290763" y="3322825"/>
            <a:ext cx="2907600" cy="48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6" name="Google Shape;126;p21"/>
          <p:cNvSpPr txBox="1"/>
          <p:nvPr>
            <p:ph idx="2" type="subTitle"/>
          </p:nvPr>
        </p:nvSpPr>
        <p:spPr>
          <a:xfrm>
            <a:off x="4945638" y="3322825"/>
            <a:ext cx="2907600" cy="482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7" name="Google Shape;127;p21"/>
          <p:cNvSpPr txBox="1"/>
          <p:nvPr>
            <p:ph idx="3" type="subTitle"/>
          </p:nvPr>
        </p:nvSpPr>
        <p:spPr>
          <a:xfrm>
            <a:off x="1290763" y="3705650"/>
            <a:ext cx="2907600" cy="64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21"/>
          <p:cNvSpPr txBox="1"/>
          <p:nvPr>
            <p:ph idx="4" type="subTitle"/>
          </p:nvPr>
        </p:nvSpPr>
        <p:spPr>
          <a:xfrm>
            <a:off x="4945638" y="3705650"/>
            <a:ext cx="2907600" cy="640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9" name="Google Shape;12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30" name="Google Shape;130;p21"/>
          <p:cNvGrpSpPr/>
          <p:nvPr/>
        </p:nvGrpSpPr>
        <p:grpSpPr>
          <a:xfrm rot="1385308">
            <a:off x="7961115" y="2965756"/>
            <a:ext cx="761057" cy="825057"/>
            <a:chOff x="7511392" y="307000"/>
            <a:chExt cx="863570" cy="936192"/>
          </a:xfrm>
        </p:grpSpPr>
        <p:sp>
          <p:nvSpPr>
            <p:cNvPr id="131" name="Google Shape;131;p21"/>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1"/>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 name="Google Shape;133;p21"/>
          <p:cNvGrpSpPr/>
          <p:nvPr/>
        </p:nvGrpSpPr>
        <p:grpSpPr>
          <a:xfrm flipH="1" rot="-6851816">
            <a:off x="409945" y="246328"/>
            <a:ext cx="664629" cy="664282"/>
            <a:chOff x="6212418" y="1482331"/>
            <a:chExt cx="627249" cy="626921"/>
          </a:xfrm>
        </p:grpSpPr>
        <p:sp>
          <p:nvSpPr>
            <p:cNvPr id="134" name="Google Shape;134;p21"/>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1"/>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1"/>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37" name="Shape 137"/>
        <p:cNvGrpSpPr/>
        <p:nvPr/>
      </p:nvGrpSpPr>
      <p:grpSpPr>
        <a:xfrm>
          <a:off x="0" y="0"/>
          <a:ext cx="0" cy="0"/>
          <a:chOff x="0" y="0"/>
          <a:chExt cx="0" cy="0"/>
        </a:xfrm>
      </p:grpSpPr>
      <p:sp>
        <p:nvSpPr>
          <p:cNvPr id="138" name="Google Shape;138;p22"/>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2"/>
          <p:cNvSpPr txBox="1"/>
          <p:nvPr>
            <p:ph idx="1" type="subTitle"/>
          </p:nvPr>
        </p:nvSpPr>
        <p:spPr>
          <a:xfrm>
            <a:off x="872400" y="2896888"/>
            <a:ext cx="2336400" cy="45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0" name="Google Shape;140;p22"/>
          <p:cNvSpPr txBox="1"/>
          <p:nvPr>
            <p:ph idx="2" type="subTitle"/>
          </p:nvPr>
        </p:nvSpPr>
        <p:spPr>
          <a:xfrm>
            <a:off x="872400" y="3238459"/>
            <a:ext cx="2336400" cy="83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1" name="Google Shape;141;p22"/>
          <p:cNvSpPr txBox="1"/>
          <p:nvPr>
            <p:ph idx="3" type="subTitle"/>
          </p:nvPr>
        </p:nvSpPr>
        <p:spPr>
          <a:xfrm>
            <a:off x="3403800" y="3238459"/>
            <a:ext cx="2336400" cy="83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22"/>
          <p:cNvSpPr txBox="1"/>
          <p:nvPr>
            <p:ph idx="4" type="subTitle"/>
          </p:nvPr>
        </p:nvSpPr>
        <p:spPr>
          <a:xfrm>
            <a:off x="5935200" y="3238459"/>
            <a:ext cx="2336400" cy="83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3" name="Google Shape;14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4" name="Google Shape;144;p22"/>
          <p:cNvSpPr txBox="1"/>
          <p:nvPr>
            <p:ph idx="5" type="subTitle"/>
          </p:nvPr>
        </p:nvSpPr>
        <p:spPr>
          <a:xfrm>
            <a:off x="3403800" y="2896888"/>
            <a:ext cx="2336400" cy="45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45" name="Google Shape;145;p22"/>
          <p:cNvSpPr txBox="1"/>
          <p:nvPr>
            <p:ph idx="6" type="subTitle"/>
          </p:nvPr>
        </p:nvSpPr>
        <p:spPr>
          <a:xfrm>
            <a:off x="5935200" y="2896888"/>
            <a:ext cx="2336400" cy="45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146" name="Google Shape;146;p22"/>
          <p:cNvGrpSpPr/>
          <p:nvPr/>
        </p:nvGrpSpPr>
        <p:grpSpPr>
          <a:xfrm flipH="1">
            <a:off x="8096586" y="515605"/>
            <a:ext cx="664633" cy="664286"/>
            <a:chOff x="6212418" y="1482331"/>
            <a:chExt cx="627249" cy="626921"/>
          </a:xfrm>
        </p:grpSpPr>
        <p:sp>
          <p:nvSpPr>
            <p:cNvPr id="147" name="Google Shape;147;p22"/>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2"/>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2"/>
          <p:cNvGrpSpPr/>
          <p:nvPr/>
        </p:nvGrpSpPr>
        <p:grpSpPr>
          <a:xfrm rot="10800000">
            <a:off x="292209" y="4149819"/>
            <a:ext cx="845522" cy="916625"/>
            <a:chOff x="7511392" y="307000"/>
            <a:chExt cx="863570" cy="936192"/>
          </a:xfrm>
        </p:grpSpPr>
        <p:sp>
          <p:nvSpPr>
            <p:cNvPr id="150" name="Google Shape;150;p22"/>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2"/>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52" name="Shape 152"/>
        <p:cNvGrpSpPr/>
        <p:nvPr/>
      </p:nvGrpSpPr>
      <p:grpSpPr>
        <a:xfrm>
          <a:off x="0" y="0"/>
          <a:ext cx="0" cy="0"/>
          <a:chOff x="0" y="0"/>
          <a:chExt cx="0" cy="0"/>
        </a:xfrm>
      </p:grpSpPr>
      <p:sp>
        <p:nvSpPr>
          <p:cNvPr id="153" name="Google Shape;15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54" name="Google Shape;154;p23"/>
          <p:cNvSpPr txBox="1"/>
          <p:nvPr>
            <p:ph idx="1" type="subTitle"/>
          </p:nvPr>
        </p:nvSpPr>
        <p:spPr>
          <a:xfrm>
            <a:off x="2601575" y="1380300"/>
            <a:ext cx="3807900" cy="417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55" name="Google Shape;155;p23"/>
          <p:cNvSpPr txBox="1"/>
          <p:nvPr>
            <p:ph idx="2" type="subTitle"/>
          </p:nvPr>
        </p:nvSpPr>
        <p:spPr>
          <a:xfrm>
            <a:off x="2601575" y="1616527"/>
            <a:ext cx="3807900" cy="5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 name="Google Shape;156;p23"/>
          <p:cNvSpPr txBox="1"/>
          <p:nvPr>
            <p:ph idx="3" type="subTitle"/>
          </p:nvPr>
        </p:nvSpPr>
        <p:spPr>
          <a:xfrm>
            <a:off x="2601575" y="2696426"/>
            <a:ext cx="3807900" cy="5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7" name="Google Shape;157;p23"/>
          <p:cNvSpPr txBox="1"/>
          <p:nvPr>
            <p:ph idx="4" type="subTitle"/>
          </p:nvPr>
        </p:nvSpPr>
        <p:spPr>
          <a:xfrm>
            <a:off x="2601575" y="3776325"/>
            <a:ext cx="3807900" cy="57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8" name="Google Shape;158;p23"/>
          <p:cNvSpPr txBox="1"/>
          <p:nvPr>
            <p:ph idx="5" type="subTitle"/>
          </p:nvPr>
        </p:nvSpPr>
        <p:spPr>
          <a:xfrm>
            <a:off x="2601575" y="2460202"/>
            <a:ext cx="3807900" cy="417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59" name="Google Shape;159;p23"/>
          <p:cNvSpPr txBox="1"/>
          <p:nvPr>
            <p:ph idx="6" type="subTitle"/>
          </p:nvPr>
        </p:nvSpPr>
        <p:spPr>
          <a:xfrm>
            <a:off x="2601575" y="3540104"/>
            <a:ext cx="3807900" cy="4179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0" name="Google Shape;160;p23"/>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23"/>
          <p:cNvGrpSpPr/>
          <p:nvPr/>
        </p:nvGrpSpPr>
        <p:grpSpPr>
          <a:xfrm>
            <a:off x="8006140" y="76679"/>
            <a:ext cx="845522" cy="1570477"/>
            <a:chOff x="8006140" y="76679"/>
            <a:chExt cx="845522" cy="1570477"/>
          </a:xfrm>
        </p:grpSpPr>
        <p:grpSp>
          <p:nvGrpSpPr>
            <p:cNvPr id="162" name="Google Shape;162;p23"/>
            <p:cNvGrpSpPr/>
            <p:nvPr/>
          </p:nvGrpSpPr>
          <p:grpSpPr>
            <a:xfrm flipH="1">
              <a:off x="8006140" y="76679"/>
              <a:ext cx="845522" cy="916625"/>
              <a:chOff x="7511392" y="307000"/>
              <a:chExt cx="863570" cy="936192"/>
            </a:xfrm>
          </p:grpSpPr>
          <p:sp>
            <p:nvSpPr>
              <p:cNvPr id="163" name="Google Shape;163;p23"/>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23"/>
            <p:cNvGrpSpPr/>
            <p:nvPr/>
          </p:nvGrpSpPr>
          <p:grpSpPr>
            <a:xfrm rot="-4814457">
              <a:off x="8230739" y="1116990"/>
              <a:ext cx="396310" cy="572684"/>
              <a:chOff x="1943179" y="1609600"/>
              <a:chExt cx="396322" cy="572701"/>
            </a:xfrm>
          </p:grpSpPr>
          <p:sp>
            <p:nvSpPr>
              <p:cNvPr id="166" name="Google Shape;166;p23"/>
              <p:cNvSpPr/>
              <p:nvPr/>
            </p:nvSpPr>
            <p:spPr>
              <a:xfrm>
                <a:off x="1963142" y="1609600"/>
                <a:ext cx="376358" cy="529154"/>
              </a:xfrm>
              <a:custGeom>
                <a:rect b="b" l="l" r="r" t="t"/>
                <a:pathLst>
                  <a:path extrusionOk="0" h="9489" w="6749">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1943179" y="2114379"/>
                <a:ext cx="55263" cy="67922"/>
              </a:xfrm>
              <a:custGeom>
                <a:rect b="b" l="l" r="r" t="t"/>
                <a:pathLst>
                  <a:path extrusionOk="0" h="1218" w="991">
                    <a:moveTo>
                      <a:pt x="358" y="1"/>
                    </a:moveTo>
                    <a:lnTo>
                      <a:pt x="0" y="1217"/>
                    </a:lnTo>
                    <a:lnTo>
                      <a:pt x="0" y="1217"/>
                    </a:lnTo>
                    <a:lnTo>
                      <a:pt x="990" y="436"/>
                    </a:lnTo>
                    <a:lnTo>
                      <a:pt x="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a:off x="2270962" y="1642278"/>
                <a:ext cx="46620" cy="40653"/>
              </a:xfrm>
              <a:custGeom>
                <a:rect b="b" l="l" r="r" t="t"/>
                <a:pathLst>
                  <a:path extrusionOk="0" h="729" w="836">
                    <a:moveTo>
                      <a:pt x="198" y="1"/>
                    </a:moveTo>
                    <a:lnTo>
                      <a:pt x="1" y="293"/>
                    </a:lnTo>
                    <a:lnTo>
                      <a:pt x="633" y="728"/>
                    </a:lnTo>
                    <a:lnTo>
                      <a:pt x="835" y="430"/>
                    </a:lnTo>
                    <a:lnTo>
                      <a:pt x="1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a:off x="2074504" y="1933201"/>
                <a:ext cx="46564" cy="40262"/>
              </a:xfrm>
              <a:custGeom>
                <a:rect b="b" l="l" r="r" t="t"/>
                <a:pathLst>
                  <a:path extrusionOk="0" h="722" w="835">
                    <a:moveTo>
                      <a:pt x="203" y="1"/>
                    </a:moveTo>
                    <a:lnTo>
                      <a:pt x="0" y="293"/>
                    </a:lnTo>
                    <a:lnTo>
                      <a:pt x="638" y="722"/>
                    </a:lnTo>
                    <a:lnTo>
                      <a:pt x="835" y="430"/>
                    </a:lnTo>
                    <a:lnTo>
                      <a:pt x="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p:nvPr/>
            </p:nvSpPr>
            <p:spPr>
              <a:xfrm>
                <a:off x="2068481" y="1953833"/>
                <a:ext cx="38645" cy="28607"/>
              </a:xfrm>
              <a:custGeom>
                <a:rect b="b" l="l" r="r" t="t"/>
                <a:pathLst>
                  <a:path extrusionOk="0" h="513" w="693">
                    <a:moveTo>
                      <a:pt x="55" y="0"/>
                    </a:moveTo>
                    <a:lnTo>
                      <a:pt x="1" y="84"/>
                    </a:lnTo>
                    <a:lnTo>
                      <a:pt x="639" y="513"/>
                    </a:lnTo>
                    <a:lnTo>
                      <a:pt x="693" y="429"/>
                    </a:lnTo>
                    <a:lnTo>
                      <a:pt x="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3"/>
              <p:cNvSpPr/>
              <p:nvPr/>
            </p:nvSpPr>
            <p:spPr>
              <a:xfrm>
                <a:off x="2088780" y="1923888"/>
                <a:ext cx="38645" cy="28663"/>
              </a:xfrm>
              <a:custGeom>
                <a:rect b="b" l="l" r="r" t="t"/>
                <a:pathLst>
                  <a:path extrusionOk="0" h="514" w="693">
                    <a:moveTo>
                      <a:pt x="54" y="1"/>
                    </a:moveTo>
                    <a:lnTo>
                      <a:pt x="1" y="84"/>
                    </a:lnTo>
                    <a:lnTo>
                      <a:pt x="639" y="513"/>
                    </a:lnTo>
                    <a:lnTo>
                      <a:pt x="692" y="430"/>
                    </a:lnTo>
                    <a:lnTo>
                      <a:pt x="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p:nvPr/>
            </p:nvSpPr>
            <p:spPr>
              <a:xfrm>
                <a:off x="2302246" y="1663580"/>
                <a:ext cx="28273" cy="25931"/>
              </a:xfrm>
              <a:custGeom>
                <a:rect b="b" l="l" r="r" t="t"/>
                <a:pathLst>
                  <a:path extrusionOk="0" h="465" w="507">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3"/>
              <p:cNvSpPr/>
              <p:nvPr/>
            </p:nvSpPr>
            <p:spPr>
              <a:xfrm>
                <a:off x="2201814" y="1676852"/>
                <a:ext cx="124412" cy="181961"/>
              </a:xfrm>
              <a:custGeom>
                <a:rect b="b" l="l" r="r" t="t"/>
                <a:pathLst>
                  <a:path extrusionOk="0" h="3263" w="2231">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p:nvPr/>
            </p:nvSpPr>
            <p:spPr>
              <a:xfrm>
                <a:off x="2208115" y="1754643"/>
                <a:ext cx="68591" cy="96641"/>
              </a:xfrm>
              <a:custGeom>
                <a:rect b="b" l="l" r="r" t="t"/>
                <a:pathLst>
                  <a:path extrusionOk="0" h="1733" w="123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75" name="Shape 175"/>
        <p:cNvGrpSpPr/>
        <p:nvPr/>
      </p:nvGrpSpPr>
      <p:grpSpPr>
        <a:xfrm>
          <a:off x="0" y="0"/>
          <a:ext cx="0" cy="0"/>
          <a:chOff x="0" y="0"/>
          <a:chExt cx="0" cy="0"/>
        </a:xfrm>
      </p:grpSpPr>
      <p:sp>
        <p:nvSpPr>
          <p:cNvPr id="176" name="Google Shape;176;p24"/>
          <p:cNvSpPr txBox="1"/>
          <p:nvPr>
            <p:ph idx="1" type="subTitle"/>
          </p:nvPr>
        </p:nvSpPr>
        <p:spPr>
          <a:xfrm>
            <a:off x="1600336" y="1498825"/>
            <a:ext cx="24249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7" name="Google Shape;177;p24"/>
          <p:cNvSpPr txBox="1"/>
          <p:nvPr>
            <p:ph idx="2" type="subTitle"/>
          </p:nvPr>
        </p:nvSpPr>
        <p:spPr>
          <a:xfrm>
            <a:off x="1600325" y="1831225"/>
            <a:ext cx="2424900" cy="761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8" name="Google Shape;178;p24"/>
          <p:cNvSpPr txBox="1"/>
          <p:nvPr>
            <p:ph idx="3" type="subTitle"/>
          </p:nvPr>
        </p:nvSpPr>
        <p:spPr>
          <a:xfrm>
            <a:off x="5290600" y="1831225"/>
            <a:ext cx="2424900" cy="761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79" name="Google Shape;179;p24"/>
          <p:cNvSpPr txBox="1"/>
          <p:nvPr>
            <p:ph idx="4" type="subTitle"/>
          </p:nvPr>
        </p:nvSpPr>
        <p:spPr>
          <a:xfrm>
            <a:off x="1600325" y="3221150"/>
            <a:ext cx="2424900" cy="761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 name="Google Shape;180;p24"/>
          <p:cNvSpPr txBox="1"/>
          <p:nvPr>
            <p:ph idx="5" type="subTitle"/>
          </p:nvPr>
        </p:nvSpPr>
        <p:spPr>
          <a:xfrm>
            <a:off x="5290600" y="3221150"/>
            <a:ext cx="2424900" cy="761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1" name="Google Shape;18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2" name="Google Shape;182;p24"/>
          <p:cNvSpPr txBox="1"/>
          <p:nvPr>
            <p:ph idx="6" type="subTitle"/>
          </p:nvPr>
        </p:nvSpPr>
        <p:spPr>
          <a:xfrm>
            <a:off x="1600336" y="2888750"/>
            <a:ext cx="24249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3" name="Google Shape;183;p24"/>
          <p:cNvSpPr txBox="1"/>
          <p:nvPr>
            <p:ph idx="7" type="subTitle"/>
          </p:nvPr>
        </p:nvSpPr>
        <p:spPr>
          <a:xfrm>
            <a:off x="5290606" y="1498825"/>
            <a:ext cx="24249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4" name="Google Shape;184;p24"/>
          <p:cNvSpPr txBox="1"/>
          <p:nvPr>
            <p:ph idx="8" type="subTitle"/>
          </p:nvPr>
        </p:nvSpPr>
        <p:spPr>
          <a:xfrm>
            <a:off x="5290606" y="2888750"/>
            <a:ext cx="2424900" cy="4848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85" name="Google Shape;185;p24"/>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 name="Google Shape;186;p24"/>
          <p:cNvGrpSpPr/>
          <p:nvPr/>
        </p:nvGrpSpPr>
        <p:grpSpPr>
          <a:xfrm>
            <a:off x="8019179" y="146800"/>
            <a:ext cx="819438" cy="1928633"/>
            <a:chOff x="8019179" y="146800"/>
            <a:chExt cx="819438" cy="1928633"/>
          </a:xfrm>
        </p:grpSpPr>
        <p:grpSp>
          <p:nvGrpSpPr>
            <p:cNvPr id="187" name="Google Shape;187;p24"/>
            <p:cNvGrpSpPr/>
            <p:nvPr/>
          </p:nvGrpSpPr>
          <p:grpSpPr>
            <a:xfrm flipH="1">
              <a:off x="8019179" y="146800"/>
              <a:ext cx="819438" cy="819010"/>
              <a:chOff x="6212418" y="1482331"/>
              <a:chExt cx="627249" cy="626921"/>
            </a:xfrm>
          </p:grpSpPr>
          <p:sp>
            <p:nvSpPr>
              <p:cNvPr id="188" name="Google Shape;188;p24"/>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24"/>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0" name="Google Shape;190;p24"/>
            <p:cNvGrpSpPr/>
            <p:nvPr/>
          </p:nvGrpSpPr>
          <p:grpSpPr>
            <a:xfrm flipH="1">
              <a:off x="8096550" y="1354846"/>
              <a:ext cx="664690" cy="720587"/>
              <a:chOff x="7511392" y="307000"/>
              <a:chExt cx="863570" cy="936192"/>
            </a:xfrm>
          </p:grpSpPr>
          <p:sp>
            <p:nvSpPr>
              <p:cNvPr id="191" name="Google Shape;191;p24"/>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93" name="Shape 193"/>
        <p:cNvGrpSpPr/>
        <p:nvPr/>
      </p:nvGrpSpPr>
      <p:grpSpPr>
        <a:xfrm>
          <a:off x="0" y="0"/>
          <a:ext cx="0" cy="0"/>
          <a:chOff x="0" y="0"/>
          <a:chExt cx="0" cy="0"/>
        </a:xfrm>
      </p:grpSpPr>
      <p:sp>
        <p:nvSpPr>
          <p:cNvPr id="194" name="Google Shape;194;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 name="Google Shape;195;p25"/>
          <p:cNvSpPr txBox="1"/>
          <p:nvPr>
            <p:ph idx="1" type="subTitle"/>
          </p:nvPr>
        </p:nvSpPr>
        <p:spPr>
          <a:xfrm>
            <a:off x="1600325" y="1209663"/>
            <a:ext cx="2126100" cy="3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DM Sans"/>
              <a:buNone/>
              <a:defRPr b="1" sz="2200">
                <a:latin typeface="DM Sans"/>
                <a:ea typeface="DM Sans"/>
                <a:cs typeface="DM Sans"/>
                <a:sym typeface="DM Sans"/>
              </a:defRPr>
            </a:lvl1pPr>
            <a:lvl2pPr lvl="1" rtl="0">
              <a:lnSpc>
                <a:spcPct val="100000"/>
              </a:lnSpc>
              <a:spcBef>
                <a:spcPts val="0"/>
              </a:spcBef>
              <a:spcAft>
                <a:spcPts val="0"/>
              </a:spcAft>
              <a:buSzPts val="2200"/>
              <a:buFont typeface="DM Sans"/>
              <a:buNone/>
              <a:defRPr b="1" sz="2200">
                <a:latin typeface="DM Sans"/>
                <a:ea typeface="DM Sans"/>
                <a:cs typeface="DM Sans"/>
                <a:sym typeface="DM Sans"/>
              </a:defRPr>
            </a:lvl2pPr>
            <a:lvl3pPr lvl="2" rtl="0">
              <a:lnSpc>
                <a:spcPct val="100000"/>
              </a:lnSpc>
              <a:spcBef>
                <a:spcPts val="0"/>
              </a:spcBef>
              <a:spcAft>
                <a:spcPts val="0"/>
              </a:spcAft>
              <a:buSzPts val="2200"/>
              <a:buFont typeface="DM Sans"/>
              <a:buNone/>
              <a:defRPr b="1" sz="2200">
                <a:latin typeface="DM Sans"/>
                <a:ea typeface="DM Sans"/>
                <a:cs typeface="DM Sans"/>
                <a:sym typeface="DM Sans"/>
              </a:defRPr>
            </a:lvl3pPr>
            <a:lvl4pPr lvl="3" rtl="0">
              <a:lnSpc>
                <a:spcPct val="100000"/>
              </a:lnSpc>
              <a:spcBef>
                <a:spcPts val="0"/>
              </a:spcBef>
              <a:spcAft>
                <a:spcPts val="0"/>
              </a:spcAft>
              <a:buSzPts val="2200"/>
              <a:buFont typeface="DM Sans"/>
              <a:buNone/>
              <a:defRPr b="1" sz="2200">
                <a:latin typeface="DM Sans"/>
                <a:ea typeface="DM Sans"/>
                <a:cs typeface="DM Sans"/>
                <a:sym typeface="DM Sans"/>
              </a:defRPr>
            </a:lvl4pPr>
            <a:lvl5pPr lvl="4" rtl="0">
              <a:lnSpc>
                <a:spcPct val="100000"/>
              </a:lnSpc>
              <a:spcBef>
                <a:spcPts val="0"/>
              </a:spcBef>
              <a:spcAft>
                <a:spcPts val="0"/>
              </a:spcAft>
              <a:buSzPts val="2200"/>
              <a:buFont typeface="DM Sans"/>
              <a:buNone/>
              <a:defRPr b="1" sz="2200">
                <a:latin typeface="DM Sans"/>
                <a:ea typeface="DM Sans"/>
                <a:cs typeface="DM Sans"/>
                <a:sym typeface="DM Sans"/>
              </a:defRPr>
            </a:lvl5pPr>
            <a:lvl6pPr lvl="5" rtl="0">
              <a:lnSpc>
                <a:spcPct val="100000"/>
              </a:lnSpc>
              <a:spcBef>
                <a:spcPts val="0"/>
              </a:spcBef>
              <a:spcAft>
                <a:spcPts val="0"/>
              </a:spcAft>
              <a:buSzPts val="2200"/>
              <a:buFont typeface="DM Sans"/>
              <a:buNone/>
              <a:defRPr b="1" sz="2200">
                <a:latin typeface="DM Sans"/>
                <a:ea typeface="DM Sans"/>
                <a:cs typeface="DM Sans"/>
                <a:sym typeface="DM Sans"/>
              </a:defRPr>
            </a:lvl6pPr>
            <a:lvl7pPr lvl="6" rtl="0">
              <a:lnSpc>
                <a:spcPct val="100000"/>
              </a:lnSpc>
              <a:spcBef>
                <a:spcPts val="0"/>
              </a:spcBef>
              <a:spcAft>
                <a:spcPts val="0"/>
              </a:spcAft>
              <a:buSzPts val="2200"/>
              <a:buFont typeface="DM Sans"/>
              <a:buNone/>
              <a:defRPr b="1" sz="2200">
                <a:latin typeface="DM Sans"/>
                <a:ea typeface="DM Sans"/>
                <a:cs typeface="DM Sans"/>
                <a:sym typeface="DM Sans"/>
              </a:defRPr>
            </a:lvl7pPr>
            <a:lvl8pPr lvl="7" rtl="0">
              <a:lnSpc>
                <a:spcPct val="100000"/>
              </a:lnSpc>
              <a:spcBef>
                <a:spcPts val="0"/>
              </a:spcBef>
              <a:spcAft>
                <a:spcPts val="0"/>
              </a:spcAft>
              <a:buSzPts val="2200"/>
              <a:buFont typeface="DM Sans"/>
              <a:buNone/>
              <a:defRPr b="1" sz="2200">
                <a:latin typeface="DM Sans"/>
                <a:ea typeface="DM Sans"/>
                <a:cs typeface="DM Sans"/>
                <a:sym typeface="DM Sans"/>
              </a:defRPr>
            </a:lvl8pPr>
            <a:lvl9pPr lvl="8" rtl="0">
              <a:lnSpc>
                <a:spcPct val="100000"/>
              </a:lnSpc>
              <a:spcBef>
                <a:spcPts val="0"/>
              </a:spcBef>
              <a:spcAft>
                <a:spcPts val="0"/>
              </a:spcAft>
              <a:buSzPts val="2200"/>
              <a:buFont typeface="DM Sans"/>
              <a:buNone/>
              <a:defRPr b="1" sz="2200">
                <a:latin typeface="DM Sans"/>
                <a:ea typeface="DM Sans"/>
                <a:cs typeface="DM Sans"/>
                <a:sym typeface="DM Sans"/>
              </a:defRPr>
            </a:lvl9pPr>
          </a:lstStyle>
          <a:p/>
        </p:txBody>
      </p:sp>
      <p:sp>
        <p:nvSpPr>
          <p:cNvPr id="196" name="Google Shape;196;p25"/>
          <p:cNvSpPr txBox="1"/>
          <p:nvPr>
            <p:ph idx="2" type="subTitle"/>
          </p:nvPr>
        </p:nvSpPr>
        <p:spPr>
          <a:xfrm>
            <a:off x="1600325" y="1570463"/>
            <a:ext cx="2126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7" name="Google Shape;197;p25"/>
          <p:cNvSpPr txBox="1"/>
          <p:nvPr>
            <p:ph idx="3" type="subTitle"/>
          </p:nvPr>
        </p:nvSpPr>
        <p:spPr>
          <a:xfrm>
            <a:off x="1600325" y="3418688"/>
            <a:ext cx="2126100" cy="3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DM Sans"/>
              <a:buNone/>
              <a:defRPr b="1" sz="2200">
                <a:latin typeface="DM Sans"/>
                <a:ea typeface="DM Sans"/>
                <a:cs typeface="DM Sans"/>
                <a:sym typeface="DM Sans"/>
              </a:defRPr>
            </a:lvl1pPr>
            <a:lvl2pPr lvl="1" rtl="0">
              <a:lnSpc>
                <a:spcPct val="100000"/>
              </a:lnSpc>
              <a:spcBef>
                <a:spcPts val="0"/>
              </a:spcBef>
              <a:spcAft>
                <a:spcPts val="0"/>
              </a:spcAft>
              <a:buSzPts val="2200"/>
              <a:buFont typeface="DM Sans"/>
              <a:buNone/>
              <a:defRPr b="1" sz="2200">
                <a:latin typeface="DM Sans"/>
                <a:ea typeface="DM Sans"/>
                <a:cs typeface="DM Sans"/>
                <a:sym typeface="DM Sans"/>
              </a:defRPr>
            </a:lvl2pPr>
            <a:lvl3pPr lvl="2" rtl="0">
              <a:lnSpc>
                <a:spcPct val="100000"/>
              </a:lnSpc>
              <a:spcBef>
                <a:spcPts val="0"/>
              </a:spcBef>
              <a:spcAft>
                <a:spcPts val="0"/>
              </a:spcAft>
              <a:buSzPts val="2200"/>
              <a:buFont typeface="DM Sans"/>
              <a:buNone/>
              <a:defRPr b="1" sz="2200">
                <a:latin typeface="DM Sans"/>
                <a:ea typeface="DM Sans"/>
                <a:cs typeface="DM Sans"/>
                <a:sym typeface="DM Sans"/>
              </a:defRPr>
            </a:lvl3pPr>
            <a:lvl4pPr lvl="3" rtl="0">
              <a:lnSpc>
                <a:spcPct val="100000"/>
              </a:lnSpc>
              <a:spcBef>
                <a:spcPts val="0"/>
              </a:spcBef>
              <a:spcAft>
                <a:spcPts val="0"/>
              </a:spcAft>
              <a:buSzPts val="2200"/>
              <a:buFont typeface="DM Sans"/>
              <a:buNone/>
              <a:defRPr b="1" sz="2200">
                <a:latin typeface="DM Sans"/>
                <a:ea typeface="DM Sans"/>
                <a:cs typeface="DM Sans"/>
                <a:sym typeface="DM Sans"/>
              </a:defRPr>
            </a:lvl4pPr>
            <a:lvl5pPr lvl="4" rtl="0">
              <a:lnSpc>
                <a:spcPct val="100000"/>
              </a:lnSpc>
              <a:spcBef>
                <a:spcPts val="0"/>
              </a:spcBef>
              <a:spcAft>
                <a:spcPts val="0"/>
              </a:spcAft>
              <a:buSzPts val="2200"/>
              <a:buFont typeface="DM Sans"/>
              <a:buNone/>
              <a:defRPr b="1" sz="2200">
                <a:latin typeface="DM Sans"/>
                <a:ea typeface="DM Sans"/>
                <a:cs typeface="DM Sans"/>
                <a:sym typeface="DM Sans"/>
              </a:defRPr>
            </a:lvl5pPr>
            <a:lvl6pPr lvl="5" rtl="0">
              <a:lnSpc>
                <a:spcPct val="100000"/>
              </a:lnSpc>
              <a:spcBef>
                <a:spcPts val="0"/>
              </a:spcBef>
              <a:spcAft>
                <a:spcPts val="0"/>
              </a:spcAft>
              <a:buSzPts val="2200"/>
              <a:buFont typeface="DM Sans"/>
              <a:buNone/>
              <a:defRPr b="1" sz="2200">
                <a:latin typeface="DM Sans"/>
                <a:ea typeface="DM Sans"/>
                <a:cs typeface="DM Sans"/>
                <a:sym typeface="DM Sans"/>
              </a:defRPr>
            </a:lvl6pPr>
            <a:lvl7pPr lvl="6" rtl="0">
              <a:lnSpc>
                <a:spcPct val="100000"/>
              </a:lnSpc>
              <a:spcBef>
                <a:spcPts val="0"/>
              </a:spcBef>
              <a:spcAft>
                <a:spcPts val="0"/>
              </a:spcAft>
              <a:buSzPts val="2200"/>
              <a:buFont typeface="DM Sans"/>
              <a:buNone/>
              <a:defRPr b="1" sz="2200">
                <a:latin typeface="DM Sans"/>
                <a:ea typeface="DM Sans"/>
                <a:cs typeface="DM Sans"/>
                <a:sym typeface="DM Sans"/>
              </a:defRPr>
            </a:lvl7pPr>
            <a:lvl8pPr lvl="7" rtl="0">
              <a:lnSpc>
                <a:spcPct val="100000"/>
              </a:lnSpc>
              <a:spcBef>
                <a:spcPts val="0"/>
              </a:spcBef>
              <a:spcAft>
                <a:spcPts val="0"/>
              </a:spcAft>
              <a:buSzPts val="2200"/>
              <a:buFont typeface="DM Sans"/>
              <a:buNone/>
              <a:defRPr b="1" sz="2200">
                <a:latin typeface="DM Sans"/>
                <a:ea typeface="DM Sans"/>
                <a:cs typeface="DM Sans"/>
                <a:sym typeface="DM Sans"/>
              </a:defRPr>
            </a:lvl8pPr>
            <a:lvl9pPr lvl="8" rtl="0">
              <a:lnSpc>
                <a:spcPct val="100000"/>
              </a:lnSpc>
              <a:spcBef>
                <a:spcPts val="0"/>
              </a:spcBef>
              <a:spcAft>
                <a:spcPts val="0"/>
              </a:spcAft>
              <a:buSzPts val="2200"/>
              <a:buFont typeface="DM Sans"/>
              <a:buNone/>
              <a:defRPr b="1" sz="2200">
                <a:latin typeface="DM Sans"/>
                <a:ea typeface="DM Sans"/>
                <a:cs typeface="DM Sans"/>
                <a:sym typeface="DM Sans"/>
              </a:defRPr>
            </a:lvl9pPr>
          </a:lstStyle>
          <a:p/>
        </p:txBody>
      </p:sp>
      <p:sp>
        <p:nvSpPr>
          <p:cNvPr id="198" name="Google Shape;198;p25"/>
          <p:cNvSpPr txBox="1"/>
          <p:nvPr>
            <p:ph idx="4" type="subTitle"/>
          </p:nvPr>
        </p:nvSpPr>
        <p:spPr>
          <a:xfrm>
            <a:off x="1600325" y="3779488"/>
            <a:ext cx="2126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9" name="Google Shape;199;p25"/>
          <p:cNvSpPr txBox="1"/>
          <p:nvPr>
            <p:ph idx="5" type="subTitle"/>
          </p:nvPr>
        </p:nvSpPr>
        <p:spPr>
          <a:xfrm>
            <a:off x="1600325" y="2314192"/>
            <a:ext cx="2126100" cy="3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DM Sans"/>
              <a:buNone/>
              <a:defRPr b="1" sz="2200">
                <a:latin typeface="DM Sans"/>
                <a:ea typeface="DM Sans"/>
                <a:cs typeface="DM Sans"/>
                <a:sym typeface="DM Sans"/>
              </a:defRPr>
            </a:lvl1pPr>
            <a:lvl2pPr lvl="1" rtl="0">
              <a:lnSpc>
                <a:spcPct val="100000"/>
              </a:lnSpc>
              <a:spcBef>
                <a:spcPts val="0"/>
              </a:spcBef>
              <a:spcAft>
                <a:spcPts val="0"/>
              </a:spcAft>
              <a:buSzPts val="2200"/>
              <a:buFont typeface="DM Sans"/>
              <a:buNone/>
              <a:defRPr b="1" sz="2200">
                <a:latin typeface="DM Sans"/>
                <a:ea typeface="DM Sans"/>
                <a:cs typeface="DM Sans"/>
                <a:sym typeface="DM Sans"/>
              </a:defRPr>
            </a:lvl2pPr>
            <a:lvl3pPr lvl="2" rtl="0">
              <a:lnSpc>
                <a:spcPct val="100000"/>
              </a:lnSpc>
              <a:spcBef>
                <a:spcPts val="0"/>
              </a:spcBef>
              <a:spcAft>
                <a:spcPts val="0"/>
              </a:spcAft>
              <a:buSzPts val="2200"/>
              <a:buFont typeface="DM Sans"/>
              <a:buNone/>
              <a:defRPr b="1" sz="2200">
                <a:latin typeface="DM Sans"/>
                <a:ea typeface="DM Sans"/>
                <a:cs typeface="DM Sans"/>
                <a:sym typeface="DM Sans"/>
              </a:defRPr>
            </a:lvl3pPr>
            <a:lvl4pPr lvl="3" rtl="0">
              <a:lnSpc>
                <a:spcPct val="100000"/>
              </a:lnSpc>
              <a:spcBef>
                <a:spcPts val="0"/>
              </a:spcBef>
              <a:spcAft>
                <a:spcPts val="0"/>
              </a:spcAft>
              <a:buSzPts val="2200"/>
              <a:buFont typeface="DM Sans"/>
              <a:buNone/>
              <a:defRPr b="1" sz="2200">
                <a:latin typeface="DM Sans"/>
                <a:ea typeface="DM Sans"/>
                <a:cs typeface="DM Sans"/>
                <a:sym typeface="DM Sans"/>
              </a:defRPr>
            </a:lvl4pPr>
            <a:lvl5pPr lvl="4" rtl="0">
              <a:lnSpc>
                <a:spcPct val="100000"/>
              </a:lnSpc>
              <a:spcBef>
                <a:spcPts val="0"/>
              </a:spcBef>
              <a:spcAft>
                <a:spcPts val="0"/>
              </a:spcAft>
              <a:buSzPts val="2200"/>
              <a:buFont typeface="DM Sans"/>
              <a:buNone/>
              <a:defRPr b="1" sz="2200">
                <a:latin typeface="DM Sans"/>
                <a:ea typeface="DM Sans"/>
                <a:cs typeface="DM Sans"/>
                <a:sym typeface="DM Sans"/>
              </a:defRPr>
            </a:lvl5pPr>
            <a:lvl6pPr lvl="5" rtl="0">
              <a:lnSpc>
                <a:spcPct val="100000"/>
              </a:lnSpc>
              <a:spcBef>
                <a:spcPts val="0"/>
              </a:spcBef>
              <a:spcAft>
                <a:spcPts val="0"/>
              </a:spcAft>
              <a:buSzPts val="2200"/>
              <a:buFont typeface="DM Sans"/>
              <a:buNone/>
              <a:defRPr b="1" sz="2200">
                <a:latin typeface="DM Sans"/>
                <a:ea typeface="DM Sans"/>
                <a:cs typeface="DM Sans"/>
                <a:sym typeface="DM Sans"/>
              </a:defRPr>
            </a:lvl6pPr>
            <a:lvl7pPr lvl="6" rtl="0">
              <a:lnSpc>
                <a:spcPct val="100000"/>
              </a:lnSpc>
              <a:spcBef>
                <a:spcPts val="0"/>
              </a:spcBef>
              <a:spcAft>
                <a:spcPts val="0"/>
              </a:spcAft>
              <a:buSzPts val="2200"/>
              <a:buFont typeface="DM Sans"/>
              <a:buNone/>
              <a:defRPr b="1" sz="2200">
                <a:latin typeface="DM Sans"/>
                <a:ea typeface="DM Sans"/>
                <a:cs typeface="DM Sans"/>
                <a:sym typeface="DM Sans"/>
              </a:defRPr>
            </a:lvl7pPr>
            <a:lvl8pPr lvl="7" rtl="0">
              <a:lnSpc>
                <a:spcPct val="100000"/>
              </a:lnSpc>
              <a:spcBef>
                <a:spcPts val="0"/>
              </a:spcBef>
              <a:spcAft>
                <a:spcPts val="0"/>
              </a:spcAft>
              <a:buSzPts val="2200"/>
              <a:buFont typeface="DM Sans"/>
              <a:buNone/>
              <a:defRPr b="1" sz="2200">
                <a:latin typeface="DM Sans"/>
                <a:ea typeface="DM Sans"/>
                <a:cs typeface="DM Sans"/>
                <a:sym typeface="DM Sans"/>
              </a:defRPr>
            </a:lvl8pPr>
            <a:lvl9pPr lvl="8" rtl="0">
              <a:lnSpc>
                <a:spcPct val="100000"/>
              </a:lnSpc>
              <a:spcBef>
                <a:spcPts val="0"/>
              </a:spcBef>
              <a:spcAft>
                <a:spcPts val="0"/>
              </a:spcAft>
              <a:buSzPts val="2200"/>
              <a:buFont typeface="DM Sans"/>
              <a:buNone/>
              <a:defRPr b="1" sz="2200">
                <a:latin typeface="DM Sans"/>
                <a:ea typeface="DM Sans"/>
                <a:cs typeface="DM Sans"/>
                <a:sym typeface="DM Sans"/>
              </a:defRPr>
            </a:lvl9pPr>
          </a:lstStyle>
          <a:p/>
        </p:txBody>
      </p:sp>
      <p:sp>
        <p:nvSpPr>
          <p:cNvPr id="200" name="Google Shape;200;p25"/>
          <p:cNvSpPr txBox="1"/>
          <p:nvPr>
            <p:ph idx="6" type="subTitle"/>
          </p:nvPr>
        </p:nvSpPr>
        <p:spPr>
          <a:xfrm>
            <a:off x="1600325" y="2674975"/>
            <a:ext cx="2126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1" name="Google Shape;201;p25"/>
          <p:cNvSpPr txBox="1"/>
          <p:nvPr>
            <p:ph idx="7" type="subTitle"/>
          </p:nvPr>
        </p:nvSpPr>
        <p:spPr>
          <a:xfrm>
            <a:off x="5380625" y="1209663"/>
            <a:ext cx="2126100" cy="3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DM Sans"/>
              <a:buNone/>
              <a:defRPr b="1" sz="2200">
                <a:latin typeface="DM Sans"/>
                <a:ea typeface="DM Sans"/>
                <a:cs typeface="DM Sans"/>
                <a:sym typeface="DM Sans"/>
              </a:defRPr>
            </a:lvl1pPr>
            <a:lvl2pPr lvl="1" rtl="0">
              <a:lnSpc>
                <a:spcPct val="100000"/>
              </a:lnSpc>
              <a:spcBef>
                <a:spcPts val="0"/>
              </a:spcBef>
              <a:spcAft>
                <a:spcPts val="0"/>
              </a:spcAft>
              <a:buSzPts val="2200"/>
              <a:buFont typeface="DM Sans"/>
              <a:buNone/>
              <a:defRPr b="1" sz="2200">
                <a:latin typeface="DM Sans"/>
                <a:ea typeface="DM Sans"/>
                <a:cs typeface="DM Sans"/>
                <a:sym typeface="DM Sans"/>
              </a:defRPr>
            </a:lvl2pPr>
            <a:lvl3pPr lvl="2" rtl="0">
              <a:lnSpc>
                <a:spcPct val="100000"/>
              </a:lnSpc>
              <a:spcBef>
                <a:spcPts val="0"/>
              </a:spcBef>
              <a:spcAft>
                <a:spcPts val="0"/>
              </a:spcAft>
              <a:buSzPts val="2200"/>
              <a:buFont typeface="DM Sans"/>
              <a:buNone/>
              <a:defRPr b="1" sz="2200">
                <a:latin typeface="DM Sans"/>
                <a:ea typeface="DM Sans"/>
                <a:cs typeface="DM Sans"/>
                <a:sym typeface="DM Sans"/>
              </a:defRPr>
            </a:lvl3pPr>
            <a:lvl4pPr lvl="3" rtl="0">
              <a:lnSpc>
                <a:spcPct val="100000"/>
              </a:lnSpc>
              <a:spcBef>
                <a:spcPts val="0"/>
              </a:spcBef>
              <a:spcAft>
                <a:spcPts val="0"/>
              </a:spcAft>
              <a:buSzPts val="2200"/>
              <a:buFont typeface="DM Sans"/>
              <a:buNone/>
              <a:defRPr b="1" sz="2200">
                <a:latin typeface="DM Sans"/>
                <a:ea typeface="DM Sans"/>
                <a:cs typeface="DM Sans"/>
                <a:sym typeface="DM Sans"/>
              </a:defRPr>
            </a:lvl4pPr>
            <a:lvl5pPr lvl="4" rtl="0">
              <a:lnSpc>
                <a:spcPct val="100000"/>
              </a:lnSpc>
              <a:spcBef>
                <a:spcPts val="0"/>
              </a:spcBef>
              <a:spcAft>
                <a:spcPts val="0"/>
              </a:spcAft>
              <a:buSzPts val="2200"/>
              <a:buFont typeface="DM Sans"/>
              <a:buNone/>
              <a:defRPr b="1" sz="2200">
                <a:latin typeface="DM Sans"/>
                <a:ea typeface="DM Sans"/>
                <a:cs typeface="DM Sans"/>
                <a:sym typeface="DM Sans"/>
              </a:defRPr>
            </a:lvl5pPr>
            <a:lvl6pPr lvl="5" rtl="0">
              <a:lnSpc>
                <a:spcPct val="100000"/>
              </a:lnSpc>
              <a:spcBef>
                <a:spcPts val="0"/>
              </a:spcBef>
              <a:spcAft>
                <a:spcPts val="0"/>
              </a:spcAft>
              <a:buSzPts val="2200"/>
              <a:buFont typeface="DM Sans"/>
              <a:buNone/>
              <a:defRPr b="1" sz="2200">
                <a:latin typeface="DM Sans"/>
                <a:ea typeface="DM Sans"/>
                <a:cs typeface="DM Sans"/>
                <a:sym typeface="DM Sans"/>
              </a:defRPr>
            </a:lvl6pPr>
            <a:lvl7pPr lvl="6" rtl="0">
              <a:lnSpc>
                <a:spcPct val="100000"/>
              </a:lnSpc>
              <a:spcBef>
                <a:spcPts val="0"/>
              </a:spcBef>
              <a:spcAft>
                <a:spcPts val="0"/>
              </a:spcAft>
              <a:buSzPts val="2200"/>
              <a:buFont typeface="DM Sans"/>
              <a:buNone/>
              <a:defRPr b="1" sz="2200">
                <a:latin typeface="DM Sans"/>
                <a:ea typeface="DM Sans"/>
                <a:cs typeface="DM Sans"/>
                <a:sym typeface="DM Sans"/>
              </a:defRPr>
            </a:lvl7pPr>
            <a:lvl8pPr lvl="7" rtl="0">
              <a:lnSpc>
                <a:spcPct val="100000"/>
              </a:lnSpc>
              <a:spcBef>
                <a:spcPts val="0"/>
              </a:spcBef>
              <a:spcAft>
                <a:spcPts val="0"/>
              </a:spcAft>
              <a:buSzPts val="2200"/>
              <a:buFont typeface="DM Sans"/>
              <a:buNone/>
              <a:defRPr b="1" sz="2200">
                <a:latin typeface="DM Sans"/>
                <a:ea typeface="DM Sans"/>
                <a:cs typeface="DM Sans"/>
                <a:sym typeface="DM Sans"/>
              </a:defRPr>
            </a:lvl8pPr>
            <a:lvl9pPr lvl="8" rtl="0">
              <a:lnSpc>
                <a:spcPct val="100000"/>
              </a:lnSpc>
              <a:spcBef>
                <a:spcPts val="0"/>
              </a:spcBef>
              <a:spcAft>
                <a:spcPts val="0"/>
              </a:spcAft>
              <a:buSzPts val="2200"/>
              <a:buFont typeface="DM Sans"/>
              <a:buNone/>
              <a:defRPr b="1" sz="2200">
                <a:latin typeface="DM Sans"/>
                <a:ea typeface="DM Sans"/>
                <a:cs typeface="DM Sans"/>
                <a:sym typeface="DM Sans"/>
              </a:defRPr>
            </a:lvl9pPr>
          </a:lstStyle>
          <a:p/>
        </p:txBody>
      </p:sp>
      <p:sp>
        <p:nvSpPr>
          <p:cNvPr id="202" name="Google Shape;202;p25"/>
          <p:cNvSpPr txBox="1"/>
          <p:nvPr>
            <p:ph idx="8" type="subTitle"/>
          </p:nvPr>
        </p:nvSpPr>
        <p:spPr>
          <a:xfrm>
            <a:off x="5380625" y="1570463"/>
            <a:ext cx="2126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3" name="Google Shape;203;p25"/>
          <p:cNvSpPr txBox="1"/>
          <p:nvPr>
            <p:ph idx="9" type="subTitle"/>
          </p:nvPr>
        </p:nvSpPr>
        <p:spPr>
          <a:xfrm>
            <a:off x="5380625" y="3418688"/>
            <a:ext cx="2126100" cy="3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DM Sans"/>
              <a:buNone/>
              <a:defRPr b="1" sz="2200">
                <a:latin typeface="DM Sans"/>
                <a:ea typeface="DM Sans"/>
                <a:cs typeface="DM Sans"/>
                <a:sym typeface="DM Sans"/>
              </a:defRPr>
            </a:lvl1pPr>
            <a:lvl2pPr lvl="1" rtl="0">
              <a:lnSpc>
                <a:spcPct val="100000"/>
              </a:lnSpc>
              <a:spcBef>
                <a:spcPts val="0"/>
              </a:spcBef>
              <a:spcAft>
                <a:spcPts val="0"/>
              </a:spcAft>
              <a:buSzPts val="2200"/>
              <a:buFont typeface="DM Sans"/>
              <a:buNone/>
              <a:defRPr b="1" sz="2200">
                <a:latin typeface="DM Sans"/>
                <a:ea typeface="DM Sans"/>
                <a:cs typeface="DM Sans"/>
                <a:sym typeface="DM Sans"/>
              </a:defRPr>
            </a:lvl2pPr>
            <a:lvl3pPr lvl="2" rtl="0">
              <a:lnSpc>
                <a:spcPct val="100000"/>
              </a:lnSpc>
              <a:spcBef>
                <a:spcPts val="0"/>
              </a:spcBef>
              <a:spcAft>
                <a:spcPts val="0"/>
              </a:spcAft>
              <a:buSzPts val="2200"/>
              <a:buFont typeface="DM Sans"/>
              <a:buNone/>
              <a:defRPr b="1" sz="2200">
                <a:latin typeface="DM Sans"/>
                <a:ea typeface="DM Sans"/>
                <a:cs typeface="DM Sans"/>
                <a:sym typeface="DM Sans"/>
              </a:defRPr>
            </a:lvl3pPr>
            <a:lvl4pPr lvl="3" rtl="0">
              <a:lnSpc>
                <a:spcPct val="100000"/>
              </a:lnSpc>
              <a:spcBef>
                <a:spcPts val="0"/>
              </a:spcBef>
              <a:spcAft>
                <a:spcPts val="0"/>
              </a:spcAft>
              <a:buSzPts val="2200"/>
              <a:buFont typeface="DM Sans"/>
              <a:buNone/>
              <a:defRPr b="1" sz="2200">
                <a:latin typeface="DM Sans"/>
                <a:ea typeface="DM Sans"/>
                <a:cs typeface="DM Sans"/>
                <a:sym typeface="DM Sans"/>
              </a:defRPr>
            </a:lvl4pPr>
            <a:lvl5pPr lvl="4" rtl="0">
              <a:lnSpc>
                <a:spcPct val="100000"/>
              </a:lnSpc>
              <a:spcBef>
                <a:spcPts val="0"/>
              </a:spcBef>
              <a:spcAft>
                <a:spcPts val="0"/>
              </a:spcAft>
              <a:buSzPts val="2200"/>
              <a:buFont typeface="DM Sans"/>
              <a:buNone/>
              <a:defRPr b="1" sz="2200">
                <a:latin typeface="DM Sans"/>
                <a:ea typeface="DM Sans"/>
                <a:cs typeface="DM Sans"/>
                <a:sym typeface="DM Sans"/>
              </a:defRPr>
            </a:lvl5pPr>
            <a:lvl6pPr lvl="5" rtl="0">
              <a:lnSpc>
                <a:spcPct val="100000"/>
              </a:lnSpc>
              <a:spcBef>
                <a:spcPts val="0"/>
              </a:spcBef>
              <a:spcAft>
                <a:spcPts val="0"/>
              </a:spcAft>
              <a:buSzPts val="2200"/>
              <a:buFont typeface="DM Sans"/>
              <a:buNone/>
              <a:defRPr b="1" sz="2200">
                <a:latin typeface="DM Sans"/>
                <a:ea typeface="DM Sans"/>
                <a:cs typeface="DM Sans"/>
                <a:sym typeface="DM Sans"/>
              </a:defRPr>
            </a:lvl6pPr>
            <a:lvl7pPr lvl="6" rtl="0">
              <a:lnSpc>
                <a:spcPct val="100000"/>
              </a:lnSpc>
              <a:spcBef>
                <a:spcPts val="0"/>
              </a:spcBef>
              <a:spcAft>
                <a:spcPts val="0"/>
              </a:spcAft>
              <a:buSzPts val="2200"/>
              <a:buFont typeface="DM Sans"/>
              <a:buNone/>
              <a:defRPr b="1" sz="2200">
                <a:latin typeface="DM Sans"/>
                <a:ea typeface="DM Sans"/>
                <a:cs typeface="DM Sans"/>
                <a:sym typeface="DM Sans"/>
              </a:defRPr>
            </a:lvl7pPr>
            <a:lvl8pPr lvl="7" rtl="0">
              <a:lnSpc>
                <a:spcPct val="100000"/>
              </a:lnSpc>
              <a:spcBef>
                <a:spcPts val="0"/>
              </a:spcBef>
              <a:spcAft>
                <a:spcPts val="0"/>
              </a:spcAft>
              <a:buSzPts val="2200"/>
              <a:buFont typeface="DM Sans"/>
              <a:buNone/>
              <a:defRPr b="1" sz="2200">
                <a:latin typeface="DM Sans"/>
                <a:ea typeface="DM Sans"/>
                <a:cs typeface="DM Sans"/>
                <a:sym typeface="DM Sans"/>
              </a:defRPr>
            </a:lvl8pPr>
            <a:lvl9pPr lvl="8" rtl="0">
              <a:lnSpc>
                <a:spcPct val="100000"/>
              </a:lnSpc>
              <a:spcBef>
                <a:spcPts val="0"/>
              </a:spcBef>
              <a:spcAft>
                <a:spcPts val="0"/>
              </a:spcAft>
              <a:buSzPts val="2200"/>
              <a:buFont typeface="DM Sans"/>
              <a:buNone/>
              <a:defRPr b="1" sz="2200">
                <a:latin typeface="DM Sans"/>
                <a:ea typeface="DM Sans"/>
                <a:cs typeface="DM Sans"/>
                <a:sym typeface="DM Sans"/>
              </a:defRPr>
            </a:lvl9pPr>
          </a:lstStyle>
          <a:p/>
        </p:txBody>
      </p:sp>
      <p:sp>
        <p:nvSpPr>
          <p:cNvPr id="204" name="Google Shape;204;p25"/>
          <p:cNvSpPr txBox="1"/>
          <p:nvPr>
            <p:ph idx="13" type="subTitle"/>
          </p:nvPr>
        </p:nvSpPr>
        <p:spPr>
          <a:xfrm>
            <a:off x="5380625" y="3779488"/>
            <a:ext cx="2126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5" name="Google Shape;205;p25"/>
          <p:cNvSpPr txBox="1"/>
          <p:nvPr>
            <p:ph idx="14" type="subTitle"/>
          </p:nvPr>
        </p:nvSpPr>
        <p:spPr>
          <a:xfrm>
            <a:off x="5380625" y="2314192"/>
            <a:ext cx="2126100" cy="387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200"/>
              <a:buFont typeface="DM Sans"/>
              <a:buNone/>
              <a:defRPr b="1" sz="2200">
                <a:latin typeface="DM Sans"/>
                <a:ea typeface="DM Sans"/>
                <a:cs typeface="DM Sans"/>
                <a:sym typeface="DM Sans"/>
              </a:defRPr>
            </a:lvl1pPr>
            <a:lvl2pPr lvl="1" rtl="0">
              <a:lnSpc>
                <a:spcPct val="100000"/>
              </a:lnSpc>
              <a:spcBef>
                <a:spcPts val="0"/>
              </a:spcBef>
              <a:spcAft>
                <a:spcPts val="0"/>
              </a:spcAft>
              <a:buSzPts val="2200"/>
              <a:buFont typeface="DM Sans"/>
              <a:buNone/>
              <a:defRPr b="1" sz="2200">
                <a:latin typeface="DM Sans"/>
                <a:ea typeface="DM Sans"/>
                <a:cs typeface="DM Sans"/>
                <a:sym typeface="DM Sans"/>
              </a:defRPr>
            </a:lvl2pPr>
            <a:lvl3pPr lvl="2" rtl="0">
              <a:lnSpc>
                <a:spcPct val="100000"/>
              </a:lnSpc>
              <a:spcBef>
                <a:spcPts val="0"/>
              </a:spcBef>
              <a:spcAft>
                <a:spcPts val="0"/>
              </a:spcAft>
              <a:buSzPts val="2200"/>
              <a:buFont typeface="DM Sans"/>
              <a:buNone/>
              <a:defRPr b="1" sz="2200">
                <a:latin typeface="DM Sans"/>
                <a:ea typeface="DM Sans"/>
                <a:cs typeface="DM Sans"/>
                <a:sym typeface="DM Sans"/>
              </a:defRPr>
            </a:lvl3pPr>
            <a:lvl4pPr lvl="3" rtl="0">
              <a:lnSpc>
                <a:spcPct val="100000"/>
              </a:lnSpc>
              <a:spcBef>
                <a:spcPts val="0"/>
              </a:spcBef>
              <a:spcAft>
                <a:spcPts val="0"/>
              </a:spcAft>
              <a:buSzPts val="2200"/>
              <a:buFont typeface="DM Sans"/>
              <a:buNone/>
              <a:defRPr b="1" sz="2200">
                <a:latin typeface="DM Sans"/>
                <a:ea typeface="DM Sans"/>
                <a:cs typeface="DM Sans"/>
                <a:sym typeface="DM Sans"/>
              </a:defRPr>
            </a:lvl4pPr>
            <a:lvl5pPr lvl="4" rtl="0">
              <a:lnSpc>
                <a:spcPct val="100000"/>
              </a:lnSpc>
              <a:spcBef>
                <a:spcPts val="0"/>
              </a:spcBef>
              <a:spcAft>
                <a:spcPts val="0"/>
              </a:spcAft>
              <a:buSzPts val="2200"/>
              <a:buFont typeface="DM Sans"/>
              <a:buNone/>
              <a:defRPr b="1" sz="2200">
                <a:latin typeface="DM Sans"/>
                <a:ea typeface="DM Sans"/>
                <a:cs typeface="DM Sans"/>
                <a:sym typeface="DM Sans"/>
              </a:defRPr>
            </a:lvl5pPr>
            <a:lvl6pPr lvl="5" rtl="0">
              <a:lnSpc>
                <a:spcPct val="100000"/>
              </a:lnSpc>
              <a:spcBef>
                <a:spcPts val="0"/>
              </a:spcBef>
              <a:spcAft>
                <a:spcPts val="0"/>
              </a:spcAft>
              <a:buSzPts val="2200"/>
              <a:buFont typeface="DM Sans"/>
              <a:buNone/>
              <a:defRPr b="1" sz="2200">
                <a:latin typeface="DM Sans"/>
                <a:ea typeface="DM Sans"/>
                <a:cs typeface="DM Sans"/>
                <a:sym typeface="DM Sans"/>
              </a:defRPr>
            </a:lvl6pPr>
            <a:lvl7pPr lvl="6" rtl="0">
              <a:lnSpc>
                <a:spcPct val="100000"/>
              </a:lnSpc>
              <a:spcBef>
                <a:spcPts val="0"/>
              </a:spcBef>
              <a:spcAft>
                <a:spcPts val="0"/>
              </a:spcAft>
              <a:buSzPts val="2200"/>
              <a:buFont typeface="DM Sans"/>
              <a:buNone/>
              <a:defRPr b="1" sz="2200">
                <a:latin typeface="DM Sans"/>
                <a:ea typeface="DM Sans"/>
                <a:cs typeface="DM Sans"/>
                <a:sym typeface="DM Sans"/>
              </a:defRPr>
            </a:lvl7pPr>
            <a:lvl8pPr lvl="7" rtl="0">
              <a:lnSpc>
                <a:spcPct val="100000"/>
              </a:lnSpc>
              <a:spcBef>
                <a:spcPts val="0"/>
              </a:spcBef>
              <a:spcAft>
                <a:spcPts val="0"/>
              </a:spcAft>
              <a:buSzPts val="2200"/>
              <a:buFont typeface="DM Sans"/>
              <a:buNone/>
              <a:defRPr b="1" sz="2200">
                <a:latin typeface="DM Sans"/>
                <a:ea typeface="DM Sans"/>
                <a:cs typeface="DM Sans"/>
                <a:sym typeface="DM Sans"/>
              </a:defRPr>
            </a:lvl8pPr>
            <a:lvl9pPr lvl="8" rtl="0">
              <a:lnSpc>
                <a:spcPct val="100000"/>
              </a:lnSpc>
              <a:spcBef>
                <a:spcPts val="0"/>
              </a:spcBef>
              <a:spcAft>
                <a:spcPts val="0"/>
              </a:spcAft>
              <a:buSzPts val="2200"/>
              <a:buFont typeface="DM Sans"/>
              <a:buNone/>
              <a:defRPr b="1" sz="2200">
                <a:latin typeface="DM Sans"/>
                <a:ea typeface="DM Sans"/>
                <a:cs typeface="DM Sans"/>
                <a:sym typeface="DM Sans"/>
              </a:defRPr>
            </a:lvl9pPr>
          </a:lstStyle>
          <a:p/>
        </p:txBody>
      </p:sp>
      <p:sp>
        <p:nvSpPr>
          <p:cNvPr id="206" name="Google Shape;206;p25"/>
          <p:cNvSpPr txBox="1"/>
          <p:nvPr>
            <p:ph idx="15" type="subTitle"/>
          </p:nvPr>
        </p:nvSpPr>
        <p:spPr>
          <a:xfrm>
            <a:off x="5380625" y="2674975"/>
            <a:ext cx="2126100" cy="47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7" name="Google Shape;207;p25"/>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8" name="Google Shape;208;p25"/>
          <p:cNvGrpSpPr/>
          <p:nvPr/>
        </p:nvGrpSpPr>
        <p:grpSpPr>
          <a:xfrm>
            <a:off x="8006140" y="76679"/>
            <a:ext cx="882211" cy="4914919"/>
            <a:chOff x="8006140" y="76679"/>
            <a:chExt cx="882211" cy="4914919"/>
          </a:xfrm>
        </p:grpSpPr>
        <p:grpSp>
          <p:nvGrpSpPr>
            <p:cNvPr id="209" name="Google Shape;209;p25"/>
            <p:cNvGrpSpPr/>
            <p:nvPr/>
          </p:nvGrpSpPr>
          <p:grpSpPr>
            <a:xfrm flipH="1" rot="-6851816">
              <a:off x="8116870" y="4220203"/>
              <a:ext cx="664629" cy="664282"/>
              <a:chOff x="6212418" y="1482331"/>
              <a:chExt cx="627249" cy="626921"/>
            </a:xfrm>
          </p:grpSpPr>
          <p:sp>
            <p:nvSpPr>
              <p:cNvPr id="210" name="Google Shape;210;p25"/>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5"/>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2" name="Google Shape;212;p25"/>
            <p:cNvGrpSpPr/>
            <p:nvPr/>
          </p:nvGrpSpPr>
          <p:grpSpPr>
            <a:xfrm flipH="1">
              <a:off x="8006140" y="76679"/>
              <a:ext cx="845522" cy="916625"/>
              <a:chOff x="7511392" y="307000"/>
              <a:chExt cx="863570" cy="936192"/>
            </a:xfrm>
          </p:grpSpPr>
          <p:sp>
            <p:nvSpPr>
              <p:cNvPr id="213" name="Google Shape;213;p25"/>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5" name="Google Shape;215;p25"/>
            <p:cNvGrpSpPr/>
            <p:nvPr/>
          </p:nvGrpSpPr>
          <p:grpSpPr>
            <a:xfrm rot="-4814457">
              <a:off x="8230739" y="1116990"/>
              <a:ext cx="396310" cy="572684"/>
              <a:chOff x="1943179" y="1609600"/>
              <a:chExt cx="396322" cy="572701"/>
            </a:xfrm>
          </p:grpSpPr>
          <p:sp>
            <p:nvSpPr>
              <p:cNvPr id="216" name="Google Shape;216;p25"/>
              <p:cNvSpPr/>
              <p:nvPr/>
            </p:nvSpPr>
            <p:spPr>
              <a:xfrm>
                <a:off x="1963142" y="1609600"/>
                <a:ext cx="376358" cy="529154"/>
              </a:xfrm>
              <a:custGeom>
                <a:rect b="b" l="l" r="r" t="t"/>
                <a:pathLst>
                  <a:path extrusionOk="0" h="9489" w="6749">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p:nvPr/>
            </p:nvSpPr>
            <p:spPr>
              <a:xfrm>
                <a:off x="1943179" y="2114379"/>
                <a:ext cx="55263" cy="67922"/>
              </a:xfrm>
              <a:custGeom>
                <a:rect b="b" l="l" r="r" t="t"/>
                <a:pathLst>
                  <a:path extrusionOk="0" h="1218" w="991">
                    <a:moveTo>
                      <a:pt x="358" y="1"/>
                    </a:moveTo>
                    <a:lnTo>
                      <a:pt x="0" y="1217"/>
                    </a:lnTo>
                    <a:lnTo>
                      <a:pt x="0" y="1217"/>
                    </a:lnTo>
                    <a:lnTo>
                      <a:pt x="990" y="436"/>
                    </a:lnTo>
                    <a:lnTo>
                      <a:pt x="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5"/>
              <p:cNvSpPr/>
              <p:nvPr/>
            </p:nvSpPr>
            <p:spPr>
              <a:xfrm>
                <a:off x="2270962" y="1642278"/>
                <a:ext cx="46620" cy="40653"/>
              </a:xfrm>
              <a:custGeom>
                <a:rect b="b" l="l" r="r" t="t"/>
                <a:pathLst>
                  <a:path extrusionOk="0" h="729" w="836">
                    <a:moveTo>
                      <a:pt x="198" y="1"/>
                    </a:moveTo>
                    <a:lnTo>
                      <a:pt x="1" y="293"/>
                    </a:lnTo>
                    <a:lnTo>
                      <a:pt x="633" y="728"/>
                    </a:lnTo>
                    <a:lnTo>
                      <a:pt x="835" y="430"/>
                    </a:lnTo>
                    <a:lnTo>
                      <a:pt x="1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5"/>
              <p:cNvSpPr/>
              <p:nvPr/>
            </p:nvSpPr>
            <p:spPr>
              <a:xfrm>
                <a:off x="2074504" y="1933201"/>
                <a:ext cx="46564" cy="40262"/>
              </a:xfrm>
              <a:custGeom>
                <a:rect b="b" l="l" r="r" t="t"/>
                <a:pathLst>
                  <a:path extrusionOk="0" h="722" w="835">
                    <a:moveTo>
                      <a:pt x="203" y="1"/>
                    </a:moveTo>
                    <a:lnTo>
                      <a:pt x="0" y="293"/>
                    </a:lnTo>
                    <a:lnTo>
                      <a:pt x="638" y="722"/>
                    </a:lnTo>
                    <a:lnTo>
                      <a:pt x="835" y="430"/>
                    </a:lnTo>
                    <a:lnTo>
                      <a:pt x="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5"/>
              <p:cNvSpPr/>
              <p:nvPr/>
            </p:nvSpPr>
            <p:spPr>
              <a:xfrm>
                <a:off x="2068481" y="1953833"/>
                <a:ext cx="38645" cy="28607"/>
              </a:xfrm>
              <a:custGeom>
                <a:rect b="b" l="l" r="r" t="t"/>
                <a:pathLst>
                  <a:path extrusionOk="0" h="513" w="693">
                    <a:moveTo>
                      <a:pt x="55" y="0"/>
                    </a:moveTo>
                    <a:lnTo>
                      <a:pt x="1" y="84"/>
                    </a:lnTo>
                    <a:lnTo>
                      <a:pt x="639" y="513"/>
                    </a:lnTo>
                    <a:lnTo>
                      <a:pt x="693" y="429"/>
                    </a:lnTo>
                    <a:lnTo>
                      <a:pt x="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5"/>
              <p:cNvSpPr/>
              <p:nvPr/>
            </p:nvSpPr>
            <p:spPr>
              <a:xfrm>
                <a:off x="2088780" y="1923888"/>
                <a:ext cx="38645" cy="28663"/>
              </a:xfrm>
              <a:custGeom>
                <a:rect b="b" l="l" r="r" t="t"/>
                <a:pathLst>
                  <a:path extrusionOk="0" h="514" w="693">
                    <a:moveTo>
                      <a:pt x="54" y="1"/>
                    </a:moveTo>
                    <a:lnTo>
                      <a:pt x="1" y="84"/>
                    </a:lnTo>
                    <a:lnTo>
                      <a:pt x="639" y="513"/>
                    </a:lnTo>
                    <a:lnTo>
                      <a:pt x="692" y="430"/>
                    </a:lnTo>
                    <a:lnTo>
                      <a:pt x="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5"/>
              <p:cNvSpPr/>
              <p:nvPr/>
            </p:nvSpPr>
            <p:spPr>
              <a:xfrm>
                <a:off x="2302246" y="1663580"/>
                <a:ext cx="28273" cy="25931"/>
              </a:xfrm>
              <a:custGeom>
                <a:rect b="b" l="l" r="r" t="t"/>
                <a:pathLst>
                  <a:path extrusionOk="0" h="465" w="507">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5"/>
              <p:cNvSpPr/>
              <p:nvPr/>
            </p:nvSpPr>
            <p:spPr>
              <a:xfrm>
                <a:off x="2201814" y="1676852"/>
                <a:ext cx="124412" cy="181961"/>
              </a:xfrm>
              <a:custGeom>
                <a:rect b="b" l="l" r="r" t="t"/>
                <a:pathLst>
                  <a:path extrusionOk="0" h="3263" w="2231">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5"/>
              <p:cNvSpPr/>
              <p:nvPr/>
            </p:nvSpPr>
            <p:spPr>
              <a:xfrm>
                <a:off x="2208115" y="1754643"/>
                <a:ext cx="68591" cy="96641"/>
              </a:xfrm>
              <a:custGeom>
                <a:rect b="b" l="l" r="r" t="t"/>
                <a:pathLst>
                  <a:path extrusionOk="0" h="1733" w="123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25" name="Shape 225"/>
        <p:cNvGrpSpPr/>
        <p:nvPr/>
      </p:nvGrpSpPr>
      <p:grpSpPr>
        <a:xfrm>
          <a:off x="0" y="0"/>
          <a:ext cx="0" cy="0"/>
          <a:chOff x="0" y="0"/>
          <a:chExt cx="0" cy="0"/>
        </a:xfrm>
      </p:grpSpPr>
      <p:sp>
        <p:nvSpPr>
          <p:cNvPr id="226" name="Google Shape;226;p26"/>
          <p:cNvSpPr txBox="1"/>
          <p:nvPr>
            <p:ph hasCustomPrompt="1" type="title"/>
          </p:nvPr>
        </p:nvSpPr>
        <p:spPr>
          <a:xfrm>
            <a:off x="720000" y="2616550"/>
            <a:ext cx="2336400" cy="45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27" name="Google Shape;227;p26"/>
          <p:cNvSpPr txBox="1"/>
          <p:nvPr>
            <p:ph idx="1" type="subTitle"/>
          </p:nvPr>
        </p:nvSpPr>
        <p:spPr>
          <a:xfrm>
            <a:off x="720000" y="3106438"/>
            <a:ext cx="2336400" cy="45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28" name="Google Shape;228;p26"/>
          <p:cNvSpPr txBox="1"/>
          <p:nvPr>
            <p:ph idx="2" type="subTitle"/>
          </p:nvPr>
        </p:nvSpPr>
        <p:spPr>
          <a:xfrm>
            <a:off x="720000" y="344800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29" name="Google Shape;229;p26"/>
          <p:cNvSpPr txBox="1"/>
          <p:nvPr>
            <p:ph idx="3"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0" name="Google Shape;230;p26"/>
          <p:cNvSpPr txBox="1"/>
          <p:nvPr>
            <p:ph hasCustomPrompt="1" idx="4" type="title"/>
          </p:nvPr>
        </p:nvSpPr>
        <p:spPr>
          <a:xfrm>
            <a:off x="3403800" y="2616550"/>
            <a:ext cx="2336400" cy="45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31" name="Google Shape;231;p26"/>
          <p:cNvSpPr txBox="1"/>
          <p:nvPr>
            <p:ph idx="5" type="subTitle"/>
          </p:nvPr>
        </p:nvSpPr>
        <p:spPr>
          <a:xfrm>
            <a:off x="3403800" y="3106438"/>
            <a:ext cx="2336400" cy="45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2" name="Google Shape;232;p26"/>
          <p:cNvSpPr txBox="1"/>
          <p:nvPr>
            <p:ph idx="6" type="subTitle"/>
          </p:nvPr>
        </p:nvSpPr>
        <p:spPr>
          <a:xfrm>
            <a:off x="3403800" y="344800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3" name="Google Shape;233;p26"/>
          <p:cNvSpPr txBox="1"/>
          <p:nvPr>
            <p:ph hasCustomPrompt="1" idx="7" type="title"/>
          </p:nvPr>
        </p:nvSpPr>
        <p:spPr>
          <a:xfrm>
            <a:off x="6087600" y="2616550"/>
            <a:ext cx="2336400" cy="45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35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234" name="Google Shape;234;p26"/>
          <p:cNvSpPr txBox="1"/>
          <p:nvPr>
            <p:ph idx="8" type="subTitle"/>
          </p:nvPr>
        </p:nvSpPr>
        <p:spPr>
          <a:xfrm>
            <a:off x="6087600" y="3106438"/>
            <a:ext cx="2336400" cy="451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p26"/>
          <p:cNvSpPr txBox="1"/>
          <p:nvPr>
            <p:ph idx="9" type="subTitle"/>
          </p:nvPr>
        </p:nvSpPr>
        <p:spPr>
          <a:xfrm>
            <a:off x="6087600" y="344800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6" name="Google Shape;236;p26"/>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37" name="Shape 237"/>
        <p:cNvGrpSpPr/>
        <p:nvPr/>
      </p:nvGrpSpPr>
      <p:grpSpPr>
        <a:xfrm>
          <a:off x="0" y="0"/>
          <a:ext cx="0" cy="0"/>
          <a:chOff x="0" y="0"/>
          <a:chExt cx="0" cy="0"/>
        </a:xfrm>
      </p:grpSpPr>
      <p:sp>
        <p:nvSpPr>
          <p:cNvPr id="238" name="Google Shape;238;p27"/>
          <p:cNvSpPr txBox="1"/>
          <p:nvPr>
            <p:ph type="ctrTitle"/>
          </p:nvPr>
        </p:nvSpPr>
        <p:spPr>
          <a:xfrm>
            <a:off x="4542018" y="535000"/>
            <a:ext cx="3882600" cy="997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39" name="Google Shape;239;p27"/>
          <p:cNvSpPr txBox="1"/>
          <p:nvPr>
            <p:ph idx="1" type="subTitle"/>
          </p:nvPr>
        </p:nvSpPr>
        <p:spPr>
          <a:xfrm>
            <a:off x="4537600" y="1402625"/>
            <a:ext cx="3891300" cy="1179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240" name="Google Shape;240;p27"/>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7"/>
          <p:cNvSpPr txBox="1"/>
          <p:nvPr/>
        </p:nvSpPr>
        <p:spPr>
          <a:xfrm>
            <a:off x="4713575" y="3704000"/>
            <a:ext cx="3711000" cy="632400"/>
          </a:xfrm>
          <a:prstGeom prst="rect">
            <a:avLst/>
          </a:prstGeom>
          <a:noFill/>
          <a:ln>
            <a:noFill/>
          </a:ln>
        </p:spPr>
        <p:txBody>
          <a:bodyPr anchorCtr="0" anchor="b" bIns="91425" lIns="91425" spcFirstLastPara="1" rIns="91425" wrap="square" tIns="91425">
            <a:noAutofit/>
          </a:bodyPr>
          <a:lstStyle/>
          <a:p>
            <a:pPr indent="0" lvl="0" marL="0" rtl="0" algn="r">
              <a:lnSpc>
                <a:spcPct val="100000"/>
              </a:lnSpc>
              <a:spcBef>
                <a:spcPts val="300"/>
              </a:spcBef>
              <a:spcAft>
                <a:spcPts val="0"/>
              </a:spcAft>
              <a:buNone/>
            </a:pPr>
            <a:r>
              <a:rPr lang="en" sz="1000">
                <a:solidFill>
                  <a:schemeClr val="dk1"/>
                </a:solidFill>
                <a:latin typeface="Archivo"/>
                <a:ea typeface="Archivo"/>
                <a:cs typeface="Archivo"/>
                <a:sym typeface="Archivo"/>
              </a:rPr>
              <a:t>CRÉDITOS: Esta plantilla para presentaciones es una creación de </a:t>
            </a:r>
            <a:r>
              <a:rPr b="1" lang="en" sz="1000">
                <a:solidFill>
                  <a:schemeClr val="dk1"/>
                </a:solidFill>
                <a:uFill>
                  <a:noFill/>
                </a:uFill>
                <a:latin typeface="Archivo"/>
                <a:ea typeface="Archivo"/>
                <a:cs typeface="Archivo"/>
                <a:sym typeface="Archivo"/>
                <a:hlinkClick r:id="rId2">
                  <a:extLst>
                    <a:ext uri="{A12FA001-AC4F-418D-AE19-62706E023703}">
                      <ahyp:hlinkClr val="tx"/>
                    </a:ext>
                  </a:extLst>
                </a:hlinkClick>
              </a:rPr>
              <a:t>Slidesgo</a:t>
            </a:r>
            <a:r>
              <a:rPr lang="en" sz="1000">
                <a:solidFill>
                  <a:schemeClr val="dk1"/>
                </a:solidFill>
                <a:latin typeface="Archivo"/>
                <a:ea typeface="Archivo"/>
                <a:cs typeface="Archivo"/>
                <a:sym typeface="Archivo"/>
              </a:rPr>
              <a:t>, e incluye iconos de </a:t>
            </a:r>
            <a:r>
              <a:rPr b="1" lang="en" sz="1000">
                <a:solidFill>
                  <a:schemeClr val="dk1"/>
                </a:solidFill>
                <a:uFill>
                  <a:noFill/>
                </a:uFill>
                <a:latin typeface="Archivo"/>
                <a:ea typeface="Archivo"/>
                <a:cs typeface="Archivo"/>
                <a:sym typeface="Archivo"/>
                <a:hlinkClick r:id="rId3">
                  <a:extLst>
                    <a:ext uri="{A12FA001-AC4F-418D-AE19-62706E023703}">
                      <ahyp:hlinkClr val="tx"/>
                    </a:ext>
                  </a:extLst>
                </a:hlinkClick>
              </a:rPr>
              <a:t>Flaticon</a:t>
            </a:r>
            <a:r>
              <a:rPr lang="en" sz="1000">
                <a:solidFill>
                  <a:schemeClr val="dk1"/>
                </a:solidFill>
                <a:latin typeface="Archivo"/>
                <a:ea typeface="Archivo"/>
                <a:cs typeface="Archivo"/>
                <a:sym typeface="Archivo"/>
              </a:rPr>
              <a:t>, infografías e imágenes de </a:t>
            </a:r>
            <a:r>
              <a:rPr b="1" lang="en" sz="1000">
                <a:solidFill>
                  <a:schemeClr val="dk1"/>
                </a:solidFill>
                <a:uFill>
                  <a:noFill/>
                </a:uFill>
                <a:latin typeface="Archivo"/>
                <a:ea typeface="Archivo"/>
                <a:cs typeface="Archivo"/>
                <a:sym typeface="Archivo"/>
                <a:hlinkClick r:id="rId4">
                  <a:extLst>
                    <a:ext uri="{A12FA001-AC4F-418D-AE19-62706E023703}">
                      <ahyp:hlinkClr val="tx"/>
                    </a:ext>
                  </a:extLst>
                </a:hlinkClick>
              </a:rPr>
              <a:t>Freepik</a:t>
            </a:r>
            <a:endParaRPr b="1" sz="1000">
              <a:solidFill>
                <a:schemeClr val="dk1"/>
              </a:solidFill>
              <a:latin typeface="Archivo"/>
              <a:ea typeface="Archivo"/>
              <a:cs typeface="Archivo"/>
              <a:sym typeface="Archivo"/>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42" name="Shape 242"/>
        <p:cNvGrpSpPr/>
        <p:nvPr/>
      </p:nvGrpSpPr>
      <p:grpSpPr>
        <a:xfrm>
          <a:off x="0" y="0"/>
          <a:ext cx="0" cy="0"/>
          <a:chOff x="0" y="0"/>
          <a:chExt cx="0" cy="0"/>
        </a:xfrm>
      </p:grpSpPr>
      <p:sp>
        <p:nvSpPr>
          <p:cNvPr id="243" name="Google Shape;243;p28"/>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28"/>
          <p:cNvGrpSpPr/>
          <p:nvPr/>
        </p:nvGrpSpPr>
        <p:grpSpPr>
          <a:xfrm>
            <a:off x="8006140" y="76679"/>
            <a:ext cx="882211" cy="4914919"/>
            <a:chOff x="8006140" y="76679"/>
            <a:chExt cx="882211" cy="4914919"/>
          </a:xfrm>
        </p:grpSpPr>
        <p:grpSp>
          <p:nvGrpSpPr>
            <p:cNvPr id="245" name="Google Shape;245;p28"/>
            <p:cNvGrpSpPr/>
            <p:nvPr/>
          </p:nvGrpSpPr>
          <p:grpSpPr>
            <a:xfrm flipH="1" rot="-6851816">
              <a:off x="8116870" y="4220203"/>
              <a:ext cx="664629" cy="664282"/>
              <a:chOff x="6212418" y="1482331"/>
              <a:chExt cx="627249" cy="626921"/>
            </a:xfrm>
          </p:grpSpPr>
          <p:sp>
            <p:nvSpPr>
              <p:cNvPr id="246" name="Google Shape;246;p28"/>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 name="Google Shape;248;p28"/>
            <p:cNvGrpSpPr/>
            <p:nvPr/>
          </p:nvGrpSpPr>
          <p:grpSpPr>
            <a:xfrm flipH="1">
              <a:off x="8006140" y="76679"/>
              <a:ext cx="845522" cy="916625"/>
              <a:chOff x="7511392" y="307000"/>
              <a:chExt cx="863570" cy="936192"/>
            </a:xfrm>
          </p:grpSpPr>
          <p:sp>
            <p:nvSpPr>
              <p:cNvPr id="249" name="Google Shape;249;p28"/>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8"/>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28"/>
            <p:cNvGrpSpPr/>
            <p:nvPr/>
          </p:nvGrpSpPr>
          <p:grpSpPr>
            <a:xfrm rot="-4814457">
              <a:off x="8230739" y="1116990"/>
              <a:ext cx="396310" cy="572684"/>
              <a:chOff x="1943179" y="1609600"/>
              <a:chExt cx="396322" cy="572701"/>
            </a:xfrm>
          </p:grpSpPr>
          <p:sp>
            <p:nvSpPr>
              <p:cNvPr id="252" name="Google Shape;252;p28"/>
              <p:cNvSpPr/>
              <p:nvPr/>
            </p:nvSpPr>
            <p:spPr>
              <a:xfrm>
                <a:off x="1963142" y="1609600"/>
                <a:ext cx="376358" cy="529154"/>
              </a:xfrm>
              <a:custGeom>
                <a:rect b="b" l="l" r="r" t="t"/>
                <a:pathLst>
                  <a:path extrusionOk="0" h="9489" w="6749">
                    <a:moveTo>
                      <a:pt x="6312" y="1"/>
                    </a:moveTo>
                    <a:cubicBezTo>
                      <a:pt x="6191" y="1"/>
                      <a:pt x="6072" y="59"/>
                      <a:pt x="5998" y="170"/>
                    </a:cubicBezTo>
                    <a:lnTo>
                      <a:pt x="0" y="9053"/>
                    </a:lnTo>
                    <a:lnTo>
                      <a:pt x="632" y="9488"/>
                    </a:lnTo>
                    <a:lnTo>
                      <a:pt x="6630" y="593"/>
                    </a:lnTo>
                    <a:cubicBezTo>
                      <a:pt x="6749" y="426"/>
                      <a:pt x="6707" y="187"/>
                      <a:pt x="6528" y="68"/>
                    </a:cubicBezTo>
                    <a:cubicBezTo>
                      <a:pt x="6462" y="23"/>
                      <a:pt x="6387" y="1"/>
                      <a:pt x="631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8"/>
              <p:cNvSpPr/>
              <p:nvPr/>
            </p:nvSpPr>
            <p:spPr>
              <a:xfrm>
                <a:off x="1943179" y="2114379"/>
                <a:ext cx="55263" cy="67922"/>
              </a:xfrm>
              <a:custGeom>
                <a:rect b="b" l="l" r="r" t="t"/>
                <a:pathLst>
                  <a:path extrusionOk="0" h="1218" w="991">
                    <a:moveTo>
                      <a:pt x="358" y="1"/>
                    </a:moveTo>
                    <a:lnTo>
                      <a:pt x="0" y="1217"/>
                    </a:lnTo>
                    <a:lnTo>
                      <a:pt x="0" y="1217"/>
                    </a:lnTo>
                    <a:lnTo>
                      <a:pt x="990" y="436"/>
                    </a:lnTo>
                    <a:lnTo>
                      <a:pt x="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8"/>
              <p:cNvSpPr/>
              <p:nvPr/>
            </p:nvSpPr>
            <p:spPr>
              <a:xfrm>
                <a:off x="2270962" y="1642278"/>
                <a:ext cx="46620" cy="40653"/>
              </a:xfrm>
              <a:custGeom>
                <a:rect b="b" l="l" r="r" t="t"/>
                <a:pathLst>
                  <a:path extrusionOk="0" h="729" w="836">
                    <a:moveTo>
                      <a:pt x="198" y="1"/>
                    </a:moveTo>
                    <a:lnTo>
                      <a:pt x="1" y="293"/>
                    </a:lnTo>
                    <a:lnTo>
                      <a:pt x="633" y="728"/>
                    </a:lnTo>
                    <a:lnTo>
                      <a:pt x="835" y="430"/>
                    </a:lnTo>
                    <a:lnTo>
                      <a:pt x="19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8"/>
              <p:cNvSpPr/>
              <p:nvPr/>
            </p:nvSpPr>
            <p:spPr>
              <a:xfrm>
                <a:off x="2074504" y="1933201"/>
                <a:ext cx="46564" cy="40262"/>
              </a:xfrm>
              <a:custGeom>
                <a:rect b="b" l="l" r="r" t="t"/>
                <a:pathLst>
                  <a:path extrusionOk="0" h="722" w="835">
                    <a:moveTo>
                      <a:pt x="203" y="1"/>
                    </a:moveTo>
                    <a:lnTo>
                      <a:pt x="0" y="293"/>
                    </a:lnTo>
                    <a:lnTo>
                      <a:pt x="638" y="722"/>
                    </a:lnTo>
                    <a:lnTo>
                      <a:pt x="835" y="430"/>
                    </a:lnTo>
                    <a:lnTo>
                      <a:pt x="2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8"/>
              <p:cNvSpPr/>
              <p:nvPr/>
            </p:nvSpPr>
            <p:spPr>
              <a:xfrm>
                <a:off x="2068481" y="1953833"/>
                <a:ext cx="38645" cy="28607"/>
              </a:xfrm>
              <a:custGeom>
                <a:rect b="b" l="l" r="r" t="t"/>
                <a:pathLst>
                  <a:path extrusionOk="0" h="513" w="693">
                    <a:moveTo>
                      <a:pt x="55" y="0"/>
                    </a:moveTo>
                    <a:lnTo>
                      <a:pt x="1" y="84"/>
                    </a:lnTo>
                    <a:lnTo>
                      <a:pt x="639" y="513"/>
                    </a:lnTo>
                    <a:lnTo>
                      <a:pt x="693" y="429"/>
                    </a:lnTo>
                    <a:lnTo>
                      <a:pt x="5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8"/>
              <p:cNvSpPr/>
              <p:nvPr/>
            </p:nvSpPr>
            <p:spPr>
              <a:xfrm>
                <a:off x="2088780" y="1923888"/>
                <a:ext cx="38645" cy="28663"/>
              </a:xfrm>
              <a:custGeom>
                <a:rect b="b" l="l" r="r" t="t"/>
                <a:pathLst>
                  <a:path extrusionOk="0" h="514" w="693">
                    <a:moveTo>
                      <a:pt x="54" y="1"/>
                    </a:moveTo>
                    <a:lnTo>
                      <a:pt x="1" y="84"/>
                    </a:lnTo>
                    <a:lnTo>
                      <a:pt x="639" y="513"/>
                    </a:lnTo>
                    <a:lnTo>
                      <a:pt x="692" y="430"/>
                    </a:lnTo>
                    <a:lnTo>
                      <a:pt x="5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8"/>
              <p:cNvSpPr/>
              <p:nvPr/>
            </p:nvSpPr>
            <p:spPr>
              <a:xfrm>
                <a:off x="2302246" y="1663580"/>
                <a:ext cx="28273" cy="25931"/>
              </a:xfrm>
              <a:custGeom>
                <a:rect b="b" l="l" r="r" t="t"/>
                <a:pathLst>
                  <a:path extrusionOk="0" h="465" w="507">
                    <a:moveTo>
                      <a:pt x="197" y="0"/>
                    </a:moveTo>
                    <a:lnTo>
                      <a:pt x="0" y="298"/>
                    </a:lnTo>
                    <a:lnTo>
                      <a:pt x="197" y="430"/>
                    </a:lnTo>
                    <a:cubicBezTo>
                      <a:pt x="230" y="453"/>
                      <a:pt x="267" y="464"/>
                      <a:pt x="303" y="464"/>
                    </a:cubicBezTo>
                    <a:cubicBezTo>
                      <a:pt x="360" y="464"/>
                      <a:pt x="415" y="436"/>
                      <a:pt x="447" y="382"/>
                    </a:cubicBezTo>
                    <a:cubicBezTo>
                      <a:pt x="507" y="298"/>
                      <a:pt x="483" y="185"/>
                      <a:pt x="400" y="132"/>
                    </a:cubicBezTo>
                    <a:lnTo>
                      <a:pt x="19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8"/>
              <p:cNvSpPr/>
              <p:nvPr/>
            </p:nvSpPr>
            <p:spPr>
              <a:xfrm>
                <a:off x="2201814" y="1676852"/>
                <a:ext cx="124412" cy="181961"/>
              </a:xfrm>
              <a:custGeom>
                <a:rect b="b" l="l" r="r" t="t"/>
                <a:pathLst>
                  <a:path extrusionOk="0" h="3263" w="2231">
                    <a:moveTo>
                      <a:pt x="2129" y="1"/>
                    </a:moveTo>
                    <a:lnTo>
                      <a:pt x="42" y="3095"/>
                    </a:lnTo>
                    <a:cubicBezTo>
                      <a:pt x="1" y="3143"/>
                      <a:pt x="19" y="3226"/>
                      <a:pt x="78" y="3262"/>
                    </a:cubicBezTo>
                    <a:lnTo>
                      <a:pt x="2230" y="66"/>
                    </a:lnTo>
                    <a:lnTo>
                      <a:pt x="212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8"/>
              <p:cNvSpPr/>
              <p:nvPr/>
            </p:nvSpPr>
            <p:spPr>
              <a:xfrm>
                <a:off x="2208115" y="1754643"/>
                <a:ext cx="68591" cy="96641"/>
              </a:xfrm>
              <a:custGeom>
                <a:rect b="b" l="l" r="r" t="t"/>
                <a:pathLst>
                  <a:path extrusionOk="0" h="1733" w="1230">
                    <a:moveTo>
                      <a:pt x="1158" y="1"/>
                    </a:moveTo>
                    <a:lnTo>
                      <a:pt x="1" y="1712"/>
                    </a:lnTo>
                    <a:cubicBezTo>
                      <a:pt x="24" y="1726"/>
                      <a:pt x="50" y="1732"/>
                      <a:pt x="76" y="1732"/>
                    </a:cubicBezTo>
                    <a:cubicBezTo>
                      <a:pt x="118" y="1732"/>
                      <a:pt x="158" y="1715"/>
                      <a:pt x="180" y="1682"/>
                    </a:cubicBezTo>
                    <a:lnTo>
                      <a:pt x="1193" y="186"/>
                    </a:lnTo>
                    <a:cubicBezTo>
                      <a:pt x="1229" y="120"/>
                      <a:pt x="1217" y="37"/>
                      <a:pt x="1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61" name="Shape 261"/>
        <p:cNvGrpSpPr/>
        <p:nvPr/>
      </p:nvGrpSpPr>
      <p:grpSpPr>
        <a:xfrm>
          <a:off x="0" y="0"/>
          <a:ext cx="0" cy="0"/>
          <a:chOff x="0" y="0"/>
          <a:chExt cx="0" cy="0"/>
        </a:xfrm>
      </p:grpSpPr>
      <p:sp>
        <p:nvSpPr>
          <p:cNvPr id="262" name="Google Shape;262;p29"/>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29"/>
          <p:cNvGrpSpPr/>
          <p:nvPr/>
        </p:nvGrpSpPr>
        <p:grpSpPr>
          <a:xfrm>
            <a:off x="252102" y="146789"/>
            <a:ext cx="905124" cy="4848336"/>
            <a:chOff x="252102" y="146789"/>
            <a:chExt cx="905124" cy="4848336"/>
          </a:xfrm>
        </p:grpSpPr>
        <p:grpSp>
          <p:nvGrpSpPr>
            <p:cNvPr id="264" name="Google Shape;264;p29"/>
            <p:cNvGrpSpPr/>
            <p:nvPr/>
          </p:nvGrpSpPr>
          <p:grpSpPr>
            <a:xfrm>
              <a:off x="292335" y="146789"/>
              <a:ext cx="845519" cy="916623"/>
              <a:chOff x="140098" y="893514"/>
              <a:chExt cx="845519" cy="916623"/>
            </a:xfrm>
          </p:grpSpPr>
          <p:sp>
            <p:nvSpPr>
              <p:cNvPr id="265" name="Google Shape;265;p29"/>
              <p:cNvSpPr/>
              <p:nvPr/>
            </p:nvSpPr>
            <p:spPr>
              <a:xfrm>
                <a:off x="547467" y="1413813"/>
                <a:ext cx="438150" cy="396324"/>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140098" y="893514"/>
                <a:ext cx="770708" cy="863910"/>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7" name="Google Shape;267;p29"/>
            <p:cNvGrpSpPr/>
            <p:nvPr/>
          </p:nvGrpSpPr>
          <p:grpSpPr>
            <a:xfrm>
              <a:off x="252102" y="4107775"/>
              <a:ext cx="905124" cy="887350"/>
              <a:chOff x="252102" y="4107775"/>
              <a:chExt cx="905124" cy="887350"/>
            </a:xfrm>
          </p:grpSpPr>
          <p:sp>
            <p:nvSpPr>
              <p:cNvPr id="268" name="Google Shape;268;p29"/>
              <p:cNvSpPr/>
              <p:nvPr/>
            </p:nvSpPr>
            <p:spPr>
              <a:xfrm rot="6978333">
                <a:off x="382771" y="4222537"/>
                <a:ext cx="664659" cy="657826"/>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rot="6978333">
                <a:off x="220720" y="4425421"/>
                <a:ext cx="501697" cy="2416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2" name="Google Shape;22;p4"/>
          <p:cNvSpPr txBox="1"/>
          <p:nvPr>
            <p:ph idx="1" type="body"/>
          </p:nvPr>
        </p:nvSpPr>
        <p:spPr>
          <a:xfrm>
            <a:off x="720000" y="1152475"/>
            <a:ext cx="4473300" cy="2161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rgbClr val="434343"/>
                </a:solidFill>
              </a:defRPr>
            </a:lvl1pPr>
            <a:lvl2pPr indent="-317500" lvl="1" marL="914400" rtl="0">
              <a:lnSpc>
                <a:spcPct val="100000"/>
              </a:lnSpc>
              <a:spcBef>
                <a:spcPts val="0"/>
              </a:spcBef>
              <a:spcAft>
                <a:spcPts val="0"/>
              </a:spcAft>
              <a:buClr>
                <a:srgbClr val="F3F3F3"/>
              </a:buClr>
              <a:buSzPts val="1400"/>
              <a:buFont typeface="Prompt"/>
              <a:buChar char="○"/>
              <a:defRPr>
                <a:solidFill>
                  <a:srgbClr val="434343"/>
                </a:solidFill>
              </a:defRPr>
            </a:lvl2pPr>
            <a:lvl3pPr indent="-317500" lvl="2" marL="1371600" rtl="0">
              <a:lnSpc>
                <a:spcPct val="100000"/>
              </a:lnSpc>
              <a:spcBef>
                <a:spcPts val="0"/>
              </a:spcBef>
              <a:spcAft>
                <a:spcPts val="0"/>
              </a:spcAft>
              <a:buClr>
                <a:srgbClr val="F3F3F3"/>
              </a:buClr>
              <a:buSzPts val="1400"/>
              <a:buFont typeface="Prompt"/>
              <a:buChar char="■"/>
              <a:defRPr>
                <a:solidFill>
                  <a:srgbClr val="434343"/>
                </a:solidFill>
              </a:defRPr>
            </a:lvl3pPr>
            <a:lvl4pPr indent="-317500" lvl="3" marL="1828800" rtl="0">
              <a:lnSpc>
                <a:spcPct val="100000"/>
              </a:lnSpc>
              <a:spcBef>
                <a:spcPts val="0"/>
              </a:spcBef>
              <a:spcAft>
                <a:spcPts val="0"/>
              </a:spcAft>
              <a:buClr>
                <a:srgbClr val="F3F3F3"/>
              </a:buClr>
              <a:buSzPts val="1400"/>
              <a:buFont typeface="Prompt"/>
              <a:buChar char="●"/>
              <a:defRPr>
                <a:solidFill>
                  <a:srgbClr val="434343"/>
                </a:solidFill>
              </a:defRPr>
            </a:lvl4pPr>
            <a:lvl5pPr indent="-317500" lvl="4" marL="2286000" rtl="0">
              <a:lnSpc>
                <a:spcPct val="100000"/>
              </a:lnSpc>
              <a:spcBef>
                <a:spcPts val="0"/>
              </a:spcBef>
              <a:spcAft>
                <a:spcPts val="0"/>
              </a:spcAft>
              <a:buClr>
                <a:srgbClr val="F3F3F3"/>
              </a:buClr>
              <a:buSzPts val="1400"/>
              <a:buFont typeface="Prompt"/>
              <a:buChar char="○"/>
              <a:defRPr>
                <a:solidFill>
                  <a:srgbClr val="434343"/>
                </a:solidFill>
              </a:defRPr>
            </a:lvl5pPr>
            <a:lvl6pPr indent="-317500" lvl="5" marL="2743200" rtl="0">
              <a:lnSpc>
                <a:spcPct val="100000"/>
              </a:lnSpc>
              <a:spcBef>
                <a:spcPts val="0"/>
              </a:spcBef>
              <a:spcAft>
                <a:spcPts val="0"/>
              </a:spcAft>
              <a:buClr>
                <a:srgbClr val="F3F3F3"/>
              </a:buClr>
              <a:buSzPts val="1400"/>
              <a:buFont typeface="Prompt"/>
              <a:buChar char="■"/>
              <a:defRPr>
                <a:solidFill>
                  <a:srgbClr val="434343"/>
                </a:solidFill>
              </a:defRPr>
            </a:lvl6pPr>
            <a:lvl7pPr indent="-317500" lvl="6" marL="3200400" rtl="0">
              <a:lnSpc>
                <a:spcPct val="100000"/>
              </a:lnSpc>
              <a:spcBef>
                <a:spcPts val="0"/>
              </a:spcBef>
              <a:spcAft>
                <a:spcPts val="0"/>
              </a:spcAft>
              <a:buClr>
                <a:srgbClr val="F3F3F3"/>
              </a:buClr>
              <a:buSzPts val="1400"/>
              <a:buFont typeface="Prompt"/>
              <a:buChar char="●"/>
              <a:defRPr>
                <a:solidFill>
                  <a:srgbClr val="434343"/>
                </a:solidFill>
              </a:defRPr>
            </a:lvl7pPr>
            <a:lvl8pPr indent="-317500" lvl="7" marL="3657600" rtl="0">
              <a:lnSpc>
                <a:spcPct val="100000"/>
              </a:lnSpc>
              <a:spcBef>
                <a:spcPts val="0"/>
              </a:spcBef>
              <a:spcAft>
                <a:spcPts val="0"/>
              </a:spcAft>
              <a:buClr>
                <a:srgbClr val="F3F3F3"/>
              </a:buClr>
              <a:buSzPts val="1400"/>
              <a:buFont typeface="Prompt"/>
              <a:buChar char="○"/>
              <a:defRPr>
                <a:solidFill>
                  <a:srgbClr val="434343"/>
                </a:solidFill>
              </a:defRPr>
            </a:lvl8pPr>
            <a:lvl9pPr indent="-317500" lvl="8" marL="4114800" rtl="0">
              <a:lnSpc>
                <a:spcPct val="100000"/>
              </a:lnSpc>
              <a:spcBef>
                <a:spcPts val="0"/>
              </a:spcBef>
              <a:spcAft>
                <a:spcPts val="0"/>
              </a:spcAft>
              <a:buClr>
                <a:srgbClr val="F3F3F3"/>
              </a:buClr>
              <a:buSzPts val="1400"/>
              <a:buFont typeface="Prompt"/>
              <a:buChar char="■"/>
              <a:defRPr>
                <a:solidFill>
                  <a:srgbClr val="434343"/>
                </a:solidFill>
              </a:defRPr>
            </a:lvl9pPr>
          </a:lstStyle>
          <a:p/>
        </p:txBody>
      </p:sp>
      <p:sp>
        <p:nvSpPr>
          <p:cNvPr id="23" name="Google Shape;23;p4"/>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idx="1" type="subTitle"/>
          </p:nvPr>
        </p:nvSpPr>
        <p:spPr>
          <a:xfrm>
            <a:off x="790413" y="2607500"/>
            <a:ext cx="2634300" cy="4851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6" name="Google Shape;26;p5"/>
          <p:cNvSpPr txBox="1"/>
          <p:nvPr>
            <p:ph idx="2" type="subTitle"/>
          </p:nvPr>
        </p:nvSpPr>
        <p:spPr>
          <a:xfrm>
            <a:off x="5719288" y="2607500"/>
            <a:ext cx="2634300" cy="485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DM Sans"/>
                <a:ea typeface="DM Sans"/>
                <a:cs typeface="DM Sans"/>
                <a:sym typeface="DM Sans"/>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7" name="Google Shape;27;p5"/>
          <p:cNvSpPr txBox="1"/>
          <p:nvPr>
            <p:ph idx="3" type="subTitle"/>
          </p:nvPr>
        </p:nvSpPr>
        <p:spPr>
          <a:xfrm>
            <a:off x="790413" y="2972556"/>
            <a:ext cx="2634300" cy="10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 name="Google Shape;28;p5"/>
          <p:cNvSpPr txBox="1"/>
          <p:nvPr>
            <p:ph idx="4" type="subTitle"/>
          </p:nvPr>
        </p:nvSpPr>
        <p:spPr>
          <a:xfrm>
            <a:off x="5719288" y="2972556"/>
            <a:ext cx="2634300" cy="1073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 name="Google Shape;2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 name="Google Shape;30;p5"/>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 name="Google Shape;31;p5"/>
          <p:cNvGrpSpPr/>
          <p:nvPr/>
        </p:nvGrpSpPr>
        <p:grpSpPr>
          <a:xfrm flipH="1" rot="-3054913">
            <a:off x="8030241" y="111354"/>
            <a:ext cx="845531" cy="916636"/>
            <a:chOff x="7511392" y="307000"/>
            <a:chExt cx="863570" cy="936192"/>
          </a:xfrm>
        </p:grpSpPr>
        <p:sp>
          <p:nvSpPr>
            <p:cNvPr id="32" name="Google Shape;32;p5"/>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36" name="Google Shape;36;p6"/>
          <p:cNvGrpSpPr/>
          <p:nvPr/>
        </p:nvGrpSpPr>
        <p:grpSpPr>
          <a:xfrm rot="-2180972">
            <a:off x="334801" y="4227881"/>
            <a:ext cx="761110" cy="760713"/>
            <a:chOff x="6212418" y="1482331"/>
            <a:chExt cx="627249" cy="626921"/>
          </a:xfrm>
        </p:grpSpPr>
        <p:sp>
          <p:nvSpPr>
            <p:cNvPr id="37" name="Google Shape;37;p6"/>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6"/>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 name="Google Shape;39;p6"/>
          <p:cNvGrpSpPr/>
          <p:nvPr/>
        </p:nvGrpSpPr>
        <p:grpSpPr>
          <a:xfrm flipH="1">
            <a:off x="8096586" y="1057217"/>
            <a:ext cx="664633" cy="664286"/>
            <a:chOff x="6212418" y="1482331"/>
            <a:chExt cx="627249" cy="626921"/>
          </a:xfrm>
        </p:grpSpPr>
        <p:sp>
          <p:nvSpPr>
            <p:cNvPr id="40" name="Google Shape;40;p6"/>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6"/>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 name="Google Shape;44;p7"/>
          <p:cNvSpPr txBox="1"/>
          <p:nvPr>
            <p:ph idx="1" type="body"/>
          </p:nvPr>
        </p:nvSpPr>
        <p:spPr>
          <a:xfrm>
            <a:off x="720000" y="1914475"/>
            <a:ext cx="4858200" cy="1452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lvl1pPr>
            <a:lvl2pPr indent="-279400" lvl="1" marL="914400" rtl="0">
              <a:lnSpc>
                <a:spcPct val="100000"/>
              </a:lnSpc>
              <a:spcBef>
                <a:spcPts val="0"/>
              </a:spcBef>
              <a:spcAft>
                <a:spcPts val="0"/>
              </a:spcAft>
              <a:buSzPts val="800"/>
              <a:buChar char="○"/>
              <a:defRPr/>
            </a:lvl2pPr>
            <a:lvl3pPr indent="-279400" lvl="2" marL="1371600" rtl="0">
              <a:lnSpc>
                <a:spcPct val="100000"/>
              </a:lnSpc>
              <a:spcBef>
                <a:spcPts val="0"/>
              </a:spcBef>
              <a:spcAft>
                <a:spcPts val="0"/>
              </a:spcAft>
              <a:buSzPts val="800"/>
              <a:buChar char="■"/>
              <a:defRPr/>
            </a:lvl3pPr>
            <a:lvl4pPr indent="-279400" lvl="3" marL="1828800" rtl="0">
              <a:lnSpc>
                <a:spcPct val="100000"/>
              </a:lnSpc>
              <a:spcBef>
                <a:spcPts val="0"/>
              </a:spcBef>
              <a:spcAft>
                <a:spcPts val="0"/>
              </a:spcAft>
              <a:buSzPts val="800"/>
              <a:buChar char="●"/>
              <a:defRPr/>
            </a:lvl4pPr>
            <a:lvl5pPr indent="-304800" lvl="4" marL="2286000" rtl="0">
              <a:lnSpc>
                <a:spcPct val="100000"/>
              </a:lnSpc>
              <a:spcBef>
                <a:spcPts val="0"/>
              </a:spcBef>
              <a:spcAft>
                <a:spcPts val="0"/>
              </a:spcAft>
              <a:buSzPts val="1200"/>
              <a:buChar char="○"/>
              <a:defRPr/>
            </a:lvl5pPr>
            <a:lvl6pPr indent="-304800" lvl="5" marL="2743200" rtl="0">
              <a:lnSpc>
                <a:spcPct val="100000"/>
              </a:lnSpc>
              <a:spcBef>
                <a:spcPts val="0"/>
              </a:spcBef>
              <a:spcAft>
                <a:spcPts val="0"/>
              </a:spcAft>
              <a:buSzPts val="1200"/>
              <a:buChar char="■"/>
              <a:defRPr/>
            </a:lvl6pPr>
            <a:lvl7pPr indent="-273050" lvl="6" marL="3200400" rtl="0">
              <a:lnSpc>
                <a:spcPct val="100000"/>
              </a:lnSpc>
              <a:spcBef>
                <a:spcPts val="0"/>
              </a:spcBef>
              <a:spcAft>
                <a:spcPts val="0"/>
              </a:spcAft>
              <a:buSzPts val="700"/>
              <a:buChar char="●"/>
              <a:defRPr/>
            </a:lvl7pPr>
            <a:lvl8pPr indent="-273050" lvl="7" marL="3657600" rtl="0">
              <a:lnSpc>
                <a:spcPct val="100000"/>
              </a:lnSpc>
              <a:spcBef>
                <a:spcPts val="0"/>
              </a:spcBef>
              <a:spcAft>
                <a:spcPts val="0"/>
              </a:spcAft>
              <a:buSzPts val="700"/>
              <a:buChar char="○"/>
              <a:defRPr/>
            </a:lvl8pPr>
            <a:lvl9pPr indent="-266700" lvl="8" marL="4114800" rtl="0">
              <a:lnSpc>
                <a:spcPct val="100000"/>
              </a:lnSpc>
              <a:spcBef>
                <a:spcPts val="0"/>
              </a:spcBef>
              <a:spcAft>
                <a:spcPts val="0"/>
              </a:spcAft>
              <a:buSzPts val="600"/>
              <a:buChar char="■"/>
              <a:defRPr/>
            </a:lvl9pPr>
          </a:lstStyle>
          <a:p/>
        </p:txBody>
      </p:sp>
      <p:sp>
        <p:nvSpPr>
          <p:cNvPr id="45" name="Google Shape;45;p7"/>
          <p:cNvSpPr/>
          <p:nvPr/>
        </p:nvSpPr>
        <p:spPr>
          <a:xfrm>
            <a:off x="0" y="460850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2061100" y="1507700"/>
            <a:ext cx="6367800" cy="2529300"/>
          </a:xfrm>
          <a:prstGeom prst="rect">
            <a:avLst/>
          </a:prstGeom>
        </p:spPr>
        <p:txBody>
          <a:bodyPr anchorCtr="0" anchor="ctr" bIns="91425" lIns="91425" spcFirstLastPara="1" rIns="91425" wrap="square" tIns="91425">
            <a:noAutofit/>
          </a:bodyPr>
          <a:lstStyle>
            <a:lvl1pPr lvl="0" algn="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48" name="Google Shape;48;p8"/>
          <p:cNvSpPr/>
          <p:nvPr/>
        </p:nvSpPr>
        <p:spPr>
          <a:xfrm>
            <a:off x="0" y="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txBox="1"/>
          <p:nvPr>
            <p:ph type="title"/>
          </p:nvPr>
        </p:nvSpPr>
        <p:spPr>
          <a:xfrm>
            <a:off x="715100" y="2111850"/>
            <a:ext cx="5141700" cy="854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5000"/>
            </a:lvl1pPr>
            <a:lvl2pPr lvl="1" rtl="0">
              <a:spcBef>
                <a:spcPts val="0"/>
              </a:spcBef>
              <a:spcAft>
                <a:spcPts val="0"/>
              </a:spcAft>
              <a:buSzPts val="3000"/>
              <a:buFont typeface="Noto Serif Hebrew"/>
              <a:buNone/>
              <a:defRPr sz="3000">
                <a:latin typeface="Noto Serif Hebrew"/>
                <a:ea typeface="Noto Serif Hebrew"/>
                <a:cs typeface="Noto Serif Hebrew"/>
                <a:sym typeface="Noto Serif Hebrew"/>
              </a:defRPr>
            </a:lvl2pPr>
            <a:lvl3pPr lvl="2" rtl="0">
              <a:spcBef>
                <a:spcPts val="0"/>
              </a:spcBef>
              <a:spcAft>
                <a:spcPts val="0"/>
              </a:spcAft>
              <a:buSzPts val="3000"/>
              <a:buFont typeface="Noto Serif Hebrew"/>
              <a:buNone/>
              <a:defRPr sz="3000">
                <a:latin typeface="Noto Serif Hebrew"/>
                <a:ea typeface="Noto Serif Hebrew"/>
                <a:cs typeface="Noto Serif Hebrew"/>
                <a:sym typeface="Noto Serif Hebrew"/>
              </a:defRPr>
            </a:lvl3pPr>
            <a:lvl4pPr lvl="3" rtl="0">
              <a:spcBef>
                <a:spcPts val="0"/>
              </a:spcBef>
              <a:spcAft>
                <a:spcPts val="0"/>
              </a:spcAft>
              <a:buSzPts val="3000"/>
              <a:buFont typeface="Noto Serif Hebrew"/>
              <a:buNone/>
              <a:defRPr sz="3000">
                <a:latin typeface="Noto Serif Hebrew"/>
                <a:ea typeface="Noto Serif Hebrew"/>
                <a:cs typeface="Noto Serif Hebrew"/>
                <a:sym typeface="Noto Serif Hebrew"/>
              </a:defRPr>
            </a:lvl4pPr>
            <a:lvl5pPr lvl="4" rtl="0">
              <a:spcBef>
                <a:spcPts val="0"/>
              </a:spcBef>
              <a:spcAft>
                <a:spcPts val="0"/>
              </a:spcAft>
              <a:buSzPts val="3000"/>
              <a:buFont typeface="Noto Serif Hebrew"/>
              <a:buNone/>
              <a:defRPr sz="3000">
                <a:latin typeface="Noto Serif Hebrew"/>
                <a:ea typeface="Noto Serif Hebrew"/>
                <a:cs typeface="Noto Serif Hebrew"/>
                <a:sym typeface="Noto Serif Hebrew"/>
              </a:defRPr>
            </a:lvl5pPr>
            <a:lvl6pPr lvl="5" rtl="0">
              <a:spcBef>
                <a:spcPts val="0"/>
              </a:spcBef>
              <a:spcAft>
                <a:spcPts val="0"/>
              </a:spcAft>
              <a:buSzPts val="3000"/>
              <a:buFont typeface="Noto Serif Hebrew"/>
              <a:buNone/>
              <a:defRPr sz="3000">
                <a:latin typeface="Noto Serif Hebrew"/>
                <a:ea typeface="Noto Serif Hebrew"/>
                <a:cs typeface="Noto Serif Hebrew"/>
                <a:sym typeface="Noto Serif Hebrew"/>
              </a:defRPr>
            </a:lvl6pPr>
            <a:lvl7pPr lvl="6" rtl="0">
              <a:spcBef>
                <a:spcPts val="0"/>
              </a:spcBef>
              <a:spcAft>
                <a:spcPts val="0"/>
              </a:spcAft>
              <a:buSzPts val="3000"/>
              <a:buFont typeface="Noto Serif Hebrew"/>
              <a:buNone/>
              <a:defRPr sz="3000">
                <a:latin typeface="Noto Serif Hebrew"/>
                <a:ea typeface="Noto Serif Hebrew"/>
                <a:cs typeface="Noto Serif Hebrew"/>
                <a:sym typeface="Noto Serif Hebrew"/>
              </a:defRPr>
            </a:lvl7pPr>
            <a:lvl8pPr lvl="7" rtl="0">
              <a:spcBef>
                <a:spcPts val="0"/>
              </a:spcBef>
              <a:spcAft>
                <a:spcPts val="0"/>
              </a:spcAft>
              <a:buSzPts val="3000"/>
              <a:buFont typeface="Noto Serif Hebrew"/>
              <a:buNone/>
              <a:defRPr sz="3000">
                <a:latin typeface="Noto Serif Hebrew"/>
                <a:ea typeface="Noto Serif Hebrew"/>
                <a:cs typeface="Noto Serif Hebrew"/>
                <a:sym typeface="Noto Serif Hebrew"/>
              </a:defRPr>
            </a:lvl8pPr>
            <a:lvl9pPr lvl="8" rtl="0">
              <a:spcBef>
                <a:spcPts val="0"/>
              </a:spcBef>
              <a:spcAft>
                <a:spcPts val="0"/>
              </a:spcAft>
              <a:buSzPts val="3000"/>
              <a:buFont typeface="Noto Serif Hebrew"/>
              <a:buNone/>
              <a:defRPr sz="3000">
                <a:latin typeface="Noto Serif Hebrew"/>
                <a:ea typeface="Noto Serif Hebrew"/>
                <a:cs typeface="Noto Serif Hebrew"/>
                <a:sym typeface="Noto Serif Hebrew"/>
              </a:defRPr>
            </a:lvl9pPr>
          </a:lstStyle>
          <a:p/>
        </p:txBody>
      </p:sp>
      <p:sp>
        <p:nvSpPr>
          <p:cNvPr id="51" name="Google Shape;51;p9"/>
          <p:cNvSpPr txBox="1"/>
          <p:nvPr>
            <p:ph idx="1" type="subTitle"/>
          </p:nvPr>
        </p:nvSpPr>
        <p:spPr>
          <a:xfrm>
            <a:off x="715209" y="3236985"/>
            <a:ext cx="4262400" cy="11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2" name="Google Shape;52;p9"/>
          <p:cNvSpPr/>
          <p:nvPr/>
        </p:nvSpPr>
        <p:spPr>
          <a:xfrm>
            <a:off x="0" y="0"/>
            <a:ext cx="9144000" cy="6081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3" name="Shape 53"/>
        <p:cNvGrpSpPr/>
        <p:nvPr/>
      </p:nvGrpSpPr>
      <p:grpSpPr>
        <a:xfrm>
          <a:off x="0" y="0"/>
          <a:ext cx="0" cy="0"/>
          <a:chOff x="0" y="0"/>
          <a:chExt cx="0" cy="0"/>
        </a:xfrm>
      </p:grpSpPr>
      <p:sp>
        <p:nvSpPr>
          <p:cNvPr id="54" name="Google Shape;54;p10"/>
          <p:cNvSpPr txBox="1"/>
          <p:nvPr>
            <p:ph type="title"/>
          </p:nvPr>
        </p:nvSpPr>
        <p:spPr>
          <a:xfrm>
            <a:off x="1747950" y="3320600"/>
            <a:ext cx="5648100" cy="11355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445025"/>
            <a:ext cx="77139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DM Sans"/>
              <a:buNone/>
              <a:defRPr b="1" sz="3000">
                <a:solidFill>
                  <a:schemeClr val="dk1"/>
                </a:solidFill>
                <a:latin typeface="DM Sans"/>
                <a:ea typeface="DM Sans"/>
                <a:cs typeface="DM Sans"/>
                <a:sym typeface="DM Sans"/>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1pPr>
            <a:lvl2pPr indent="-317500" lvl="1" marL="9144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2pPr>
            <a:lvl3pPr indent="-317500" lvl="2" marL="13716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3pPr>
            <a:lvl4pPr indent="-317500" lvl="3" marL="18288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4pPr>
            <a:lvl5pPr indent="-317500" lvl="4" marL="22860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5pPr>
            <a:lvl6pPr indent="-317500" lvl="5" marL="27432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6pPr>
            <a:lvl7pPr indent="-317500" lvl="6" marL="32004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7pPr>
            <a:lvl8pPr indent="-317500" lvl="7" marL="36576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8pPr>
            <a:lvl9pPr indent="-317500" lvl="8" marL="4114800">
              <a:lnSpc>
                <a:spcPct val="100000"/>
              </a:lnSpc>
              <a:spcBef>
                <a:spcPts val="0"/>
              </a:spcBef>
              <a:spcAft>
                <a:spcPts val="0"/>
              </a:spcAft>
              <a:buClr>
                <a:schemeClr val="dk1"/>
              </a:buClr>
              <a:buSzPts val="1400"/>
              <a:buFont typeface="Archivo"/>
              <a:buChar char="■"/>
              <a:defRPr>
                <a:solidFill>
                  <a:schemeClr val="dk1"/>
                </a:solidFill>
                <a:latin typeface="Archivo"/>
                <a:ea typeface="Archivo"/>
                <a:cs typeface="Archivo"/>
                <a:sym typeface="Archiv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0"/>
          <p:cNvSpPr txBox="1"/>
          <p:nvPr>
            <p:ph type="ctrTitle"/>
          </p:nvPr>
        </p:nvSpPr>
        <p:spPr>
          <a:xfrm flipH="1">
            <a:off x="3881496" y="611200"/>
            <a:ext cx="4547400" cy="25008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DAY OF JUDGEMENT</a:t>
            </a:r>
            <a:endParaRPr b="1">
              <a:latin typeface="DM Sans"/>
              <a:ea typeface="DM Sans"/>
              <a:cs typeface="DM Sans"/>
              <a:sym typeface="DM Sans"/>
            </a:endParaRPr>
          </a:p>
        </p:txBody>
      </p:sp>
      <p:sp>
        <p:nvSpPr>
          <p:cNvPr id="275" name="Google Shape;275;p30"/>
          <p:cNvSpPr txBox="1"/>
          <p:nvPr>
            <p:ph idx="1" type="subTitle"/>
          </p:nvPr>
        </p:nvSpPr>
        <p:spPr>
          <a:xfrm flipH="1">
            <a:off x="4069896" y="3353825"/>
            <a:ext cx="4359000" cy="4095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ZUNAIRA ABDUL AZIZ</a:t>
            </a:r>
            <a:endParaRPr/>
          </a:p>
          <a:p>
            <a:pPr indent="0" lvl="0" marL="0" rtl="0" algn="r">
              <a:spcBef>
                <a:spcPts val="0"/>
              </a:spcBef>
              <a:spcAft>
                <a:spcPts val="0"/>
              </a:spcAft>
              <a:buNone/>
            </a:pPr>
            <a:r>
              <a:rPr lang="en"/>
              <a:t>BSSE23058</a:t>
            </a:r>
            <a:endParaRPr/>
          </a:p>
          <a:p>
            <a:pPr indent="0" lvl="0" marL="0" rtl="0" algn="r">
              <a:spcBef>
                <a:spcPts val="0"/>
              </a:spcBef>
              <a:spcAft>
                <a:spcPts val="0"/>
              </a:spcAft>
              <a:buNone/>
            </a:pPr>
            <a:r>
              <a:rPr lang="en"/>
              <a:t>Section A</a:t>
            </a:r>
            <a:endParaRPr/>
          </a:p>
        </p:txBody>
      </p:sp>
      <p:cxnSp>
        <p:nvCxnSpPr>
          <p:cNvPr id="276" name="Google Shape;276;p30"/>
          <p:cNvCxnSpPr/>
          <p:nvPr/>
        </p:nvCxnSpPr>
        <p:spPr>
          <a:xfrm rot="10800000">
            <a:off x="4609594" y="3305068"/>
            <a:ext cx="3743100" cy="0"/>
          </a:xfrm>
          <a:prstGeom prst="straightConnector1">
            <a:avLst/>
          </a:prstGeom>
          <a:noFill/>
          <a:ln cap="rnd" cmpd="sng" w="9525">
            <a:solidFill>
              <a:schemeClr val="dk1"/>
            </a:solidFill>
            <a:prstDash val="solid"/>
            <a:round/>
            <a:headEnd len="med" w="med" type="none"/>
            <a:tailEnd len="med" w="med" type="none"/>
          </a:ln>
        </p:spPr>
      </p:cxnSp>
      <p:grpSp>
        <p:nvGrpSpPr>
          <p:cNvPr id="277" name="Google Shape;277;p30"/>
          <p:cNvGrpSpPr/>
          <p:nvPr/>
        </p:nvGrpSpPr>
        <p:grpSpPr>
          <a:xfrm>
            <a:off x="524550" y="611191"/>
            <a:ext cx="3980294" cy="4166809"/>
            <a:chOff x="524550" y="611191"/>
            <a:chExt cx="3980294" cy="4166809"/>
          </a:xfrm>
        </p:grpSpPr>
        <p:grpSp>
          <p:nvGrpSpPr>
            <p:cNvPr id="278" name="Google Shape;278;p30"/>
            <p:cNvGrpSpPr/>
            <p:nvPr/>
          </p:nvGrpSpPr>
          <p:grpSpPr>
            <a:xfrm flipH="1">
              <a:off x="3840211" y="2972930"/>
              <a:ext cx="664633" cy="664286"/>
              <a:chOff x="6212418" y="1482331"/>
              <a:chExt cx="627249" cy="626921"/>
            </a:xfrm>
          </p:grpSpPr>
          <p:sp>
            <p:nvSpPr>
              <p:cNvPr id="279" name="Google Shape;279;p30"/>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0"/>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1" name="Google Shape;281;p30"/>
            <p:cNvGrpSpPr/>
            <p:nvPr/>
          </p:nvGrpSpPr>
          <p:grpSpPr>
            <a:xfrm flipH="1">
              <a:off x="998552" y="611191"/>
              <a:ext cx="845522" cy="916625"/>
              <a:chOff x="7511392" y="307000"/>
              <a:chExt cx="863570" cy="936192"/>
            </a:xfrm>
          </p:grpSpPr>
          <p:sp>
            <p:nvSpPr>
              <p:cNvPr id="282" name="Google Shape;282;p30"/>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0"/>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4" name="Google Shape;284;p30"/>
            <p:cNvSpPr/>
            <p:nvPr/>
          </p:nvSpPr>
          <p:spPr>
            <a:xfrm>
              <a:off x="524550" y="4609128"/>
              <a:ext cx="3273253" cy="168873"/>
            </a:xfrm>
            <a:custGeom>
              <a:rect b="b" l="l" r="r" t="t"/>
              <a:pathLst>
                <a:path extrusionOk="0" h="925" w="17929">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30"/>
            <p:cNvGrpSpPr/>
            <p:nvPr/>
          </p:nvGrpSpPr>
          <p:grpSpPr>
            <a:xfrm>
              <a:off x="813848" y="4145244"/>
              <a:ext cx="2655916" cy="566303"/>
              <a:chOff x="6098010" y="4127346"/>
              <a:chExt cx="2020169" cy="430747"/>
            </a:xfrm>
          </p:grpSpPr>
          <p:sp>
            <p:nvSpPr>
              <p:cNvPr id="286" name="Google Shape;286;p30"/>
              <p:cNvSpPr/>
              <p:nvPr/>
            </p:nvSpPr>
            <p:spPr>
              <a:xfrm>
                <a:off x="6098010" y="4127346"/>
                <a:ext cx="1162557" cy="430744"/>
              </a:xfrm>
              <a:custGeom>
                <a:rect b="b" l="l" r="r" t="t"/>
                <a:pathLst>
                  <a:path extrusionOk="0" h="3102" w="8372">
                    <a:moveTo>
                      <a:pt x="358" y="1"/>
                    </a:moveTo>
                    <a:cubicBezTo>
                      <a:pt x="1" y="1038"/>
                      <a:pt x="1" y="2064"/>
                      <a:pt x="358" y="3101"/>
                    </a:cubicBezTo>
                    <a:lnTo>
                      <a:pt x="8371" y="3101"/>
                    </a:lnTo>
                    <a:lnTo>
                      <a:pt x="837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30"/>
              <p:cNvSpPr/>
              <p:nvPr/>
            </p:nvSpPr>
            <p:spPr>
              <a:xfrm>
                <a:off x="6098010" y="4127346"/>
                <a:ext cx="114423" cy="430744"/>
              </a:xfrm>
              <a:custGeom>
                <a:rect b="b" l="l" r="r" t="t"/>
                <a:pathLst>
                  <a:path extrusionOk="0" h="3102" w="824">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30"/>
              <p:cNvSpPr/>
              <p:nvPr/>
            </p:nvSpPr>
            <p:spPr>
              <a:xfrm>
                <a:off x="6190770" y="4127346"/>
                <a:ext cx="67209" cy="430744"/>
              </a:xfrm>
              <a:custGeom>
                <a:rect b="b" l="l" r="r" t="t"/>
                <a:pathLst>
                  <a:path extrusionOk="0" h="3102" w="484">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30"/>
              <p:cNvSpPr/>
              <p:nvPr/>
            </p:nvSpPr>
            <p:spPr>
              <a:xfrm>
                <a:off x="7027692" y="4127346"/>
                <a:ext cx="66376" cy="430744"/>
              </a:xfrm>
              <a:custGeom>
                <a:rect b="b" l="l" r="r" t="t"/>
                <a:pathLst>
                  <a:path extrusionOk="0" h="3102" w="478">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0"/>
              <p:cNvSpPr/>
              <p:nvPr/>
            </p:nvSpPr>
            <p:spPr>
              <a:xfrm>
                <a:off x="7185856" y="4127346"/>
                <a:ext cx="932323" cy="46518"/>
              </a:xfrm>
              <a:custGeom>
                <a:rect b="b" l="l" r="r" t="t"/>
                <a:pathLst>
                  <a:path extrusionOk="0" h="335" w="6714">
                    <a:moveTo>
                      <a:pt x="1" y="1"/>
                    </a:moveTo>
                    <a:lnTo>
                      <a:pt x="1" y="335"/>
                    </a:lnTo>
                    <a:lnTo>
                      <a:pt x="6714" y="335"/>
                    </a:lnTo>
                    <a:lnTo>
                      <a:pt x="6714" y="1"/>
                    </a:lnTo>
                    <a:close/>
                  </a:path>
                </a:pathLst>
              </a:custGeom>
              <a:solidFill>
                <a:srgbClr val="C4B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0"/>
              <p:cNvSpPr/>
              <p:nvPr/>
            </p:nvSpPr>
            <p:spPr>
              <a:xfrm>
                <a:off x="7185856" y="4511575"/>
                <a:ext cx="932323" cy="46518"/>
              </a:xfrm>
              <a:custGeom>
                <a:rect b="b" l="l" r="r" t="t"/>
                <a:pathLst>
                  <a:path extrusionOk="0" h="335" w="6714">
                    <a:moveTo>
                      <a:pt x="1" y="0"/>
                    </a:moveTo>
                    <a:lnTo>
                      <a:pt x="1" y="334"/>
                    </a:lnTo>
                    <a:lnTo>
                      <a:pt x="6714" y="334"/>
                    </a:lnTo>
                    <a:lnTo>
                      <a:pt x="6714" y="0"/>
                    </a:lnTo>
                    <a:close/>
                  </a:path>
                </a:pathLst>
              </a:custGeom>
              <a:solidFill>
                <a:srgbClr val="C4BD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0"/>
              <p:cNvSpPr/>
              <p:nvPr/>
            </p:nvSpPr>
            <p:spPr>
              <a:xfrm>
                <a:off x="7199881" y="4175392"/>
                <a:ext cx="887748" cy="336319"/>
              </a:xfrm>
              <a:custGeom>
                <a:rect b="b" l="l" r="r" t="t"/>
                <a:pathLst>
                  <a:path extrusionOk="0" h="2422" w="6393">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30"/>
              <p:cNvSpPr/>
              <p:nvPr/>
            </p:nvSpPr>
            <p:spPr>
              <a:xfrm>
                <a:off x="7308332" y="4227604"/>
                <a:ext cx="762633" cy="6804"/>
              </a:xfrm>
              <a:custGeom>
                <a:rect b="b" l="l" r="r" t="t"/>
                <a:pathLst>
                  <a:path extrusionOk="0" h="49" w="5492">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
              <p:cNvSpPr/>
              <p:nvPr/>
            </p:nvSpPr>
            <p:spPr>
              <a:xfrm>
                <a:off x="7363877" y="4283843"/>
                <a:ext cx="695562" cy="5971"/>
              </a:xfrm>
              <a:custGeom>
                <a:rect b="b" l="l" r="r" t="t"/>
                <a:pathLst>
                  <a:path extrusionOk="0" h="43" w="5009">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0"/>
              <p:cNvSpPr/>
              <p:nvPr/>
            </p:nvSpPr>
            <p:spPr>
              <a:xfrm>
                <a:off x="7288475" y="4339387"/>
                <a:ext cx="767632" cy="6665"/>
              </a:xfrm>
              <a:custGeom>
                <a:rect b="b" l="l" r="r" t="t"/>
                <a:pathLst>
                  <a:path extrusionOk="0" h="48" w="5528">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0"/>
              <p:cNvSpPr/>
              <p:nvPr/>
            </p:nvSpPr>
            <p:spPr>
              <a:xfrm>
                <a:off x="7344020" y="4395626"/>
                <a:ext cx="715420" cy="5971"/>
              </a:xfrm>
              <a:custGeom>
                <a:rect b="b" l="l" r="r" t="t"/>
                <a:pathLst>
                  <a:path extrusionOk="0" h="43" w="5152">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0"/>
              <p:cNvSpPr/>
              <p:nvPr/>
            </p:nvSpPr>
            <p:spPr>
              <a:xfrm>
                <a:off x="7308332" y="4451170"/>
                <a:ext cx="762633" cy="6665"/>
              </a:xfrm>
              <a:custGeom>
                <a:rect b="b" l="l" r="r" t="t"/>
                <a:pathLst>
                  <a:path extrusionOk="0" h="48" w="5492">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7237235" y="4175392"/>
                <a:ext cx="850394" cy="336319"/>
              </a:xfrm>
              <a:custGeom>
                <a:rect b="b" l="l" r="r" t="t"/>
                <a:pathLst>
                  <a:path extrusionOk="0" h="2422" w="6124">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7129617" y="4127346"/>
                <a:ext cx="987729" cy="430744"/>
              </a:xfrm>
              <a:custGeom>
                <a:rect b="b" l="l" r="r" t="t"/>
                <a:pathLst>
                  <a:path extrusionOk="0" h="3102" w="7113">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7080737" y="4127346"/>
                <a:ext cx="114423" cy="430744"/>
              </a:xfrm>
              <a:custGeom>
                <a:rect b="b" l="l" r="r" t="t"/>
                <a:pathLst>
                  <a:path extrusionOk="0" h="3102" w="824">
                    <a:moveTo>
                      <a:pt x="364" y="1"/>
                    </a:moveTo>
                    <a:cubicBezTo>
                      <a:pt x="0" y="1038"/>
                      <a:pt x="0" y="2064"/>
                      <a:pt x="364" y="3101"/>
                    </a:cubicBezTo>
                    <a:lnTo>
                      <a:pt x="793" y="3101"/>
                    </a:lnTo>
                    <a:cubicBezTo>
                      <a:pt x="471" y="2064"/>
                      <a:pt x="489" y="1038"/>
                      <a:pt x="8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30"/>
            <p:cNvGrpSpPr/>
            <p:nvPr/>
          </p:nvGrpSpPr>
          <p:grpSpPr>
            <a:xfrm>
              <a:off x="1139576" y="1451653"/>
              <a:ext cx="2741920" cy="2134502"/>
              <a:chOff x="6328726" y="268400"/>
              <a:chExt cx="1863097" cy="1450168"/>
            </a:xfrm>
          </p:grpSpPr>
          <p:sp>
            <p:nvSpPr>
              <p:cNvPr id="302" name="Google Shape;302;p30"/>
              <p:cNvSpPr/>
              <p:nvPr/>
            </p:nvSpPr>
            <p:spPr>
              <a:xfrm>
                <a:off x="7246326" y="450597"/>
                <a:ext cx="869827" cy="133412"/>
              </a:xfrm>
              <a:custGeom>
                <a:rect b="b" l="l" r="r" t="t"/>
                <a:pathLst>
                  <a:path extrusionOk="0" h="1712" w="11162">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6414836" y="471014"/>
                <a:ext cx="844578" cy="222093"/>
              </a:xfrm>
              <a:custGeom>
                <a:rect b="b" l="l" r="r" t="t"/>
                <a:pathLst>
                  <a:path extrusionOk="0" h="2850" w="10838">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7204011" y="473741"/>
                <a:ext cx="17300" cy="99513"/>
              </a:xfrm>
              <a:custGeom>
                <a:rect b="b" l="l" r="r" t="t"/>
                <a:pathLst>
                  <a:path extrusionOk="0" h="1277" w="222">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7286303" y="462909"/>
                <a:ext cx="26028" cy="102942"/>
              </a:xfrm>
              <a:custGeom>
                <a:rect b="b" l="l" r="r" t="t"/>
                <a:pathLst>
                  <a:path extrusionOk="0" h="1321" w="334">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p:nvPr/>
            </p:nvSpPr>
            <p:spPr>
              <a:xfrm>
                <a:off x="7168710" y="436180"/>
                <a:ext cx="167778" cy="1184342"/>
              </a:xfrm>
              <a:custGeom>
                <a:rect b="b" l="l" r="r" t="t"/>
                <a:pathLst>
                  <a:path extrusionOk="0" h="15198" w="2153">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
              <p:cNvSpPr/>
              <p:nvPr/>
            </p:nvSpPr>
            <p:spPr>
              <a:xfrm>
                <a:off x="7191932" y="268400"/>
                <a:ext cx="129671" cy="118138"/>
              </a:xfrm>
              <a:custGeom>
                <a:rect b="b" l="l" r="r" t="t"/>
                <a:pathLst>
                  <a:path extrusionOk="0" h="1516" w="1664">
                    <a:moveTo>
                      <a:pt x="829" y="1"/>
                    </a:moveTo>
                    <a:cubicBezTo>
                      <a:pt x="829" y="1"/>
                      <a:pt x="1" y="1515"/>
                      <a:pt x="829" y="1515"/>
                    </a:cubicBezTo>
                    <a:cubicBezTo>
                      <a:pt x="1664" y="1515"/>
                      <a:pt x="829" y="1"/>
                      <a:pt x="8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30"/>
              <p:cNvSpPr/>
              <p:nvPr/>
            </p:nvSpPr>
            <p:spPr>
              <a:xfrm>
                <a:off x="7214220" y="297701"/>
                <a:ext cx="85097" cy="76759"/>
              </a:xfrm>
              <a:custGeom>
                <a:rect b="b" l="l" r="r" t="t"/>
                <a:pathLst>
                  <a:path extrusionOk="0" h="985" w="1092">
                    <a:moveTo>
                      <a:pt x="543" y="1"/>
                    </a:moveTo>
                    <a:cubicBezTo>
                      <a:pt x="543" y="1"/>
                      <a:pt x="1" y="984"/>
                      <a:pt x="543" y="984"/>
                    </a:cubicBezTo>
                    <a:cubicBezTo>
                      <a:pt x="1092" y="984"/>
                      <a:pt x="543" y="1"/>
                      <a:pt x="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0"/>
              <p:cNvSpPr/>
              <p:nvPr/>
            </p:nvSpPr>
            <p:spPr>
              <a:xfrm>
                <a:off x="7217493" y="436647"/>
                <a:ext cx="78161" cy="79954"/>
              </a:xfrm>
              <a:custGeom>
                <a:rect b="b" l="l" r="r" t="t"/>
                <a:pathLst>
                  <a:path extrusionOk="0" h="1026" w="1003">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0"/>
              <p:cNvSpPr/>
              <p:nvPr/>
            </p:nvSpPr>
            <p:spPr>
              <a:xfrm>
                <a:off x="7182815" y="370175"/>
                <a:ext cx="144244" cy="132165"/>
              </a:xfrm>
              <a:custGeom>
                <a:rect b="b" l="l" r="r" t="t"/>
                <a:pathLst>
                  <a:path extrusionOk="0" h="1696" w="1851">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0"/>
              <p:cNvSpPr/>
              <p:nvPr/>
            </p:nvSpPr>
            <p:spPr>
              <a:xfrm>
                <a:off x="7217025" y="398541"/>
                <a:ext cx="75823" cy="75823"/>
              </a:xfrm>
              <a:custGeom>
                <a:rect b="b" l="l" r="r" t="t"/>
                <a:pathLst>
                  <a:path extrusionOk="0" h="973" w="973">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0"/>
              <p:cNvSpPr/>
              <p:nvPr/>
            </p:nvSpPr>
            <p:spPr>
              <a:xfrm>
                <a:off x="7919934" y="538344"/>
                <a:ext cx="66550" cy="66550"/>
              </a:xfrm>
              <a:custGeom>
                <a:rect b="b" l="l" r="r" t="t"/>
                <a:pathLst>
                  <a:path extrusionOk="0" h="854" w="854">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0"/>
              <p:cNvSpPr/>
              <p:nvPr/>
            </p:nvSpPr>
            <p:spPr>
              <a:xfrm>
                <a:off x="7758780" y="593517"/>
                <a:ext cx="183597" cy="563805"/>
              </a:xfrm>
              <a:custGeom>
                <a:rect b="b" l="l" r="r" t="t"/>
                <a:pathLst>
                  <a:path extrusionOk="0" h="7235" w="2356">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0"/>
              <p:cNvSpPr/>
              <p:nvPr/>
            </p:nvSpPr>
            <p:spPr>
              <a:xfrm>
                <a:off x="7961782" y="595388"/>
                <a:ext cx="183597" cy="563338"/>
              </a:xfrm>
              <a:custGeom>
                <a:rect b="b" l="l" r="r" t="t"/>
                <a:pathLst>
                  <a:path extrusionOk="0" h="7229" w="2356">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0"/>
              <p:cNvSpPr/>
              <p:nvPr/>
            </p:nvSpPr>
            <p:spPr>
              <a:xfrm>
                <a:off x="7949703" y="597803"/>
                <a:ext cx="7013" cy="559519"/>
              </a:xfrm>
              <a:custGeom>
                <a:rect b="b" l="l" r="r" t="t"/>
                <a:pathLst>
                  <a:path extrusionOk="0" h="7180" w="9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0"/>
              <p:cNvSpPr/>
              <p:nvPr/>
            </p:nvSpPr>
            <p:spPr>
              <a:xfrm>
                <a:off x="7714595" y="1132626"/>
                <a:ext cx="477228" cy="196144"/>
              </a:xfrm>
              <a:custGeom>
                <a:rect b="b" l="l" r="r" t="t"/>
                <a:pathLst>
                  <a:path extrusionOk="0" h="2517" w="6124">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7714595" y="1132626"/>
                <a:ext cx="477228" cy="196144"/>
              </a:xfrm>
              <a:custGeom>
                <a:rect b="b" l="l" r="r" t="t"/>
                <a:pathLst>
                  <a:path extrusionOk="0" h="2517" w="6124">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6534533" y="678225"/>
                <a:ext cx="66083" cy="66472"/>
              </a:xfrm>
              <a:custGeom>
                <a:rect b="b" l="l" r="r" t="t"/>
                <a:pathLst>
                  <a:path extrusionOk="0" h="853" w="848">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6372833" y="732931"/>
                <a:ext cx="183597" cy="563728"/>
              </a:xfrm>
              <a:custGeom>
                <a:rect b="b" l="l" r="r" t="t"/>
                <a:pathLst>
                  <a:path extrusionOk="0" h="7234" w="2356">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6576380" y="735269"/>
                <a:ext cx="183519" cy="563728"/>
              </a:xfrm>
              <a:custGeom>
                <a:rect b="b" l="l" r="r" t="t"/>
                <a:pathLst>
                  <a:path extrusionOk="0" h="7234" w="2355">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6563834" y="737217"/>
                <a:ext cx="7013" cy="559442"/>
              </a:xfrm>
              <a:custGeom>
                <a:rect b="b" l="l" r="r" t="t"/>
                <a:pathLst>
                  <a:path extrusionOk="0" h="7179" w="9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6328726" y="1272429"/>
                <a:ext cx="477696" cy="196611"/>
              </a:xfrm>
              <a:custGeom>
                <a:rect b="b" l="l" r="r" t="t"/>
                <a:pathLst>
                  <a:path extrusionOk="0" h="2523" w="613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0"/>
              <p:cNvSpPr/>
              <p:nvPr/>
            </p:nvSpPr>
            <p:spPr>
              <a:xfrm>
                <a:off x="6328726" y="1272429"/>
                <a:ext cx="477696" cy="196611"/>
              </a:xfrm>
              <a:custGeom>
                <a:rect b="b" l="l" r="r" t="t"/>
                <a:pathLst>
                  <a:path extrusionOk="0" h="2523" w="613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p:cNvSpPr/>
              <p:nvPr/>
            </p:nvSpPr>
            <p:spPr>
              <a:xfrm>
                <a:off x="7181256" y="1267364"/>
                <a:ext cx="144088" cy="24703"/>
              </a:xfrm>
              <a:custGeom>
                <a:rect b="b" l="l" r="r" t="t"/>
                <a:pathLst>
                  <a:path extrusionOk="0" h="317" w="1849">
                    <a:moveTo>
                      <a:pt x="18" y="0"/>
                    </a:moveTo>
                    <a:lnTo>
                      <a:pt x="0" y="316"/>
                    </a:lnTo>
                    <a:lnTo>
                      <a:pt x="1849" y="316"/>
                    </a:lnTo>
                    <a:lnTo>
                      <a:pt x="1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p:cNvSpPr/>
              <p:nvPr/>
            </p:nvSpPr>
            <p:spPr>
              <a:xfrm>
                <a:off x="7183127" y="1245933"/>
                <a:ext cx="141283" cy="8962"/>
              </a:xfrm>
              <a:custGeom>
                <a:rect b="b" l="l" r="r" t="t"/>
                <a:pathLst>
                  <a:path extrusionOk="0" h="115" w="1813">
                    <a:moveTo>
                      <a:pt x="6" y="1"/>
                    </a:moveTo>
                    <a:lnTo>
                      <a:pt x="0" y="114"/>
                    </a:lnTo>
                    <a:lnTo>
                      <a:pt x="1813" y="114"/>
                    </a:lnTo>
                    <a:lnTo>
                      <a:pt x="18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30"/>
              <p:cNvSpPr/>
              <p:nvPr/>
            </p:nvSpPr>
            <p:spPr>
              <a:xfrm>
                <a:off x="7180789" y="1304536"/>
                <a:ext cx="145491" cy="8416"/>
              </a:xfrm>
              <a:custGeom>
                <a:rect b="b" l="l" r="r" t="t"/>
                <a:pathLst>
                  <a:path extrusionOk="0" h="108" w="1867">
                    <a:moveTo>
                      <a:pt x="0" y="0"/>
                    </a:moveTo>
                    <a:lnTo>
                      <a:pt x="0" y="107"/>
                    </a:lnTo>
                    <a:lnTo>
                      <a:pt x="1867" y="107"/>
                    </a:lnTo>
                    <a:lnTo>
                      <a:pt x="18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0"/>
              <p:cNvSpPr/>
              <p:nvPr/>
            </p:nvSpPr>
            <p:spPr>
              <a:xfrm>
                <a:off x="6751952" y="1534035"/>
                <a:ext cx="1009161" cy="127334"/>
              </a:xfrm>
              <a:custGeom>
                <a:rect b="b" l="l" r="r" t="t"/>
                <a:pathLst>
                  <a:path extrusionOk="0" h="1634" w="1295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6700364" y="1660356"/>
                <a:ext cx="1110467" cy="58212"/>
              </a:xfrm>
              <a:custGeom>
                <a:rect b="b" l="l" r="r" t="t"/>
                <a:pathLst>
                  <a:path extrusionOk="0" h="747" w="1425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6752887" y="1640874"/>
                <a:ext cx="1008694" cy="20495"/>
              </a:xfrm>
              <a:custGeom>
                <a:rect b="b" l="l" r="r" t="t"/>
                <a:pathLst>
                  <a:path extrusionOk="0" h="263" w="12944">
                    <a:moveTo>
                      <a:pt x="12" y="0"/>
                    </a:moveTo>
                    <a:lnTo>
                      <a:pt x="1" y="263"/>
                    </a:lnTo>
                    <a:lnTo>
                      <a:pt x="12944" y="263"/>
                    </a:lnTo>
                    <a:cubicBezTo>
                      <a:pt x="12944" y="167"/>
                      <a:pt x="12932" y="84"/>
                      <a:pt x="12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0" name="Google Shape;330;p30"/>
            <p:cNvGrpSpPr/>
            <p:nvPr/>
          </p:nvGrpSpPr>
          <p:grpSpPr>
            <a:xfrm>
              <a:off x="1079546" y="3579305"/>
              <a:ext cx="2655916" cy="567212"/>
              <a:chOff x="6348934" y="3696877"/>
              <a:chExt cx="2020169" cy="431438"/>
            </a:xfrm>
          </p:grpSpPr>
          <p:sp>
            <p:nvSpPr>
              <p:cNvPr id="331" name="Google Shape;331;p30"/>
              <p:cNvSpPr/>
              <p:nvPr/>
            </p:nvSpPr>
            <p:spPr>
              <a:xfrm>
                <a:off x="6348934" y="3696877"/>
                <a:ext cx="1161585" cy="430605"/>
              </a:xfrm>
              <a:custGeom>
                <a:rect b="b" l="l" r="r" t="t"/>
                <a:pathLst>
                  <a:path extrusionOk="0" h="3101" w="8365">
                    <a:moveTo>
                      <a:pt x="358" y="1"/>
                    </a:moveTo>
                    <a:cubicBezTo>
                      <a:pt x="0" y="1038"/>
                      <a:pt x="0" y="2064"/>
                      <a:pt x="358" y="3101"/>
                    </a:cubicBezTo>
                    <a:lnTo>
                      <a:pt x="8365" y="3101"/>
                    </a:lnTo>
                    <a:lnTo>
                      <a:pt x="836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p:cNvSpPr/>
              <p:nvPr/>
            </p:nvSpPr>
            <p:spPr>
              <a:xfrm>
                <a:off x="6348934" y="3697710"/>
                <a:ext cx="113451" cy="430605"/>
              </a:xfrm>
              <a:custGeom>
                <a:rect b="b" l="l" r="r" t="t"/>
                <a:pathLst>
                  <a:path extrusionOk="0" h="3101" w="817">
                    <a:moveTo>
                      <a:pt x="358" y="1"/>
                    </a:moveTo>
                    <a:cubicBezTo>
                      <a:pt x="0" y="1038"/>
                      <a:pt x="0" y="2070"/>
                      <a:pt x="358" y="3101"/>
                    </a:cubicBezTo>
                    <a:lnTo>
                      <a:pt x="787" y="3101"/>
                    </a:lnTo>
                    <a:cubicBezTo>
                      <a:pt x="465" y="2070"/>
                      <a:pt x="483" y="1032"/>
                      <a:pt x="8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0"/>
              <p:cNvSpPr/>
              <p:nvPr/>
            </p:nvSpPr>
            <p:spPr>
              <a:xfrm>
                <a:off x="7435947" y="3697710"/>
                <a:ext cx="933156" cy="46518"/>
              </a:xfrm>
              <a:custGeom>
                <a:rect b="b" l="l" r="r" t="t"/>
                <a:pathLst>
                  <a:path extrusionOk="0" h="335" w="6720">
                    <a:moveTo>
                      <a:pt x="0" y="1"/>
                    </a:moveTo>
                    <a:lnTo>
                      <a:pt x="0" y="335"/>
                    </a:lnTo>
                    <a:lnTo>
                      <a:pt x="6719" y="335"/>
                    </a:lnTo>
                    <a:lnTo>
                      <a:pt x="6719" y="1"/>
                    </a:lnTo>
                    <a:close/>
                  </a:path>
                </a:pathLst>
              </a:custGeom>
              <a:solidFill>
                <a:srgbClr val="999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0"/>
              <p:cNvSpPr/>
              <p:nvPr/>
            </p:nvSpPr>
            <p:spPr>
              <a:xfrm>
                <a:off x="7435947" y="4081105"/>
                <a:ext cx="933156" cy="46379"/>
              </a:xfrm>
              <a:custGeom>
                <a:rect b="b" l="l" r="r" t="t"/>
                <a:pathLst>
                  <a:path extrusionOk="0" h="334" w="6720">
                    <a:moveTo>
                      <a:pt x="0" y="0"/>
                    </a:moveTo>
                    <a:lnTo>
                      <a:pt x="0" y="334"/>
                    </a:lnTo>
                    <a:lnTo>
                      <a:pt x="6719" y="334"/>
                    </a:lnTo>
                    <a:lnTo>
                      <a:pt x="6719" y="0"/>
                    </a:lnTo>
                    <a:close/>
                  </a:path>
                </a:pathLst>
              </a:custGeom>
              <a:solidFill>
                <a:srgbClr val="99999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0"/>
              <p:cNvSpPr/>
              <p:nvPr/>
            </p:nvSpPr>
            <p:spPr>
              <a:xfrm>
                <a:off x="7450805" y="3744923"/>
                <a:ext cx="886776" cy="336319"/>
              </a:xfrm>
              <a:custGeom>
                <a:rect b="b" l="l" r="r" t="t"/>
                <a:pathLst>
                  <a:path extrusionOk="0" h="2422" w="6386">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0"/>
              <p:cNvSpPr/>
              <p:nvPr/>
            </p:nvSpPr>
            <p:spPr>
              <a:xfrm>
                <a:off x="7559256" y="3798801"/>
                <a:ext cx="761800" cy="5832"/>
              </a:xfrm>
              <a:custGeom>
                <a:rect b="b" l="l" r="r" t="t"/>
                <a:pathLst>
                  <a:path extrusionOk="0" h="42" w="5486">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0"/>
              <p:cNvSpPr/>
              <p:nvPr/>
            </p:nvSpPr>
            <p:spPr>
              <a:xfrm>
                <a:off x="7613829" y="3854206"/>
                <a:ext cx="695562" cy="6804"/>
              </a:xfrm>
              <a:custGeom>
                <a:rect b="b" l="l" r="r" t="t"/>
                <a:pathLst>
                  <a:path extrusionOk="0" h="49" w="5009">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
              <p:cNvSpPr/>
              <p:nvPr/>
            </p:nvSpPr>
            <p:spPr>
              <a:xfrm>
                <a:off x="7538566" y="3910445"/>
                <a:ext cx="768326" cy="5971"/>
              </a:xfrm>
              <a:custGeom>
                <a:rect b="b" l="l" r="r" t="t"/>
                <a:pathLst>
                  <a:path extrusionOk="0" h="43" w="5533">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0"/>
              <p:cNvSpPr/>
              <p:nvPr/>
            </p:nvSpPr>
            <p:spPr>
              <a:xfrm>
                <a:off x="7594805" y="3965156"/>
                <a:ext cx="714586" cy="5971"/>
              </a:xfrm>
              <a:custGeom>
                <a:rect b="b" l="l" r="r" t="t"/>
                <a:pathLst>
                  <a:path extrusionOk="0" h="43" w="5146">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0"/>
              <p:cNvSpPr/>
              <p:nvPr/>
            </p:nvSpPr>
            <p:spPr>
              <a:xfrm>
                <a:off x="7559256" y="4020562"/>
                <a:ext cx="761800" cy="6804"/>
              </a:xfrm>
              <a:custGeom>
                <a:rect b="b" l="l" r="r" t="t"/>
                <a:pathLst>
                  <a:path extrusionOk="0" h="49" w="5486">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0"/>
              <p:cNvSpPr/>
              <p:nvPr/>
            </p:nvSpPr>
            <p:spPr>
              <a:xfrm>
                <a:off x="7488020" y="3744923"/>
                <a:ext cx="849561" cy="336319"/>
              </a:xfrm>
              <a:custGeom>
                <a:rect b="b" l="l" r="r" t="t"/>
                <a:pathLst>
                  <a:path extrusionOk="0" h="2422" w="6118">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0"/>
              <p:cNvSpPr/>
              <p:nvPr/>
            </p:nvSpPr>
            <p:spPr>
              <a:xfrm>
                <a:off x="7331522" y="3697710"/>
                <a:ext cx="114423" cy="430605"/>
              </a:xfrm>
              <a:custGeom>
                <a:rect b="b" l="l" r="r" t="t"/>
                <a:pathLst>
                  <a:path extrusionOk="0" h="3101" w="824">
                    <a:moveTo>
                      <a:pt x="359" y="1"/>
                    </a:moveTo>
                    <a:cubicBezTo>
                      <a:pt x="1" y="1038"/>
                      <a:pt x="1" y="2070"/>
                      <a:pt x="359" y="3101"/>
                    </a:cubicBezTo>
                    <a:lnTo>
                      <a:pt x="794" y="3101"/>
                    </a:lnTo>
                    <a:cubicBezTo>
                      <a:pt x="472" y="2070"/>
                      <a:pt x="484" y="1032"/>
                      <a:pt x="82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0"/>
              <p:cNvSpPr/>
              <p:nvPr/>
            </p:nvSpPr>
            <p:spPr>
              <a:xfrm>
                <a:off x="7380402" y="3697710"/>
                <a:ext cx="987035" cy="430605"/>
              </a:xfrm>
              <a:custGeom>
                <a:rect b="b" l="l" r="r" t="t"/>
                <a:pathLst>
                  <a:path extrusionOk="0" h="3101" w="7108">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grpSp>
        <p:nvGrpSpPr>
          <p:cNvPr id="348" name="Google Shape;348;p31"/>
          <p:cNvGrpSpPr/>
          <p:nvPr/>
        </p:nvGrpSpPr>
        <p:grpSpPr>
          <a:xfrm>
            <a:off x="4360573" y="1133739"/>
            <a:ext cx="2393337" cy="3200906"/>
            <a:chOff x="4131973" y="839454"/>
            <a:chExt cx="2393337" cy="3200906"/>
          </a:xfrm>
        </p:grpSpPr>
        <p:grpSp>
          <p:nvGrpSpPr>
            <p:cNvPr id="349" name="Google Shape;349;p31"/>
            <p:cNvGrpSpPr/>
            <p:nvPr/>
          </p:nvGrpSpPr>
          <p:grpSpPr>
            <a:xfrm>
              <a:off x="5860677" y="2239605"/>
              <a:ext cx="664633" cy="664286"/>
              <a:chOff x="6212418" y="1482331"/>
              <a:chExt cx="627249" cy="626921"/>
            </a:xfrm>
          </p:grpSpPr>
          <p:sp>
            <p:nvSpPr>
              <p:cNvPr id="350" name="Google Shape;350;p31"/>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2" name="Google Shape;352;p31"/>
            <p:cNvGrpSpPr/>
            <p:nvPr/>
          </p:nvGrpSpPr>
          <p:grpSpPr>
            <a:xfrm>
              <a:off x="4131973" y="839454"/>
              <a:ext cx="845522" cy="916625"/>
              <a:chOff x="7511392" y="307000"/>
              <a:chExt cx="863570" cy="936192"/>
            </a:xfrm>
          </p:grpSpPr>
          <p:sp>
            <p:nvSpPr>
              <p:cNvPr id="353" name="Google Shape;353;p31"/>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31"/>
            <p:cNvGrpSpPr/>
            <p:nvPr/>
          </p:nvGrpSpPr>
          <p:grpSpPr>
            <a:xfrm rot="6978379">
              <a:off x="5218238" y="3263091"/>
              <a:ext cx="664657" cy="664310"/>
              <a:chOff x="6212418" y="1482331"/>
              <a:chExt cx="627249" cy="626921"/>
            </a:xfrm>
          </p:grpSpPr>
          <p:sp>
            <p:nvSpPr>
              <p:cNvPr id="356" name="Google Shape;356;p31"/>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58" name="Google Shape;358;p31"/>
          <p:cNvSpPr txBox="1"/>
          <p:nvPr>
            <p:ph idx="1" type="subTitle"/>
          </p:nvPr>
        </p:nvSpPr>
        <p:spPr>
          <a:xfrm>
            <a:off x="715209" y="3236985"/>
            <a:ext cx="4262400" cy="11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The Day of Judgment, also known as </a:t>
            </a:r>
            <a:r>
              <a:rPr i="1" lang="en" sz="1100">
                <a:solidFill>
                  <a:srgbClr val="000000"/>
                </a:solidFill>
                <a:latin typeface="Arial"/>
                <a:ea typeface="Arial"/>
                <a:cs typeface="Arial"/>
                <a:sym typeface="Arial"/>
              </a:rPr>
              <a:t>Yawm al-Qiyamah</a:t>
            </a:r>
            <a:r>
              <a:rPr lang="en" sz="1100">
                <a:solidFill>
                  <a:srgbClr val="000000"/>
                </a:solidFill>
                <a:latin typeface="Arial"/>
                <a:ea typeface="Arial"/>
                <a:cs typeface="Arial"/>
                <a:sym typeface="Arial"/>
              </a:rPr>
              <a:t>, is a core concept in Islamic theology.</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It signifies the day when all beings will be resurrected, held accountable for their deeds, and will receive their ultimate reward or punishment.</a:t>
            </a:r>
            <a:endParaRPr sz="11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The Quran provides vivid descriptions of the events, the state of people, and the significance of that day.</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sp>
        <p:nvSpPr>
          <p:cNvPr id="359" name="Google Shape;359;p31"/>
          <p:cNvSpPr txBox="1"/>
          <p:nvPr>
            <p:ph type="title"/>
          </p:nvPr>
        </p:nvSpPr>
        <p:spPr>
          <a:xfrm>
            <a:off x="715100" y="2111850"/>
            <a:ext cx="5141700" cy="85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the </a:t>
            </a:r>
            <a:endParaRPr/>
          </a:p>
          <a:p>
            <a:pPr indent="0" lvl="0" marL="0" rtl="0" algn="l">
              <a:spcBef>
                <a:spcPts val="0"/>
              </a:spcBef>
              <a:spcAft>
                <a:spcPts val="0"/>
              </a:spcAft>
              <a:buNone/>
            </a:pPr>
            <a:r>
              <a:rPr lang="en"/>
              <a:t>Day Of Judgement?</a:t>
            </a:r>
            <a:endParaRPr/>
          </a:p>
        </p:txBody>
      </p:sp>
      <p:cxnSp>
        <p:nvCxnSpPr>
          <p:cNvPr id="360" name="Google Shape;360;p31"/>
          <p:cNvCxnSpPr/>
          <p:nvPr/>
        </p:nvCxnSpPr>
        <p:spPr>
          <a:xfrm>
            <a:off x="791302" y="3160778"/>
            <a:ext cx="4829400" cy="0"/>
          </a:xfrm>
          <a:prstGeom prst="straightConnector1">
            <a:avLst/>
          </a:prstGeom>
          <a:noFill/>
          <a:ln cap="rnd" cmpd="sng" w="9525">
            <a:solidFill>
              <a:schemeClr val="dk1"/>
            </a:solidFill>
            <a:prstDash val="solid"/>
            <a:round/>
            <a:headEnd len="med" w="med" type="none"/>
            <a:tailEnd len="med" w="med" type="none"/>
          </a:ln>
        </p:spPr>
      </p:cxnSp>
      <p:grpSp>
        <p:nvGrpSpPr>
          <p:cNvPr id="361" name="Google Shape;361;p31"/>
          <p:cNvGrpSpPr/>
          <p:nvPr/>
        </p:nvGrpSpPr>
        <p:grpSpPr>
          <a:xfrm>
            <a:off x="6389809" y="2887063"/>
            <a:ext cx="2411653" cy="1890383"/>
            <a:chOff x="6113525" y="2551037"/>
            <a:chExt cx="2840246" cy="2226338"/>
          </a:xfrm>
        </p:grpSpPr>
        <p:sp>
          <p:nvSpPr>
            <p:cNvPr id="362" name="Google Shape;362;p31"/>
            <p:cNvSpPr/>
            <p:nvPr/>
          </p:nvSpPr>
          <p:spPr>
            <a:xfrm>
              <a:off x="6113525" y="4608500"/>
              <a:ext cx="2787691" cy="168875"/>
            </a:xfrm>
            <a:custGeom>
              <a:rect b="b" l="l" r="r" t="t"/>
              <a:pathLst>
                <a:path extrusionOk="0" h="925" w="17929">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3" name="Google Shape;363;p31"/>
            <p:cNvGrpSpPr/>
            <p:nvPr/>
          </p:nvGrpSpPr>
          <p:grpSpPr>
            <a:xfrm>
              <a:off x="6211851" y="2551037"/>
              <a:ext cx="2741920" cy="2134502"/>
              <a:chOff x="6328726" y="268400"/>
              <a:chExt cx="1863097" cy="1450168"/>
            </a:xfrm>
          </p:grpSpPr>
          <p:sp>
            <p:nvSpPr>
              <p:cNvPr id="364" name="Google Shape;364;p31"/>
              <p:cNvSpPr/>
              <p:nvPr/>
            </p:nvSpPr>
            <p:spPr>
              <a:xfrm>
                <a:off x="7246326" y="450597"/>
                <a:ext cx="869827" cy="133412"/>
              </a:xfrm>
              <a:custGeom>
                <a:rect b="b" l="l" r="r" t="t"/>
                <a:pathLst>
                  <a:path extrusionOk="0" h="1712" w="11162">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6414836" y="471014"/>
                <a:ext cx="844578" cy="222093"/>
              </a:xfrm>
              <a:custGeom>
                <a:rect b="b" l="l" r="r" t="t"/>
                <a:pathLst>
                  <a:path extrusionOk="0" h="2850" w="10838">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7204011" y="473741"/>
                <a:ext cx="17300" cy="99513"/>
              </a:xfrm>
              <a:custGeom>
                <a:rect b="b" l="l" r="r" t="t"/>
                <a:pathLst>
                  <a:path extrusionOk="0" h="1277" w="222">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7286303" y="462909"/>
                <a:ext cx="26028" cy="102942"/>
              </a:xfrm>
              <a:custGeom>
                <a:rect b="b" l="l" r="r" t="t"/>
                <a:pathLst>
                  <a:path extrusionOk="0" h="1321" w="334">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7168710" y="436180"/>
                <a:ext cx="167778" cy="1184342"/>
              </a:xfrm>
              <a:custGeom>
                <a:rect b="b" l="l" r="r" t="t"/>
                <a:pathLst>
                  <a:path extrusionOk="0" h="15198" w="2153">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7191932" y="268400"/>
                <a:ext cx="129671" cy="118138"/>
              </a:xfrm>
              <a:custGeom>
                <a:rect b="b" l="l" r="r" t="t"/>
                <a:pathLst>
                  <a:path extrusionOk="0" h="1516" w="1664">
                    <a:moveTo>
                      <a:pt x="829" y="1"/>
                    </a:moveTo>
                    <a:cubicBezTo>
                      <a:pt x="829" y="1"/>
                      <a:pt x="1" y="1515"/>
                      <a:pt x="829" y="1515"/>
                    </a:cubicBezTo>
                    <a:cubicBezTo>
                      <a:pt x="1664" y="1515"/>
                      <a:pt x="829" y="1"/>
                      <a:pt x="8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7214220" y="297701"/>
                <a:ext cx="85097" cy="76759"/>
              </a:xfrm>
              <a:custGeom>
                <a:rect b="b" l="l" r="r" t="t"/>
                <a:pathLst>
                  <a:path extrusionOk="0" h="985" w="1092">
                    <a:moveTo>
                      <a:pt x="543" y="1"/>
                    </a:moveTo>
                    <a:cubicBezTo>
                      <a:pt x="543" y="1"/>
                      <a:pt x="1" y="984"/>
                      <a:pt x="543" y="984"/>
                    </a:cubicBezTo>
                    <a:cubicBezTo>
                      <a:pt x="1092" y="984"/>
                      <a:pt x="543" y="1"/>
                      <a:pt x="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7217493" y="436647"/>
                <a:ext cx="78161" cy="79954"/>
              </a:xfrm>
              <a:custGeom>
                <a:rect b="b" l="l" r="r" t="t"/>
                <a:pathLst>
                  <a:path extrusionOk="0" h="1026" w="1003">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7182815" y="370175"/>
                <a:ext cx="144244" cy="132165"/>
              </a:xfrm>
              <a:custGeom>
                <a:rect b="b" l="l" r="r" t="t"/>
                <a:pathLst>
                  <a:path extrusionOk="0" h="1696" w="1851">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7217025" y="398541"/>
                <a:ext cx="75823" cy="75823"/>
              </a:xfrm>
              <a:custGeom>
                <a:rect b="b" l="l" r="r" t="t"/>
                <a:pathLst>
                  <a:path extrusionOk="0" h="973" w="973">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7919934" y="538344"/>
                <a:ext cx="66550" cy="66550"/>
              </a:xfrm>
              <a:custGeom>
                <a:rect b="b" l="l" r="r" t="t"/>
                <a:pathLst>
                  <a:path extrusionOk="0" h="854" w="854">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7758780" y="593517"/>
                <a:ext cx="183597" cy="563805"/>
              </a:xfrm>
              <a:custGeom>
                <a:rect b="b" l="l" r="r" t="t"/>
                <a:pathLst>
                  <a:path extrusionOk="0" h="7235" w="2356">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7961782" y="595388"/>
                <a:ext cx="183597" cy="563338"/>
              </a:xfrm>
              <a:custGeom>
                <a:rect b="b" l="l" r="r" t="t"/>
                <a:pathLst>
                  <a:path extrusionOk="0" h="7229" w="2356">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7949703" y="597803"/>
                <a:ext cx="7013" cy="559519"/>
              </a:xfrm>
              <a:custGeom>
                <a:rect b="b" l="l" r="r" t="t"/>
                <a:pathLst>
                  <a:path extrusionOk="0" h="7180" w="9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7714595" y="1132626"/>
                <a:ext cx="477228" cy="196144"/>
              </a:xfrm>
              <a:custGeom>
                <a:rect b="b" l="l" r="r" t="t"/>
                <a:pathLst>
                  <a:path extrusionOk="0" h="2517" w="6124">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7714595" y="1132626"/>
                <a:ext cx="477228" cy="196144"/>
              </a:xfrm>
              <a:custGeom>
                <a:rect b="b" l="l" r="r" t="t"/>
                <a:pathLst>
                  <a:path extrusionOk="0" h="2517" w="6124">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6534533" y="678225"/>
                <a:ext cx="66083" cy="66472"/>
              </a:xfrm>
              <a:custGeom>
                <a:rect b="b" l="l" r="r" t="t"/>
                <a:pathLst>
                  <a:path extrusionOk="0" h="853" w="848">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6372833" y="732931"/>
                <a:ext cx="183597" cy="563728"/>
              </a:xfrm>
              <a:custGeom>
                <a:rect b="b" l="l" r="r" t="t"/>
                <a:pathLst>
                  <a:path extrusionOk="0" h="7234" w="2356">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6576380" y="735269"/>
                <a:ext cx="183519" cy="563728"/>
              </a:xfrm>
              <a:custGeom>
                <a:rect b="b" l="l" r="r" t="t"/>
                <a:pathLst>
                  <a:path extrusionOk="0" h="7234" w="2355">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6563834" y="737217"/>
                <a:ext cx="7013" cy="559442"/>
              </a:xfrm>
              <a:custGeom>
                <a:rect b="b" l="l" r="r" t="t"/>
                <a:pathLst>
                  <a:path extrusionOk="0" h="7179" w="9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6328726" y="1272429"/>
                <a:ext cx="477696" cy="196611"/>
              </a:xfrm>
              <a:custGeom>
                <a:rect b="b" l="l" r="r" t="t"/>
                <a:pathLst>
                  <a:path extrusionOk="0" h="2523" w="613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6328726" y="1272429"/>
                <a:ext cx="477696" cy="196611"/>
              </a:xfrm>
              <a:custGeom>
                <a:rect b="b" l="l" r="r" t="t"/>
                <a:pathLst>
                  <a:path extrusionOk="0" h="2523" w="613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7181256" y="1267364"/>
                <a:ext cx="144088" cy="24703"/>
              </a:xfrm>
              <a:custGeom>
                <a:rect b="b" l="l" r="r" t="t"/>
                <a:pathLst>
                  <a:path extrusionOk="0" h="317" w="1849">
                    <a:moveTo>
                      <a:pt x="18" y="0"/>
                    </a:moveTo>
                    <a:lnTo>
                      <a:pt x="0" y="316"/>
                    </a:lnTo>
                    <a:lnTo>
                      <a:pt x="1849" y="316"/>
                    </a:lnTo>
                    <a:lnTo>
                      <a:pt x="1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7183127" y="1245933"/>
                <a:ext cx="141283" cy="8962"/>
              </a:xfrm>
              <a:custGeom>
                <a:rect b="b" l="l" r="r" t="t"/>
                <a:pathLst>
                  <a:path extrusionOk="0" h="115" w="1813">
                    <a:moveTo>
                      <a:pt x="6" y="1"/>
                    </a:moveTo>
                    <a:lnTo>
                      <a:pt x="0" y="114"/>
                    </a:lnTo>
                    <a:lnTo>
                      <a:pt x="1813" y="114"/>
                    </a:lnTo>
                    <a:lnTo>
                      <a:pt x="18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7180789" y="1304536"/>
                <a:ext cx="145491" cy="8416"/>
              </a:xfrm>
              <a:custGeom>
                <a:rect b="b" l="l" r="r" t="t"/>
                <a:pathLst>
                  <a:path extrusionOk="0" h="108" w="1867">
                    <a:moveTo>
                      <a:pt x="0" y="0"/>
                    </a:moveTo>
                    <a:lnTo>
                      <a:pt x="0" y="107"/>
                    </a:lnTo>
                    <a:lnTo>
                      <a:pt x="1867" y="107"/>
                    </a:lnTo>
                    <a:lnTo>
                      <a:pt x="18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6751952" y="1534035"/>
                <a:ext cx="1009161" cy="127334"/>
              </a:xfrm>
              <a:custGeom>
                <a:rect b="b" l="l" r="r" t="t"/>
                <a:pathLst>
                  <a:path extrusionOk="0" h="1634" w="1295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6700364" y="1660356"/>
                <a:ext cx="1110467" cy="58212"/>
              </a:xfrm>
              <a:custGeom>
                <a:rect b="b" l="l" r="r" t="t"/>
                <a:pathLst>
                  <a:path extrusionOk="0" h="747" w="1425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6752887" y="1640874"/>
                <a:ext cx="1008694" cy="20495"/>
              </a:xfrm>
              <a:custGeom>
                <a:rect b="b" l="l" r="r" t="t"/>
                <a:pathLst>
                  <a:path extrusionOk="0" h="263" w="12944">
                    <a:moveTo>
                      <a:pt x="12" y="0"/>
                    </a:moveTo>
                    <a:lnTo>
                      <a:pt x="1" y="263"/>
                    </a:lnTo>
                    <a:lnTo>
                      <a:pt x="12944" y="263"/>
                    </a:lnTo>
                    <a:cubicBezTo>
                      <a:pt x="12944" y="167"/>
                      <a:pt x="12932" y="84"/>
                      <a:pt x="12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2"/>
          <p:cNvSpPr txBox="1"/>
          <p:nvPr>
            <p:ph idx="15" type="title"/>
          </p:nvPr>
        </p:nvSpPr>
        <p:spPr>
          <a:xfrm>
            <a:off x="715100" y="445025"/>
            <a:ext cx="6339300" cy="59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Themes About the Hereafter</a:t>
            </a:r>
            <a:endParaRPr/>
          </a:p>
        </p:txBody>
      </p:sp>
      <p:sp>
        <p:nvSpPr>
          <p:cNvPr id="397" name="Google Shape;397;p32"/>
          <p:cNvSpPr txBox="1"/>
          <p:nvPr>
            <p:ph idx="4" type="subTitle"/>
          </p:nvPr>
        </p:nvSpPr>
        <p:spPr>
          <a:xfrm>
            <a:off x="4197615" y="1328943"/>
            <a:ext cx="4099800" cy="3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solidFill>
                  <a:srgbClr val="000000"/>
                </a:solidFill>
                <a:latin typeface="Arial"/>
                <a:ea typeface="Arial"/>
                <a:cs typeface="Arial"/>
                <a:sym typeface="Arial"/>
              </a:rPr>
              <a:t>Inevitability of Death</a:t>
            </a:r>
            <a:r>
              <a:rPr b="0" lang="en" sz="1500">
                <a:solidFill>
                  <a:srgbClr val="000000"/>
                </a:solidFill>
                <a:latin typeface="Arial"/>
                <a:ea typeface="Arial"/>
                <a:cs typeface="Arial"/>
                <a:sym typeface="Arial"/>
              </a:rPr>
              <a:t>: </a:t>
            </a:r>
            <a:endParaRPr sz="2600"/>
          </a:p>
        </p:txBody>
      </p:sp>
      <p:sp>
        <p:nvSpPr>
          <p:cNvPr id="398" name="Google Shape;398;p32"/>
          <p:cNvSpPr txBox="1"/>
          <p:nvPr>
            <p:ph idx="5" type="subTitle"/>
          </p:nvPr>
        </p:nvSpPr>
        <p:spPr>
          <a:xfrm>
            <a:off x="4197615" y="1809671"/>
            <a:ext cx="4099800" cy="3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Resurrection and Accountability</a:t>
            </a:r>
            <a:r>
              <a:rPr b="0" lang="en" sz="1400">
                <a:solidFill>
                  <a:srgbClr val="000000"/>
                </a:solidFill>
                <a:latin typeface="Arial"/>
                <a:ea typeface="Arial"/>
                <a:cs typeface="Arial"/>
                <a:sym typeface="Arial"/>
              </a:rPr>
              <a:t>:</a:t>
            </a:r>
            <a:endParaRPr sz="2500"/>
          </a:p>
        </p:txBody>
      </p:sp>
      <p:sp>
        <p:nvSpPr>
          <p:cNvPr id="399" name="Google Shape;399;p32"/>
          <p:cNvSpPr txBox="1"/>
          <p:nvPr>
            <p:ph idx="6" type="subTitle"/>
          </p:nvPr>
        </p:nvSpPr>
        <p:spPr>
          <a:xfrm>
            <a:off x="4241665" y="2397311"/>
            <a:ext cx="4099800" cy="3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Judgment Day</a:t>
            </a:r>
            <a:r>
              <a:rPr b="0" lang="en" sz="1400">
                <a:solidFill>
                  <a:srgbClr val="000000"/>
                </a:solidFill>
                <a:latin typeface="Arial"/>
                <a:ea typeface="Arial"/>
                <a:cs typeface="Arial"/>
                <a:sym typeface="Arial"/>
              </a:rPr>
              <a:t>: </a:t>
            </a:r>
            <a:endParaRPr sz="2500"/>
          </a:p>
        </p:txBody>
      </p:sp>
      <p:sp>
        <p:nvSpPr>
          <p:cNvPr id="400" name="Google Shape;400;p32"/>
          <p:cNvSpPr txBox="1"/>
          <p:nvPr>
            <p:ph idx="8" type="subTitle"/>
          </p:nvPr>
        </p:nvSpPr>
        <p:spPr>
          <a:xfrm>
            <a:off x="4241675" y="2880389"/>
            <a:ext cx="4099800" cy="34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Paradise and Hell</a:t>
            </a:r>
            <a:r>
              <a:rPr b="0" lang="en" sz="1400">
                <a:solidFill>
                  <a:srgbClr val="000000"/>
                </a:solidFill>
                <a:latin typeface="Arial"/>
                <a:ea typeface="Arial"/>
                <a:cs typeface="Arial"/>
                <a:sym typeface="Arial"/>
              </a:rPr>
              <a:t>: </a:t>
            </a:r>
            <a:endParaRPr sz="2500"/>
          </a:p>
        </p:txBody>
      </p:sp>
      <p:sp>
        <p:nvSpPr>
          <p:cNvPr id="401" name="Google Shape;401;p32"/>
          <p:cNvSpPr txBox="1"/>
          <p:nvPr>
            <p:ph type="title"/>
          </p:nvPr>
        </p:nvSpPr>
        <p:spPr>
          <a:xfrm>
            <a:off x="3445075" y="2880399"/>
            <a:ext cx="740100" cy="42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02" name="Google Shape;402;p32"/>
          <p:cNvSpPr txBox="1"/>
          <p:nvPr>
            <p:ph idx="9" type="title"/>
          </p:nvPr>
        </p:nvSpPr>
        <p:spPr>
          <a:xfrm>
            <a:off x="3445063" y="1214652"/>
            <a:ext cx="740100" cy="42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03" name="Google Shape;403;p32"/>
          <p:cNvSpPr txBox="1"/>
          <p:nvPr>
            <p:ph idx="13" type="title"/>
          </p:nvPr>
        </p:nvSpPr>
        <p:spPr>
          <a:xfrm>
            <a:off x="3445075" y="1749997"/>
            <a:ext cx="740100" cy="42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404" name="Google Shape;404;p32"/>
          <p:cNvSpPr txBox="1"/>
          <p:nvPr>
            <p:ph idx="14" type="title"/>
          </p:nvPr>
        </p:nvSpPr>
        <p:spPr>
          <a:xfrm>
            <a:off x="3445075" y="2315204"/>
            <a:ext cx="740100" cy="42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405" name="Google Shape;405;p32"/>
          <p:cNvCxnSpPr/>
          <p:nvPr/>
        </p:nvCxnSpPr>
        <p:spPr>
          <a:xfrm>
            <a:off x="3432625" y="4131175"/>
            <a:ext cx="765000" cy="0"/>
          </a:xfrm>
          <a:prstGeom prst="straightConnector1">
            <a:avLst/>
          </a:prstGeom>
          <a:noFill/>
          <a:ln cap="rnd" cmpd="sng" w="9525">
            <a:solidFill>
              <a:schemeClr val="dk1"/>
            </a:solidFill>
            <a:prstDash val="solid"/>
            <a:round/>
            <a:headEnd len="med" w="med" type="none"/>
            <a:tailEnd len="med" w="med" type="none"/>
          </a:ln>
        </p:spPr>
      </p:cxnSp>
      <p:grpSp>
        <p:nvGrpSpPr>
          <p:cNvPr id="406" name="Google Shape;406;p32"/>
          <p:cNvGrpSpPr/>
          <p:nvPr/>
        </p:nvGrpSpPr>
        <p:grpSpPr>
          <a:xfrm>
            <a:off x="195875" y="1246316"/>
            <a:ext cx="2849877" cy="3467883"/>
            <a:chOff x="195875" y="1246316"/>
            <a:chExt cx="2849877" cy="3467883"/>
          </a:xfrm>
        </p:grpSpPr>
        <p:grpSp>
          <p:nvGrpSpPr>
            <p:cNvPr id="407" name="Google Shape;407;p32"/>
            <p:cNvGrpSpPr/>
            <p:nvPr/>
          </p:nvGrpSpPr>
          <p:grpSpPr>
            <a:xfrm flipH="1">
              <a:off x="195875" y="3219050"/>
              <a:ext cx="2849877" cy="1495149"/>
              <a:chOff x="195875" y="3219050"/>
              <a:chExt cx="2849877" cy="1495149"/>
            </a:xfrm>
          </p:grpSpPr>
          <p:sp>
            <p:nvSpPr>
              <p:cNvPr id="408" name="Google Shape;408;p32"/>
              <p:cNvSpPr/>
              <p:nvPr/>
            </p:nvSpPr>
            <p:spPr>
              <a:xfrm>
                <a:off x="195875" y="4594800"/>
                <a:ext cx="1790426" cy="119399"/>
              </a:xfrm>
              <a:custGeom>
                <a:rect b="b" l="l" r="r" t="t"/>
                <a:pathLst>
                  <a:path extrusionOk="0" h="1504" w="20975">
                    <a:moveTo>
                      <a:pt x="10487" y="1"/>
                    </a:moveTo>
                    <a:cubicBezTo>
                      <a:pt x="4698" y="1"/>
                      <a:pt x="0" y="335"/>
                      <a:pt x="0" y="752"/>
                    </a:cubicBezTo>
                    <a:cubicBezTo>
                      <a:pt x="0" y="1169"/>
                      <a:pt x="4698" y="1503"/>
                      <a:pt x="10487" y="1503"/>
                    </a:cubicBezTo>
                    <a:cubicBezTo>
                      <a:pt x="16276" y="1503"/>
                      <a:pt x="20974" y="1169"/>
                      <a:pt x="20974" y="752"/>
                    </a:cubicBezTo>
                    <a:cubicBezTo>
                      <a:pt x="20974" y="335"/>
                      <a:pt x="16276" y="1"/>
                      <a:pt x="10487"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2"/>
              <p:cNvSpPr/>
              <p:nvPr/>
            </p:nvSpPr>
            <p:spPr>
              <a:xfrm>
                <a:off x="712383" y="3546816"/>
                <a:ext cx="2333369" cy="808590"/>
              </a:xfrm>
              <a:custGeom>
                <a:rect b="b" l="l" r="r" t="t"/>
                <a:pathLst>
                  <a:path extrusionOk="0" h="10186" w="29394">
                    <a:moveTo>
                      <a:pt x="783" y="1"/>
                    </a:moveTo>
                    <a:cubicBezTo>
                      <a:pt x="456" y="1"/>
                      <a:pt x="158" y="210"/>
                      <a:pt x="60" y="528"/>
                    </a:cubicBezTo>
                    <a:cubicBezTo>
                      <a:pt x="1" y="718"/>
                      <a:pt x="31" y="921"/>
                      <a:pt x="120" y="1094"/>
                    </a:cubicBezTo>
                    <a:cubicBezTo>
                      <a:pt x="210" y="1261"/>
                      <a:pt x="365" y="1398"/>
                      <a:pt x="567" y="1458"/>
                    </a:cubicBezTo>
                    <a:lnTo>
                      <a:pt x="2630" y="2113"/>
                    </a:lnTo>
                    <a:lnTo>
                      <a:pt x="2940" y="2209"/>
                    </a:lnTo>
                    <a:lnTo>
                      <a:pt x="11007" y="4778"/>
                    </a:lnTo>
                    <a:lnTo>
                      <a:pt x="11317" y="4880"/>
                    </a:lnTo>
                    <a:lnTo>
                      <a:pt x="27754" y="10114"/>
                    </a:lnTo>
                    <a:cubicBezTo>
                      <a:pt x="27887" y="10163"/>
                      <a:pt x="28023" y="10186"/>
                      <a:pt x="28154" y="10186"/>
                    </a:cubicBezTo>
                    <a:cubicBezTo>
                      <a:pt x="28638" y="10186"/>
                      <a:pt x="29074" y="9877"/>
                      <a:pt x="29214" y="9399"/>
                    </a:cubicBezTo>
                    <a:cubicBezTo>
                      <a:pt x="29393" y="8803"/>
                      <a:pt x="29041" y="8165"/>
                      <a:pt x="28433" y="7980"/>
                    </a:cubicBezTo>
                    <a:lnTo>
                      <a:pt x="28415" y="7968"/>
                    </a:lnTo>
                    <a:lnTo>
                      <a:pt x="11835" y="3169"/>
                    </a:lnTo>
                    <a:lnTo>
                      <a:pt x="11531" y="3079"/>
                    </a:lnTo>
                    <a:lnTo>
                      <a:pt x="3393" y="724"/>
                    </a:lnTo>
                    <a:lnTo>
                      <a:pt x="3089" y="635"/>
                    </a:lnTo>
                    <a:lnTo>
                      <a:pt x="1002" y="33"/>
                    </a:lnTo>
                    <a:cubicBezTo>
                      <a:pt x="929" y="11"/>
                      <a:pt x="855" y="1"/>
                      <a:pt x="78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2"/>
              <p:cNvSpPr/>
              <p:nvPr/>
            </p:nvSpPr>
            <p:spPr>
              <a:xfrm>
                <a:off x="916874" y="3270648"/>
                <a:ext cx="741671" cy="970769"/>
              </a:xfrm>
              <a:custGeom>
                <a:rect b="b" l="l" r="r" t="t"/>
                <a:pathLst>
                  <a:path extrusionOk="0" h="12229" w="9343">
                    <a:moveTo>
                      <a:pt x="3142" y="0"/>
                    </a:moveTo>
                    <a:lnTo>
                      <a:pt x="0" y="10344"/>
                    </a:lnTo>
                    <a:lnTo>
                      <a:pt x="6195" y="12228"/>
                    </a:lnTo>
                    <a:lnTo>
                      <a:pt x="9343" y="1884"/>
                    </a:lnTo>
                    <a:lnTo>
                      <a:pt x="314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2"/>
              <p:cNvSpPr/>
              <p:nvPr/>
            </p:nvSpPr>
            <p:spPr>
              <a:xfrm>
                <a:off x="1327680" y="3395118"/>
                <a:ext cx="331343" cy="846297"/>
              </a:xfrm>
              <a:custGeom>
                <a:rect b="b" l="l" r="r" t="t"/>
                <a:pathLst>
                  <a:path extrusionOk="0" h="10661" w="4174">
                    <a:moveTo>
                      <a:pt x="3142" y="0"/>
                    </a:moveTo>
                    <a:lnTo>
                      <a:pt x="0" y="10350"/>
                    </a:lnTo>
                    <a:lnTo>
                      <a:pt x="1026" y="10660"/>
                    </a:lnTo>
                    <a:lnTo>
                      <a:pt x="4174" y="316"/>
                    </a:lnTo>
                    <a:lnTo>
                      <a:pt x="3142" y="0"/>
                    </a:ln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2"/>
              <p:cNvSpPr/>
              <p:nvPr/>
            </p:nvSpPr>
            <p:spPr>
              <a:xfrm>
                <a:off x="840190" y="3993495"/>
                <a:ext cx="655541" cy="313402"/>
              </a:xfrm>
              <a:custGeom>
                <a:rect b="b" l="l" r="r" t="t"/>
                <a:pathLst>
                  <a:path extrusionOk="0" h="3948" w="8258">
                    <a:moveTo>
                      <a:pt x="1084" y="1"/>
                    </a:moveTo>
                    <a:cubicBezTo>
                      <a:pt x="633" y="1"/>
                      <a:pt x="216" y="290"/>
                      <a:pt x="84" y="743"/>
                    </a:cubicBezTo>
                    <a:cubicBezTo>
                      <a:pt x="1" y="1018"/>
                      <a:pt x="36" y="1298"/>
                      <a:pt x="156" y="1536"/>
                    </a:cubicBezTo>
                    <a:cubicBezTo>
                      <a:pt x="245" y="1709"/>
                      <a:pt x="388" y="1852"/>
                      <a:pt x="561" y="1948"/>
                    </a:cubicBezTo>
                    <a:cubicBezTo>
                      <a:pt x="627" y="1983"/>
                      <a:pt x="704" y="2025"/>
                      <a:pt x="776" y="2043"/>
                    </a:cubicBezTo>
                    <a:lnTo>
                      <a:pt x="6875" y="3903"/>
                    </a:lnTo>
                    <a:cubicBezTo>
                      <a:pt x="6976" y="3933"/>
                      <a:pt x="7078" y="3948"/>
                      <a:pt x="7179" y="3948"/>
                    </a:cubicBezTo>
                    <a:cubicBezTo>
                      <a:pt x="7375" y="3948"/>
                      <a:pt x="7566" y="3892"/>
                      <a:pt x="7727" y="3790"/>
                    </a:cubicBezTo>
                    <a:cubicBezTo>
                      <a:pt x="7930" y="3665"/>
                      <a:pt x="8097" y="3462"/>
                      <a:pt x="8174" y="3206"/>
                    </a:cubicBezTo>
                    <a:cubicBezTo>
                      <a:pt x="8258" y="2931"/>
                      <a:pt x="8222" y="2651"/>
                      <a:pt x="8103" y="2413"/>
                    </a:cubicBezTo>
                    <a:cubicBezTo>
                      <a:pt x="8097" y="2389"/>
                      <a:pt x="8079" y="2371"/>
                      <a:pt x="8067" y="2353"/>
                    </a:cubicBezTo>
                    <a:cubicBezTo>
                      <a:pt x="7936" y="2144"/>
                      <a:pt x="7739" y="1977"/>
                      <a:pt x="7483" y="1906"/>
                    </a:cubicBezTo>
                    <a:lnTo>
                      <a:pt x="1390" y="46"/>
                    </a:lnTo>
                    <a:cubicBezTo>
                      <a:pt x="1288" y="15"/>
                      <a:pt x="1185" y="1"/>
                      <a:pt x="108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2"/>
              <p:cNvSpPr/>
              <p:nvPr/>
            </p:nvSpPr>
            <p:spPr>
              <a:xfrm>
                <a:off x="1067860" y="3219050"/>
                <a:ext cx="669750" cy="313402"/>
              </a:xfrm>
              <a:custGeom>
                <a:rect b="b" l="l" r="r" t="t"/>
                <a:pathLst>
                  <a:path extrusionOk="0" h="3948" w="8437">
                    <a:moveTo>
                      <a:pt x="1169" y="1"/>
                    </a:moveTo>
                    <a:cubicBezTo>
                      <a:pt x="722" y="1"/>
                      <a:pt x="309" y="293"/>
                      <a:pt x="173" y="740"/>
                    </a:cubicBezTo>
                    <a:cubicBezTo>
                      <a:pt x="0" y="1294"/>
                      <a:pt x="316" y="1878"/>
                      <a:pt x="865" y="2045"/>
                    </a:cubicBezTo>
                    <a:lnTo>
                      <a:pt x="6964" y="3899"/>
                    </a:lnTo>
                    <a:cubicBezTo>
                      <a:pt x="7067" y="3932"/>
                      <a:pt x="7171" y="3947"/>
                      <a:pt x="7274" y="3947"/>
                    </a:cubicBezTo>
                    <a:cubicBezTo>
                      <a:pt x="7719" y="3947"/>
                      <a:pt x="8134" y="3658"/>
                      <a:pt x="8269" y="3208"/>
                    </a:cubicBezTo>
                    <a:cubicBezTo>
                      <a:pt x="8436" y="2653"/>
                      <a:pt x="8126" y="2075"/>
                      <a:pt x="7572" y="1902"/>
                    </a:cubicBezTo>
                    <a:lnTo>
                      <a:pt x="1479" y="48"/>
                    </a:lnTo>
                    <a:cubicBezTo>
                      <a:pt x="1376" y="16"/>
                      <a:pt x="1272" y="1"/>
                      <a:pt x="11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2"/>
              <p:cNvSpPr/>
              <p:nvPr/>
            </p:nvSpPr>
            <p:spPr>
              <a:xfrm>
                <a:off x="924415" y="3524589"/>
                <a:ext cx="720396" cy="476295"/>
              </a:xfrm>
              <a:custGeom>
                <a:rect b="b" l="l" r="r" t="t"/>
                <a:pathLst>
                  <a:path extrusionOk="0" h="6000" w="9075">
                    <a:moveTo>
                      <a:pt x="1435" y="1"/>
                    </a:moveTo>
                    <a:cubicBezTo>
                      <a:pt x="1207" y="1"/>
                      <a:pt x="1000" y="146"/>
                      <a:pt x="931" y="372"/>
                    </a:cubicBezTo>
                    <a:lnTo>
                      <a:pt x="78" y="3169"/>
                    </a:lnTo>
                    <a:cubicBezTo>
                      <a:pt x="1" y="3443"/>
                      <a:pt x="156" y="3735"/>
                      <a:pt x="430" y="3818"/>
                    </a:cubicBezTo>
                    <a:lnTo>
                      <a:pt x="7531" y="5977"/>
                    </a:lnTo>
                    <a:cubicBezTo>
                      <a:pt x="7580" y="5992"/>
                      <a:pt x="7630" y="5999"/>
                      <a:pt x="7679" y="5999"/>
                    </a:cubicBezTo>
                    <a:cubicBezTo>
                      <a:pt x="7899" y="5999"/>
                      <a:pt x="8106" y="5854"/>
                      <a:pt x="8175" y="5625"/>
                    </a:cubicBezTo>
                    <a:lnTo>
                      <a:pt x="9021" y="2835"/>
                    </a:lnTo>
                    <a:cubicBezTo>
                      <a:pt x="9075" y="2650"/>
                      <a:pt x="9033" y="2465"/>
                      <a:pt x="8920" y="2340"/>
                    </a:cubicBezTo>
                    <a:cubicBezTo>
                      <a:pt x="8860" y="2268"/>
                      <a:pt x="8777" y="2215"/>
                      <a:pt x="8681" y="2185"/>
                    </a:cubicBezTo>
                    <a:lnTo>
                      <a:pt x="1581" y="21"/>
                    </a:lnTo>
                    <a:cubicBezTo>
                      <a:pt x="1532" y="7"/>
                      <a:pt x="1483" y="1"/>
                      <a:pt x="143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2"/>
              <p:cNvSpPr/>
              <p:nvPr/>
            </p:nvSpPr>
            <p:spPr>
              <a:xfrm>
                <a:off x="923462" y="3771307"/>
                <a:ext cx="650857" cy="229574"/>
              </a:xfrm>
              <a:custGeom>
                <a:rect b="b" l="l" r="r" t="t"/>
                <a:pathLst>
                  <a:path extrusionOk="0" h="2892" w="8199">
                    <a:moveTo>
                      <a:pt x="102" y="1"/>
                    </a:moveTo>
                    <a:lnTo>
                      <a:pt x="84" y="61"/>
                    </a:lnTo>
                    <a:cubicBezTo>
                      <a:pt x="1" y="335"/>
                      <a:pt x="162" y="627"/>
                      <a:pt x="436" y="710"/>
                    </a:cubicBezTo>
                    <a:lnTo>
                      <a:pt x="7537" y="2869"/>
                    </a:lnTo>
                    <a:cubicBezTo>
                      <a:pt x="7587" y="2884"/>
                      <a:pt x="7638" y="2891"/>
                      <a:pt x="7688" y="2891"/>
                    </a:cubicBezTo>
                    <a:cubicBezTo>
                      <a:pt x="7911" y="2891"/>
                      <a:pt x="8118" y="2746"/>
                      <a:pt x="8187" y="2517"/>
                    </a:cubicBezTo>
                    <a:lnTo>
                      <a:pt x="8199" y="2457"/>
                    </a:lnTo>
                    <a:lnTo>
                      <a:pt x="10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2"/>
              <p:cNvSpPr/>
              <p:nvPr/>
            </p:nvSpPr>
            <p:spPr>
              <a:xfrm>
                <a:off x="996415" y="3523954"/>
                <a:ext cx="650778" cy="229495"/>
              </a:xfrm>
              <a:custGeom>
                <a:rect b="b" l="l" r="r" t="t"/>
                <a:pathLst>
                  <a:path extrusionOk="0" h="2891" w="8198">
                    <a:moveTo>
                      <a:pt x="514" y="1"/>
                    </a:moveTo>
                    <a:cubicBezTo>
                      <a:pt x="290" y="1"/>
                      <a:pt x="82" y="149"/>
                      <a:pt x="18" y="374"/>
                    </a:cubicBezTo>
                    <a:lnTo>
                      <a:pt x="0" y="434"/>
                    </a:lnTo>
                    <a:lnTo>
                      <a:pt x="8102" y="2890"/>
                    </a:lnTo>
                    <a:lnTo>
                      <a:pt x="8114" y="2831"/>
                    </a:lnTo>
                    <a:cubicBezTo>
                      <a:pt x="8198" y="2556"/>
                      <a:pt x="8043" y="2264"/>
                      <a:pt x="7768" y="2187"/>
                    </a:cubicBezTo>
                    <a:lnTo>
                      <a:pt x="662" y="23"/>
                    </a:lnTo>
                    <a:cubicBezTo>
                      <a:pt x="613" y="8"/>
                      <a:pt x="563" y="1"/>
                      <a:pt x="51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2"/>
              <p:cNvSpPr/>
              <p:nvPr/>
            </p:nvSpPr>
            <p:spPr>
              <a:xfrm>
                <a:off x="924425" y="3710250"/>
                <a:ext cx="720372" cy="290628"/>
              </a:xfrm>
              <a:custGeom>
                <a:rect b="b" l="l" r="r" t="t"/>
                <a:pathLst>
                  <a:path extrusionOk="0" h="3661" w="9087">
                    <a:moveTo>
                      <a:pt x="8932" y="1"/>
                    </a:moveTo>
                    <a:cubicBezTo>
                      <a:pt x="7050" y="756"/>
                      <a:pt x="4401" y="916"/>
                      <a:pt x="2493" y="916"/>
                    </a:cubicBezTo>
                    <a:cubicBezTo>
                      <a:pt x="1088" y="916"/>
                      <a:pt x="84" y="830"/>
                      <a:pt x="84" y="830"/>
                    </a:cubicBezTo>
                    <a:lnTo>
                      <a:pt x="84" y="830"/>
                    </a:lnTo>
                    <a:cubicBezTo>
                      <a:pt x="1" y="1104"/>
                      <a:pt x="162" y="1396"/>
                      <a:pt x="436" y="1479"/>
                    </a:cubicBezTo>
                    <a:lnTo>
                      <a:pt x="7537" y="3638"/>
                    </a:lnTo>
                    <a:cubicBezTo>
                      <a:pt x="7587" y="3653"/>
                      <a:pt x="7638" y="3660"/>
                      <a:pt x="7688" y="3660"/>
                    </a:cubicBezTo>
                    <a:cubicBezTo>
                      <a:pt x="7911" y="3660"/>
                      <a:pt x="8118" y="3515"/>
                      <a:pt x="8187" y="3286"/>
                    </a:cubicBezTo>
                    <a:lnTo>
                      <a:pt x="9033" y="496"/>
                    </a:lnTo>
                    <a:cubicBezTo>
                      <a:pt x="9087" y="311"/>
                      <a:pt x="9045" y="126"/>
                      <a:pt x="8932"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2"/>
              <p:cNvSpPr/>
              <p:nvPr/>
            </p:nvSpPr>
            <p:spPr>
              <a:xfrm>
                <a:off x="884247" y="4148527"/>
                <a:ext cx="611483" cy="158844"/>
              </a:xfrm>
              <a:custGeom>
                <a:rect b="b" l="l" r="r" t="t"/>
                <a:pathLst>
                  <a:path extrusionOk="0" h="2001" w="7703">
                    <a:moveTo>
                      <a:pt x="0" y="1"/>
                    </a:moveTo>
                    <a:lnTo>
                      <a:pt x="0" y="1"/>
                    </a:lnTo>
                    <a:cubicBezTo>
                      <a:pt x="66" y="42"/>
                      <a:pt x="137" y="78"/>
                      <a:pt x="215" y="102"/>
                    </a:cubicBezTo>
                    <a:lnTo>
                      <a:pt x="6308" y="1956"/>
                    </a:lnTo>
                    <a:cubicBezTo>
                      <a:pt x="6409" y="1986"/>
                      <a:pt x="6512" y="2001"/>
                      <a:pt x="6613" y="2001"/>
                    </a:cubicBezTo>
                    <a:cubicBezTo>
                      <a:pt x="6812" y="2001"/>
                      <a:pt x="7005" y="1945"/>
                      <a:pt x="7166" y="1843"/>
                    </a:cubicBezTo>
                    <a:cubicBezTo>
                      <a:pt x="7375" y="1712"/>
                      <a:pt x="7542" y="1509"/>
                      <a:pt x="7619" y="1253"/>
                    </a:cubicBezTo>
                    <a:cubicBezTo>
                      <a:pt x="7703" y="978"/>
                      <a:pt x="7667" y="698"/>
                      <a:pt x="7548" y="460"/>
                    </a:cubicBezTo>
                    <a:cubicBezTo>
                      <a:pt x="7542" y="436"/>
                      <a:pt x="7524" y="418"/>
                      <a:pt x="7512" y="400"/>
                    </a:cubicBezTo>
                    <a:cubicBezTo>
                      <a:pt x="6819" y="490"/>
                      <a:pt x="6092" y="526"/>
                      <a:pt x="5373" y="526"/>
                    </a:cubicBezTo>
                    <a:cubicBezTo>
                      <a:pt x="2618" y="526"/>
                      <a:pt x="0" y="1"/>
                      <a:pt x="0"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2"/>
              <p:cNvSpPr/>
              <p:nvPr/>
            </p:nvSpPr>
            <p:spPr>
              <a:xfrm>
                <a:off x="1118983" y="3374241"/>
                <a:ext cx="611483" cy="158924"/>
              </a:xfrm>
              <a:custGeom>
                <a:rect b="b" l="l" r="r" t="t"/>
                <a:pathLst>
                  <a:path extrusionOk="0" h="2002" w="7703">
                    <a:moveTo>
                      <a:pt x="0" y="1"/>
                    </a:moveTo>
                    <a:cubicBezTo>
                      <a:pt x="66" y="37"/>
                      <a:pt x="143" y="78"/>
                      <a:pt x="215" y="96"/>
                    </a:cubicBezTo>
                    <a:lnTo>
                      <a:pt x="6314" y="1956"/>
                    </a:lnTo>
                    <a:cubicBezTo>
                      <a:pt x="6415" y="1987"/>
                      <a:pt x="6517" y="2001"/>
                      <a:pt x="6618" y="2001"/>
                    </a:cubicBezTo>
                    <a:cubicBezTo>
                      <a:pt x="6814" y="2001"/>
                      <a:pt x="7005" y="1946"/>
                      <a:pt x="7166" y="1843"/>
                    </a:cubicBezTo>
                    <a:cubicBezTo>
                      <a:pt x="7387" y="1718"/>
                      <a:pt x="7548" y="1509"/>
                      <a:pt x="7625" y="1253"/>
                    </a:cubicBezTo>
                    <a:cubicBezTo>
                      <a:pt x="7703" y="979"/>
                      <a:pt x="7667" y="692"/>
                      <a:pt x="7548" y="454"/>
                    </a:cubicBezTo>
                    <a:cubicBezTo>
                      <a:pt x="7542" y="436"/>
                      <a:pt x="7524" y="418"/>
                      <a:pt x="7512" y="394"/>
                    </a:cubicBezTo>
                    <a:cubicBezTo>
                      <a:pt x="6813" y="487"/>
                      <a:pt x="6078" y="523"/>
                      <a:pt x="5352" y="523"/>
                    </a:cubicBezTo>
                    <a:cubicBezTo>
                      <a:pt x="2607" y="523"/>
                      <a:pt x="0" y="1"/>
                      <a:pt x="0"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2"/>
              <p:cNvSpPr/>
              <p:nvPr/>
            </p:nvSpPr>
            <p:spPr>
              <a:xfrm>
                <a:off x="922033" y="3598573"/>
                <a:ext cx="59775" cy="125504"/>
              </a:xfrm>
              <a:custGeom>
                <a:rect b="b" l="l" r="r" t="t"/>
                <a:pathLst>
                  <a:path extrusionOk="0" h="1581" w="753">
                    <a:moveTo>
                      <a:pt x="448" y="1"/>
                    </a:moveTo>
                    <a:lnTo>
                      <a:pt x="1" y="1485"/>
                    </a:lnTo>
                    <a:lnTo>
                      <a:pt x="299" y="1581"/>
                    </a:lnTo>
                    <a:lnTo>
                      <a:pt x="752" y="90"/>
                    </a:lnTo>
                    <a:lnTo>
                      <a:pt x="448" y="1"/>
                    </a:ln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2"/>
              <p:cNvSpPr/>
              <p:nvPr/>
            </p:nvSpPr>
            <p:spPr>
              <a:xfrm>
                <a:off x="1586072" y="3792184"/>
                <a:ext cx="65887" cy="143444"/>
              </a:xfrm>
              <a:custGeom>
                <a:rect b="b" l="l" r="r" t="t"/>
                <a:pathLst>
                  <a:path extrusionOk="0" h="1807" w="830">
                    <a:moveTo>
                      <a:pt x="525" y="0"/>
                    </a:moveTo>
                    <a:lnTo>
                      <a:pt x="1" y="1711"/>
                    </a:lnTo>
                    <a:lnTo>
                      <a:pt x="311" y="1807"/>
                    </a:lnTo>
                    <a:lnTo>
                      <a:pt x="829" y="90"/>
                    </a:lnTo>
                    <a:lnTo>
                      <a:pt x="525" y="0"/>
                    </a:lnTo>
                    <a:close/>
                  </a:path>
                </a:pathLst>
              </a:custGeom>
              <a:solidFill>
                <a:srgbClr val="191919">
                  <a:alpha val="23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2"/>
              <p:cNvSpPr/>
              <p:nvPr/>
            </p:nvSpPr>
            <p:spPr>
              <a:xfrm>
                <a:off x="612996" y="4306576"/>
                <a:ext cx="923457" cy="153446"/>
              </a:xfrm>
              <a:custGeom>
                <a:rect b="b" l="l" r="r" t="t"/>
                <a:pathLst>
                  <a:path extrusionOk="0" h="1933" w="11633">
                    <a:moveTo>
                      <a:pt x="1933" y="1"/>
                    </a:moveTo>
                    <a:cubicBezTo>
                      <a:pt x="865" y="1"/>
                      <a:pt x="1" y="865"/>
                      <a:pt x="1" y="1933"/>
                    </a:cubicBezTo>
                    <a:lnTo>
                      <a:pt x="11633" y="1933"/>
                    </a:lnTo>
                    <a:cubicBezTo>
                      <a:pt x="11633" y="865"/>
                      <a:pt x="10768" y="1"/>
                      <a:pt x="969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2"/>
              <p:cNvSpPr/>
              <p:nvPr/>
            </p:nvSpPr>
            <p:spPr>
              <a:xfrm>
                <a:off x="428430" y="4502569"/>
                <a:ext cx="1292585" cy="159559"/>
              </a:xfrm>
              <a:custGeom>
                <a:rect b="b" l="l" r="r" t="t"/>
                <a:pathLst>
                  <a:path extrusionOk="0" h="2010" w="16283">
                    <a:moveTo>
                      <a:pt x="734" y="0"/>
                    </a:moveTo>
                    <a:cubicBezTo>
                      <a:pt x="329" y="0"/>
                      <a:pt x="1" y="328"/>
                      <a:pt x="1" y="727"/>
                    </a:cubicBezTo>
                    <a:lnTo>
                      <a:pt x="1" y="1282"/>
                    </a:lnTo>
                    <a:cubicBezTo>
                      <a:pt x="1" y="1681"/>
                      <a:pt x="329" y="2009"/>
                      <a:pt x="734" y="2009"/>
                    </a:cubicBezTo>
                    <a:lnTo>
                      <a:pt x="15555" y="2009"/>
                    </a:lnTo>
                    <a:cubicBezTo>
                      <a:pt x="15955" y="2009"/>
                      <a:pt x="16283" y="1681"/>
                      <a:pt x="16283" y="1282"/>
                    </a:cubicBezTo>
                    <a:lnTo>
                      <a:pt x="16283" y="727"/>
                    </a:lnTo>
                    <a:cubicBezTo>
                      <a:pt x="16283" y="328"/>
                      <a:pt x="15955" y="0"/>
                      <a:pt x="155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2"/>
              <p:cNvSpPr/>
              <p:nvPr/>
            </p:nvSpPr>
            <p:spPr>
              <a:xfrm>
                <a:off x="500827" y="4417313"/>
                <a:ext cx="1148744" cy="84860"/>
              </a:xfrm>
              <a:custGeom>
                <a:rect b="b" l="l" r="r" t="t"/>
                <a:pathLst>
                  <a:path extrusionOk="0" h="1069" w="14471">
                    <a:moveTo>
                      <a:pt x="794" y="1"/>
                    </a:moveTo>
                    <a:cubicBezTo>
                      <a:pt x="424" y="1"/>
                      <a:pt x="108" y="275"/>
                      <a:pt x="61" y="639"/>
                    </a:cubicBezTo>
                    <a:lnTo>
                      <a:pt x="1" y="1068"/>
                    </a:lnTo>
                    <a:lnTo>
                      <a:pt x="14470" y="1068"/>
                    </a:lnTo>
                    <a:lnTo>
                      <a:pt x="14411" y="639"/>
                    </a:lnTo>
                    <a:cubicBezTo>
                      <a:pt x="14357" y="269"/>
                      <a:pt x="14047" y="1"/>
                      <a:pt x="1367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5" name="Google Shape;425;p32"/>
            <p:cNvGrpSpPr/>
            <p:nvPr/>
          </p:nvGrpSpPr>
          <p:grpSpPr>
            <a:xfrm flipH="1">
              <a:off x="2258199" y="2522480"/>
              <a:ext cx="664633" cy="664286"/>
              <a:chOff x="6212418" y="1482331"/>
              <a:chExt cx="627249" cy="626921"/>
            </a:xfrm>
          </p:grpSpPr>
          <p:sp>
            <p:nvSpPr>
              <p:cNvPr id="426" name="Google Shape;426;p32"/>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2"/>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8" name="Google Shape;428;p32"/>
            <p:cNvGrpSpPr/>
            <p:nvPr/>
          </p:nvGrpSpPr>
          <p:grpSpPr>
            <a:xfrm flipH="1">
              <a:off x="1365165" y="1246316"/>
              <a:ext cx="845522" cy="916625"/>
              <a:chOff x="7511392" y="307000"/>
              <a:chExt cx="863570" cy="936192"/>
            </a:xfrm>
          </p:grpSpPr>
          <p:sp>
            <p:nvSpPr>
              <p:cNvPr id="429" name="Google Shape;429;p32"/>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2"/>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431" name="Google Shape;431;p32"/>
          <p:cNvSpPr txBox="1"/>
          <p:nvPr/>
        </p:nvSpPr>
        <p:spPr>
          <a:xfrm>
            <a:off x="4295975" y="336350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Testing and Trial</a:t>
            </a:r>
            <a:r>
              <a:rPr lang="en"/>
              <a:t>: </a:t>
            </a:r>
            <a:endParaRPr sz="1700"/>
          </a:p>
        </p:txBody>
      </p:sp>
      <p:sp>
        <p:nvSpPr>
          <p:cNvPr id="432" name="Google Shape;432;p32"/>
          <p:cNvSpPr txBox="1"/>
          <p:nvPr>
            <p:ph type="title"/>
          </p:nvPr>
        </p:nvSpPr>
        <p:spPr>
          <a:xfrm>
            <a:off x="3445075" y="3445599"/>
            <a:ext cx="740100" cy="423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grpSp>
        <p:nvGrpSpPr>
          <p:cNvPr id="437" name="Google Shape;437;p33"/>
          <p:cNvGrpSpPr/>
          <p:nvPr/>
        </p:nvGrpSpPr>
        <p:grpSpPr>
          <a:xfrm>
            <a:off x="5755702" y="1265077"/>
            <a:ext cx="664633" cy="664286"/>
            <a:chOff x="6212418" y="1482331"/>
            <a:chExt cx="627249" cy="626921"/>
          </a:xfrm>
        </p:grpSpPr>
        <p:sp>
          <p:nvSpPr>
            <p:cNvPr id="438" name="Google Shape;438;p33"/>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3"/>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0" name="Google Shape;440;p33"/>
          <p:cNvGrpSpPr/>
          <p:nvPr/>
        </p:nvGrpSpPr>
        <p:grpSpPr>
          <a:xfrm rot="6978379">
            <a:off x="2644988" y="3868276"/>
            <a:ext cx="664657" cy="664310"/>
            <a:chOff x="6212418" y="1482331"/>
            <a:chExt cx="627249" cy="626921"/>
          </a:xfrm>
        </p:grpSpPr>
        <p:sp>
          <p:nvSpPr>
            <p:cNvPr id="441" name="Google Shape;441;p33"/>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3"/>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3" name="Google Shape;443;p33"/>
          <p:cNvGrpSpPr/>
          <p:nvPr/>
        </p:nvGrpSpPr>
        <p:grpSpPr>
          <a:xfrm>
            <a:off x="715099" y="1369529"/>
            <a:ext cx="1721388" cy="1386135"/>
            <a:chOff x="715099" y="1369529"/>
            <a:chExt cx="1721388" cy="1386135"/>
          </a:xfrm>
        </p:grpSpPr>
        <p:sp>
          <p:nvSpPr>
            <p:cNvPr id="444" name="Google Shape;444;p33"/>
            <p:cNvSpPr/>
            <p:nvPr/>
          </p:nvSpPr>
          <p:spPr>
            <a:xfrm>
              <a:off x="715099" y="1369529"/>
              <a:ext cx="1721388" cy="1386135"/>
            </a:xfrm>
            <a:custGeom>
              <a:rect b="b" l="l" r="r" t="t"/>
              <a:pathLst>
                <a:path extrusionOk="0" h="9641" w="11973">
                  <a:moveTo>
                    <a:pt x="9820" y="1"/>
                  </a:moveTo>
                  <a:lnTo>
                    <a:pt x="1" y="3363"/>
                  </a:lnTo>
                  <a:lnTo>
                    <a:pt x="2147" y="9641"/>
                  </a:lnTo>
                  <a:lnTo>
                    <a:pt x="11973" y="6272"/>
                  </a:lnTo>
                  <a:lnTo>
                    <a:pt x="98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3"/>
            <p:cNvSpPr/>
            <p:nvPr/>
          </p:nvSpPr>
          <p:spPr>
            <a:xfrm>
              <a:off x="782098" y="1654920"/>
              <a:ext cx="941279" cy="1051139"/>
            </a:xfrm>
            <a:custGeom>
              <a:rect b="b" l="l" r="r" t="t"/>
              <a:pathLst>
                <a:path extrusionOk="0" h="7311" w="6547">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3"/>
            <p:cNvSpPr/>
            <p:nvPr/>
          </p:nvSpPr>
          <p:spPr>
            <a:xfrm>
              <a:off x="808552" y="1666853"/>
              <a:ext cx="916550" cy="1004843"/>
            </a:xfrm>
            <a:custGeom>
              <a:rect b="b" l="l" r="r" t="t"/>
              <a:pathLst>
                <a:path extrusionOk="0" h="6989" w="6375">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3"/>
            <p:cNvSpPr/>
            <p:nvPr/>
          </p:nvSpPr>
          <p:spPr>
            <a:xfrm>
              <a:off x="833425" y="1636085"/>
              <a:ext cx="889952" cy="998805"/>
            </a:xfrm>
            <a:custGeom>
              <a:rect b="b" l="l" r="r" t="t"/>
              <a:pathLst>
                <a:path extrusionOk="0" h="6947" w="619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3"/>
            <p:cNvSpPr/>
            <p:nvPr/>
          </p:nvSpPr>
          <p:spPr>
            <a:xfrm>
              <a:off x="891797" y="1619408"/>
              <a:ext cx="831580" cy="970050"/>
            </a:xfrm>
            <a:custGeom>
              <a:rect b="b" l="l" r="r" t="t"/>
              <a:pathLst>
                <a:path extrusionOk="0" h="6747" w="5784">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3"/>
            <p:cNvSpPr/>
            <p:nvPr/>
          </p:nvSpPr>
          <p:spPr>
            <a:xfrm>
              <a:off x="1435259" y="1391814"/>
              <a:ext cx="924026" cy="1105917"/>
            </a:xfrm>
            <a:custGeom>
              <a:rect b="b" l="l" r="r" t="t"/>
              <a:pathLst>
                <a:path extrusionOk="0" h="7692" w="6427">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3"/>
            <p:cNvSpPr/>
            <p:nvPr/>
          </p:nvSpPr>
          <p:spPr>
            <a:xfrm>
              <a:off x="1439429" y="1389226"/>
              <a:ext cx="881325" cy="1108505"/>
            </a:xfrm>
            <a:custGeom>
              <a:rect b="b" l="l" r="r" t="t"/>
              <a:pathLst>
                <a:path extrusionOk="0" h="7710" w="613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3"/>
            <p:cNvSpPr/>
            <p:nvPr/>
          </p:nvSpPr>
          <p:spPr>
            <a:xfrm>
              <a:off x="1429221" y="1377293"/>
              <a:ext cx="835893" cy="1120439"/>
            </a:xfrm>
            <a:custGeom>
              <a:rect b="b" l="l" r="r" t="t"/>
              <a:pathLst>
                <a:path extrusionOk="0" h="7793" w="5814">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3"/>
            <p:cNvSpPr/>
            <p:nvPr/>
          </p:nvSpPr>
          <p:spPr>
            <a:xfrm>
              <a:off x="1429221" y="1370392"/>
              <a:ext cx="772346" cy="1127340"/>
            </a:xfrm>
            <a:custGeom>
              <a:rect b="b" l="l" r="r" t="t"/>
              <a:pathLst>
                <a:path extrusionOk="0" h="7841" w="5372">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3"/>
            <p:cNvSpPr/>
            <p:nvPr/>
          </p:nvSpPr>
          <p:spPr>
            <a:xfrm>
              <a:off x="967996" y="1713867"/>
              <a:ext cx="433905" cy="74907"/>
            </a:xfrm>
            <a:custGeom>
              <a:rect b="b" l="l" r="r" t="t"/>
              <a:pathLst>
                <a:path extrusionOk="0" h="521" w="3018">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3"/>
            <p:cNvSpPr/>
            <p:nvPr/>
          </p:nvSpPr>
          <p:spPr>
            <a:xfrm>
              <a:off x="1002358" y="1806745"/>
              <a:ext cx="432180" cy="81377"/>
            </a:xfrm>
            <a:custGeom>
              <a:rect b="b" l="l" r="r" t="t"/>
              <a:pathLst>
                <a:path extrusionOk="0" h="566" w="3006">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3"/>
            <p:cNvSpPr/>
            <p:nvPr/>
          </p:nvSpPr>
          <p:spPr>
            <a:xfrm>
              <a:off x="1033988" y="1905517"/>
              <a:ext cx="432180" cy="79076"/>
            </a:xfrm>
            <a:custGeom>
              <a:rect b="b" l="l" r="r" t="t"/>
              <a:pathLst>
                <a:path extrusionOk="0" h="550" w="3006">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3"/>
            <p:cNvSpPr/>
            <p:nvPr/>
          </p:nvSpPr>
          <p:spPr>
            <a:xfrm>
              <a:off x="1072663" y="2003859"/>
              <a:ext cx="427867" cy="88709"/>
            </a:xfrm>
            <a:custGeom>
              <a:rect b="b" l="l" r="r" t="t"/>
              <a:pathLst>
                <a:path extrusionOk="0" h="617" w="2976">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3"/>
            <p:cNvSpPr/>
            <p:nvPr/>
          </p:nvSpPr>
          <p:spPr>
            <a:xfrm>
              <a:off x="1106019" y="2108382"/>
              <a:ext cx="430455" cy="85402"/>
            </a:xfrm>
            <a:custGeom>
              <a:rect b="b" l="l" r="r" t="t"/>
              <a:pathLst>
                <a:path extrusionOk="0" h="594" w="2994">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3"/>
            <p:cNvSpPr/>
            <p:nvPr/>
          </p:nvSpPr>
          <p:spPr>
            <a:xfrm>
              <a:off x="1140380" y="2205861"/>
              <a:ext cx="437212" cy="86121"/>
            </a:xfrm>
            <a:custGeom>
              <a:rect b="b" l="l" r="r" t="t"/>
              <a:pathLst>
                <a:path extrusionOk="0" h="599" w="3041">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3"/>
            <p:cNvSpPr/>
            <p:nvPr/>
          </p:nvSpPr>
          <p:spPr>
            <a:xfrm>
              <a:off x="1174598" y="2301614"/>
              <a:ext cx="427004" cy="89284"/>
            </a:xfrm>
            <a:custGeom>
              <a:rect b="b" l="l" r="r" t="t"/>
              <a:pathLst>
                <a:path extrusionOk="0" h="621" w="297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3"/>
            <p:cNvSpPr/>
            <p:nvPr/>
          </p:nvSpPr>
          <p:spPr>
            <a:xfrm>
              <a:off x="1210542" y="2400818"/>
              <a:ext cx="425423" cy="95898"/>
            </a:xfrm>
            <a:custGeom>
              <a:rect b="b" l="l" r="r" t="t"/>
              <a:pathLst>
                <a:path extrusionOk="0" h="667" w="2959">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3"/>
            <p:cNvSpPr/>
            <p:nvPr/>
          </p:nvSpPr>
          <p:spPr>
            <a:xfrm>
              <a:off x="1502114" y="1473190"/>
              <a:ext cx="378984" cy="220551"/>
            </a:xfrm>
            <a:custGeom>
              <a:rect b="b" l="l" r="r" t="t"/>
              <a:pathLst>
                <a:path extrusionOk="0" h="1534" w="2636">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3"/>
            <p:cNvSpPr/>
            <p:nvPr/>
          </p:nvSpPr>
          <p:spPr>
            <a:xfrm>
              <a:off x="1532881" y="1571819"/>
              <a:ext cx="382435" cy="211924"/>
            </a:xfrm>
            <a:custGeom>
              <a:rect b="b" l="l" r="r" t="t"/>
              <a:pathLst>
                <a:path extrusionOk="0" h="1474" w="266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3"/>
            <p:cNvSpPr/>
            <p:nvPr/>
          </p:nvSpPr>
          <p:spPr>
            <a:xfrm>
              <a:off x="1565518" y="1667572"/>
              <a:ext cx="382435" cy="217244"/>
            </a:xfrm>
            <a:custGeom>
              <a:rect b="b" l="l" r="r" t="t"/>
              <a:pathLst>
                <a:path extrusionOk="0" h="1511" w="266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3"/>
            <p:cNvSpPr/>
            <p:nvPr/>
          </p:nvSpPr>
          <p:spPr>
            <a:xfrm>
              <a:off x="1598873" y="1775833"/>
              <a:ext cx="385885" cy="203298"/>
            </a:xfrm>
            <a:custGeom>
              <a:rect b="b" l="l" r="r" t="t"/>
              <a:pathLst>
                <a:path extrusionOk="0" h="1414" w="2684">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3"/>
            <p:cNvSpPr/>
            <p:nvPr/>
          </p:nvSpPr>
          <p:spPr>
            <a:xfrm>
              <a:off x="1635823" y="1877050"/>
              <a:ext cx="381572" cy="211781"/>
            </a:xfrm>
            <a:custGeom>
              <a:rect b="b" l="l" r="r" t="t"/>
              <a:pathLst>
                <a:path extrusionOk="0" h="1473" w="2654">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3"/>
            <p:cNvSpPr/>
            <p:nvPr/>
          </p:nvSpPr>
          <p:spPr>
            <a:xfrm>
              <a:off x="1660552" y="1975535"/>
              <a:ext cx="392786" cy="211062"/>
            </a:xfrm>
            <a:custGeom>
              <a:rect b="b" l="l" r="r" t="t"/>
              <a:pathLst>
                <a:path extrusionOk="0" h="1468" w="2732">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3"/>
            <p:cNvSpPr/>
            <p:nvPr/>
          </p:nvSpPr>
          <p:spPr>
            <a:xfrm>
              <a:off x="1700090" y="2073733"/>
              <a:ext cx="386748" cy="202867"/>
            </a:xfrm>
            <a:custGeom>
              <a:rect b="b" l="l" r="r" t="t"/>
              <a:pathLst>
                <a:path extrusionOk="0" h="1411" w="269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3"/>
            <p:cNvSpPr/>
            <p:nvPr/>
          </p:nvSpPr>
          <p:spPr>
            <a:xfrm>
              <a:off x="1735170" y="2180413"/>
              <a:ext cx="388473" cy="194671"/>
            </a:xfrm>
            <a:custGeom>
              <a:rect b="b" l="l" r="r" t="t"/>
              <a:pathLst>
                <a:path extrusionOk="0" h="1354" w="2702">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3"/>
            <p:cNvSpPr/>
            <p:nvPr/>
          </p:nvSpPr>
          <p:spPr>
            <a:xfrm>
              <a:off x="1467752" y="1547808"/>
              <a:ext cx="128676" cy="289850"/>
            </a:xfrm>
            <a:custGeom>
              <a:rect b="b" l="l" r="r" t="t"/>
              <a:pathLst>
                <a:path extrusionOk="0" h="2016" w="895">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33"/>
          <p:cNvSpPr txBox="1"/>
          <p:nvPr>
            <p:ph type="title"/>
          </p:nvPr>
        </p:nvSpPr>
        <p:spPr>
          <a:xfrm>
            <a:off x="2856450" y="1047875"/>
            <a:ext cx="3636000" cy="21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100">
                <a:solidFill>
                  <a:srgbClr val="000000"/>
                </a:solidFill>
                <a:latin typeface="Arial"/>
                <a:ea typeface="Arial"/>
                <a:cs typeface="Arial"/>
                <a:sym typeface="Arial"/>
              </a:rPr>
              <a:t>Inevitability of Death</a:t>
            </a:r>
            <a:r>
              <a:rPr b="0" lang="en" sz="1100">
                <a:solidFill>
                  <a:srgbClr val="000000"/>
                </a:solidFill>
                <a:latin typeface="Arial"/>
                <a:ea typeface="Arial"/>
                <a:cs typeface="Arial"/>
                <a:sym typeface="Arial"/>
              </a:rPr>
              <a:t>:</a:t>
            </a:r>
            <a:endParaRPr/>
          </a:p>
        </p:txBody>
      </p:sp>
      <p:sp>
        <p:nvSpPr>
          <p:cNvPr id="471" name="Google Shape;471;p33"/>
          <p:cNvSpPr txBox="1"/>
          <p:nvPr>
            <p:ph idx="2" type="title"/>
          </p:nvPr>
        </p:nvSpPr>
        <p:spPr>
          <a:xfrm>
            <a:off x="3927300" y="120025"/>
            <a:ext cx="12894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472" name="Google Shape;472;p33"/>
          <p:cNvSpPr txBox="1"/>
          <p:nvPr>
            <p:ph idx="1" type="subTitle"/>
          </p:nvPr>
        </p:nvSpPr>
        <p:spPr>
          <a:xfrm>
            <a:off x="2800900" y="1265075"/>
            <a:ext cx="3431100" cy="137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 Everyone will eventually die. The Quran teaches that death is not the end; it’s just a step to another life.</a:t>
            </a:r>
            <a:endParaRPr/>
          </a:p>
        </p:txBody>
      </p:sp>
      <p:cxnSp>
        <p:nvCxnSpPr>
          <p:cNvPr id="473" name="Google Shape;473;p33"/>
          <p:cNvCxnSpPr/>
          <p:nvPr/>
        </p:nvCxnSpPr>
        <p:spPr>
          <a:xfrm>
            <a:off x="4011150" y="961828"/>
            <a:ext cx="1121700" cy="0"/>
          </a:xfrm>
          <a:prstGeom prst="straightConnector1">
            <a:avLst/>
          </a:prstGeom>
          <a:noFill/>
          <a:ln cap="rnd" cmpd="sng" w="9525">
            <a:solidFill>
              <a:schemeClr val="dk1"/>
            </a:solidFill>
            <a:prstDash val="solid"/>
            <a:round/>
            <a:headEnd len="med" w="med" type="none"/>
            <a:tailEnd len="med" w="med" type="none"/>
          </a:ln>
        </p:spPr>
      </p:cxnSp>
      <p:grpSp>
        <p:nvGrpSpPr>
          <p:cNvPr id="474" name="Google Shape;474;p33"/>
          <p:cNvGrpSpPr/>
          <p:nvPr/>
        </p:nvGrpSpPr>
        <p:grpSpPr>
          <a:xfrm>
            <a:off x="6389809" y="2887063"/>
            <a:ext cx="2411653" cy="1890383"/>
            <a:chOff x="6113525" y="2551037"/>
            <a:chExt cx="2840246" cy="2226338"/>
          </a:xfrm>
        </p:grpSpPr>
        <p:sp>
          <p:nvSpPr>
            <p:cNvPr id="475" name="Google Shape;475;p33"/>
            <p:cNvSpPr/>
            <p:nvPr/>
          </p:nvSpPr>
          <p:spPr>
            <a:xfrm>
              <a:off x="6113525" y="4608500"/>
              <a:ext cx="2787691" cy="168875"/>
            </a:xfrm>
            <a:custGeom>
              <a:rect b="b" l="l" r="r" t="t"/>
              <a:pathLst>
                <a:path extrusionOk="0" h="925" w="17929">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33"/>
            <p:cNvGrpSpPr/>
            <p:nvPr/>
          </p:nvGrpSpPr>
          <p:grpSpPr>
            <a:xfrm>
              <a:off x="6211851" y="2551037"/>
              <a:ext cx="2741920" cy="2134502"/>
              <a:chOff x="6328726" y="268400"/>
              <a:chExt cx="1863097" cy="1450168"/>
            </a:xfrm>
          </p:grpSpPr>
          <p:sp>
            <p:nvSpPr>
              <p:cNvPr id="477" name="Google Shape;477;p33"/>
              <p:cNvSpPr/>
              <p:nvPr/>
            </p:nvSpPr>
            <p:spPr>
              <a:xfrm>
                <a:off x="7246326" y="450597"/>
                <a:ext cx="869827" cy="133412"/>
              </a:xfrm>
              <a:custGeom>
                <a:rect b="b" l="l" r="r" t="t"/>
                <a:pathLst>
                  <a:path extrusionOk="0" h="1712" w="11162">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3"/>
              <p:cNvSpPr/>
              <p:nvPr/>
            </p:nvSpPr>
            <p:spPr>
              <a:xfrm>
                <a:off x="6414836" y="471014"/>
                <a:ext cx="844578" cy="222093"/>
              </a:xfrm>
              <a:custGeom>
                <a:rect b="b" l="l" r="r" t="t"/>
                <a:pathLst>
                  <a:path extrusionOk="0" h="2850" w="10838">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3"/>
              <p:cNvSpPr/>
              <p:nvPr/>
            </p:nvSpPr>
            <p:spPr>
              <a:xfrm>
                <a:off x="7204011" y="473741"/>
                <a:ext cx="17300" cy="99513"/>
              </a:xfrm>
              <a:custGeom>
                <a:rect b="b" l="l" r="r" t="t"/>
                <a:pathLst>
                  <a:path extrusionOk="0" h="1277" w="222">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3"/>
              <p:cNvSpPr/>
              <p:nvPr/>
            </p:nvSpPr>
            <p:spPr>
              <a:xfrm>
                <a:off x="7286303" y="462909"/>
                <a:ext cx="26028" cy="102942"/>
              </a:xfrm>
              <a:custGeom>
                <a:rect b="b" l="l" r="r" t="t"/>
                <a:pathLst>
                  <a:path extrusionOk="0" h="1321" w="334">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3"/>
              <p:cNvSpPr/>
              <p:nvPr/>
            </p:nvSpPr>
            <p:spPr>
              <a:xfrm>
                <a:off x="7168710" y="436180"/>
                <a:ext cx="167778" cy="1184342"/>
              </a:xfrm>
              <a:custGeom>
                <a:rect b="b" l="l" r="r" t="t"/>
                <a:pathLst>
                  <a:path extrusionOk="0" h="15198" w="2153">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3"/>
              <p:cNvSpPr/>
              <p:nvPr/>
            </p:nvSpPr>
            <p:spPr>
              <a:xfrm>
                <a:off x="7191932" y="268400"/>
                <a:ext cx="129671" cy="118138"/>
              </a:xfrm>
              <a:custGeom>
                <a:rect b="b" l="l" r="r" t="t"/>
                <a:pathLst>
                  <a:path extrusionOk="0" h="1516" w="1664">
                    <a:moveTo>
                      <a:pt x="829" y="1"/>
                    </a:moveTo>
                    <a:cubicBezTo>
                      <a:pt x="829" y="1"/>
                      <a:pt x="1" y="1515"/>
                      <a:pt x="829" y="1515"/>
                    </a:cubicBezTo>
                    <a:cubicBezTo>
                      <a:pt x="1664" y="1515"/>
                      <a:pt x="829" y="1"/>
                      <a:pt x="8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3"/>
              <p:cNvSpPr/>
              <p:nvPr/>
            </p:nvSpPr>
            <p:spPr>
              <a:xfrm>
                <a:off x="7214220" y="297701"/>
                <a:ext cx="85097" cy="76759"/>
              </a:xfrm>
              <a:custGeom>
                <a:rect b="b" l="l" r="r" t="t"/>
                <a:pathLst>
                  <a:path extrusionOk="0" h="985" w="1092">
                    <a:moveTo>
                      <a:pt x="543" y="1"/>
                    </a:moveTo>
                    <a:cubicBezTo>
                      <a:pt x="543" y="1"/>
                      <a:pt x="1" y="984"/>
                      <a:pt x="543" y="984"/>
                    </a:cubicBezTo>
                    <a:cubicBezTo>
                      <a:pt x="1092" y="984"/>
                      <a:pt x="543" y="1"/>
                      <a:pt x="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3"/>
              <p:cNvSpPr/>
              <p:nvPr/>
            </p:nvSpPr>
            <p:spPr>
              <a:xfrm>
                <a:off x="7217493" y="436647"/>
                <a:ext cx="78161" cy="79954"/>
              </a:xfrm>
              <a:custGeom>
                <a:rect b="b" l="l" r="r" t="t"/>
                <a:pathLst>
                  <a:path extrusionOk="0" h="1026" w="1003">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3"/>
              <p:cNvSpPr/>
              <p:nvPr/>
            </p:nvSpPr>
            <p:spPr>
              <a:xfrm>
                <a:off x="7182815" y="370175"/>
                <a:ext cx="144244" cy="132165"/>
              </a:xfrm>
              <a:custGeom>
                <a:rect b="b" l="l" r="r" t="t"/>
                <a:pathLst>
                  <a:path extrusionOk="0" h="1696" w="1851">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3"/>
              <p:cNvSpPr/>
              <p:nvPr/>
            </p:nvSpPr>
            <p:spPr>
              <a:xfrm>
                <a:off x="7217025" y="398541"/>
                <a:ext cx="75823" cy="75823"/>
              </a:xfrm>
              <a:custGeom>
                <a:rect b="b" l="l" r="r" t="t"/>
                <a:pathLst>
                  <a:path extrusionOk="0" h="973" w="973">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3"/>
              <p:cNvSpPr/>
              <p:nvPr/>
            </p:nvSpPr>
            <p:spPr>
              <a:xfrm>
                <a:off x="7919934" y="538344"/>
                <a:ext cx="66550" cy="66550"/>
              </a:xfrm>
              <a:custGeom>
                <a:rect b="b" l="l" r="r" t="t"/>
                <a:pathLst>
                  <a:path extrusionOk="0" h="854" w="854">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3"/>
              <p:cNvSpPr/>
              <p:nvPr/>
            </p:nvSpPr>
            <p:spPr>
              <a:xfrm>
                <a:off x="7758780" y="593517"/>
                <a:ext cx="183597" cy="563805"/>
              </a:xfrm>
              <a:custGeom>
                <a:rect b="b" l="l" r="r" t="t"/>
                <a:pathLst>
                  <a:path extrusionOk="0" h="7235" w="2356">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3"/>
              <p:cNvSpPr/>
              <p:nvPr/>
            </p:nvSpPr>
            <p:spPr>
              <a:xfrm>
                <a:off x="7961782" y="595388"/>
                <a:ext cx="183597" cy="563338"/>
              </a:xfrm>
              <a:custGeom>
                <a:rect b="b" l="l" r="r" t="t"/>
                <a:pathLst>
                  <a:path extrusionOk="0" h="7229" w="2356">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3"/>
              <p:cNvSpPr/>
              <p:nvPr/>
            </p:nvSpPr>
            <p:spPr>
              <a:xfrm>
                <a:off x="7949703" y="597803"/>
                <a:ext cx="7013" cy="559519"/>
              </a:xfrm>
              <a:custGeom>
                <a:rect b="b" l="l" r="r" t="t"/>
                <a:pathLst>
                  <a:path extrusionOk="0" h="7180" w="9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3"/>
              <p:cNvSpPr/>
              <p:nvPr/>
            </p:nvSpPr>
            <p:spPr>
              <a:xfrm>
                <a:off x="7714595" y="1132626"/>
                <a:ext cx="477228" cy="196144"/>
              </a:xfrm>
              <a:custGeom>
                <a:rect b="b" l="l" r="r" t="t"/>
                <a:pathLst>
                  <a:path extrusionOk="0" h="2517" w="6124">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33"/>
              <p:cNvSpPr/>
              <p:nvPr/>
            </p:nvSpPr>
            <p:spPr>
              <a:xfrm>
                <a:off x="7714595" y="1132626"/>
                <a:ext cx="477228" cy="196144"/>
              </a:xfrm>
              <a:custGeom>
                <a:rect b="b" l="l" r="r" t="t"/>
                <a:pathLst>
                  <a:path extrusionOk="0" h="2517" w="6124">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3"/>
              <p:cNvSpPr/>
              <p:nvPr/>
            </p:nvSpPr>
            <p:spPr>
              <a:xfrm>
                <a:off x="6534533" y="678225"/>
                <a:ext cx="66083" cy="66472"/>
              </a:xfrm>
              <a:custGeom>
                <a:rect b="b" l="l" r="r" t="t"/>
                <a:pathLst>
                  <a:path extrusionOk="0" h="853" w="848">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3"/>
              <p:cNvSpPr/>
              <p:nvPr/>
            </p:nvSpPr>
            <p:spPr>
              <a:xfrm>
                <a:off x="6372833" y="732931"/>
                <a:ext cx="183597" cy="563728"/>
              </a:xfrm>
              <a:custGeom>
                <a:rect b="b" l="l" r="r" t="t"/>
                <a:pathLst>
                  <a:path extrusionOk="0" h="7234" w="2356">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3"/>
              <p:cNvSpPr/>
              <p:nvPr/>
            </p:nvSpPr>
            <p:spPr>
              <a:xfrm>
                <a:off x="6576380" y="735269"/>
                <a:ext cx="183519" cy="563728"/>
              </a:xfrm>
              <a:custGeom>
                <a:rect b="b" l="l" r="r" t="t"/>
                <a:pathLst>
                  <a:path extrusionOk="0" h="7234" w="2355">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3"/>
              <p:cNvSpPr/>
              <p:nvPr/>
            </p:nvSpPr>
            <p:spPr>
              <a:xfrm>
                <a:off x="6563834" y="737217"/>
                <a:ext cx="7013" cy="559442"/>
              </a:xfrm>
              <a:custGeom>
                <a:rect b="b" l="l" r="r" t="t"/>
                <a:pathLst>
                  <a:path extrusionOk="0" h="7179" w="9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3"/>
              <p:cNvSpPr/>
              <p:nvPr/>
            </p:nvSpPr>
            <p:spPr>
              <a:xfrm>
                <a:off x="6328726" y="1272429"/>
                <a:ext cx="477696" cy="196611"/>
              </a:xfrm>
              <a:custGeom>
                <a:rect b="b" l="l" r="r" t="t"/>
                <a:pathLst>
                  <a:path extrusionOk="0" h="2523" w="613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3"/>
              <p:cNvSpPr/>
              <p:nvPr/>
            </p:nvSpPr>
            <p:spPr>
              <a:xfrm>
                <a:off x="6328726" y="1272429"/>
                <a:ext cx="477696" cy="196611"/>
              </a:xfrm>
              <a:custGeom>
                <a:rect b="b" l="l" r="r" t="t"/>
                <a:pathLst>
                  <a:path extrusionOk="0" h="2523" w="613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3"/>
              <p:cNvSpPr/>
              <p:nvPr/>
            </p:nvSpPr>
            <p:spPr>
              <a:xfrm>
                <a:off x="7181256" y="1267364"/>
                <a:ext cx="144088" cy="24703"/>
              </a:xfrm>
              <a:custGeom>
                <a:rect b="b" l="l" r="r" t="t"/>
                <a:pathLst>
                  <a:path extrusionOk="0" h="317" w="1849">
                    <a:moveTo>
                      <a:pt x="18" y="0"/>
                    </a:moveTo>
                    <a:lnTo>
                      <a:pt x="0" y="316"/>
                    </a:lnTo>
                    <a:lnTo>
                      <a:pt x="1849" y="316"/>
                    </a:lnTo>
                    <a:lnTo>
                      <a:pt x="1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3"/>
              <p:cNvSpPr/>
              <p:nvPr/>
            </p:nvSpPr>
            <p:spPr>
              <a:xfrm>
                <a:off x="7183127" y="1245933"/>
                <a:ext cx="141283" cy="8962"/>
              </a:xfrm>
              <a:custGeom>
                <a:rect b="b" l="l" r="r" t="t"/>
                <a:pathLst>
                  <a:path extrusionOk="0" h="115" w="1813">
                    <a:moveTo>
                      <a:pt x="6" y="1"/>
                    </a:moveTo>
                    <a:lnTo>
                      <a:pt x="0" y="114"/>
                    </a:lnTo>
                    <a:lnTo>
                      <a:pt x="1813" y="114"/>
                    </a:lnTo>
                    <a:lnTo>
                      <a:pt x="18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3"/>
              <p:cNvSpPr/>
              <p:nvPr/>
            </p:nvSpPr>
            <p:spPr>
              <a:xfrm>
                <a:off x="7180789" y="1304536"/>
                <a:ext cx="145491" cy="8416"/>
              </a:xfrm>
              <a:custGeom>
                <a:rect b="b" l="l" r="r" t="t"/>
                <a:pathLst>
                  <a:path extrusionOk="0" h="108" w="1867">
                    <a:moveTo>
                      <a:pt x="0" y="0"/>
                    </a:moveTo>
                    <a:lnTo>
                      <a:pt x="0" y="107"/>
                    </a:lnTo>
                    <a:lnTo>
                      <a:pt x="1867" y="107"/>
                    </a:lnTo>
                    <a:lnTo>
                      <a:pt x="18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3"/>
              <p:cNvSpPr/>
              <p:nvPr/>
            </p:nvSpPr>
            <p:spPr>
              <a:xfrm>
                <a:off x="6751952" y="1534035"/>
                <a:ext cx="1009161" cy="127334"/>
              </a:xfrm>
              <a:custGeom>
                <a:rect b="b" l="l" r="r" t="t"/>
                <a:pathLst>
                  <a:path extrusionOk="0" h="1634" w="1295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3"/>
              <p:cNvSpPr/>
              <p:nvPr/>
            </p:nvSpPr>
            <p:spPr>
              <a:xfrm>
                <a:off x="6700364" y="1660356"/>
                <a:ext cx="1110467" cy="58212"/>
              </a:xfrm>
              <a:custGeom>
                <a:rect b="b" l="l" r="r" t="t"/>
                <a:pathLst>
                  <a:path extrusionOk="0" h="747" w="1425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3"/>
              <p:cNvSpPr/>
              <p:nvPr/>
            </p:nvSpPr>
            <p:spPr>
              <a:xfrm>
                <a:off x="6752887" y="1640874"/>
                <a:ext cx="1008694" cy="20495"/>
              </a:xfrm>
              <a:custGeom>
                <a:rect b="b" l="l" r="r" t="t"/>
                <a:pathLst>
                  <a:path extrusionOk="0" h="263" w="12944">
                    <a:moveTo>
                      <a:pt x="12" y="0"/>
                    </a:moveTo>
                    <a:lnTo>
                      <a:pt x="1" y="263"/>
                    </a:lnTo>
                    <a:lnTo>
                      <a:pt x="12944" y="263"/>
                    </a:lnTo>
                    <a:cubicBezTo>
                      <a:pt x="12944" y="167"/>
                      <a:pt x="12932" y="84"/>
                      <a:pt x="12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05" name="Google Shape;505;p33"/>
          <p:cNvSpPr txBox="1"/>
          <p:nvPr>
            <p:ph idx="1" type="subTitle"/>
          </p:nvPr>
        </p:nvSpPr>
        <p:spPr>
          <a:xfrm>
            <a:off x="2610525" y="2196475"/>
            <a:ext cx="3716400" cy="220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212121"/>
                </a:solidFill>
                <a:highlight>
                  <a:schemeClr val="accent6"/>
                </a:highlight>
              </a:rPr>
              <a:t>Every soul will taste death. And you will only receive your full reward on the Day of Judgment. Whoever is spared from the Fire and is admitted into Paradise will ˹indeed˺ triumph, whereas the life of this world is no more than the delusion of enjoyment.</a:t>
            </a:r>
            <a:endParaRPr>
              <a:solidFill>
                <a:srgbClr val="212121"/>
              </a:solidFill>
              <a:highlight>
                <a:schemeClr val="accent6"/>
              </a:highlight>
            </a:endParaRPr>
          </a:p>
          <a:p>
            <a:pPr indent="0" lvl="0" marL="0" rtl="0" algn="ctr">
              <a:spcBef>
                <a:spcPts val="0"/>
              </a:spcBef>
              <a:spcAft>
                <a:spcPts val="0"/>
              </a:spcAft>
              <a:buNone/>
            </a:pPr>
            <a:r>
              <a:rPr lang="en">
                <a:solidFill>
                  <a:srgbClr val="212121"/>
                </a:solidFill>
                <a:highlight>
                  <a:schemeClr val="accent6"/>
                </a:highlight>
              </a:rPr>
              <a:t>Surah Ali-Imran (3:185)</a:t>
            </a:r>
            <a:endParaRPr>
              <a:solidFill>
                <a:srgbClr val="212121"/>
              </a:solidFill>
              <a:highlight>
                <a:schemeClr val="accent6"/>
              </a:highlight>
            </a:endParaRPr>
          </a:p>
        </p:txBody>
      </p:sp>
      <p:sp>
        <p:nvSpPr>
          <p:cNvPr id="506" name="Google Shape;506;p33"/>
          <p:cNvSpPr txBox="1"/>
          <p:nvPr/>
        </p:nvSpPr>
        <p:spPr>
          <a:xfrm>
            <a:off x="2748225" y="4269550"/>
            <a:ext cx="3228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50">
                <a:solidFill>
                  <a:srgbClr val="555555"/>
                </a:solidFill>
                <a:highlight>
                  <a:srgbClr val="FFFFFF"/>
                </a:highlight>
              </a:rPr>
              <a:t>“Every soul will taste death. Then to Us will you be returned”</a:t>
            </a:r>
            <a:r>
              <a:rPr lang="en" sz="1050">
                <a:solidFill>
                  <a:srgbClr val="555555"/>
                </a:solidFill>
                <a:highlight>
                  <a:srgbClr val="FFFFFF"/>
                </a:highlight>
              </a:rPr>
              <a:t> (Quran, 29:57).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grpSp>
        <p:nvGrpSpPr>
          <p:cNvPr id="511" name="Google Shape;511;p34"/>
          <p:cNvGrpSpPr/>
          <p:nvPr/>
        </p:nvGrpSpPr>
        <p:grpSpPr>
          <a:xfrm>
            <a:off x="4575708" y="142992"/>
            <a:ext cx="4007687" cy="4696105"/>
            <a:chOff x="4575708" y="152469"/>
            <a:chExt cx="4007687" cy="4696105"/>
          </a:xfrm>
        </p:grpSpPr>
        <p:grpSp>
          <p:nvGrpSpPr>
            <p:cNvPr id="512" name="Google Shape;512;p34"/>
            <p:cNvGrpSpPr/>
            <p:nvPr/>
          </p:nvGrpSpPr>
          <p:grpSpPr>
            <a:xfrm>
              <a:off x="6572725" y="1042697"/>
              <a:ext cx="1165143" cy="1288150"/>
              <a:chOff x="6539354" y="70717"/>
              <a:chExt cx="1889625" cy="2089118"/>
            </a:xfrm>
          </p:grpSpPr>
          <p:sp>
            <p:nvSpPr>
              <p:cNvPr id="513" name="Google Shape;513;p34"/>
              <p:cNvSpPr/>
              <p:nvPr/>
            </p:nvSpPr>
            <p:spPr>
              <a:xfrm>
                <a:off x="7542367" y="1338052"/>
                <a:ext cx="886612" cy="780625"/>
              </a:xfrm>
              <a:custGeom>
                <a:rect b="b" l="l" r="r" t="t"/>
                <a:pathLst>
                  <a:path extrusionOk="0" h="6069" w="6893">
                    <a:moveTo>
                      <a:pt x="3451" y="648"/>
                    </a:moveTo>
                    <a:cubicBezTo>
                      <a:pt x="3923" y="648"/>
                      <a:pt x="4398" y="786"/>
                      <a:pt x="4812" y="1076"/>
                    </a:cubicBezTo>
                    <a:cubicBezTo>
                      <a:pt x="5897" y="1839"/>
                      <a:pt x="6148" y="3324"/>
                      <a:pt x="5396" y="4397"/>
                    </a:cubicBezTo>
                    <a:cubicBezTo>
                      <a:pt x="4936" y="5055"/>
                      <a:pt x="4197" y="5406"/>
                      <a:pt x="3448" y="5406"/>
                    </a:cubicBezTo>
                    <a:cubicBezTo>
                      <a:pt x="2975" y="5406"/>
                      <a:pt x="2497" y="5266"/>
                      <a:pt x="2082" y="4975"/>
                    </a:cubicBezTo>
                    <a:cubicBezTo>
                      <a:pt x="1008" y="4224"/>
                      <a:pt x="746" y="2733"/>
                      <a:pt x="1497" y="1660"/>
                    </a:cubicBezTo>
                    <a:cubicBezTo>
                      <a:pt x="1959" y="1001"/>
                      <a:pt x="2700" y="648"/>
                      <a:pt x="3451" y="648"/>
                    </a:cubicBezTo>
                    <a:close/>
                    <a:moveTo>
                      <a:pt x="3452" y="1"/>
                    </a:moveTo>
                    <a:cubicBezTo>
                      <a:pt x="2494" y="1"/>
                      <a:pt x="1551" y="454"/>
                      <a:pt x="961" y="1297"/>
                    </a:cubicBezTo>
                    <a:cubicBezTo>
                      <a:pt x="1" y="2668"/>
                      <a:pt x="335" y="4558"/>
                      <a:pt x="1706" y="5518"/>
                    </a:cubicBezTo>
                    <a:cubicBezTo>
                      <a:pt x="2234" y="5890"/>
                      <a:pt x="2841" y="6068"/>
                      <a:pt x="3442" y="6068"/>
                    </a:cubicBezTo>
                    <a:cubicBezTo>
                      <a:pt x="4400" y="6068"/>
                      <a:pt x="5343" y="5615"/>
                      <a:pt x="5933" y="4772"/>
                    </a:cubicBezTo>
                    <a:cubicBezTo>
                      <a:pt x="6893" y="3401"/>
                      <a:pt x="6559" y="1511"/>
                      <a:pt x="5188" y="551"/>
                    </a:cubicBezTo>
                    <a:cubicBezTo>
                      <a:pt x="4659" y="179"/>
                      <a:pt x="4053" y="1"/>
                      <a:pt x="3452"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4"/>
              <p:cNvSpPr/>
              <p:nvPr/>
            </p:nvSpPr>
            <p:spPr>
              <a:xfrm>
                <a:off x="7474968" y="1337667"/>
                <a:ext cx="341371" cy="339827"/>
              </a:xfrm>
              <a:custGeom>
                <a:rect b="b" l="l" r="r" t="t"/>
                <a:pathLst>
                  <a:path extrusionOk="0" h="2642" w="2654">
                    <a:moveTo>
                      <a:pt x="1438" y="1"/>
                    </a:moveTo>
                    <a:cubicBezTo>
                      <a:pt x="1041" y="1"/>
                      <a:pt x="651" y="189"/>
                      <a:pt x="406" y="537"/>
                    </a:cubicBezTo>
                    <a:cubicBezTo>
                      <a:pt x="0" y="1103"/>
                      <a:pt x="143" y="1884"/>
                      <a:pt x="710" y="2289"/>
                    </a:cubicBezTo>
                    <a:lnTo>
                      <a:pt x="1210" y="2641"/>
                    </a:lnTo>
                    <a:lnTo>
                      <a:pt x="2653" y="578"/>
                    </a:lnTo>
                    <a:lnTo>
                      <a:pt x="2158" y="232"/>
                    </a:lnTo>
                    <a:cubicBezTo>
                      <a:pt x="1939" y="76"/>
                      <a:pt x="1687" y="1"/>
                      <a:pt x="14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4"/>
              <p:cNvSpPr/>
              <p:nvPr/>
            </p:nvSpPr>
            <p:spPr>
              <a:xfrm>
                <a:off x="8094552" y="2002397"/>
                <a:ext cx="157308" cy="157437"/>
              </a:xfrm>
              <a:custGeom>
                <a:rect b="b" l="l" r="r" t="t"/>
                <a:pathLst>
                  <a:path extrusionOk="0" h="1224" w="1223">
                    <a:moveTo>
                      <a:pt x="608" y="1"/>
                    </a:moveTo>
                    <a:cubicBezTo>
                      <a:pt x="275" y="1"/>
                      <a:pt x="0" y="275"/>
                      <a:pt x="0" y="615"/>
                    </a:cubicBezTo>
                    <a:cubicBezTo>
                      <a:pt x="0" y="955"/>
                      <a:pt x="275" y="1223"/>
                      <a:pt x="608" y="1223"/>
                    </a:cubicBezTo>
                    <a:cubicBezTo>
                      <a:pt x="948" y="1223"/>
                      <a:pt x="1223" y="955"/>
                      <a:pt x="1223" y="615"/>
                    </a:cubicBezTo>
                    <a:cubicBezTo>
                      <a:pt x="1223" y="275"/>
                      <a:pt x="948" y="1"/>
                      <a:pt x="6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4"/>
              <p:cNvSpPr/>
              <p:nvPr/>
            </p:nvSpPr>
            <p:spPr>
              <a:xfrm>
                <a:off x="7534778" y="1421787"/>
                <a:ext cx="172615" cy="138786"/>
              </a:xfrm>
              <a:custGeom>
                <a:rect b="b" l="l" r="r" t="t"/>
                <a:pathLst>
                  <a:path extrusionOk="0" h="1079" w="1342">
                    <a:moveTo>
                      <a:pt x="483" y="1"/>
                    </a:moveTo>
                    <a:cubicBezTo>
                      <a:pt x="348" y="1"/>
                      <a:pt x="215" y="64"/>
                      <a:pt x="131" y="181"/>
                    </a:cubicBezTo>
                    <a:cubicBezTo>
                      <a:pt x="0" y="377"/>
                      <a:pt x="42" y="646"/>
                      <a:pt x="239" y="777"/>
                    </a:cubicBezTo>
                    <a:cubicBezTo>
                      <a:pt x="314" y="830"/>
                      <a:pt x="400" y="854"/>
                      <a:pt x="485" y="854"/>
                    </a:cubicBezTo>
                    <a:cubicBezTo>
                      <a:pt x="541" y="854"/>
                      <a:pt x="598" y="844"/>
                      <a:pt x="650" y="824"/>
                    </a:cubicBezTo>
                    <a:lnTo>
                      <a:pt x="954" y="1039"/>
                    </a:lnTo>
                    <a:cubicBezTo>
                      <a:pt x="992" y="1066"/>
                      <a:pt x="1037" y="1079"/>
                      <a:pt x="1081" y="1079"/>
                    </a:cubicBezTo>
                    <a:cubicBezTo>
                      <a:pt x="1153" y="1079"/>
                      <a:pt x="1223" y="1045"/>
                      <a:pt x="1264" y="985"/>
                    </a:cubicBezTo>
                    <a:cubicBezTo>
                      <a:pt x="1342" y="872"/>
                      <a:pt x="1318" y="735"/>
                      <a:pt x="1216" y="664"/>
                    </a:cubicBezTo>
                    <a:lnTo>
                      <a:pt x="906" y="449"/>
                    </a:lnTo>
                    <a:cubicBezTo>
                      <a:pt x="918" y="306"/>
                      <a:pt x="847" y="169"/>
                      <a:pt x="728" y="79"/>
                    </a:cubicBezTo>
                    <a:cubicBezTo>
                      <a:pt x="654" y="26"/>
                      <a:pt x="568" y="1"/>
                      <a:pt x="4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4"/>
              <p:cNvSpPr/>
              <p:nvPr/>
            </p:nvSpPr>
            <p:spPr>
              <a:xfrm>
                <a:off x="6539354" y="156380"/>
                <a:ext cx="883525" cy="780497"/>
              </a:xfrm>
              <a:custGeom>
                <a:rect b="b" l="l" r="r" t="t"/>
                <a:pathLst>
                  <a:path extrusionOk="0" h="6068" w="6869">
                    <a:moveTo>
                      <a:pt x="3433" y="650"/>
                    </a:moveTo>
                    <a:cubicBezTo>
                      <a:pt x="4389" y="650"/>
                      <a:pt x="5295" y="1236"/>
                      <a:pt x="5658" y="2185"/>
                    </a:cubicBezTo>
                    <a:cubicBezTo>
                      <a:pt x="6129" y="3407"/>
                      <a:pt x="5503" y="4790"/>
                      <a:pt x="4281" y="5255"/>
                    </a:cubicBezTo>
                    <a:cubicBezTo>
                      <a:pt x="4003" y="5362"/>
                      <a:pt x="3718" y="5413"/>
                      <a:pt x="3436" y="5413"/>
                    </a:cubicBezTo>
                    <a:cubicBezTo>
                      <a:pt x="2480" y="5413"/>
                      <a:pt x="1575" y="4827"/>
                      <a:pt x="1211" y="3878"/>
                    </a:cubicBezTo>
                    <a:cubicBezTo>
                      <a:pt x="740" y="2650"/>
                      <a:pt x="1360" y="1272"/>
                      <a:pt x="2588" y="807"/>
                    </a:cubicBezTo>
                    <a:cubicBezTo>
                      <a:pt x="2866" y="700"/>
                      <a:pt x="3152" y="650"/>
                      <a:pt x="3433" y="650"/>
                    </a:cubicBezTo>
                    <a:close/>
                    <a:moveTo>
                      <a:pt x="3435" y="0"/>
                    </a:moveTo>
                    <a:cubicBezTo>
                      <a:pt x="3076" y="0"/>
                      <a:pt x="2711" y="64"/>
                      <a:pt x="2356" y="199"/>
                    </a:cubicBezTo>
                    <a:cubicBezTo>
                      <a:pt x="794" y="795"/>
                      <a:pt x="1" y="2542"/>
                      <a:pt x="597" y="4110"/>
                    </a:cubicBezTo>
                    <a:cubicBezTo>
                      <a:pt x="1058" y="5319"/>
                      <a:pt x="2213" y="6068"/>
                      <a:pt x="3438" y="6068"/>
                    </a:cubicBezTo>
                    <a:cubicBezTo>
                      <a:pt x="3796" y="6068"/>
                      <a:pt x="4159" y="6004"/>
                      <a:pt x="4514" y="5869"/>
                    </a:cubicBezTo>
                    <a:cubicBezTo>
                      <a:pt x="6076" y="5273"/>
                      <a:pt x="6869" y="3520"/>
                      <a:pt x="6273" y="1958"/>
                    </a:cubicBezTo>
                    <a:cubicBezTo>
                      <a:pt x="5812" y="746"/>
                      <a:pt x="4659" y="0"/>
                      <a:pt x="3435"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4"/>
              <p:cNvSpPr/>
              <p:nvPr/>
            </p:nvSpPr>
            <p:spPr>
              <a:xfrm>
                <a:off x="6943492" y="788569"/>
                <a:ext cx="362079" cy="292365"/>
              </a:xfrm>
              <a:custGeom>
                <a:rect b="b" l="l" r="r" t="t"/>
                <a:pathLst>
                  <a:path extrusionOk="0" h="2273" w="2815">
                    <a:moveTo>
                      <a:pt x="2356" y="0"/>
                    </a:moveTo>
                    <a:lnTo>
                      <a:pt x="1" y="894"/>
                    </a:lnTo>
                    <a:lnTo>
                      <a:pt x="215" y="1461"/>
                    </a:lnTo>
                    <a:cubicBezTo>
                      <a:pt x="404" y="1963"/>
                      <a:pt x="884" y="2272"/>
                      <a:pt x="1389" y="2272"/>
                    </a:cubicBezTo>
                    <a:cubicBezTo>
                      <a:pt x="1539" y="2272"/>
                      <a:pt x="1690" y="2245"/>
                      <a:pt x="1837" y="2188"/>
                    </a:cubicBezTo>
                    <a:cubicBezTo>
                      <a:pt x="2487" y="1944"/>
                      <a:pt x="2815" y="1216"/>
                      <a:pt x="2570" y="567"/>
                    </a:cubicBezTo>
                    <a:lnTo>
                      <a:pt x="235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4"/>
              <p:cNvSpPr/>
              <p:nvPr/>
            </p:nvSpPr>
            <p:spPr>
              <a:xfrm>
                <a:off x="6945807" y="70717"/>
                <a:ext cx="157308" cy="156665"/>
              </a:xfrm>
              <a:custGeom>
                <a:rect b="b" l="l" r="r" t="t"/>
                <a:pathLst>
                  <a:path extrusionOk="0" h="1218" w="1223">
                    <a:moveTo>
                      <a:pt x="615" y="1"/>
                    </a:moveTo>
                    <a:cubicBezTo>
                      <a:pt x="275" y="1"/>
                      <a:pt x="0" y="269"/>
                      <a:pt x="0" y="609"/>
                    </a:cubicBezTo>
                    <a:cubicBezTo>
                      <a:pt x="0" y="949"/>
                      <a:pt x="275" y="1217"/>
                      <a:pt x="615" y="1217"/>
                    </a:cubicBezTo>
                    <a:cubicBezTo>
                      <a:pt x="948" y="1217"/>
                      <a:pt x="1223" y="949"/>
                      <a:pt x="1223" y="609"/>
                    </a:cubicBezTo>
                    <a:cubicBezTo>
                      <a:pt x="1223" y="269"/>
                      <a:pt x="948" y="1"/>
                      <a:pt x="61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4"/>
              <p:cNvSpPr/>
              <p:nvPr/>
            </p:nvSpPr>
            <p:spPr>
              <a:xfrm>
                <a:off x="7094626" y="854682"/>
                <a:ext cx="128882" cy="173129"/>
              </a:xfrm>
              <a:custGeom>
                <a:rect b="b" l="l" r="r" t="t"/>
                <a:pathLst>
                  <a:path extrusionOk="0" h="1346" w="1002">
                    <a:moveTo>
                      <a:pt x="260" y="0"/>
                    </a:moveTo>
                    <a:cubicBezTo>
                      <a:pt x="233" y="0"/>
                      <a:pt x="205" y="6"/>
                      <a:pt x="179" y="17"/>
                    </a:cubicBezTo>
                    <a:cubicBezTo>
                      <a:pt x="60" y="64"/>
                      <a:pt x="0" y="202"/>
                      <a:pt x="48" y="315"/>
                    </a:cubicBezTo>
                    <a:lnTo>
                      <a:pt x="179" y="661"/>
                    </a:lnTo>
                    <a:cubicBezTo>
                      <a:pt x="95" y="774"/>
                      <a:pt x="66" y="929"/>
                      <a:pt x="119" y="1072"/>
                    </a:cubicBezTo>
                    <a:cubicBezTo>
                      <a:pt x="183" y="1245"/>
                      <a:pt x="341" y="1346"/>
                      <a:pt x="514" y="1346"/>
                    </a:cubicBezTo>
                    <a:cubicBezTo>
                      <a:pt x="566" y="1346"/>
                      <a:pt x="621" y="1336"/>
                      <a:pt x="674" y="1317"/>
                    </a:cubicBezTo>
                    <a:cubicBezTo>
                      <a:pt x="894" y="1239"/>
                      <a:pt x="1002" y="989"/>
                      <a:pt x="918" y="768"/>
                    </a:cubicBezTo>
                    <a:cubicBezTo>
                      <a:pt x="865" y="625"/>
                      <a:pt x="739" y="530"/>
                      <a:pt x="602" y="500"/>
                    </a:cubicBezTo>
                    <a:lnTo>
                      <a:pt x="471" y="148"/>
                    </a:lnTo>
                    <a:cubicBezTo>
                      <a:pt x="435" y="57"/>
                      <a:pt x="349" y="0"/>
                      <a:pt x="26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4"/>
              <p:cNvSpPr/>
              <p:nvPr/>
            </p:nvSpPr>
            <p:spPr>
              <a:xfrm>
                <a:off x="7121380" y="1035142"/>
                <a:ext cx="183419" cy="244902"/>
              </a:xfrm>
              <a:custGeom>
                <a:rect b="b" l="l" r="r" t="t"/>
                <a:pathLst>
                  <a:path extrusionOk="0" h="1904" w="1426">
                    <a:moveTo>
                      <a:pt x="593" y="155"/>
                    </a:moveTo>
                    <a:cubicBezTo>
                      <a:pt x="766" y="155"/>
                      <a:pt x="926" y="266"/>
                      <a:pt x="978" y="438"/>
                    </a:cubicBezTo>
                    <a:lnTo>
                      <a:pt x="1223" y="1195"/>
                    </a:lnTo>
                    <a:cubicBezTo>
                      <a:pt x="1259" y="1303"/>
                      <a:pt x="1253" y="1416"/>
                      <a:pt x="1199" y="1511"/>
                    </a:cubicBezTo>
                    <a:cubicBezTo>
                      <a:pt x="1151" y="1607"/>
                      <a:pt x="1068" y="1684"/>
                      <a:pt x="961" y="1714"/>
                    </a:cubicBezTo>
                    <a:cubicBezTo>
                      <a:pt x="918" y="1728"/>
                      <a:pt x="875" y="1735"/>
                      <a:pt x="833" y="1735"/>
                    </a:cubicBezTo>
                    <a:cubicBezTo>
                      <a:pt x="661" y="1735"/>
                      <a:pt x="500" y="1624"/>
                      <a:pt x="448" y="1452"/>
                    </a:cubicBezTo>
                    <a:lnTo>
                      <a:pt x="203" y="689"/>
                    </a:lnTo>
                    <a:cubicBezTo>
                      <a:pt x="168" y="587"/>
                      <a:pt x="174" y="474"/>
                      <a:pt x="227" y="379"/>
                    </a:cubicBezTo>
                    <a:cubicBezTo>
                      <a:pt x="275" y="283"/>
                      <a:pt x="358" y="206"/>
                      <a:pt x="466" y="176"/>
                    </a:cubicBezTo>
                    <a:cubicBezTo>
                      <a:pt x="508" y="162"/>
                      <a:pt x="551" y="155"/>
                      <a:pt x="593" y="155"/>
                    </a:cubicBezTo>
                    <a:close/>
                    <a:moveTo>
                      <a:pt x="596" y="1"/>
                    </a:moveTo>
                    <a:cubicBezTo>
                      <a:pt x="536" y="1"/>
                      <a:pt x="476" y="10"/>
                      <a:pt x="418" y="27"/>
                    </a:cubicBezTo>
                    <a:cubicBezTo>
                      <a:pt x="269" y="74"/>
                      <a:pt x="150" y="176"/>
                      <a:pt x="84" y="313"/>
                    </a:cubicBezTo>
                    <a:cubicBezTo>
                      <a:pt x="7" y="444"/>
                      <a:pt x="1" y="599"/>
                      <a:pt x="42" y="742"/>
                    </a:cubicBezTo>
                    <a:lnTo>
                      <a:pt x="293" y="1505"/>
                    </a:lnTo>
                    <a:cubicBezTo>
                      <a:pt x="329" y="1625"/>
                      <a:pt x="406" y="1720"/>
                      <a:pt x="507" y="1792"/>
                    </a:cubicBezTo>
                    <a:lnTo>
                      <a:pt x="573" y="1839"/>
                    </a:lnTo>
                    <a:cubicBezTo>
                      <a:pt x="655" y="1882"/>
                      <a:pt x="744" y="1904"/>
                      <a:pt x="833" y="1904"/>
                    </a:cubicBezTo>
                    <a:cubicBezTo>
                      <a:pt x="892" y="1904"/>
                      <a:pt x="951" y="1894"/>
                      <a:pt x="1008" y="1875"/>
                    </a:cubicBezTo>
                    <a:cubicBezTo>
                      <a:pt x="1157" y="1833"/>
                      <a:pt x="1277" y="1726"/>
                      <a:pt x="1342" y="1595"/>
                    </a:cubicBezTo>
                    <a:cubicBezTo>
                      <a:pt x="1420" y="1458"/>
                      <a:pt x="1426" y="1303"/>
                      <a:pt x="1378" y="1160"/>
                    </a:cubicBezTo>
                    <a:lnTo>
                      <a:pt x="1133" y="402"/>
                    </a:lnTo>
                    <a:cubicBezTo>
                      <a:pt x="1086" y="253"/>
                      <a:pt x="984" y="134"/>
                      <a:pt x="853" y="63"/>
                    </a:cubicBezTo>
                    <a:cubicBezTo>
                      <a:pt x="772" y="20"/>
                      <a:pt x="684" y="1"/>
                      <a:pt x="5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4"/>
              <p:cNvSpPr/>
              <p:nvPr/>
            </p:nvSpPr>
            <p:spPr>
              <a:xfrm>
                <a:off x="7166655" y="1204412"/>
                <a:ext cx="214804" cy="226123"/>
              </a:xfrm>
              <a:custGeom>
                <a:rect b="b" l="l" r="r" t="t"/>
                <a:pathLst>
                  <a:path extrusionOk="0" h="1758" w="1670">
                    <a:moveTo>
                      <a:pt x="569" y="155"/>
                    </a:moveTo>
                    <a:cubicBezTo>
                      <a:pt x="588" y="155"/>
                      <a:pt x="607" y="156"/>
                      <a:pt x="626" y="160"/>
                    </a:cubicBezTo>
                    <a:cubicBezTo>
                      <a:pt x="698" y="165"/>
                      <a:pt x="770" y="195"/>
                      <a:pt x="817" y="231"/>
                    </a:cubicBezTo>
                    <a:cubicBezTo>
                      <a:pt x="847" y="255"/>
                      <a:pt x="877" y="279"/>
                      <a:pt x="901" y="309"/>
                    </a:cubicBezTo>
                    <a:lnTo>
                      <a:pt x="1402" y="923"/>
                    </a:lnTo>
                    <a:cubicBezTo>
                      <a:pt x="1467" y="1006"/>
                      <a:pt x="1503" y="1113"/>
                      <a:pt x="1491" y="1221"/>
                    </a:cubicBezTo>
                    <a:cubicBezTo>
                      <a:pt x="1473" y="1334"/>
                      <a:pt x="1419" y="1429"/>
                      <a:pt x="1342" y="1501"/>
                    </a:cubicBezTo>
                    <a:cubicBezTo>
                      <a:pt x="1269" y="1558"/>
                      <a:pt x="1178" y="1593"/>
                      <a:pt x="1085" y="1593"/>
                    </a:cubicBezTo>
                    <a:cubicBezTo>
                      <a:pt x="1071" y="1593"/>
                      <a:pt x="1058" y="1592"/>
                      <a:pt x="1044" y="1590"/>
                    </a:cubicBezTo>
                    <a:cubicBezTo>
                      <a:pt x="931" y="1573"/>
                      <a:pt x="835" y="1519"/>
                      <a:pt x="770" y="1441"/>
                    </a:cubicBezTo>
                    <a:lnTo>
                      <a:pt x="269" y="821"/>
                    </a:lnTo>
                    <a:cubicBezTo>
                      <a:pt x="203" y="738"/>
                      <a:pt x="161" y="636"/>
                      <a:pt x="179" y="523"/>
                    </a:cubicBezTo>
                    <a:cubicBezTo>
                      <a:pt x="191" y="410"/>
                      <a:pt x="245" y="315"/>
                      <a:pt x="328" y="249"/>
                    </a:cubicBezTo>
                    <a:cubicBezTo>
                      <a:pt x="398" y="190"/>
                      <a:pt x="479" y="155"/>
                      <a:pt x="569" y="155"/>
                    </a:cubicBezTo>
                    <a:close/>
                    <a:moveTo>
                      <a:pt x="583" y="0"/>
                    </a:moveTo>
                    <a:cubicBezTo>
                      <a:pt x="457" y="0"/>
                      <a:pt x="334" y="43"/>
                      <a:pt x="233" y="124"/>
                    </a:cubicBezTo>
                    <a:cubicBezTo>
                      <a:pt x="114" y="219"/>
                      <a:pt x="36" y="356"/>
                      <a:pt x="24" y="505"/>
                    </a:cubicBezTo>
                    <a:cubicBezTo>
                      <a:pt x="0" y="654"/>
                      <a:pt x="42" y="803"/>
                      <a:pt x="144" y="923"/>
                    </a:cubicBezTo>
                    <a:lnTo>
                      <a:pt x="638" y="1543"/>
                    </a:lnTo>
                    <a:cubicBezTo>
                      <a:pt x="680" y="1590"/>
                      <a:pt x="716" y="1626"/>
                      <a:pt x="758" y="1656"/>
                    </a:cubicBezTo>
                    <a:cubicBezTo>
                      <a:pt x="835" y="1710"/>
                      <a:pt x="925" y="1745"/>
                      <a:pt x="1020" y="1751"/>
                    </a:cubicBezTo>
                    <a:cubicBezTo>
                      <a:pt x="1046" y="1755"/>
                      <a:pt x="1071" y="1757"/>
                      <a:pt x="1097" y="1757"/>
                    </a:cubicBezTo>
                    <a:cubicBezTo>
                      <a:pt x="1219" y="1757"/>
                      <a:pt x="1339" y="1711"/>
                      <a:pt x="1437" y="1632"/>
                    </a:cubicBezTo>
                    <a:cubicBezTo>
                      <a:pt x="1557" y="1543"/>
                      <a:pt x="1634" y="1400"/>
                      <a:pt x="1646" y="1251"/>
                    </a:cubicBezTo>
                    <a:cubicBezTo>
                      <a:pt x="1670" y="1102"/>
                      <a:pt x="1622" y="952"/>
                      <a:pt x="1527" y="833"/>
                    </a:cubicBezTo>
                    <a:lnTo>
                      <a:pt x="1026" y="213"/>
                    </a:lnTo>
                    <a:cubicBezTo>
                      <a:pt x="936" y="94"/>
                      <a:pt x="799" y="22"/>
                      <a:pt x="650" y="5"/>
                    </a:cubicBezTo>
                    <a:cubicBezTo>
                      <a:pt x="628" y="2"/>
                      <a:pt x="605" y="0"/>
                      <a:pt x="58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4"/>
              <p:cNvSpPr/>
              <p:nvPr/>
            </p:nvSpPr>
            <p:spPr>
              <a:xfrm>
                <a:off x="7307756" y="1305768"/>
                <a:ext cx="259308" cy="176088"/>
              </a:xfrm>
              <a:custGeom>
                <a:rect b="b" l="l" r="r" t="t"/>
                <a:pathLst>
                  <a:path extrusionOk="0" h="1369" w="2016">
                    <a:moveTo>
                      <a:pt x="616" y="166"/>
                    </a:moveTo>
                    <a:cubicBezTo>
                      <a:pt x="654" y="166"/>
                      <a:pt x="692" y="172"/>
                      <a:pt x="728" y="182"/>
                    </a:cubicBezTo>
                    <a:lnTo>
                      <a:pt x="1497" y="403"/>
                    </a:lnTo>
                    <a:cubicBezTo>
                      <a:pt x="1539" y="421"/>
                      <a:pt x="1580" y="445"/>
                      <a:pt x="1616" y="463"/>
                    </a:cubicBezTo>
                    <a:cubicBezTo>
                      <a:pt x="1759" y="564"/>
                      <a:pt x="1825" y="743"/>
                      <a:pt x="1771" y="910"/>
                    </a:cubicBezTo>
                    <a:cubicBezTo>
                      <a:pt x="1741" y="1011"/>
                      <a:pt x="1676" y="1100"/>
                      <a:pt x="1580" y="1148"/>
                    </a:cubicBezTo>
                    <a:cubicBezTo>
                      <a:pt x="1512" y="1184"/>
                      <a:pt x="1441" y="1202"/>
                      <a:pt x="1369" y="1202"/>
                    </a:cubicBezTo>
                    <a:cubicBezTo>
                      <a:pt x="1334" y="1202"/>
                      <a:pt x="1299" y="1198"/>
                      <a:pt x="1264" y="1190"/>
                    </a:cubicBezTo>
                    <a:lnTo>
                      <a:pt x="495" y="963"/>
                    </a:lnTo>
                    <a:cubicBezTo>
                      <a:pt x="281" y="898"/>
                      <a:pt x="161" y="671"/>
                      <a:pt x="221" y="457"/>
                    </a:cubicBezTo>
                    <a:cubicBezTo>
                      <a:pt x="251" y="361"/>
                      <a:pt x="316" y="272"/>
                      <a:pt x="418" y="218"/>
                    </a:cubicBezTo>
                    <a:cubicBezTo>
                      <a:pt x="479" y="184"/>
                      <a:pt x="548" y="166"/>
                      <a:pt x="616" y="166"/>
                    </a:cubicBezTo>
                    <a:close/>
                    <a:moveTo>
                      <a:pt x="610" y="1"/>
                    </a:moveTo>
                    <a:cubicBezTo>
                      <a:pt x="518" y="1"/>
                      <a:pt x="426" y="24"/>
                      <a:pt x="340" y="69"/>
                    </a:cubicBezTo>
                    <a:cubicBezTo>
                      <a:pt x="209" y="147"/>
                      <a:pt x="108" y="266"/>
                      <a:pt x="66" y="415"/>
                    </a:cubicBezTo>
                    <a:cubicBezTo>
                      <a:pt x="0" y="653"/>
                      <a:pt x="96" y="904"/>
                      <a:pt x="287" y="1041"/>
                    </a:cubicBezTo>
                    <a:cubicBezTo>
                      <a:pt x="340" y="1077"/>
                      <a:pt x="394" y="1100"/>
                      <a:pt x="454" y="1118"/>
                    </a:cubicBezTo>
                    <a:lnTo>
                      <a:pt x="1223" y="1345"/>
                    </a:lnTo>
                    <a:cubicBezTo>
                      <a:pt x="1274" y="1361"/>
                      <a:pt x="1328" y="1369"/>
                      <a:pt x="1383" y="1369"/>
                    </a:cubicBezTo>
                    <a:cubicBezTo>
                      <a:pt x="1476" y="1369"/>
                      <a:pt x="1570" y="1346"/>
                      <a:pt x="1652" y="1297"/>
                    </a:cubicBezTo>
                    <a:cubicBezTo>
                      <a:pt x="1789" y="1226"/>
                      <a:pt x="1884" y="1106"/>
                      <a:pt x="1926" y="957"/>
                    </a:cubicBezTo>
                    <a:cubicBezTo>
                      <a:pt x="2016" y="659"/>
                      <a:pt x="1837" y="337"/>
                      <a:pt x="1539" y="248"/>
                    </a:cubicBezTo>
                    <a:lnTo>
                      <a:pt x="776" y="27"/>
                    </a:lnTo>
                    <a:cubicBezTo>
                      <a:pt x="722" y="9"/>
                      <a:pt x="666" y="1"/>
                      <a:pt x="61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24" name="Google Shape;524;p34"/>
            <p:cNvGrpSpPr/>
            <p:nvPr/>
          </p:nvGrpSpPr>
          <p:grpSpPr>
            <a:xfrm>
              <a:off x="5920986" y="3337752"/>
              <a:ext cx="1883641" cy="1510822"/>
              <a:chOff x="2007275" y="149692"/>
              <a:chExt cx="2203346" cy="1767043"/>
            </a:xfrm>
          </p:grpSpPr>
          <p:sp>
            <p:nvSpPr>
              <p:cNvPr id="525" name="Google Shape;525;p34"/>
              <p:cNvSpPr/>
              <p:nvPr/>
            </p:nvSpPr>
            <p:spPr>
              <a:xfrm>
                <a:off x="2007275" y="1636718"/>
                <a:ext cx="2203346" cy="280017"/>
              </a:xfrm>
              <a:custGeom>
                <a:rect b="b" l="l" r="r" t="t"/>
                <a:pathLst>
                  <a:path extrusionOk="0" h="2177" w="17130">
                    <a:moveTo>
                      <a:pt x="8562" y="0"/>
                    </a:moveTo>
                    <a:cubicBezTo>
                      <a:pt x="3834" y="0"/>
                      <a:pt x="1" y="489"/>
                      <a:pt x="1" y="1085"/>
                    </a:cubicBezTo>
                    <a:cubicBezTo>
                      <a:pt x="1" y="1687"/>
                      <a:pt x="3834" y="2176"/>
                      <a:pt x="8562" y="2176"/>
                    </a:cubicBezTo>
                    <a:cubicBezTo>
                      <a:pt x="13296" y="2176"/>
                      <a:pt x="17129" y="1687"/>
                      <a:pt x="17129" y="1085"/>
                    </a:cubicBezTo>
                    <a:cubicBezTo>
                      <a:pt x="17129" y="489"/>
                      <a:pt x="13296" y="0"/>
                      <a:pt x="8562"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4"/>
              <p:cNvSpPr/>
              <p:nvPr/>
            </p:nvSpPr>
            <p:spPr>
              <a:xfrm>
                <a:off x="2646795" y="212589"/>
                <a:ext cx="918897" cy="427292"/>
              </a:xfrm>
              <a:custGeom>
                <a:rect b="b" l="l" r="r" t="t"/>
                <a:pathLst>
                  <a:path extrusionOk="0" fill="none" h="3322" w="7144">
                    <a:moveTo>
                      <a:pt x="5480" y="3322"/>
                    </a:moveTo>
                    <a:lnTo>
                      <a:pt x="1664" y="3322"/>
                    </a:lnTo>
                    <a:cubicBezTo>
                      <a:pt x="746" y="3322"/>
                      <a:pt x="1" y="2576"/>
                      <a:pt x="1" y="1658"/>
                    </a:cubicBezTo>
                    <a:lnTo>
                      <a:pt x="1" y="1658"/>
                    </a:lnTo>
                    <a:cubicBezTo>
                      <a:pt x="1" y="746"/>
                      <a:pt x="746" y="1"/>
                      <a:pt x="1664" y="1"/>
                    </a:cubicBezTo>
                    <a:lnTo>
                      <a:pt x="5480" y="1"/>
                    </a:lnTo>
                    <a:cubicBezTo>
                      <a:pt x="6398" y="1"/>
                      <a:pt x="7143" y="746"/>
                      <a:pt x="7143" y="1658"/>
                    </a:cubicBezTo>
                    <a:lnTo>
                      <a:pt x="7143" y="1658"/>
                    </a:lnTo>
                    <a:cubicBezTo>
                      <a:pt x="7143" y="2576"/>
                      <a:pt x="6398" y="3322"/>
                      <a:pt x="5480" y="3322"/>
                    </a:cubicBezTo>
                    <a:close/>
                  </a:path>
                </a:pathLst>
              </a:custGeom>
              <a:noFill/>
              <a:ln cap="flat" cmpd="sng" w="25200">
                <a:solidFill>
                  <a:schemeClr val="accent1"/>
                </a:solidFill>
                <a:prstDash val="solid"/>
                <a:miter lim="5961"/>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4"/>
              <p:cNvSpPr/>
              <p:nvPr/>
            </p:nvSpPr>
            <p:spPr>
              <a:xfrm>
                <a:off x="3490443" y="410413"/>
                <a:ext cx="149591" cy="63798"/>
              </a:xfrm>
              <a:custGeom>
                <a:rect b="b" l="l" r="r" t="t"/>
                <a:pathLst>
                  <a:path extrusionOk="0" h="496" w="1163">
                    <a:moveTo>
                      <a:pt x="495" y="1"/>
                    </a:moveTo>
                    <a:cubicBezTo>
                      <a:pt x="227" y="1"/>
                      <a:pt x="0" y="222"/>
                      <a:pt x="0" y="496"/>
                    </a:cubicBezTo>
                    <a:lnTo>
                      <a:pt x="1163" y="496"/>
                    </a:lnTo>
                    <a:cubicBezTo>
                      <a:pt x="1163" y="228"/>
                      <a:pt x="942" y="1"/>
                      <a:pt x="6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4"/>
              <p:cNvSpPr/>
              <p:nvPr/>
            </p:nvSpPr>
            <p:spPr>
              <a:xfrm>
                <a:off x="3490443" y="460320"/>
                <a:ext cx="148819" cy="16978"/>
              </a:xfrm>
              <a:custGeom>
                <a:rect b="b" l="l" r="r" t="t"/>
                <a:pathLst>
                  <a:path extrusionOk="0" h="132" w="1157">
                    <a:moveTo>
                      <a:pt x="0" y="0"/>
                    </a:moveTo>
                    <a:lnTo>
                      <a:pt x="0" y="132"/>
                    </a:lnTo>
                    <a:lnTo>
                      <a:pt x="1157" y="132"/>
                    </a:lnTo>
                    <a:lnTo>
                      <a:pt x="11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4"/>
              <p:cNvSpPr/>
              <p:nvPr/>
            </p:nvSpPr>
            <p:spPr>
              <a:xfrm>
                <a:off x="2573222" y="410413"/>
                <a:ext cx="148948" cy="63798"/>
              </a:xfrm>
              <a:custGeom>
                <a:rect b="b" l="l" r="r" t="t"/>
                <a:pathLst>
                  <a:path extrusionOk="0" h="496" w="1158">
                    <a:moveTo>
                      <a:pt x="489" y="1"/>
                    </a:moveTo>
                    <a:cubicBezTo>
                      <a:pt x="221" y="1"/>
                      <a:pt x="1" y="222"/>
                      <a:pt x="1" y="496"/>
                    </a:cubicBezTo>
                    <a:lnTo>
                      <a:pt x="1157" y="496"/>
                    </a:lnTo>
                    <a:cubicBezTo>
                      <a:pt x="1157" y="228"/>
                      <a:pt x="937" y="1"/>
                      <a:pt x="66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4"/>
              <p:cNvSpPr/>
              <p:nvPr/>
            </p:nvSpPr>
            <p:spPr>
              <a:xfrm>
                <a:off x="2573222" y="460320"/>
                <a:ext cx="148948" cy="16978"/>
              </a:xfrm>
              <a:custGeom>
                <a:rect b="b" l="l" r="r" t="t"/>
                <a:pathLst>
                  <a:path extrusionOk="0" h="132" w="1158">
                    <a:moveTo>
                      <a:pt x="1" y="0"/>
                    </a:moveTo>
                    <a:lnTo>
                      <a:pt x="1" y="132"/>
                    </a:lnTo>
                    <a:lnTo>
                      <a:pt x="1157" y="132"/>
                    </a:lnTo>
                    <a:lnTo>
                      <a:pt x="115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4"/>
              <p:cNvSpPr/>
              <p:nvPr/>
            </p:nvSpPr>
            <p:spPr>
              <a:xfrm>
                <a:off x="2919093" y="149692"/>
                <a:ext cx="388190" cy="125152"/>
              </a:xfrm>
              <a:custGeom>
                <a:rect b="b" l="l" r="r" t="t"/>
                <a:pathLst>
                  <a:path extrusionOk="0" h="973" w="3018">
                    <a:moveTo>
                      <a:pt x="483" y="1"/>
                    </a:moveTo>
                    <a:cubicBezTo>
                      <a:pt x="215" y="1"/>
                      <a:pt x="0" y="221"/>
                      <a:pt x="0" y="490"/>
                    </a:cubicBezTo>
                    <a:cubicBezTo>
                      <a:pt x="0" y="758"/>
                      <a:pt x="215" y="973"/>
                      <a:pt x="483" y="973"/>
                    </a:cubicBezTo>
                    <a:lnTo>
                      <a:pt x="2534" y="973"/>
                    </a:lnTo>
                    <a:cubicBezTo>
                      <a:pt x="2802" y="973"/>
                      <a:pt x="3017" y="758"/>
                      <a:pt x="3017" y="490"/>
                    </a:cubicBezTo>
                    <a:cubicBezTo>
                      <a:pt x="3017" y="221"/>
                      <a:pt x="2802" y="1"/>
                      <a:pt x="25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4"/>
              <p:cNvSpPr/>
              <p:nvPr/>
            </p:nvSpPr>
            <p:spPr>
              <a:xfrm>
                <a:off x="2475082" y="1736402"/>
                <a:ext cx="130426" cy="89008"/>
              </a:xfrm>
              <a:custGeom>
                <a:rect b="b" l="l" r="r" t="t"/>
                <a:pathLst>
                  <a:path extrusionOk="0" h="692" w="1014">
                    <a:moveTo>
                      <a:pt x="0" y="0"/>
                    </a:moveTo>
                    <a:lnTo>
                      <a:pt x="0" y="185"/>
                    </a:lnTo>
                    <a:cubicBezTo>
                      <a:pt x="0" y="471"/>
                      <a:pt x="233" y="692"/>
                      <a:pt x="507" y="692"/>
                    </a:cubicBezTo>
                    <a:cubicBezTo>
                      <a:pt x="787" y="692"/>
                      <a:pt x="1014" y="471"/>
                      <a:pt x="1014" y="185"/>
                    </a:cubicBezTo>
                    <a:lnTo>
                      <a:pt x="10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4"/>
              <p:cNvSpPr/>
              <p:nvPr/>
            </p:nvSpPr>
            <p:spPr>
              <a:xfrm>
                <a:off x="2475082" y="1764699"/>
                <a:ext cx="130426" cy="13248"/>
              </a:xfrm>
              <a:custGeom>
                <a:rect b="b" l="l" r="r" t="t"/>
                <a:pathLst>
                  <a:path extrusionOk="0" h="103" w="1014">
                    <a:moveTo>
                      <a:pt x="0" y="1"/>
                    </a:moveTo>
                    <a:lnTo>
                      <a:pt x="0" y="102"/>
                    </a:lnTo>
                    <a:lnTo>
                      <a:pt x="1014" y="102"/>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4"/>
              <p:cNvSpPr/>
              <p:nvPr/>
            </p:nvSpPr>
            <p:spPr>
              <a:xfrm>
                <a:off x="3606976" y="1736402"/>
                <a:ext cx="131197" cy="89008"/>
              </a:xfrm>
              <a:custGeom>
                <a:rect b="b" l="l" r="r" t="t"/>
                <a:pathLst>
                  <a:path extrusionOk="0" h="692" w="1020">
                    <a:moveTo>
                      <a:pt x="0" y="0"/>
                    </a:moveTo>
                    <a:lnTo>
                      <a:pt x="0" y="185"/>
                    </a:lnTo>
                    <a:cubicBezTo>
                      <a:pt x="0" y="471"/>
                      <a:pt x="233" y="692"/>
                      <a:pt x="513" y="692"/>
                    </a:cubicBezTo>
                    <a:cubicBezTo>
                      <a:pt x="787" y="692"/>
                      <a:pt x="1020" y="471"/>
                      <a:pt x="1014" y="185"/>
                    </a:cubicBezTo>
                    <a:lnTo>
                      <a:pt x="10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4"/>
              <p:cNvSpPr/>
              <p:nvPr/>
            </p:nvSpPr>
            <p:spPr>
              <a:xfrm>
                <a:off x="3606976" y="1764699"/>
                <a:ext cx="130426" cy="13248"/>
              </a:xfrm>
              <a:custGeom>
                <a:rect b="b" l="l" r="r" t="t"/>
                <a:pathLst>
                  <a:path extrusionOk="0" h="103" w="1014">
                    <a:moveTo>
                      <a:pt x="0" y="1"/>
                    </a:moveTo>
                    <a:lnTo>
                      <a:pt x="0" y="102"/>
                    </a:lnTo>
                    <a:lnTo>
                      <a:pt x="1014" y="102"/>
                    </a:lnTo>
                    <a:lnTo>
                      <a:pt x="101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4"/>
              <p:cNvSpPr/>
              <p:nvPr/>
            </p:nvSpPr>
            <p:spPr>
              <a:xfrm>
                <a:off x="2265681" y="609138"/>
                <a:ext cx="1683444" cy="1156467"/>
              </a:xfrm>
              <a:custGeom>
                <a:rect b="b" l="l" r="r" t="t"/>
                <a:pathLst>
                  <a:path extrusionOk="0" h="8991" w="13088">
                    <a:moveTo>
                      <a:pt x="853" y="0"/>
                    </a:moveTo>
                    <a:cubicBezTo>
                      <a:pt x="376" y="0"/>
                      <a:pt x="1" y="382"/>
                      <a:pt x="1" y="859"/>
                    </a:cubicBezTo>
                    <a:lnTo>
                      <a:pt x="1" y="8132"/>
                    </a:lnTo>
                    <a:cubicBezTo>
                      <a:pt x="1" y="8609"/>
                      <a:pt x="388" y="8991"/>
                      <a:pt x="853" y="8991"/>
                    </a:cubicBezTo>
                    <a:lnTo>
                      <a:pt x="12229" y="8991"/>
                    </a:lnTo>
                    <a:cubicBezTo>
                      <a:pt x="12706" y="8991"/>
                      <a:pt x="13087" y="8609"/>
                      <a:pt x="13087" y="8132"/>
                    </a:cubicBezTo>
                    <a:lnTo>
                      <a:pt x="13087" y="859"/>
                    </a:lnTo>
                    <a:cubicBezTo>
                      <a:pt x="13087" y="382"/>
                      <a:pt x="12700" y="0"/>
                      <a:pt x="1222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4"/>
              <p:cNvSpPr/>
              <p:nvPr/>
            </p:nvSpPr>
            <p:spPr>
              <a:xfrm>
                <a:off x="2388389" y="669720"/>
                <a:ext cx="1435712" cy="967903"/>
              </a:xfrm>
              <a:custGeom>
                <a:rect b="b" l="l" r="r" t="t"/>
                <a:pathLst>
                  <a:path extrusionOk="0" h="7525" w="11162">
                    <a:moveTo>
                      <a:pt x="1300" y="0"/>
                    </a:moveTo>
                    <a:cubicBezTo>
                      <a:pt x="579" y="0"/>
                      <a:pt x="1" y="578"/>
                      <a:pt x="1" y="1300"/>
                    </a:cubicBezTo>
                    <a:lnTo>
                      <a:pt x="1" y="6218"/>
                    </a:lnTo>
                    <a:cubicBezTo>
                      <a:pt x="1" y="6946"/>
                      <a:pt x="579" y="7524"/>
                      <a:pt x="1300" y="7524"/>
                    </a:cubicBezTo>
                    <a:lnTo>
                      <a:pt x="9856" y="7524"/>
                    </a:lnTo>
                    <a:cubicBezTo>
                      <a:pt x="10583" y="7524"/>
                      <a:pt x="11161" y="6946"/>
                      <a:pt x="11161" y="6218"/>
                    </a:cubicBezTo>
                    <a:lnTo>
                      <a:pt x="11161" y="1300"/>
                    </a:lnTo>
                    <a:cubicBezTo>
                      <a:pt x="11161" y="578"/>
                      <a:pt x="10583" y="0"/>
                      <a:pt x="985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4"/>
              <p:cNvSpPr/>
              <p:nvPr/>
            </p:nvSpPr>
            <p:spPr>
              <a:xfrm>
                <a:off x="2264138" y="609138"/>
                <a:ext cx="1684988" cy="702550"/>
              </a:xfrm>
              <a:custGeom>
                <a:rect b="b" l="l" r="r" t="t"/>
                <a:pathLst>
                  <a:path extrusionOk="0" h="5462" w="13100">
                    <a:moveTo>
                      <a:pt x="859" y="0"/>
                    </a:moveTo>
                    <a:cubicBezTo>
                      <a:pt x="382" y="0"/>
                      <a:pt x="1" y="382"/>
                      <a:pt x="1" y="859"/>
                    </a:cubicBezTo>
                    <a:lnTo>
                      <a:pt x="1" y="5384"/>
                    </a:lnTo>
                    <a:cubicBezTo>
                      <a:pt x="90" y="5431"/>
                      <a:pt x="198" y="5461"/>
                      <a:pt x="311" y="5461"/>
                    </a:cubicBezTo>
                    <a:lnTo>
                      <a:pt x="12789" y="5461"/>
                    </a:lnTo>
                    <a:cubicBezTo>
                      <a:pt x="12903" y="5461"/>
                      <a:pt x="13010" y="5431"/>
                      <a:pt x="13099" y="5384"/>
                    </a:cubicBezTo>
                    <a:lnTo>
                      <a:pt x="13099" y="859"/>
                    </a:lnTo>
                    <a:cubicBezTo>
                      <a:pt x="13099" y="382"/>
                      <a:pt x="12712" y="0"/>
                      <a:pt x="12235"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4"/>
              <p:cNvSpPr/>
              <p:nvPr/>
            </p:nvSpPr>
            <p:spPr>
              <a:xfrm>
                <a:off x="2225808" y="473311"/>
                <a:ext cx="1762420" cy="803006"/>
              </a:xfrm>
              <a:custGeom>
                <a:rect b="b" l="l" r="r" t="t"/>
                <a:pathLst>
                  <a:path extrusionOk="0" h="6243" w="13702">
                    <a:moveTo>
                      <a:pt x="1819" y="1"/>
                    </a:moveTo>
                    <a:cubicBezTo>
                      <a:pt x="818" y="1"/>
                      <a:pt x="1" y="812"/>
                      <a:pt x="1" y="1819"/>
                    </a:cubicBezTo>
                    <a:lnTo>
                      <a:pt x="1" y="4425"/>
                    </a:lnTo>
                    <a:cubicBezTo>
                      <a:pt x="1" y="5432"/>
                      <a:pt x="818" y="6243"/>
                      <a:pt x="1819" y="6243"/>
                    </a:cubicBezTo>
                    <a:lnTo>
                      <a:pt x="11883" y="6243"/>
                    </a:lnTo>
                    <a:cubicBezTo>
                      <a:pt x="12890" y="6243"/>
                      <a:pt x="13701" y="5432"/>
                      <a:pt x="13701" y="4425"/>
                    </a:cubicBezTo>
                    <a:lnTo>
                      <a:pt x="13701" y="1819"/>
                    </a:lnTo>
                    <a:cubicBezTo>
                      <a:pt x="13701" y="812"/>
                      <a:pt x="12890" y="1"/>
                      <a:pt x="1188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4"/>
              <p:cNvSpPr/>
              <p:nvPr/>
            </p:nvSpPr>
            <p:spPr>
              <a:xfrm>
                <a:off x="3895995" y="556145"/>
                <a:ext cx="14792" cy="167341"/>
              </a:xfrm>
              <a:custGeom>
                <a:rect b="b" l="l" r="r" t="t"/>
                <a:pathLst>
                  <a:path extrusionOk="0" h="1301" w="115">
                    <a:moveTo>
                      <a:pt x="1" y="1"/>
                    </a:moveTo>
                    <a:lnTo>
                      <a:pt x="1" y="436"/>
                    </a:lnTo>
                    <a:lnTo>
                      <a:pt x="114" y="436"/>
                    </a:lnTo>
                    <a:lnTo>
                      <a:pt x="114" y="1"/>
                    </a:lnTo>
                    <a:close/>
                    <a:moveTo>
                      <a:pt x="1" y="865"/>
                    </a:moveTo>
                    <a:lnTo>
                      <a:pt x="1" y="1300"/>
                    </a:lnTo>
                    <a:lnTo>
                      <a:pt x="114" y="1300"/>
                    </a:lnTo>
                    <a:lnTo>
                      <a:pt x="114" y="86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4"/>
              <p:cNvSpPr/>
              <p:nvPr/>
            </p:nvSpPr>
            <p:spPr>
              <a:xfrm>
                <a:off x="2301825" y="556145"/>
                <a:ext cx="1608970" cy="661133"/>
              </a:xfrm>
              <a:custGeom>
                <a:rect b="b" l="l" r="r" t="t"/>
                <a:pathLst>
                  <a:path extrusionOk="0" h="5140" w="12509">
                    <a:moveTo>
                      <a:pt x="0" y="1"/>
                    </a:moveTo>
                    <a:lnTo>
                      <a:pt x="0" y="436"/>
                    </a:lnTo>
                    <a:lnTo>
                      <a:pt x="113" y="436"/>
                    </a:lnTo>
                    <a:lnTo>
                      <a:pt x="113" y="1"/>
                    </a:lnTo>
                    <a:close/>
                    <a:moveTo>
                      <a:pt x="0" y="865"/>
                    </a:moveTo>
                    <a:lnTo>
                      <a:pt x="0" y="1300"/>
                    </a:lnTo>
                    <a:lnTo>
                      <a:pt x="113" y="1300"/>
                    </a:lnTo>
                    <a:lnTo>
                      <a:pt x="113" y="865"/>
                    </a:lnTo>
                    <a:close/>
                    <a:moveTo>
                      <a:pt x="0" y="1730"/>
                    </a:moveTo>
                    <a:lnTo>
                      <a:pt x="0" y="2165"/>
                    </a:lnTo>
                    <a:lnTo>
                      <a:pt x="113" y="2165"/>
                    </a:lnTo>
                    <a:lnTo>
                      <a:pt x="113" y="1730"/>
                    </a:lnTo>
                    <a:close/>
                    <a:moveTo>
                      <a:pt x="12395" y="1730"/>
                    </a:moveTo>
                    <a:lnTo>
                      <a:pt x="12395" y="2165"/>
                    </a:lnTo>
                    <a:lnTo>
                      <a:pt x="12508" y="2165"/>
                    </a:lnTo>
                    <a:lnTo>
                      <a:pt x="12508" y="1730"/>
                    </a:lnTo>
                    <a:close/>
                    <a:moveTo>
                      <a:pt x="0" y="2594"/>
                    </a:moveTo>
                    <a:lnTo>
                      <a:pt x="0" y="3029"/>
                    </a:lnTo>
                    <a:lnTo>
                      <a:pt x="113" y="3029"/>
                    </a:lnTo>
                    <a:lnTo>
                      <a:pt x="113" y="2594"/>
                    </a:lnTo>
                    <a:close/>
                    <a:moveTo>
                      <a:pt x="12395" y="2594"/>
                    </a:moveTo>
                    <a:lnTo>
                      <a:pt x="12395" y="3029"/>
                    </a:lnTo>
                    <a:lnTo>
                      <a:pt x="12508" y="3029"/>
                    </a:lnTo>
                    <a:lnTo>
                      <a:pt x="12508" y="2594"/>
                    </a:lnTo>
                    <a:close/>
                    <a:moveTo>
                      <a:pt x="0" y="3459"/>
                    </a:moveTo>
                    <a:lnTo>
                      <a:pt x="0" y="3894"/>
                    </a:lnTo>
                    <a:lnTo>
                      <a:pt x="113" y="3894"/>
                    </a:lnTo>
                    <a:lnTo>
                      <a:pt x="113" y="3459"/>
                    </a:lnTo>
                    <a:close/>
                    <a:moveTo>
                      <a:pt x="12395" y="3459"/>
                    </a:moveTo>
                    <a:lnTo>
                      <a:pt x="12395" y="3894"/>
                    </a:lnTo>
                    <a:lnTo>
                      <a:pt x="12508" y="3894"/>
                    </a:lnTo>
                    <a:lnTo>
                      <a:pt x="12508" y="3459"/>
                    </a:lnTo>
                    <a:close/>
                    <a:moveTo>
                      <a:pt x="6" y="4323"/>
                    </a:moveTo>
                    <a:lnTo>
                      <a:pt x="6" y="4472"/>
                    </a:lnTo>
                    <a:cubicBezTo>
                      <a:pt x="6" y="4579"/>
                      <a:pt x="30" y="4675"/>
                      <a:pt x="78" y="4770"/>
                    </a:cubicBezTo>
                    <a:lnTo>
                      <a:pt x="179" y="4723"/>
                    </a:lnTo>
                    <a:cubicBezTo>
                      <a:pt x="143" y="4645"/>
                      <a:pt x="119" y="4562"/>
                      <a:pt x="119" y="4472"/>
                    </a:cubicBezTo>
                    <a:lnTo>
                      <a:pt x="119" y="4323"/>
                    </a:lnTo>
                    <a:close/>
                    <a:moveTo>
                      <a:pt x="12395" y="4323"/>
                    </a:moveTo>
                    <a:lnTo>
                      <a:pt x="12395" y="4472"/>
                    </a:lnTo>
                    <a:cubicBezTo>
                      <a:pt x="12395" y="4556"/>
                      <a:pt x="12371" y="4645"/>
                      <a:pt x="12335" y="4723"/>
                    </a:cubicBezTo>
                    <a:lnTo>
                      <a:pt x="12437" y="4770"/>
                    </a:lnTo>
                    <a:cubicBezTo>
                      <a:pt x="12484" y="4675"/>
                      <a:pt x="12508" y="4579"/>
                      <a:pt x="12508" y="4472"/>
                    </a:cubicBezTo>
                    <a:lnTo>
                      <a:pt x="12508" y="4323"/>
                    </a:lnTo>
                    <a:close/>
                    <a:moveTo>
                      <a:pt x="453" y="4979"/>
                    </a:moveTo>
                    <a:lnTo>
                      <a:pt x="411" y="5086"/>
                    </a:lnTo>
                    <a:cubicBezTo>
                      <a:pt x="495" y="5122"/>
                      <a:pt x="584" y="5140"/>
                      <a:pt x="674" y="5140"/>
                    </a:cubicBezTo>
                    <a:lnTo>
                      <a:pt x="859" y="5140"/>
                    </a:lnTo>
                    <a:lnTo>
                      <a:pt x="859" y="5027"/>
                    </a:lnTo>
                    <a:lnTo>
                      <a:pt x="674" y="5027"/>
                    </a:lnTo>
                    <a:cubicBezTo>
                      <a:pt x="596" y="5027"/>
                      <a:pt x="525" y="5009"/>
                      <a:pt x="453" y="4979"/>
                    </a:cubicBezTo>
                    <a:close/>
                    <a:moveTo>
                      <a:pt x="1288" y="5027"/>
                    </a:moveTo>
                    <a:lnTo>
                      <a:pt x="1288" y="5140"/>
                    </a:lnTo>
                    <a:lnTo>
                      <a:pt x="1723" y="5140"/>
                    </a:lnTo>
                    <a:lnTo>
                      <a:pt x="1723" y="5027"/>
                    </a:lnTo>
                    <a:close/>
                    <a:moveTo>
                      <a:pt x="2152" y="5027"/>
                    </a:moveTo>
                    <a:lnTo>
                      <a:pt x="2152" y="5140"/>
                    </a:lnTo>
                    <a:lnTo>
                      <a:pt x="2588" y="5140"/>
                    </a:lnTo>
                    <a:lnTo>
                      <a:pt x="2588" y="5027"/>
                    </a:lnTo>
                    <a:close/>
                    <a:moveTo>
                      <a:pt x="3017" y="5027"/>
                    </a:moveTo>
                    <a:lnTo>
                      <a:pt x="3017" y="5140"/>
                    </a:lnTo>
                    <a:lnTo>
                      <a:pt x="3452" y="5140"/>
                    </a:lnTo>
                    <a:lnTo>
                      <a:pt x="3452" y="5027"/>
                    </a:lnTo>
                    <a:close/>
                    <a:moveTo>
                      <a:pt x="3881" y="5027"/>
                    </a:moveTo>
                    <a:lnTo>
                      <a:pt x="3881" y="5140"/>
                    </a:lnTo>
                    <a:lnTo>
                      <a:pt x="4316" y="5140"/>
                    </a:lnTo>
                    <a:lnTo>
                      <a:pt x="4316" y="5027"/>
                    </a:lnTo>
                    <a:close/>
                    <a:moveTo>
                      <a:pt x="4746" y="5027"/>
                    </a:moveTo>
                    <a:lnTo>
                      <a:pt x="4746" y="5140"/>
                    </a:lnTo>
                    <a:lnTo>
                      <a:pt x="5181" y="5140"/>
                    </a:lnTo>
                    <a:lnTo>
                      <a:pt x="5181" y="5027"/>
                    </a:lnTo>
                    <a:close/>
                    <a:moveTo>
                      <a:pt x="5604" y="5027"/>
                    </a:moveTo>
                    <a:lnTo>
                      <a:pt x="5604" y="5140"/>
                    </a:lnTo>
                    <a:lnTo>
                      <a:pt x="6039" y="5140"/>
                    </a:lnTo>
                    <a:lnTo>
                      <a:pt x="6039" y="5027"/>
                    </a:lnTo>
                    <a:close/>
                    <a:moveTo>
                      <a:pt x="6469" y="5027"/>
                    </a:moveTo>
                    <a:lnTo>
                      <a:pt x="6469" y="5140"/>
                    </a:lnTo>
                    <a:lnTo>
                      <a:pt x="6904" y="5140"/>
                    </a:lnTo>
                    <a:lnTo>
                      <a:pt x="6904" y="5027"/>
                    </a:lnTo>
                    <a:close/>
                    <a:moveTo>
                      <a:pt x="7333" y="5027"/>
                    </a:moveTo>
                    <a:lnTo>
                      <a:pt x="7333" y="5140"/>
                    </a:lnTo>
                    <a:lnTo>
                      <a:pt x="7762" y="5140"/>
                    </a:lnTo>
                    <a:lnTo>
                      <a:pt x="7762" y="5027"/>
                    </a:lnTo>
                    <a:close/>
                    <a:moveTo>
                      <a:pt x="8198" y="5027"/>
                    </a:moveTo>
                    <a:lnTo>
                      <a:pt x="8198" y="5140"/>
                    </a:lnTo>
                    <a:lnTo>
                      <a:pt x="8633" y="5140"/>
                    </a:lnTo>
                    <a:lnTo>
                      <a:pt x="8633" y="5027"/>
                    </a:lnTo>
                    <a:close/>
                    <a:moveTo>
                      <a:pt x="9062" y="5027"/>
                    </a:moveTo>
                    <a:lnTo>
                      <a:pt x="9062" y="5140"/>
                    </a:lnTo>
                    <a:lnTo>
                      <a:pt x="9497" y="5140"/>
                    </a:lnTo>
                    <a:lnTo>
                      <a:pt x="9497" y="5027"/>
                    </a:lnTo>
                    <a:close/>
                    <a:moveTo>
                      <a:pt x="9927" y="5027"/>
                    </a:moveTo>
                    <a:lnTo>
                      <a:pt x="9927" y="5140"/>
                    </a:lnTo>
                    <a:lnTo>
                      <a:pt x="10362" y="5140"/>
                    </a:lnTo>
                    <a:lnTo>
                      <a:pt x="10362" y="5027"/>
                    </a:lnTo>
                    <a:close/>
                    <a:moveTo>
                      <a:pt x="10791" y="5027"/>
                    </a:moveTo>
                    <a:lnTo>
                      <a:pt x="10791" y="5140"/>
                    </a:lnTo>
                    <a:lnTo>
                      <a:pt x="11226" y="5140"/>
                    </a:lnTo>
                    <a:lnTo>
                      <a:pt x="11226" y="5027"/>
                    </a:lnTo>
                    <a:close/>
                    <a:moveTo>
                      <a:pt x="12061" y="4979"/>
                    </a:moveTo>
                    <a:cubicBezTo>
                      <a:pt x="11989" y="5009"/>
                      <a:pt x="11918" y="5027"/>
                      <a:pt x="11840" y="5027"/>
                    </a:cubicBezTo>
                    <a:lnTo>
                      <a:pt x="11656" y="5027"/>
                    </a:lnTo>
                    <a:lnTo>
                      <a:pt x="11656" y="5140"/>
                    </a:lnTo>
                    <a:lnTo>
                      <a:pt x="11840" y="5140"/>
                    </a:lnTo>
                    <a:cubicBezTo>
                      <a:pt x="11930" y="5140"/>
                      <a:pt x="12019" y="5122"/>
                      <a:pt x="12103" y="5086"/>
                    </a:cubicBezTo>
                    <a:lnTo>
                      <a:pt x="12061" y="4979"/>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4"/>
              <p:cNvSpPr/>
              <p:nvPr/>
            </p:nvSpPr>
            <p:spPr>
              <a:xfrm>
                <a:off x="3014918" y="1086849"/>
                <a:ext cx="238599" cy="328380"/>
              </a:xfrm>
              <a:custGeom>
                <a:rect b="b" l="l" r="r" t="t"/>
                <a:pathLst>
                  <a:path extrusionOk="0" h="2553" w="1855">
                    <a:moveTo>
                      <a:pt x="925" y="0"/>
                    </a:moveTo>
                    <a:cubicBezTo>
                      <a:pt x="418" y="0"/>
                      <a:pt x="1" y="406"/>
                      <a:pt x="1" y="924"/>
                    </a:cubicBezTo>
                    <a:lnTo>
                      <a:pt x="1" y="1628"/>
                    </a:lnTo>
                    <a:cubicBezTo>
                      <a:pt x="1" y="2135"/>
                      <a:pt x="412" y="2552"/>
                      <a:pt x="925" y="2552"/>
                    </a:cubicBezTo>
                    <a:cubicBezTo>
                      <a:pt x="1437" y="2552"/>
                      <a:pt x="1855" y="2135"/>
                      <a:pt x="1849" y="1628"/>
                    </a:cubicBezTo>
                    <a:lnTo>
                      <a:pt x="1849" y="924"/>
                    </a:lnTo>
                    <a:cubicBezTo>
                      <a:pt x="1849" y="418"/>
                      <a:pt x="1437" y="0"/>
                      <a:pt x="925" y="0"/>
                    </a:cubicBezTo>
                    <a:close/>
                  </a:path>
                </a:pathLst>
              </a:custGeom>
              <a:solidFill>
                <a:srgbClr val="43434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4"/>
              <p:cNvSpPr/>
              <p:nvPr/>
            </p:nvSpPr>
            <p:spPr>
              <a:xfrm>
                <a:off x="3014918" y="1069999"/>
                <a:ext cx="238599" cy="329023"/>
              </a:xfrm>
              <a:custGeom>
                <a:rect b="b" l="l" r="r" t="t"/>
                <a:pathLst>
                  <a:path extrusionOk="0" h="2558" w="1855">
                    <a:moveTo>
                      <a:pt x="925" y="0"/>
                    </a:moveTo>
                    <a:cubicBezTo>
                      <a:pt x="418" y="0"/>
                      <a:pt x="1" y="412"/>
                      <a:pt x="1" y="924"/>
                    </a:cubicBezTo>
                    <a:lnTo>
                      <a:pt x="1" y="1634"/>
                    </a:lnTo>
                    <a:cubicBezTo>
                      <a:pt x="1" y="2141"/>
                      <a:pt x="412" y="2558"/>
                      <a:pt x="925" y="2558"/>
                    </a:cubicBezTo>
                    <a:cubicBezTo>
                      <a:pt x="1437" y="2558"/>
                      <a:pt x="1855" y="2141"/>
                      <a:pt x="1849" y="1634"/>
                    </a:cubicBezTo>
                    <a:lnTo>
                      <a:pt x="1849" y="924"/>
                    </a:lnTo>
                    <a:cubicBezTo>
                      <a:pt x="1849" y="418"/>
                      <a:pt x="1437" y="0"/>
                      <a:pt x="92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4"/>
              <p:cNvSpPr/>
              <p:nvPr/>
            </p:nvSpPr>
            <p:spPr>
              <a:xfrm>
                <a:off x="3040257" y="1104471"/>
                <a:ext cx="188693" cy="260080"/>
              </a:xfrm>
              <a:custGeom>
                <a:rect b="b" l="l" r="r" t="t"/>
                <a:pathLst>
                  <a:path extrusionOk="0" h="2022" w="1467">
                    <a:moveTo>
                      <a:pt x="728" y="1"/>
                    </a:moveTo>
                    <a:cubicBezTo>
                      <a:pt x="328" y="1"/>
                      <a:pt x="0" y="328"/>
                      <a:pt x="0" y="734"/>
                    </a:cubicBezTo>
                    <a:lnTo>
                      <a:pt x="0" y="1294"/>
                    </a:lnTo>
                    <a:cubicBezTo>
                      <a:pt x="0" y="1694"/>
                      <a:pt x="328" y="2022"/>
                      <a:pt x="728" y="2022"/>
                    </a:cubicBezTo>
                    <a:cubicBezTo>
                      <a:pt x="1139" y="2022"/>
                      <a:pt x="1467" y="1694"/>
                      <a:pt x="1461" y="1294"/>
                    </a:cubicBezTo>
                    <a:lnTo>
                      <a:pt x="1461" y="734"/>
                    </a:lnTo>
                    <a:cubicBezTo>
                      <a:pt x="1461" y="328"/>
                      <a:pt x="1133" y="1"/>
                      <a:pt x="728" y="1"/>
                    </a:cubicBezTo>
                    <a:close/>
                  </a:path>
                </a:pathLst>
              </a:custGeom>
              <a:solidFill>
                <a:srgbClr val="434343">
                  <a:alpha val="452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5" name="Google Shape;545;p34"/>
            <p:cNvGrpSpPr/>
            <p:nvPr/>
          </p:nvGrpSpPr>
          <p:grpSpPr>
            <a:xfrm>
              <a:off x="5920977" y="2043465"/>
              <a:ext cx="664633" cy="664286"/>
              <a:chOff x="6212418" y="1482331"/>
              <a:chExt cx="627249" cy="626921"/>
            </a:xfrm>
          </p:grpSpPr>
          <p:sp>
            <p:nvSpPr>
              <p:cNvPr id="546" name="Google Shape;546;p34"/>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4"/>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8" name="Google Shape;548;p34"/>
            <p:cNvGrpSpPr/>
            <p:nvPr/>
          </p:nvGrpSpPr>
          <p:grpSpPr>
            <a:xfrm>
              <a:off x="7737873" y="456076"/>
              <a:ext cx="845522" cy="916625"/>
              <a:chOff x="7511392" y="307000"/>
              <a:chExt cx="863570" cy="936192"/>
            </a:xfrm>
          </p:grpSpPr>
          <p:sp>
            <p:nvSpPr>
              <p:cNvPr id="549" name="Google Shape;549;p34"/>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34"/>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34"/>
            <p:cNvGrpSpPr/>
            <p:nvPr/>
          </p:nvGrpSpPr>
          <p:grpSpPr>
            <a:xfrm rot="6978379">
              <a:off x="4688413" y="265426"/>
              <a:ext cx="664657" cy="664310"/>
              <a:chOff x="6212418" y="1482331"/>
              <a:chExt cx="627249" cy="626921"/>
            </a:xfrm>
          </p:grpSpPr>
          <p:sp>
            <p:nvSpPr>
              <p:cNvPr id="552" name="Google Shape;552;p34"/>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4"/>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54" name="Google Shape;554;p34"/>
          <p:cNvSpPr txBox="1"/>
          <p:nvPr>
            <p:ph type="title"/>
          </p:nvPr>
        </p:nvSpPr>
        <p:spPr>
          <a:xfrm>
            <a:off x="2069125" y="537800"/>
            <a:ext cx="2052000" cy="71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600"/>
              <a:t>02</a:t>
            </a:r>
            <a:endParaRPr sz="6600"/>
          </a:p>
        </p:txBody>
      </p:sp>
      <p:sp>
        <p:nvSpPr>
          <p:cNvPr id="555" name="Google Shape;555;p34"/>
          <p:cNvSpPr txBox="1"/>
          <p:nvPr>
            <p:ph idx="1" type="subTitle"/>
          </p:nvPr>
        </p:nvSpPr>
        <p:spPr>
          <a:xfrm>
            <a:off x="1569925" y="945200"/>
            <a:ext cx="3463500" cy="30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rgbClr val="000000"/>
                </a:solidFill>
                <a:latin typeface="Arial"/>
                <a:ea typeface="Arial"/>
                <a:cs typeface="Arial"/>
                <a:sym typeface="Arial"/>
              </a:rPr>
              <a:t>Resurrection and Accountability</a:t>
            </a:r>
            <a:r>
              <a:rPr lang="en" sz="1100">
                <a:solidFill>
                  <a:srgbClr val="000000"/>
                </a:solidFill>
                <a:latin typeface="Arial"/>
                <a:ea typeface="Arial"/>
                <a:cs typeface="Arial"/>
                <a:sym typeface="Arial"/>
              </a:rPr>
              <a:t>: </a:t>
            </a:r>
            <a:endParaRPr/>
          </a:p>
        </p:txBody>
      </p:sp>
      <p:sp>
        <p:nvSpPr>
          <p:cNvPr id="556" name="Google Shape;556;p34"/>
          <p:cNvSpPr txBox="1"/>
          <p:nvPr>
            <p:ph idx="1" type="subTitle"/>
          </p:nvPr>
        </p:nvSpPr>
        <p:spPr>
          <a:xfrm>
            <a:off x="771975" y="1347275"/>
            <a:ext cx="4210200" cy="118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we die, we will come back to life. We will be judged based on how we lived our lives. This teaches us to take responsibility for our actions.</a:t>
            </a:r>
            <a:endParaRPr/>
          </a:p>
        </p:txBody>
      </p:sp>
      <p:sp>
        <p:nvSpPr>
          <p:cNvPr id="557" name="Google Shape;557;p34"/>
          <p:cNvSpPr txBox="1"/>
          <p:nvPr/>
        </p:nvSpPr>
        <p:spPr>
          <a:xfrm>
            <a:off x="722975" y="2529275"/>
            <a:ext cx="3000000" cy="130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r>
              <a:rPr lang="en" sz="1450">
                <a:highlight>
                  <a:srgbClr val="FFFFFF"/>
                </a:highlight>
                <a:latin typeface="Roboto"/>
                <a:ea typeface="Roboto"/>
                <a:cs typeface="Roboto"/>
                <a:sym typeface="Roboto"/>
              </a:rPr>
              <a:t>17:13</a:t>
            </a:r>
            <a:r>
              <a:rPr lang="en" sz="1450">
                <a:highlight>
                  <a:srgbClr val="FFFFFF"/>
                </a:highlight>
                <a:latin typeface="Roboto"/>
                <a:ea typeface="Roboto"/>
                <a:cs typeface="Roboto"/>
                <a:sym typeface="Roboto"/>
              </a:rPr>
              <a:t>) – And We have fastened every man's deeds to his neck, and on the Day of Resurrection, We shall bring out for him a book which he will find wide open.</a:t>
            </a:r>
            <a:endParaRPr/>
          </a:p>
        </p:txBody>
      </p:sp>
      <p:sp>
        <p:nvSpPr>
          <p:cNvPr id="558" name="Google Shape;558;p34"/>
          <p:cNvSpPr txBox="1"/>
          <p:nvPr/>
        </p:nvSpPr>
        <p:spPr>
          <a:xfrm>
            <a:off x="722975" y="3761800"/>
            <a:ext cx="30000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latin typeface="Roboto"/>
                <a:ea typeface="Roboto"/>
                <a:cs typeface="Roboto"/>
                <a:sym typeface="Roboto"/>
              </a:rPr>
              <a:t>(17:14)</a:t>
            </a:r>
            <a:r>
              <a:rPr lang="en" sz="1450">
                <a:highlight>
                  <a:srgbClr val="FFFFFF"/>
                </a:highlight>
                <a:latin typeface="Roboto"/>
                <a:ea typeface="Roboto"/>
                <a:cs typeface="Roboto"/>
                <a:sym typeface="Roboto"/>
              </a:rPr>
              <a:t>– [and he will be told:] “Read this thy record! Sufficient is thine own self today to make out thine account!”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grpSp>
        <p:nvGrpSpPr>
          <p:cNvPr id="563" name="Google Shape;563;p35"/>
          <p:cNvGrpSpPr/>
          <p:nvPr/>
        </p:nvGrpSpPr>
        <p:grpSpPr>
          <a:xfrm>
            <a:off x="524550" y="611191"/>
            <a:ext cx="3273253" cy="4140700"/>
            <a:chOff x="524550" y="534991"/>
            <a:chExt cx="3273253" cy="4140700"/>
          </a:xfrm>
        </p:grpSpPr>
        <p:grpSp>
          <p:nvGrpSpPr>
            <p:cNvPr id="564" name="Google Shape;564;p35"/>
            <p:cNvGrpSpPr/>
            <p:nvPr/>
          </p:nvGrpSpPr>
          <p:grpSpPr>
            <a:xfrm>
              <a:off x="1171502" y="534991"/>
              <a:ext cx="1029692" cy="1990300"/>
              <a:chOff x="1171502" y="534991"/>
              <a:chExt cx="1029692" cy="1990300"/>
            </a:xfrm>
          </p:grpSpPr>
          <p:grpSp>
            <p:nvGrpSpPr>
              <p:cNvPr id="565" name="Google Shape;565;p35"/>
              <p:cNvGrpSpPr/>
              <p:nvPr/>
            </p:nvGrpSpPr>
            <p:grpSpPr>
              <a:xfrm flipH="1">
                <a:off x="1536561" y="1861005"/>
                <a:ext cx="664633" cy="664286"/>
                <a:chOff x="6212418" y="1482331"/>
                <a:chExt cx="627249" cy="626921"/>
              </a:xfrm>
            </p:grpSpPr>
            <p:sp>
              <p:nvSpPr>
                <p:cNvPr id="566" name="Google Shape;566;p35"/>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5"/>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8" name="Google Shape;568;p35"/>
              <p:cNvGrpSpPr/>
              <p:nvPr/>
            </p:nvGrpSpPr>
            <p:grpSpPr>
              <a:xfrm flipH="1">
                <a:off x="1171502" y="534991"/>
                <a:ext cx="845522" cy="916625"/>
                <a:chOff x="7511392" y="307000"/>
                <a:chExt cx="863570" cy="936192"/>
              </a:xfrm>
            </p:grpSpPr>
            <p:sp>
              <p:nvSpPr>
                <p:cNvPr id="569" name="Google Shape;569;p35"/>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5"/>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71" name="Google Shape;571;p35"/>
            <p:cNvGrpSpPr/>
            <p:nvPr/>
          </p:nvGrpSpPr>
          <p:grpSpPr>
            <a:xfrm>
              <a:off x="524550" y="3150379"/>
              <a:ext cx="3273253" cy="1525313"/>
              <a:chOff x="524550" y="3252688"/>
              <a:chExt cx="3273253" cy="1525313"/>
            </a:xfrm>
          </p:grpSpPr>
          <p:sp>
            <p:nvSpPr>
              <p:cNvPr id="572" name="Google Shape;572;p35"/>
              <p:cNvSpPr/>
              <p:nvPr/>
            </p:nvSpPr>
            <p:spPr>
              <a:xfrm>
                <a:off x="524550" y="4609128"/>
                <a:ext cx="3273253" cy="168873"/>
              </a:xfrm>
              <a:custGeom>
                <a:rect b="b" l="l" r="r" t="t"/>
                <a:pathLst>
                  <a:path extrusionOk="0" h="925" w="17929">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3" name="Google Shape;573;p35"/>
              <p:cNvGrpSpPr/>
              <p:nvPr/>
            </p:nvGrpSpPr>
            <p:grpSpPr>
              <a:xfrm>
                <a:off x="813848" y="3252688"/>
                <a:ext cx="2921613" cy="1458859"/>
                <a:chOff x="813848" y="3252688"/>
                <a:chExt cx="2921613" cy="1458859"/>
              </a:xfrm>
            </p:grpSpPr>
            <p:grpSp>
              <p:nvGrpSpPr>
                <p:cNvPr id="574" name="Google Shape;574;p35"/>
                <p:cNvGrpSpPr/>
                <p:nvPr/>
              </p:nvGrpSpPr>
              <p:grpSpPr>
                <a:xfrm>
                  <a:off x="813848" y="4145244"/>
                  <a:ext cx="2655916" cy="566303"/>
                  <a:chOff x="6098010" y="4127346"/>
                  <a:chExt cx="2020169" cy="430747"/>
                </a:xfrm>
              </p:grpSpPr>
              <p:sp>
                <p:nvSpPr>
                  <p:cNvPr id="575" name="Google Shape;575;p35"/>
                  <p:cNvSpPr/>
                  <p:nvPr/>
                </p:nvSpPr>
                <p:spPr>
                  <a:xfrm>
                    <a:off x="6098010" y="4127346"/>
                    <a:ext cx="1162557" cy="430744"/>
                  </a:xfrm>
                  <a:custGeom>
                    <a:rect b="b" l="l" r="r" t="t"/>
                    <a:pathLst>
                      <a:path extrusionOk="0" h="3102" w="8372">
                        <a:moveTo>
                          <a:pt x="358" y="1"/>
                        </a:moveTo>
                        <a:cubicBezTo>
                          <a:pt x="1" y="1038"/>
                          <a:pt x="1" y="2064"/>
                          <a:pt x="358" y="3101"/>
                        </a:cubicBezTo>
                        <a:lnTo>
                          <a:pt x="8371" y="3101"/>
                        </a:lnTo>
                        <a:lnTo>
                          <a:pt x="837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5"/>
                  <p:cNvSpPr/>
                  <p:nvPr/>
                </p:nvSpPr>
                <p:spPr>
                  <a:xfrm>
                    <a:off x="6098010" y="4127346"/>
                    <a:ext cx="114423" cy="430744"/>
                  </a:xfrm>
                  <a:custGeom>
                    <a:rect b="b" l="l" r="r" t="t"/>
                    <a:pathLst>
                      <a:path extrusionOk="0" h="3102" w="824">
                        <a:moveTo>
                          <a:pt x="358" y="1"/>
                        </a:moveTo>
                        <a:cubicBezTo>
                          <a:pt x="1" y="1038"/>
                          <a:pt x="1" y="2064"/>
                          <a:pt x="358" y="3101"/>
                        </a:cubicBezTo>
                        <a:lnTo>
                          <a:pt x="794" y="3101"/>
                        </a:lnTo>
                        <a:cubicBezTo>
                          <a:pt x="472" y="2064"/>
                          <a:pt x="484" y="1038"/>
                          <a:pt x="8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5"/>
                  <p:cNvSpPr/>
                  <p:nvPr/>
                </p:nvSpPr>
                <p:spPr>
                  <a:xfrm>
                    <a:off x="6190770" y="4127346"/>
                    <a:ext cx="67209" cy="430744"/>
                  </a:xfrm>
                  <a:custGeom>
                    <a:rect b="b" l="l" r="r" t="t"/>
                    <a:pathLst>
                      <a:path extrusionOk="0" h="3102" w="484">
                        <a:moveTo>
                          <a:pt x="364" y="1"/>
                        </a:moveTo>
                        <a:cubicBezTo>
                          <a:pt x="0" y="1038"/>
                          <a:pt x="0" y="2064"/>
                          <a:pt x="364" y="3101"/>
                        </a:cubicBezTo>
                        <a:lnTo>
                          <a:pt x="483" y="3101"/>
                        </a:lnTo>
                        <a:cubicBezTo>
                          <a:pt x="131" y="2064"/>
                          <a:pt x="131" y="1038"/>
                          <a:pt x="47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5"/>
                  <p:cNvSpPr/>
                  <p:nvPr/>
                </p:nvSpPr>
                <p:spPr>
                  <a:xfrm>
                    <a:off x="7027692" y="4127346"/>
                    <a:ext cx="66376" cy="430744"/>
                  </a:xfrm>
                  <a:custGeom>
                    <a:rect b="b" l="l" r="r" t="t"/>
                    <a:pathLst>
                      <a:path extrusionOk="0" h="3102" w="478">
                        <a:moveTo>
                          <a:pt x="359" y="1"/>
                        </a:moveTo>
                        <a:cubicBezTo>
                          <a:pt x="1" y="1038"/>
                          <a:pt x="1" y="2064"/>
                          <a:pt x="359" y="3101"/>
                        </a:cubicBezTo>
                        <a:lnTo>
                          <a:pt x="478" y="3101"/>
                        </a:lnTo>
                        <a:cubicBezTo>
                          <a:pt x="126" y="2064"/>
                          <a:pt x="126" y="1038"/>
                          <a:pt x="46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5"/>
                  <p:cNvSpPr/>
                  <p:nvPr/>
                </p:nvSpPr>
                <p:spPr>
                  <a:xfrm>
                    <a:off x="7185856" y="4127346"/>
                    <a:ext cx="932323" cy="46518"/>
                  </a:xfrm>
                  <a:custGeom>
                    <a:rect b="b" l="l" r="r" t="t"/>
                    <a:pathLst>
                      <a:path extrusionOk="0" h="335" w="6714">
                        <a:moveTo>
                          <a:pt x="1" y="1"/>
                        </a:moveTo>
                        <a:lnTo>
                          <a:pt x="1" y="335"/>
                        </a:lnTo>
                        <a:lnTo>
                          <a:pt x="6714" y="335"/>
                        </a:lnTo>
                        <a:lnTo>
                          <a:pt x="67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35"/>
                  <p:cNvSpPr/>
                  <p:nvPr/>
                </p:nvSpPr>
                <p:spPr>
                  <a:xfrm>
                    <a:off x="7185856" y="4511575"/>
                    <a:ext cx="932323" cy="46518"/>
                  </a:xfrm>
                  <a:custGeom>
                    <a:rect b="b" l="l" r="r" t="t"/>
                    <a:pathLst>
                      <a:path extrusionOk="0" h="335" w="6714">
                        <a:moveTo>
                          <a:pt x="1" y="0"/>
                        </a:moveTo>
                        <a:lnTo>
                          <a:pt x="1" y="334"/>
                        </a:lnTo>
                        <a:lnTo>
                          <a:pt x="6714" y="334"/>
                        </a:lnTo>
                        <a:lnTo>
                          <a:pt x="671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35"/>
                  <p:cNvSpPr/>
                  <p:nvPr/>
                </p:nvSpPr>
                <p:spPr>
                  <a:xfrm>
                    <a:off x="7199881" y="4175392"/>
                    <a:ext cx="887748" cy="336319"/>
                  </a:xfrm>
                  <a:custGeom>
                    <a:rect b="b" l="l" r="r" t="t"/>
                    <a:pathLst>
                      <a:path extrusionOk="0" h="2422" w="6393">
                        <a:moveTo>
                          <a:pt x="281" y="1"/>
                        </a:moveTo>
                        <a:cubicBezTo>
                          <a:pt x="1" y="806"/>
                          <a:pt x="1" y="1616"/>
                          <a:pt x="281" y="2421"/>
                        </a:cubicBezTo>
                        <a:lnTo>
                          <a:pt x="6392" y="2421"/>
                        </a:lnTo>
                        <a:cubicBezTo>
                          <a:pt x="6344" y="2296"/>
                          <a:pt x="6303" y="2159"/>
                          <a:pt x="6273" y="2034"/>
                        </a:cubicBezTo>
                        <a:cubicBezTo>
                          <a:pt x="6261" y="2016"/>
                          <a:pt x="6261" y="2004"/>
                          <a:pt x="6261" y="1992"/>
                        </a:cubicBezTo>
                        <a:cubicBezTo>
                          <a:pt x="6231" y="1873"/>
                          <a:pt x="6213" y="1754"/>
                          <a:pt x="6195" y="1634"/>
                        </a:cubicBezTo>
                        <a:cubicBezTo>
                          <a:pt x="6189" y="1622"/>
                          <a:pt x="6189" y="1605"/>
                          <a:pt x="6189" y="1593"/>
                        </a:cubicBezTo>
                        <a:cubicBezTo>
                          <a:pt x="6171" y="1473"/>
                          <a:pt x="6166" y="1354"/>
                          <a:pt x="6166" y="1235"/>
                        </a:cubicBezTo>
                        <a:lnTo>
                          <a:pt x="6166" y="1187"/>
                        </a:lnTo>
                        <a:cubicBezTo>
                          <a:pt x="6166" y="1068"/>
                          <a:pt x="6171" y="949"/>
                          <a:pt x="6189" y="829"/>
                        </a:cubicBezTo>
                        <a:cubicBezTo>
                          <a:pt x="6195" y="818"/>
                          <a:pt x="6195" y="806"/>
                          <a:pt x="6195" y="788"/>
                        </a:cubicBezTo>
                        <a:cubicBezTo>
                          <a:pt x="6213" y="669"/>
                          <a:pt x="6231" y="549"/>
                          <a:pt x="6261" y="430"/>
                        </a:cubicBezTo>
                        <a:cubicBezTo>
                          <a:pt x="6261" y="418"/>
                          <a:pt x="6273" y="400"/>
                          <a:pt x="6273" y="388"/>
                        </a:cubicBezTo>
                        <a:cubicBezTo>
                          <a:pt x="6303" y="257"/>
                          <a:pt x="6344" y="126"/>
                          <a:pt x="63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35"/>
                  <p:cNvSpPr/>
                  <p:nvPr/>
                </p:nvSpPr>
                <p:spPr>
                  <a:xfrm>
                    <a:off x="7308332" y="4227604"/>
                    <a:ext cx="762633" cy="6804"/>
                  </a:xfrm>
                  <a:custGeom>
                    <a:rect b="b" l="l" r="r" t="t"/>
                    <a:pathLst>
                      <a:path extrusionOk="0" h="49" w="5492">
                        <a:moveTo>
                          <a:pt x="25" y="0"/>
                        </a:moveTo>
                        <a:cubicBezTo>
                          <a:pt x="13" y="0"/>
                          <a:pt x="1" y="12"/>
                          <a:pt x="1" y="24"/>
                        </a:cubicBezTo>
                        <a:cubicBezTo>
                          <a:pt x="1" y="42"/>
                          <a:pt x="13" y="48"/>
                          <a:pt x="25" y="48"/>
                        </a:cubicBezTo>
                        <a:lnTo>
                          <a:pt x="5480" y="48"/>
                        </a:lnTo>
                        <a:cubicBezTo>
                          <a:pt x="5480" y="30"/>
                          <a:pt x="5492" y="18"/>
                          <a:pt x="54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35"/>
                  <p:cNvSpPr/>
                  <p:nvPr/>
                </p:nvSpPr>
                <p:spPr>
                  <a:xfrm>
                    <a:off x="7363877" y="4283843"/>
                    <a:ext cx="695562" cy="5971"/>
                  </a:xfrm>
                  <a:custGeom>
                    <a:rect b="b" l="l" r="r" t="t"/>
                    <a:pathLst>
                      <a:path extrusionOk="0" h="43" w="5009">
                        <a:moveTo>
                          <a:pt x="24" y="1"/>
                        </a:moveTo>
                        <a:cubicBezTo>
                          <a:pt x="6" y="1"/>
                          <a:pt x="0" y="7"/>
                          <a:pt x="0" y="25"/>
                        </a:cubicBezTo>
                        <a:cubicBezTo>
                          <a:pt x="0" y="37"/>
                          <a:pt x="6" y="43"/>
                          <a:pt x="24" y="43"/>
                        </a:cubicBezTo>
                        <a:lnTo>
                          <a:pt x="4996" y="43"/>
                        </a:lnTo>
                        <a:cubicBezTo>
                          <a:pt x="5008" y="31"/>
                          <a:pt x="5008" y="13"/>
                          <a:pt x="500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35"/>
                  <p:cNvSpPr/>
                  <p:nvPr/>
                </p:nvSpPr>
                <p:spPr>
                  <a:xfrm>
                    <a:off x="7288475" y="4339387"/>
                    <a:ext cx="767632" cy="6665"/>
                  </a:xfrm>
                  <a:custGeom>
                    <a:rect b="b" l="l" r="r" t="t"/>
                    <a:pathLst>
                      <a:path extrusionOk="0" h="48" w="5528">
                        <a:moveTo>
                          <a:pt x="19" y="0"/>
                        </a:moveTo>
                        <a:cubicBezTo>
                          <a:pt x="7" y="0"/>
                          <a:pt x="1" y="12"/>
                          <a:pt x="1" y="24"/>
                        </a:cubicBezTo>
                        <a:cubicBezTo>
                          <a:pt x="1" y="42"/>
                          <a:pt x="7" y="48"/>
                          <a:pt x="19" y="48"/>
                        </a:cubicBezTo>
                        <a:lnTo>
                          <a:pt x="5528" y="48"/>
                        </a:lnTo>
                        <a:lnTo>
                          <a:pt x="5528"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35"/>
                  <p:cNvSpPr/>
                  <p:nvPr/>
                </p:nvSpPr>
                <p:spPr>
                  <a:xfrm>
                    <a:off x="7344020" y="4395626"/>
                    <a:ext cx="715420" cy="5971"/>
                  </a:xfrm>
                  <a:custGeom>
                    <a:rect b="b" l="l" r="r" t="t"/>
                    <a:pathLst>
                      <a:path extrusionOk="0" h="43" w="5152">
                        <a:moveTo>
                          <a:pt x="24" y="1"/>
                        </a:moveTo>
                        <a:cubicBezTo>
                          <a:pt x="6" y="1"/>
                          <a:pt x="0" y="7"/>
                          <a:pt x="0" y="25"/>
                        </a:cubicBezTo>
                        <a:cubicBezTo>
                          <a:pt x="0" y="36"/>
                          <a:pt x="6" y="42"/>
                          <a:pt x="24" y="42"/>
                        </a:cubicBezTo>
                        <a:lnTo>
                          <a:pt x="5151" y="42"/>
                        </a:lnTo>
                        <a:lnTo>
                          <a:pt x="5151"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5"/>
                  <p:cNvSpPr/>
                  <p:nvPr/>
                </p:nvSpPr>
                <p:spPr>
                  <a:xfrm>
                    <a:off x="7308332" y="4451170"/>
                    <a:ext cx="762633" cy="6665"/>
                  </a:xfrm>
                  <a:custGeom>
                    <a:rect b="b" l="l" r="r" t="t"/>
                    <a:pathLst>
                      <a:path extrusionOk="0" h="48" w="5492">
                        <a:moveTo>
                          <a:pt x="25" y="0"/>
                        </a:moveTo>
                        <a:cubicBezTo>
                          <a:pt x="13" y="0"/>
                          <a:pt x="1" y="12"/>
                          <a:pt x="1" y="24"/>
                        </a:cubicBezTo>
                        <a:cubicBezTo>
                          <a:pt x="1" y="42"/>
                          <a:pt x="13" y="48"/>
                          <a:pt x="25" y="48"/>
                        </a:cubicBezTo>
                        <a:lnTo>
                          <a:pt x="5492" y="48"/>
                        </a:lnTo>
                        <a:cubicBezTo>
                          <a:pt x="5480" y="30"/>
                          <a:pt x="5480" y="18"/>
                          <a:pt x="548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35"/>
                  <p:cNvSpPr/>
                  <p:nvPr/>
                </p:nvSpPr>
                <p:spPr>
                  <a:xfrm>
                    <a:off x="7237235" y="4175392"/>
                    <a:ext cx="850394" cy="336319"/>
                  </a:xfrm>
                  <a:custGeom>
                    <a:rect b="b" l="l" r="r" t="t"/>
                    <a:pathLst>
                      <a:path extrusionOk="0" h="2422" w="6124">
                        <a:moveTo>
                          <a:pt x="0" y="1"/>
                        </a:moveTo>
                        <a:cubicBezTo>
                          <a:pt x="0" y="1"/>
                          <a:pt x="3440" y="806"/>
                          <a:pt x="5169" y="2421"/>
                        </a:cubicBezTo>
                        <a:lnTo>
                          <a:pt x="6123" y="2421"/>
                        </a:lnTo>
                        <a:cubicBezTo>
                          <a:pt x="6075" y="2296"/>
                          <a:pt x="6034" y="2159"/>
                          <a:pt x="6004" y="2034"/>
                        </a:cubicBezTo>
                        <a:cubicBezTo>
                          <a:pt x="5992" y="2016"/>
                          <a:pt x="5992" y="2004"/>
                          <a:pt x="5986" y="1992"/>
                        </a:cubicBezTo>
                        <a:cubicBezTo>
                          <a:pt x="5956" y="1873"/>
                          <a:pt x="5932" y="1754"/>
                          <a:pt x="5920" y="1634"/>
                        </a:cubicBezTo>
                        <a:cubicBezTo>
                          <a:pt x="5908" y="1622"/>
                          <a:pt x="5908" y="1605"/>
                          <a:pt x="5908" y="1593"/>
                        </a:cubicBezTo>
                        <a:cubicBezTo>
                          <a:pt x="5897" y="1473"/>
                          <a:pt x="5891" y="1354"/>
                          <a:pt x="5891" y="1235"/>
                        </a:cubicBezTo>
                        <a:lnTo>
                          <a:pt x="5891" y="1187"/>
                        </a:lnTo>
                        <a:cubicBezTo>
                          <a:pt x="5891" y="1068"/>
                          <a:pt x="5897" y="949"/>
                          <a:pt x="5908" y="829"/>
                        </a:cubicBezTo>
                        <a:cubicBezTo>
                          <a:pt x="5920" y="818"/>
                          <a:pt x="5920" y="806"/>
                          <a:pt x="5920" y="788"/>
                        </a:cubicBezTo>
                        <a:cubicBezTo>
                          <a:pt x="5932" y="669"/>
                          <a:pt x="5956" y="549"/>
                          <a:pt x="5986" y="430"/>
                        </a:cubicBezTo>
                        <a:cubicBezTo>
                          <a:pt x="5986" y="418"/>
                          <a:pt x="5992" y="400"/>
                          <a:pt x="5992" y="388"/>
                        </a:cubicBezTo>
                        <a:cubicBezTo>
                          <a:pt x="6022" y="257"/>
                          <a:pt x="6069" y="126"/>
                          <a:pt x="6111"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35"/>
                  <p:cNvSpPr/>
                  <p:nvPr/>
                </p:nvSpPr>
                <p:spPr>
                  <a:xfrm>
                    <a:off x="7129617" y="4127346"/>
                    <a:ext cx="987729" cy="430744"/>
                  </a:xfrm>
                  <a:custGeom>
                    <a:rect b="b" l="l" r="r" t="t"/>
                    <a:pathLst>
                      <a:path extrusionOk="0" h="3102" w="7113">
                        <a:moveTo>
                          <a:pt x="471" y="1"/>
                        </a:moveTo>
                        <a:cubicBezTo>
                          <a:pt x="471" y="1"/>
                          <a:pt x="60" y="561"/>
                          <a:pt x="30" y="1509"/>
                        </a:cubicBezTo>
                        <a:cubicBezTo>
                          <a:pt x="0" y="2451"/>
                          <a:pt x="268" y="3101"/>
                          <a:pt x="268" y="3101"/>
                        </a:cubicBezTo>
                        <a:lnTo>
                          <a:pt x="7113" y="3101"/>
                        </a:lnTo>
                        <a:lnTo>
                          <a:pt x="7113" y="2767"/>
                        </a:lnTo>
                        <a:lnTo>
                          <a:pt x="775" y="2767"/>
                        </a:lnTo>
                        <a:cubicBezTo>
                          <a:pt x="775" y="2767"/>
                          <a:pt x="549" y="2058"/>
                          <a:pt x="567" y="1497"/>
                        </a:cubicBezTo>
                        <a:cubicBezTo>
                          <a:pt x="590" y="943"/>
                          <a:pt x="698" y="454"/>
                          <a:pt x="775" y="335"/>
                        </a:cubicBezTo>
                        <a:lnTo>
                          <a:pt x="7113" y="335"/>
                        </a:lnTo>
                        <a:lnTo>
                          <a:pt x="711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35"/>
                  <p:cNvSpPr/>
                  <p:nvPr/>
                </p:nvSpPr>
                <p:spPr>
                  <a:xfrm>
                    <a:off x="7080737" y="4127346"/>
                    <a:ext cx="114423" cy="430744"/>
                  </a:xfrm>
                  <a:custGeom>
                    <a:rect b="b" l="l" r="r" t="t"/>
                    <a:pathLst>
                      <a:path extrusionOk="0" h="3102" w="824">
                        <a:moveTo>
                          <a:pt x="364" y="1"/>
                        </a:moveTo>
                        <a:cubicBezTo>
                          <a:pt x="0" y="1038"/>
                          <a:pt x="0" y="2064"/>
                          <a:pt x="364" y="3101"/>
                        </a:cubicBezTo>
                        <a:lnTo>
                          <a:pt x="793" y="3101"/>
                        </a:lnTo>
                        <a:cubicBezTo>
                          <a:pt x="471" y="2064"/>
                          <a:pt x="489" y="1038"/>
                          <a:pt x="82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0" name="Google Shape;590;p35"/>
                <p:cNvGrpSpPr/>
                <p:nvPr/>
              </p:nvGrpSpPr>
              <p:grpSpPr>
                <a:xfrm>
                  <a:off x="1079546" y="3579305"/>
                  <a:ext cx="2655916" cy="567212"/>
                  <a:chOff x="6348934" y="3696877"/>
                  <a:chExt cx="2020169" cy="431438"/>
                </a:xfrm>
              </p:grpSpPr>
              <p:sp>
                <p:nvSpPr>
                  <p:cNvPr id="591" name="Google Shape;591;p35"/>
                  <p:cNvSpPr/>
                  <p:nvPr/>
                </p:nvSpPr>
                <p:spPr>
                  <a:xfrm>
                    <a:off x="6348934" y="3696877"/>
                    <a:ext cx="1161585" cy="430605"/>
                  </a:xfrm>
                  <a:custGeom>
                    <a:rect b="b" l="l" r="r" t="t"/>
                    <a:pathLst>
                      <a:path extrusionOk="0" h="3101" w="8365">
                        <a:moveTo>
                          <a:pt x="358" y="1"/>
                        </a:moveTo>
                        <a:cubicBezTo>
                          <a:pt x="0" y="1038"/>
                          <a:pt x="0" y="2064"/>
                          <a:pt x="358" y="3101"/>
                        </a:cubicBezTo>
                        <a:lnTo>
                          <a:pt x="8365" y="3101"/>
                        </a:lnTo>
                        <a:lnTo>
                          <a:pt x="8365"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5"/>
                  <p:cNvSpPr/>
                  <p:nvPr/>
                </p:nvSpPr>
                <p:spPr>
                  <a:xfrm>
                    <a:off x="6348934" y="3697710"/>
                    <a:ext cx="113451" cy="430605"/>
                  </a:xfrm>
                  <a:custGeom>
                    <a:rect b="b" l="l" r="r" t="t"/>
                    <a:pathLst>
                      <a:path extrusionOk="0" h="3101" w="817">
                        <a:moveTo>
                          <a:pt x="358" y="1"/>
                        </a:moveTo>
                        <a:cubicBezTo>
                          <a:pt x="0" y="1038"/>
                          <a:pt x="0" y="2070"/>
                          <a:pt x="358" y="3101"/>
                        </a:cubicBezTo>
                        <a:lnTo>
                          <a:pt x="787" y="3101"/>
                        </a:lnTo>
                        <a:cubicBezTo>
                          <a:pt x="465" y="2070"/>
                          <a:pt x="483" y="1032"/>
                          <a:pt x="8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5"/>
                  <p:cNvSpPr/>
                  <p:nvPr/>
                </p:nvSpPr>
                <p:spPr>
                  <a:xfrm>
                    <a:off x="7435947" y="3697710"/>
                    <a:ext cx="933156" cy="46518"/>
                  </a:xfrm>
                  <a:custGeom>
                    <a:rect b="b" l="l" r="r" t="t"/>
                    <a:pathLst>
                      <a:path extrusionOk="0" h="335" w="6720">
                        <a:moveTo>
                          <a:pt x="0" y="1"/>
                        </a:moveTo>
                        <a:lnTo>
                          <a:pt x="0" y="335"/>
                        </a:lnTo>
                        <a:lnTo>
                          <a:pt x="6719" y="335"/>
                        </a:lnTo>
                        <a:lnTo>
                          <a:pt x="671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5"/>
                  <p:cNvSpPr/>
                  <p:nvPr/>
                </p:nvSpPr>
                <p:spPr>
                  <a:xfrm>
                    <a:off x="7435947" y="4081105"/>
                    <a:ext cx="933156" cy="46379"/>
                  </a:xfrm>
                  <a:custGeom>
                    <a:rect b="b" l="l" r="r" t="t"/>
                    <a:pathLst>
                      <a:path extrusionOk="0" h="334" w="6720">
                        <a:moveTo>
                          <a:pt x="0" y="0"/>
                        </a:moveTo>
                        <a:lnTo>
                          <a:pt x="0" y="334"/>
                        </a:lnTo>
                        <a:lnTo>
                          <a:pt x="6719" y="334"/>
                        </a:lnTo>
                        <a:lnTo>
                          <a:pt x="671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5"/>
                  <p:cNvSpPr/>
                  <p:nvPr/>
                </p:nvSpPr>
                <p:spPr>
                  <a:xfrm>
                    <a:off x="7450805" y="3744923"/>
                    <a:ext cx="886776" cy="336319"/>
                  </a:xfrm>
                  <a:custGeom>
                    <a:rect b="b" l="l" r="r" t="t"/>
                    <a:pathLst>
                      <a:path extrusionOk="0" h="2422" w="6386">
                        <a:moveTo>
                          <a:pt x="275" y="1"/>
                        </a:moveTo>
                        <a:cubicBezTo>
                          <a:pt x="0" y="805"/>
                          <a:pt x="0" y="1616"/>
                          <a:pt x="275" y="2421"/>
                        </a:cubicBezTo>
                        <a:lnTo>
                          <a:pt x="6386" y="2421"/>
                        </a:lnTo>
                        <a:cubicBezTo>
                          <a:pt x="6344" y="2296"/>
                          <a:pt x="6296" y="2159"/>
                          <a:pt x="6266" y="2034"/>
                        </a:cubicBezTo>
                        <a:cubicBezTo>
                          <a:pt x="6260" y="2016"/>
                          <a:pt x="6260" y="2010"/>
                          <a:pt x="6260" y="1992"/>
                        </a:cubicBezTo>
                        <a:cubicBezTo>
                          <a:pt x="6231" y="1873"/>
                          <a:pt x="6207" y="1753"/>
                          <a:pt x="6195" y="1634"/>
                        </a:cubicBezTo>
                        <a:cubicBezTo>
                          <a:pt x="6183" y="1622"/>
                          <a:pt x="6183" y="1604"/>
                          <a:pt x="6183" y="1592"/>
                        </a:cubicBezTo>
                        <a:cubicBezTo>
                          <a:pt x="6171" y="1473"/>
                          <a:pt x="6159" y="1354"/>
                          <a:pt x="6159" y="1235"/>
                        </a:cubicBezTo>
                        <a:lnTo>
                          <a:pt x="6159" y="1187"/>
                        </a:lnTo>
                        <a:cubicBezTo>
                          <a:pt x="6159" y="1074"/>
                          <a:pt x="6171" y="949"/>
                          <a:pt x="6183" y="835"/>
                        </a:cubicBezTo>
                        <a:cubicBezTo>
                          <a:pt x="6195" y="817"/>
                          <a:pt x="6195" y="805"/>
                          <a:pt x="6195" y="788"/>
                        </a:cubicBezTo>
                        <a:cubicBezTo>
                          <a:pt x="6207" y="668"/>
                          <a:pt x="6231" y="549"/>
                          <a:pt x="6260" y="430"/>
                        </a:cubicBezTo>
                        <a:cubicBezTo>
                          <a:pt x="6260" y="418"/>
                          <a:pt x="6266" y="400"/>
                          <a:pt x="6266" y="388"/>
                        </a:cubicBezTo>
                        <a:cubicBezTo>
                          <a:pt x="6296" y="257"/>
                          <a:pt x="6344" y="126"/>
                          <a:pt x="63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5"/>
                  <p:cNvSpPr/>
                  <p:nvPr/>
                </p:nvSpPr>
                <p:spPr>
                  <a:xfrm>
                    <a:off x="7559256" y="3798801"/>
                    <a:ext cx="761800" cy="5832"/>
                  </a:xfrm>
                  <a:custGeom>
                    <a:rect b="b" l="l" r="r" t="t"/>
                    <a:pathLst>
                      <a:path extrusionOk="0" h="42" w="5486">
                        <a:moveTo>
                          <a:pt x="24" y="0"/>
                        </a:moveTo>
                        <a:cubicBezTo>
                          <a:pt x="6" y="0"/>
                          <a:pt x="0" y="6"/>
                          <a:pt x="0" y="18"/>
                        </a:cubicBezTo>
                        <a:cubicBezTo>
                          <a:pt x="0" y="36"/>
                          <a:pt x="6" y="42"/>
                          <a:pt x="24" y="42"/>
                        </a:cubicBezTo>
                        <a:lnTo>
                          <a:pt x="5479" y="42"/>
                        </a:lnTo>
                        <a:cubicBezTo>
                          <a:pt x="5479" y="30"/>
                          <a:pt x="5485" y="12"/>
                          <a:pt x="548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35"/>
                  <p:cNvSpPr/>
                  <p:nvPr/>
                </p:nvSpPr>
                <p:spPr>
                  <a:xfrm>
                    <a:off x="7613829" y="3854206"/>
                    <a:ext cx="695562" cy="6804"/>
                  </a:xfrm>
                  <a:custGeom>
                    <a:rect b="b" l="l" r="r" t="t"/>
                    <a:pathLst>
                      <a:path extrusionOk="0" h="49" w="5009">
                        <a:moveTo>
                          <a:pt x="25" y="1"/>
                        </a:moveTo>
                        <a:cubicBezTo>
                          <a:pt x="13" y="1"/>
                          <a:pt x="1" y="7"/>
                          <a:pt x="1" y="24"/>
                        </a:cubicBezTo>
                        <a:cubicBezTo>
                          <a:pt x="1" y="36"/>
                          <a:pt x="13" y="48"/>
                          <a:pt x="25" y="48"/>
                        </a:cubicBezTo>
                        <a:lnTo>
                          <a:pt x="5003" y="48"/>
                        </a:lnTo>
                        <a:cubicBezTo>
                          <a:pt x="5009" y="30"/>
                          <a:pt x="5009" y="18"/>
                          <a:pt x="500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5"/>
                  <p:cNvSpPr/>
                  <p:nvPr/>
                </p:nvSpPr>
                <p:spPr>
                  <a:xfrm>
                    <a:off x="7538566" y="3910445"/>
                    <a:ext cx="768326" cy="5971"/>
                  </a:xfrm>
                  <a:custGeom>
                    <a:rect b="b" l="l" r="r" t="t"/>
                    <a:pathLst>
                      <a:path extrusionOk="0" h="43" w="5533">
                        <a:moveTo>
                          <a:pt x="24" y="1"/>
                        </a:moveTo>
                        <a:cubicBezTo>
                          <a:pt x="6" y="1"/>
                          <a:pt x="0" y="7"/>
                          <a:pt x="0" y="19"/>
                        </a:cubicBezTo>
                        <a:cubicBezTo>
                          <a:pt x="0" y="37"/>
                          <a:pt x="6" y="43"/>
                          <a:pt x="24" y="43"/>
                        </a:cubicBezTo>
                        <a:lnTo>
                          <a:pt x="5533" y="43"/>
                        </a:lnTo>
                        <a:lnTo>
                          <a:pt x="553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5"/>
                  <p:cNvSpPr/>
                  <p:nvPr/>
                </p:nvSpPr>
                <p:spPr>
                  <a:xfrm>
                    <a:off x="7594805" y="3965156"/>
                    <a:ext cx="714586" cy="5971"/>
                  </a:xfrm>
                  <a:custGeom>
                    <a:rect b="b" l="l" r="r" t="t"/>
                    <a:pathLst>
                      <a:path extrusionOk="0" h="43" w="5146">
                        <a:moveTo>
                          <a:pt x="19" y="0"/>
                        </a:moveTo>
                        <a:cubicBezTo>
                          <a:pt x="7" y="0"/>
                          <a:pt x="1" y="6"/>
                          <a:pt x="1" y="24"/>
                        </a:cubicBezTo>
                        <a:cubicBezTo>
                          <a:pt x="1" y="36"/>
                          <a:pt x="7" y="42"/>
                          <a:pt x="19" y="42"/>
                        </a:cubicBezTo>
                        <a:lnTo>
                          <a:pt x="5146" y="42"/>
                        </a:lnTo>
                        <a:lnTo>
                          <a:pt x="5146"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5"/>
                  <p:cNvSpPr/>
                  <p:nvPr/>
                </p:nvSpPr>
                <p:spPr>
                  <a:xfrm>
                    <a:off x="7559256" y="4020562"/>
                    <a:ext cx="761800" cy="6804"/>
                  </a:xfrm>
                  <a:custGeom>
                    <a:rect b="b" l="l" r="r" t="t"/>
                    <a:pathLst>
                      <a:path extrusionOk="0" h="49" w="5486">
                        <a:moveTo>
                          <a:pt x="24" y="1"/>
                        </a:moveTo>
                        <a:cubicBezTo>
                          <a:pt x="6" y="1"/>
                          <a:pt x="0" y="13"/>
                          <a:pt x="0" y="25"/>
                        </a:cubicBezTo>
                        <a:cubicBezTo>
                          <a:pt x="0" y="43"/>
                          <a:pt x="6" y="49"/>
                          <a:pt x="24" y="49"/>
                        </a:cubicBezTo>
                        <a:lnTo>
                          <a:pt x="5485" y="49"/>
                        </a:lnTo>
                        <a:cubicBezTo>
                          <a:pt x="5479" y="31"/>
                          <a:pt x="5479" y="25"/>
                          <a:pt x="547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35"/>
                  <p:cNvSpPr/>
                  <p:nvPr/>
                </p:nvSpPr>
                <p:spPr>
                  <a:xfrm>
                    <a:off x="7488020" y="3744923"/>
                    <a:ext cx="849561" cy="336319"/>
                  </a:xfrm>
                  <a:custGeom>
                    <a:rect b="b" l="l" r="r" t="t"/>
                    <a:pathLst>
                      <a:path extrusionOk="0" h="2422" w="6118">
                        <a:moveTo>
                          <a:pt x="1" y="1"/>
                        </a:moveTo>
                        <a:cubicBezTo>
                          <a:pt x="1" y="1"/>
                          <a:pt x="3435" y="805"/>
                          <a:pt x="5164" y="2421"/>
                        </a:cubicBezTo>
                        <a:lnTo>
                          <a:pt x="6118" y="2421"/>
                        </a:lnTo>
                        <a:cubicBezTo>
                          <a:pt x="6076" y="2296"/>
                          <a:pt x="6028" y="2159"/>
                          <a:pt x="5998" y="2034"/>
                        </a:cubicBezTo>
                        <a:cubicBezTo>
                          <a:pt x="5992" y="2016"/>
                          <a:pt x="5992" y="2010"/>
                          <a:pt x="5980" y="1992"/>
                        </a:cubicBezTo>
                        <a:cubicBezTo>
                          <a:pt x="5957" y="1873"/>
                          <a:pt x="5933" y="1753"/>
                          <a:pt x="5915" y="1634"/>
                        </a:cubicBezTo>
                        <a:cubicBezTo>
                          <a:pt x="5909" y="1622"/>
                          <a:pt x="5909" y="1604"/>
                          <a:pt x="5909" y="1592"/>
                        </a:cubicBezTo>
                        <a:cubicBezTo>
                          <a:pt x="5891" y="1473"/>
                          <a:pt x="5885" y="1354"/>
                          <a:pt x="5885" y="1235"/>
                        </a:cubicBezTo>
                        <a:lnTo>
                          <a:pt x="5885" y="1187"/>
                        </a:lnTo>
                        <a:cubicBezTo>
                          <a:pt x="5885" y="1074"/>
                          <a:pt x="5891" y="949"/>
                          <a:pt x="5909" y="835"/>
                        </a:cubicBezTo>
                        <a:cubicBezTo>
                          <a:pt x="5915" y="817"/>
                          <a:pt x="5915" y="805"/>
                          <a:pt x="5915" y="788"/>
                        </a:cubicBezTo>
                        <a:cubicBezTo>
                          <a:pt x="5933" y="668"/>
                          <a:pt x="5957" y="549"/>
                          <a:pt x="5980" y="430"/>
                        </a:cubicBezTo>
                        <a:cubicBezTo>
                          <a:pt x="5980" y="418"/>
                          <a:pt x="5992" y="400"/>
                          <a:pt x="5992" y="388"/>
                        </a:cubicBezTo>
                        <a:cubicBezTo>
                          <a:pt x="6022" y="257"/>
                          <a:pt x="6064" y="126"/>
                          <a:pt x="6112"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5"/>
                  <p:cNvSpPr/>
                  <p:nvPr/>
                </p:nvSpPr>
                <p:spPr>
                  <a:xfrm>
                    <a:off x="7380402" y="3697710"/>
                    <a:ext cx="987035" cy="430605"/>
                  </a:xfrm>
                  <a:custGeom>
                    <a:rect b="b" l="l" r="r" t="t"/>
                    <a:pathLst>
                      <a:path extrusionOk="0" h="3101" w="7108">
                        <a:moveTo>
                          <a:pt x="472" y="1"/>
                        </a:moveTo>
                        <a:cubicBezTo>
                          <a:pt x="472" y="1"/>
                          <a:pt x="60" y="561"/>
                          <a:pt x="30" y="1509"/>
                        </a:cubicBezTo>
                        <a:cubicBezTo>
                          <a:pt x="1" y="2457"/>
                          <a:pt x="269" y="3101"/>
                          <a:pt x="269" y="3101"/>
                        </a:cubicBezTo>
                        <a:lnTo>
                          <a:pt x="7107" y="3101"/>
                        </a:lnTo>
                        <a:lnTo>
                          <a:pt x="7107" y="2767"/>
                        </a:lnTo>
                        <a:lnTo>
                          <a:pt x="776" y="2767"/>
                        </a:lnTo>
                        <a:cubicBezTo>
                          <a:pt x="776" y="2767"/>
                          <a:pt x="543" y="2058"/>
                          <a:pt x="567" y="1503"/>
                        </a:cubicBezTo>
                        <a:cubicBezTo>
                          <a:pt x="591" y="943"/>
                          <a:pt x="692" y="460"/>
                          <a:pt x="776" y="341"/>
                        </a:cubicBezTo>
                        <a:lnTo>
                          <a:pt x="7107" y="341"/>
                        </a:lnTo>
                        <a:lnTo>
                          <a:pt x="7107" y="1"/>
                        </a:lnTo>
                        <a:close/>
                      </a:path>
                    </a:pathLst>
                  </a:custGeom>
                  <a:solidFill>
                    <a:srgbClr val="434343">
                      <a:alpha val="1548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5"/>
                  <p:cNvSpPr/>
                  <p:nvPr/>
                </p:nvSpPr>
                <p:spPr>
                  <a:xfrm>
                    <a:off x="7331522" y="3697710"/>
                    <a:ext cx="114423" cy="430605"/>
                  </a:xfrm>
                  <a:custGeom>
                    <a:rect b="b" l="l" r="r" t="t"/>
                    <a:pathLst>
                      <a:path extrusionOk="0" h="3101" w="824">
                        <a:moveTo>
                          <a:pt x="359" y="1"/>
                        </a:moveTo>
                        <a:cubicBezTo>
                          <a:pt x="1" y="1038"/>
                          <a:pt x="1" y="2070"/>
                          <a:pt x="359" y="3101"/>
                        </a:cubicBezTo>
                        <a:lnTo>
                          <a:pt x="794" y="3101"/>
                        </a:lnTo>
                        <a:cubicBezTo>
                          <a:pt x="472" y="2070"/>
                          <a:pt x="484" y="1032"/>
                          <a:pt x="8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4" name="Google Shape;604;p35"/>
                <p:cNvGrpSpPr/>
                <p:nvPr/>
              </p:nvGrpSpPr>
              <p:grpSpPr>
                <a:xfrm>
                  <a:off x="813848" y="3252688"/>
                  <a:ext cx="2422504" cy="326613"/>
                  <a:chOff x="-3040002" y="2802438"/>
                  <a:chExt cx="2422504" cy="326613"/>
                </a:xfrm>
              </p:grpSpPr>
              <p:sp>
                <p:nvSpPr>
                  <p:cNvPr id="605" name="Google Shape;605;p35"/>
                  <p:cNvSpPr/>
                  <p:nvPr/>
                </p:nvSpPr>
                <p:spPr>
                  <a:xfrm>
                    <a:off x="-3038816" y="2803624"/>
                    <a:ext cx="1375649" cy="325427"/>
                  </a:xfrm>
                  <a:custGeom>
                    <a:rect b="b" l="l" r="r" t="t"/>
                    <a:pathLst>
                      <a:path extrusionOk="0" h="1646" w="6958">
                        <a:moveTo>
                          <a:pt x="298" y="0"/>
                        </a:moveTo>
                        <a:cubicBezTo>
                          <a:pt x="0" y="543"/>
                          <a:pt x="0" y="1097"/>
                          <a:pt x="298" y="1646"/>
                        </a:cubicBezTo>
                        <a:lnTo>
                          <a:pt x="6958" y="1646"/>
                        </a:lnTo>
                        <a:lnTo>
                          <a:pt x="69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5"/>
                  <p:cNvSpPr/>
                  <p:nvPr/>
                </p:nvSpPr>
                <p:spPr>
                  <a:xfrm>
                    <a:off x="-3040002" y="2802438"/>
                    <a:ext cx="135627" cy="325427"/>
                  </a:xfrm>
                  <a:custGeom>
                    <a:rect b="b" l="l" r="r" t="t"/>
                    <a:pathLst>
                      <a:path extrusionOk="0" h="1646" w="686">
                        <a:moveTo>
                          <a:pt x="298" y="0"/>
                        </a:moveTo>
                        <a:cubicBezTo>
                          <a:pt x="0" y="549"/>
                          <a:pt x="0" y="1103"/>
                          <a:pt x="298" y="1646"/>
                        </a:cubicBezTo>
                        <a:lnTo>
                          <a:pt x="656" y="1646"/>
                        </a:lnTo>
                        <a:cubicBezTo>
                          <a:pt x="400" y="1103"/>
                          <a:pt x="412" y="549"/>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5"/>
                  <p:cNvSpPr/>
                  <p:nvPr/>
                </p:nvSpPr>
                <p:spPr>
                  <a:xfrm>
                    <a:off x="-2899828" y="2802438"/>
                    <a:ext cx="135825" cy="325427"/>
                  </a:xfrm>
                  <a:custGeom>
                    <a:rect b="b" l="l" r="r" t="t"/>
                    <a:pathLst>
                      <a:path extrusionOk="0" h="1646" w="687">
                        <a:moveTo>
                          <a:pt x="299" y="0"/>
                        </a:moveTo>
                        <a:cubicBezTo>
                          <a:pt x="1" y="549"/>
                          <a:pt x="1" y="1103"/>
                          <a:pt x="299" y="1646"/>
                        </a:cubicBezTo>
                        <a:lnTo>
                          <a:pt x="657" y="1646"/>
                        </a:lnTo>
                        <a:cubicBezTo>
                          <a:pt x="406" y="1103"/>
                          <a:pt x="412" y="549"/>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35"/>
                  <p:cNvSpPr/>
                  <p:nvPr/>
                </p:nvSpPr>
                <p:spPr>
                  <a:xfrm>
                    <a:off x="-2014495" y="2802438"/>
                    <a:ext cx="135627" cy="325427"/>
                  </a:xfrm>
                  <a:custGeom>
                    <a:rect b="b" l="l" r="r" t="t"/>
                    <a:pathLst>
                      <a:path extrusionOk="0" h="1646" w="686">
                        <a:moveTo>
                          <a:pt x="298" y="0"/>
                        </a:moveTo>
                        <a:cubicBezTo>
                          <a:pt x="0" y="549"/>
                          <a:pt x="0" y="1103"/>
                          <a:pt x="298" y="1646"/>
                        </a:cubicBezTo>
                        <a:lnTo>
                          <a:pt x="656" y="1646"/>
                        </a:lnTo>
                        <a:cubicBezTo>
                          <a:pt x="400" y="1103"/>
                          <a:pt x="406" y="549"/>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5"/>
                  <p:cNvSpPr/>
                  <p:nvPr/>
                </p:nvSpPr>
                <p:spPr>
                  <a:xfrm>
                    <a:off x="-1751742" y="2802438"/>
                    <a:ext cx="1102417" cy="35587"/>
                  </a:xfrm>
                  <a:custGeom>
                    <a:rect b="b" l="l" r="r" t="t"/>
                    <a:pathLst>
                      <a:path extrusionOk="0" h="180" w="5576">
                        <a:moveTo>
                          <a:pt x="1" y="0"/>
                        </a:moveTo>
                        <a:lnTo>
                          <a:pt x="1" y="179"/>
                        </a:lnTo>
                        <a:lnTo>
                          <a:pt x="5575" y="179"/>
                        </a:lnTo>
                        <a:lnTo>
                          <a:pt x="55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5"/>
                  <p:cNvSpPr/>
                  <p:nvPr/>
                </p:nvSpPr>
                <p:spPr>
                  <a:xfrm>
                    <a:off x="-1735135" y="2839014"/>
                    <a:ext cx="1049234" cy="254647"/>
                  </a:xfrm>
                  <a:custGeom>
                    <a:rect b="b" l="l" r="r" t="t"/>
                    <a:pathLst>
                      <a:path extrusionOk="0" h="1288" w="5307">
                        <a:moveTo>
                          <a:pt x="227" y="0"/>
                        </a:moveTo>
                        <a:cubicBezTo>
                          <a:pt x="0" y="435"/>
                          <a:pt x="0" y="859"/>
                          <a:pt x="227" y="1288"/>
                        </a:cubicBezTo>
                        <a:lnTo>
                          <a:pt x="5306" y="1288"/>
                        </a:lnTo>
                        <a:cubicBezTo>
                          <a:pt x="5265" y="1216"/>
                          <a:pt x="5235" y="1151"/>
                          <a:pt x="5205" y="1079"/>
                        </a:cubicBezTo>
                        <a:cubicBezTo>
                          <a:pt x="5201" y="1075"/>
                          <a:pt x="5199" y="1071"/>
                          <a:pt x="5199" y="1071"/>
                        </a:cubicBezTo>
                        <a:cubicBezTo>
                          <a:pt x="5199" y="1071"/>
                          <a:pt x="5199" y="1072"/>
                          <a:pt x="5199" y="1073"/>
                        </a:cubicBezTo>
                        <a:cubicBezTo>
                          <a:pt x="5175" y="1008"/>
                          <a:pt x="5163" y="948"/>
                          <a:pt x="5145" y="877"/>
                        </a:cubicBezTo>
                        <a:cubicBezTo>
                          <a:pt x="5139" y="871"/>
                          <a:pt x="5139" y="865"/>
                          <a:pt x="5139" y="859"/>
                        </a:cubicBezTo>
                        <a:cubicBezTo>
                          <a:pt x="5133" y="787"/>
                          <a:pt x="5121" y="727"/>
                          <a:pt x="5121" y="662"/>
                        </a:cubicBezTo>
                        <a:lnTo>
                          <a:pt x="5121" y="638"/>
                        </a:lnTo>
                        <a:cubicBezTo>
                          <a:pt x="5121" y="572"/>
                          <a:pt x="5121" y="513"/>
                          <a:pt x="5139" y="447"/>
                        </a:cubicBezTo>
                        <a:cubicBezTo>
                          <a:pt x="5145" y="441"/>
                          <a:pt x="5145" y="429"/>
                          <a:pt x="5145" y="423"/>
                        </a:cubicBezTo>
                        <a:cubicBezTo>
                          <a:pt x="5151" y="358"/>
                          <a:pt x="5175" y="298"/>
                          <a:pt x="5199" y="233"/>
                        </a:cubicBezTo>
                        <a:cubicBezTo>
                          <a:pt x="5199" y="227"/>
                          <a:pt x="5205" y="215"/>
                          <a:pt x="5205" y="209"/>
                        </a:cubicBezTo>
                        <a:cubicBezTo>
                          <a:pt x="5229" y="137"/>
                          <a:pt x="5265" y="66"/>
                          <a:pt x="530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5"/>
                  <p:cNvSpPr/>
                  <p:nvPr/>
                </p:nvSpPr>
                <p:spPr>
                  <a:xfrm>
                    <a:off x="-1606625" y="2878950"/>
                    <a:ext cx="900558" cy="4943"/>
                  </a:xfrm>
                  <a:custGeom>
                    <a:rect b="b" l="l" r="r" t="t"/>
                    <a:pathLst>
                      <a:path extrusionOk="0" h="25" w="4555">
                        <a:moveTo>
                          <a:pt x="18" y="1"/>
                        </a:moveTo>
                        <a:cubicBezTo>
                          <a:pt x="12" y="1"/>
                          <a:pt x="0" y="7"/>
                          <a:pt x="0" y="13"/>
                        </a:cubicBezTo>
                        <a:cubicBezTo>
                          <a:pt x="0" y="13"/>
                          <a:pt x="12" y="25"/>
                          <a:pt x="18" y="25"/>
                        </a:cubicBezTo>
                        <a:lnTo>
                          <a:pt x="4549" y="25"/>
                        </a:lnTo>
                        <a:cubicBezTo>
                          <a:pt x="4549" y="13"/>
                          <a:pt x="4555" y="7"/>
                          <a:pt x="455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5"/>
                  <p:cNvSpPr/>
                  <p:nvPr/>
                </p:nvSpPr>
                <p:spPr>
                  <a:xfrm>
                    <a:off x="-1540789" y="2921457"/>
                    <a:ext cx="821870" cy="4943"/>
                  </a:xfrm>
                  <a:custGeom>
                    <a:rect b="b" l="l" r="r" t="t"/>
                    <a:pathLst>
                      <a:path extrusionOk="0" h="25" w="4157">
                        <a:moveTo>
                          <a:pt x="13" y="0"/>
                        </a:moveTo>
                        <a:cubicBezTo>
                          <a:pt x="7" y="0"/>
                          <a:pt x="1" y="0"/>
                          <a:pt x="1" y="6"/>
                        </a:cubicBezTo>
                        <a:cubicBezTo>
                          <a:pt x="1" y="18"/>
                          <a:pt x="7" y="24"/>
                          <a:pt x="13" y="24"/>
                        </a:cubicBezTo>
                        <a:lnTo>
                          <a:pt x="4150" y="24"/>
                        </a:lnTo>
                        <a:cubicBezTo>
                          <a:pt x="4156" y="18"/>
                          <a:pt x="4156" y="6"/>
                          <a:pt x="415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35"/>
                  <p:cNvSpPr/>
                  <p:nvPr/>
                </p:nvSpPr>
                <p:spPr>
                  <a:xfrm>
                    <a:off x="-1631536" y="2962778"/>
                    <a:ext cx="907873" cy="4745"/>
                  </a:xfrm>
                  <a:custGeom>
                    <a:rect b="b" l="l" r="r" t="t"/>
                    <a:pathLst>
                      <a:path extrusionOk="0" h="24" w="4592">
                        <a:moveTo>
                          <a:pt x="19" y="0"/>
                        </a:moveTo>
                        <a:cubicBezTo>
                          <a:pt x="13" y="0"/>
                          <a:pt x="1" y="0"/>
                          <a:pt x="1" y="6"/>
                        </a:cubicBezTo>
                        <a:cubicBezTo>
                          <a:pt x="1" y="18"/>
                          <a:pt x="13" y="24"/>
                          <a:pt x="19" y="24"/>
                        </a:cubicBezTo>
                        <a:lnTo>
                          <a:pt x="4591" y="24"/>
                        </a:lnTo>
                        <a:lnTo>
                          <a:pt x="459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a:off x="-1564316" y="3005087"/>
                    <a:ext cx="845397" cy="4943"/>
                  </a:xfrm>
                  <a:custGeom>
                    <a:rect b="b" l="l" r="r" t="t"/>
                    <a:pathLst>
                      <a:path extrusionOk="0" h="25" w="4276">
                        <a:moveTo>
                          <a:pt x="13" y="1"/>
                        </a:moveTo>
                        <a:cubicBezTo>
                          <a:pt x="7" y="1"/>
                          <a:pt x="1" y="1"/>
                          <a:pt x="1" y="13"/>
                        </a:cubicBezTo>
                        <a:cubicBezTo>
                          <a:pt x="1" y="19"/>
                          <a:pt x="7" y="25"/>
                          <a:pt x="13" y="25"/>
                        </a:cubicBezTo>
                        <a:lnTo>
                          <a:pt x="4275" y="25"/>
                        </a:lnTo>
                        <a:cubicBezTo>
                          <a:pt x="4275" y="19"/>
                          <a:pt x="4275" y="13"/>
                          <a:pt x="426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35"/>
                  <p:cNvSpPr/>
                  <p:nvPr/>
                </p:nvSpPr>
                <p:spPr>
                  <a:xfrm>
                    <a:off x="-1605637" y="3049967"/>
                    <a:ext cx="899569" cy="2570"/>
                  </a:xfrm>
                  <a:custGeom>
                    <a:rect b="b" l="l" r="r" t="t"/>
                    <a:pathLst>
                      <a:path extrusionOk="0" h="13" w="4550">
                        <a:moveTo>
                          <a:pt x="13" y="0"/>
                        </a:moveTo>
                        <a:cubicBezTo>
                          <a:pt x="7" y="0"/>
                          <a:pt x="1" y="6"/>
                          <a:pt x="1" y="6"/>
                        </a:cubicBezTo>
                        <a:cubicBezTo>
                          <a:pt x="1" y="6"/>
                          <a:pt x="7" y="12"/>
                          <a:pt x="13" y="12"/>
                        </a:cubicBezTo>
                        <a:lnTo>
                          <a:pt x="4550" y="12"/>
                        </a:lnTo>
                        <a:cubicBezTo>
                          <a:pt x="4544" y="6"/>
                          <a:pt x="4544" y="0"/>
                          <a:pt x="454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5"/>
                  <p:cNvSpPr/>
                  <p:nvPr/>
                </p:nvSpPr>
                <p:spPr>
                  <a:xfrm>
                    <a:off x="-1690453" y="2839014"/>
                    <a:ext cx="1004552" cy="254647"/>
                  </a:xfrm>
                  <a:custGeom>
                    <a:rect b="b" l="l" r="r" t="t"/>
                    <a:pathLst>
                      <a:path extrusionOk="0" h="1288" w="5081">
                        <a:moveTo>
                          <a:pt x="1" y="0"/>
                        </a:moveTo>
                        <a:cubicBezTo>
                          <a:pt x="1" y="0"/>
                          <a:pt x="2851" y="435"/>
                          <a:pt x="4287" y="1288"/>
                        </a:cubicBezTo>
                        <a:lnTo>
                          <a:pt x="5080" y="1288"/>
                        </a:lnTo>
                        <a:cubicBezTo>
                          <a:pt x="5039" y="1216"/>
                          <a:pt x="5009" y="1151"/>
                          <a:pt x="4979" y="1079"/>
                        </a:cubicBezTo>
                        <a:cubicBezTo>
                          <a:pt x="4975" y="1075"/>
                          <a:pt x="4973" y="1071"/>
                          <a:pt x="4973" y="1071"/>
                        </a:cubicBezTo>
                        <a:cubicBezTo>
                          <a:pt x="4973" y="1071"/>
                          <a:pt x="4973" y="1072"/>
                          <a:pt x="4973" y="1073"/>
                        </a:cubicBezTo>
                        <a:cubicBezTo>
                          <a:pt x="4949" y="1008"/>
                          <a:pt x="4937" y="948"/>
                          <a:pt x="4919" y="877"/>
                        </a:cubicBezTo>
                        <a:cubicBezTo>
                          <a:pt x="4913" y="871"/>
                          <a:pt x="4913" y="865"/>
                          <a:pt x="4913" y="859"/>
                        </a:cubicBezTo>
                        <a:cubicBezTo>
                          <a:pt x="4907" y="787"/>
                          <a:pt x="4895" y="727"/>
                          <a:pt x="4895" y="662"/>
                        </a:cubicBezTo>
                        <a:lnTo>
                          <a:pt x="4895" y="638"/>
                        </a:lnTo>
                        <a:cubicBezTo>
                          <a:pt x="4895" y="572"/>
                          <a:pt x="4895" y="513"/>
                          <a:pt x="4913" y="447"/>
                        </a:cubicBezTo>
                        <a:cubicBezTo>
                          <a:pt x="4919" y="441"/>
                          <a:pt x="4919" y="429"/>
                          <a:pt x="4919" y="423"/>
                        </a:cubicBezTo>
                        <a:cubicBezTo>
                          <a:pt x="4925" y="358"/>
                          <a:pt x="4949" y="298"/>
                          <a:pt x="4973" y="233"/>
                        </a:cubicBezTo>
                        <a:cubicBezTo>
                          <a:pt x="4973" y="227"/>
                          <a:pt x="4979" y="215"/>
                          <a:pt x="4979" y="209"/>
                        </a:cubicBezTo>
                        <a:cubicBezTo>
                          <a:pt x="5003" y="137"/>
                          <a:pt x="5039" y="66"/>
                          <a:pt x="5080"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a:off x="-1783577" y="2802438"/>
                    <a:ext cx="1166079" cy="325427"/>
                  </a:xfrm>
                  <a:custGeom>
                    <a:rect b="b" l="l" r="r" t="t"/>
                    <a:pathLst>
                      <a:path extrusionOk="0" h="1646" w="5898">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a:off x="-1876693" y="2802438"/>
                    <a:ext cx="135825" cy="325427"/>
                  </a:xfrm>
                  <a:custGeom>
                    <a:rect b="b" l="l" r="r" t="t"/>
                    <a:pathLst>
                      <a:path extrusionOk="0" h="1646" w="687">
                        <a:moveTo>
                          <a:pt x="299" y="0"/>
                        </a:moveTo>
                        <a:cubicBezTo>
                          <a:pt x="1" y="549"/>
                          <a:pt x="1" y="1103"/>
                          <a:pt x="299" y="1646"/>
                        </a:cubicBezTo>
                        <a:lnTo>
                          <a:pt x="657" y="1646"/>
                        </a:lnTo>
                        <a:cubicBezTo>
                          <a:pt x="400" y="1103"/>
                          <a:pt x="406" y="549"/>
                          <a:pt x="68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35"/>
                  <p:cNvSpPr/>
                  <p:nvPr/>
                </p:nvSpPr>
                <p:spPr>
                  <a:xfrm>
                    <a:off x="-1783577" y="2802438"/>
                    <a:ext cx="1166079" cy="325427"/>
                  </a:xfrm>
                  <a:custGeom>
                    <a:rect b="b" l="l" r="r" t="t"/>
                    <a:pathLst>
                      <a:path extrusionOk="0" h="1646" w="5898">
                        <a:moveTo>
                          <a:pt x="388" y="0"/>
                        </a:moveTo>
                        <a:cubicBezTo>
                          <a:pt x="388" y="0"/>
                          <a:pt x="43" y="298"/>
                          <a:pt x="19" y="799"/>
                        </a:cubicBezTo>
                        <a:cubicBezTo>
                          <a:pt x="1" y="1306"/>
                          <a:pt x="221" y="1646"/>
                          <a:pt x="221" y="1646"/>
                        </a:cubicBezTo>
                        <a:lnTo>
                          <a:pt x="5897" y="1646"/>
                        </a:lnTo>
                        <a:lnTo>
                          <a:pt x="5897" y="1467"/>
                        </a:lnTo>
                        <a:lnTo>
                          <a:pt x="639" y="1467"/>
                        </a:lnTo>
                        <a:cubicBezTo>
                          <a:pt x="639" y="1467"/>
                          <a:pt x="454" y="1097"/>
                          <a:pt x="466" y="799"/>
                        </a:cubicBezTo>
                        <a:cubicBezTo>
                          <a:pt x="484" y="501"/>
                          <a:pt x="573" y="239"/>
                          <a:pt x="639" y="179"/>
                        </a:cubicBezTo>
                        <a:lnTo>
                          <a:pt x="5897" y="179"/>
                        </a:lnTo>
                        <a:lnTo>
                          <a:pt x="589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
        <p:nvSpPr>
          <p:cNvPr id="620" name="Google Shape;620;p35"/>
          <p:cNvSpPr txBox="1"/>
          <p:nvPr>
            <p:ph type="title"/>
          </p:nvPr>
        </p:nvSpPr>
        <p:spPr>
          <a:xfrm>
            <a:off x="4117475" y="289850"/>
            <a:ext cx="4563900" cy="53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500">
                <a:solidFill>
                  <a:srgbClr val="000000"/>
                </a:solidFill>
                <a:latin typeface="Arial"/>
                <a:ea typeface="Arial"/>
                <a:cs typeface="Arial"/>
                <a:sym typeface="Arial"/>
              </a:rPr>
              <a:t>Judgment Day</a:t>
            </a:r>
            <a:r>
              <a:rPr b="0" lang="en" sz="1500">
                <a:solidFill>
                  <a:srgbClr val="000000"/>
                </a:solidFill>
                <a:latin typeface="Arial"/>
                <a:ea typeface="Arial"/>
                <a:cs typeface="Arial"/>
                <a:sym typeface="Arial"/>
              </a:rPr>
              <a:t>: </a:t>
            </a:r>
            <a:endParaRPr sz="2600"/>
          </a:p>
        </p:txBody>
      </p:sp>
      <p:sp>
        <p:nvSpPr>
          <p:cNvPr id="621" name="Google Shape;621;p35"/>
          <p:cNvSpPr txBox="1"/>
          <p:nvPr>
            <p:ph idx="1" type="subTitle"/>
          </p:nvPr>
        </p:nvSpPr>
        <p:spPr>
          <a:xfrm>
            <a:off x="4117475" y="1067250"/>
            <a:ext cx="4919400" cy="2731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2500"/>
              <a:t>There will be a special day called Judgment Day when everyone will be held accountable for what they did in life. This day will show the truth about how we lived.</a:t>
            </a:r>
            <a:endParaRPr sz="2500"/>
          </a:p>
        </p:txBody>
      </p:sp>
      <p:sp>
        <p:nvSpPr>
          <p:cNvPr id="622" name="Google Shape;622;p35"/>
          <p:cNvSpPr txBox="1"/>
          <p:nvPr>
            <p:ph type="title"/>
          </p:nvPr>
        </p:nvSpPr>
        <p:spPr>
          <a:xfrm>
            <a:off x="5994950" y="79300"/>
            <a:ext cx="1003800" cy="53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4200"/>
              <a:t>03</a:t>
            </a:r>
            <a:endParaRPr sz="4200"/>
          </a:p>
        </p:txBody>
      </p:sp>
      <p:sp>
        <p:nvSpPr>
          <p:cNvPr id="623" name="Google Shape;623;p35"/>
          <p:cNvSpPr txBox="1"/>
          <p:nvPr/>
        </p:nvSpPr>
        <p:spPr>
          <a:xfrm>
            <a:off x="413125" y="611200"/>
            <a:ext cx="30000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(16</a:t>
            </a:r>
            <a:r>
              <a:rPr lang="en" sz="1450">
                <a:highlight>
                  <a:srgbClr val="FFFFFF"/>
                </a:highlight>
                <a:latin typeface="Roboto"/>
                <a:ea typeface="Roboto"/>
                <a:cs typeface="Roboto"/>
                <a:sym typeface="Roboto"/>
              </a:rPr>
              <a:t>:15</a:t>
            </a:r>
            <a:r>
              <a:rPr lang="en" sz="1450">
                <a:highlight>
                  <a:srgbClr val="FFFFFF"/>
                </a:highlight>
                <a:latin typeface="Roboto"/>
                <a:ea typeface="Roboto"/>
                <a:cs typeface="Roboto"/>
                <a:sym typeface="Roboto"/>
              </a:rPr>
              <a:t>, 10:15) – Behold, I would dread, were I [thus] to rebel against my Sustainer, the suffering [which would befall me] on that awesome Day [of Judgment].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36"/>
          <p:cNvSpPr txBox="1"/>
          <p:nvPr>
            <p:ph type="title"/>
          </p:nvPr>
        </p:nvSpPr>
        <p:spPr>
          <a:xfrm>
            <a:off x="2338125" y="341750"/>
            <a:ext cx="4641600" cy="44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04</a:t>
            </a:r>
            <a:endParaRPr sz="4000"/>
          </a:p>
        </p:txBody>
      </p:sp>
      <p:sp>
        <p:nvSpPr>
          <p:cNvPr id="629" name="Google Shape;629;p36"/>
          <p:cNvSpPr txBox="1"/>
          <p:nvPr/>
        </p:nvSpPr>
        <p:spPr>
          <a:xfrm flipH="1">
            <a:off x="3764551" y="717800"/>
            <a:ext cx="2289600" cy="565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a:t>Paradise and Hell</a:t>
            </a:r>
            <a:r>
              <a:rPr lang="en"/>
              <a:t>: </a:t>
            </a:r>
            <a:endParaRPr b="1" sz="2500">
              <a:solidFill>
                <a:schemeClr val="dk1"/>
              </a:solidFill>
              <a:latin typeface="DM Sans"/>
              <a:ea typeface="DM Sans"/>
              <a:cs typeface="DM Sans"/>
              <a:sym typeface="DM Sans"/>
            </a:endParaRPr>
          </a:p>
        </p:txBody>
      </p:sp>
      <p:sp>
        <p:nvSpPr>
          <p:cNvPr id="630" name="Google Shape;630;p36"/>
          <p:cNvSpPr txBox="1"/>
          <p:nvPr/>
        </p:nvSpPr>
        <p:spPr>
          <a:xfrm flipH="1">
            <a:off x="413450" y="1416707"/>
            <a:ext cx="2667900" cy="19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Archivo"/>
                <a:ea typeface="Archivo"/>
                <a:cs typeface="Archivo"/>
                <a:sym typeface="Archivo"/>
              </a:rPr>
              <a:t>The Quran talks about two places after death: Paradise (Heaven) for those who did good and Hell for those who did bad things. This idea encourages people to behave well.</a:t>
            </a:r>
            <a:endParaRPr>
              <a:solidFill>
                <a:schemeClr val="dk1"/>
              </a:solidFill>
              <a:latin typeface="Archivo"/>
              <a:ea typeface="Archivo"/>
              <a:cs typeface="Archivo"/>
              <a:sym typeface="Archivo"/>
            </a:endParaRPr>
          </a:p>
        </p:txBody>
      </p:sp>
      <p:grpSp>
        <p:nvGrpSpPr>
          <p:cNvPr id="631" name="Google Shape;631;p36"/>
          <p:cNvGrpSpPr/>
          <p:nvPr/>
        </p:nvGrpSpPr>
        <p:grpSpPr>
          <a:xfrm>
            <a:off x="6298677" y="162429"/>
            <a:ext cx="2667785" cy="1386135"/>
            <a:chOff x="6298677" y="162429"/>
            <a:chExt cx="2667785" cy="1386135"/>
          </a:xfrm>
        </p:grpSpPr>
        <p:grpSp>
          <p:nvGrpSpPr>
            <p:cNvPr id="632" name="Google Shape;632;p36"/>
            <p:cNvGrpSpPr/>
            <p:nvPr/>
          </p:nvGrpSpPr>
          <p:grpSpPr>
            <a:xfrm>
              <a:off x="6298677" y="280977"/>
              <a:ext cx="664633" cy="664286"/>
              <a:chOff x="6212418" y="1482331"/>
              <a:chExt cx="627249" cy="626921"/>
            </a:xfrm>
          </p:grpSpPr>
          <p:sp>
            <p:nvSpPr>
              <p:cNvPr id="633" name="Google Shape;633;p36"/>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36"/>
            <p:cNvGrpSpPr/>
            <p:nvPr/>
          </p:nvGrpSpPr>
          <p:grpSpPr>
            <a:xfrm>
              <a:off x="7245074" y="162429"/>
              <a:ext cx="1721388" cy="1386135"/>
              <a:chOff x="715099" y="1369529"/>
              <a:chExt cx="1721388" cy="1386135"/>
            </a:xfrm>
          </p:grpSpPr>
          <p:sp>
            <p:nvSpPr>
              <p:cNvPr id="636" name="Google Shape;636;p36"/>
              <p:cNvSpPr/>
              <p:nvPr/>
            </p:nvSpPr>
            <p:spPr>
              <a:xfrm>
                <a:off x="715099" y="1369529"/>
                <a:ext cx="1721388" cy="1386135"/>
              </a:xfrm>
              <a:custGeom>
                <a:rect b="b" l="l" r="r" t="t"/>
                <a:pathLst>
                  <a:path extrusionOk="0" h="9641" w="11973">
                    <a:moveTo>
                      <a:pt x="9820" y="1"/>
                    </a:moveTo>
                    <a:lnTo>
                      <a:pt x="1" y="3363"/>
                    </a:lnTo>
                    <a:lnTo>
                      <a:pt x="2147" y="9641"/>
                    </a:lnTo>
                    <a:lnTo>
                      <a:pt x="11973" y="6272"/>
                    </a:lnTo>
                    <a:lnTo>
                      <a:pt x="982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a:off x="782098" y="1654920"/>
                <a:ext cx="941279" cy="1051139"/>
              </a:xfrm>
              <a:custGeom>
                <a:rect b="b" l="l" r="r" t="t"/>
                <a:pathLst>
                  <a:path extrusionOk="0" h="7311" w="6547">
                    <a:moveTo>
                      <a:pt x="4543" y="1"/>
                    </a:moveTo>
                    <a:cubicBezTo>
                      <a:pt x="4543" y="1"/>
                      <a:pt x="1103" y="686"/>
                      <a:pt x="0" y="1211"/>
                    </a:cubicBezTo>
                    <a:lnTo>
                      <a:pt x="2087" y="7310"/>
                    </a:lnTo>
                    <a:cubicBezTo>
                      <a:pt x="2087" y="7310"/>
                      <a:pt x="5378" y="6028"/>
                      <a:pt x="6546" y="5861"/>
                    </a:cubicBezTo>
                    <a:lnTo>
                      <a:pt x="454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a:off x="808552" y="1666853"/>
                <a:ext cx="916550" cy="1004843"/>
              </a:xfrm>
              <a:custGeom>
                <a:rect b="b" l="l" r="r" t="t"/>
                <a:pathLst>
                  <a:path extrusionOk="0" h="6989" w="6375">
                    <a:moveTo>
                      <a:pt x="4311" y="1"/>
                    </a:moveTo>
                    <a:cubicBezTo>
                      <a:pt x="2160" y="1"/>
                      <a:pt x="1" y="961"/>
                      <a:pt x="1" y="961"/>
                    </a:cubicBezTo>
                    <a:lnTo>
                      <a:pt x="2070" y="6989"/>
                    </a:lnTo>
                    <a:cubicBezTo>
                      <a:pt x="3900" y="6321"/>
                      <a:pt x="6374" y="5778"/>
                      <a:pt x="6374" y="5778"/>
                    </a:cubicBezTo>
                    <a:lnTo>
                      <a:pt x="4389" y="1"/>
                    </a:lnTo>
                    <a:cubicBezTo>
                      <a:pt x="4363" y="1"/>
                      <a:pt x="4337" y="1"/>
                      <a:pt x="431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36"/>
              <p:cNvSpPr/>
              <p:nvPr/>
            </p:nvSpPr>
            <p:spPr>
              <a:xfrm>
                <a:off x="833425" y="1636085"/>
                <a:ext cx="889952" cy="998805"/>
              </a:xfrm>
              <a:custGeom>
                <a:rect b="b" l="l" r="r" t="t"/>
                <a:pathLst>
                  <a:path extrusionOk="0" h="6947" w="6190">
                    <a:moveTo>
                      <a:pt x="4144" y="1"/>
                    </a:moveTo>
                    <a:cubicBezTo>
                      <a:pt x="4144" y="1"/>
                      <a:pt x="1658" y="186"/>
                      <a:pt x="1" y="937"/>
                    </a:cubicBezTo>
                    <a:lnTo>
                      <a:pt x="2177" y="6946"/>
                    </a:lnTo>
                    <a:cubicBezTo>
                      <a:pt x="2177" y="6946"/>
                      <a:pt x="4998" y="5980"/>
                      <a:pt x="6015" y="5980"/>
                    </a:cubicBezTo>
                    <a:cubicBezTo>
                      <a:pt x="6081" y="5980"/>
                      <a:pt x="6140" y="5984"/>
                      <a:pt x="6189" y="5992"/>
                    </a:cubicBezTo>
                    <a:lnTo>
                      <a:pt x="414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36"/>
              <p:cNvSpPr/>
              <p:nvPr/>
            </p:nvSpPr>
            <p:spPr>
              <a:xfrm>
                <a:off x="891797" y="1619408"/>
                <a:ext cx="831580" cy="970050"/>
              </a:xfrm>
              <a:custGeom>
                <a:rect b="b" l="l" r="r" t="t"/>
                <a:pathLst>
                  <a:path extrusionOk="0" h="6747" w="5784">
                    <a:moveTo>
                      <a:pt x="2814" y="0"/>
                    </a:moveTo>
                    <a:cubicBezTo>
                      <a:pt x="2176" y="0"/>
                      <a:pt x="1221" y="131"/>
                      <a:pt x="0" y="671"/>
                    </a:cubicBezTo>
                    <a:lnTo>
                      <a:pt x="2081" y="6746"/>
                    </a:lnTo>
                    <a:cubicBezTo>
                      <a:pt x="2081" y="6746"/>
                      <a:pt x="4020" y="6041"/>
                      <a:pt x="5238" y="6041"/>
                    </a:cubicBezTo>
                    <a:cubicBezTo>
                      <a:pt x="5445" y="6041"/>
                      <a:pt x="5631" y="6061"/>
                      <a:pt x="5783" y="6108"/>
                    </a:cubicBezTo>
                    <a:lnTo>
                      <a:pt x="3738" y="117"/>
                    </a:lnTo>
                    <a:cubicBezTo>
                      <a:pt x="3738" y="117"/>
                      <a:pt x="3417" y="0"/>
                      <a:pt x="281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36"/>
              <p:cNvSpPr/>
              <p:nvPr/>
            </p:nvSpPr>
            <p:spPr>
              <a:xfrm>
                <a:off x="1435259" y="1391814"/>
                <a:ext cx="924026" cy="1105917"/>
              </a:xfrm>
              <a:custGeom>
                <a:rect b="b" l="l" r="r" t="t"/>
                <a:pathLst>
                  <a:path extrusionOk="0" h="7692" w="6427">
                    <a:moveTo>
                      <a:pt x="4340" y="1"/>
                    </a:moveTo>
                    <a:cubicBezTo>
                      <a:pt x="3148" y="257"/>
                      <a:pt x="0" y="1831"/>
                      <a:pt x="0" y="1831"/>
                    </a:cubicBezTo>
                    <a:lnTo>
                      <a:pt x="2003" y="7691"/>
                    </a:lnTo>
                    <a:cubicBezTo>
                      <a:pt x="3035" y="7113"/>
                      <a:pt x="6427" y="6100"/>
                      <a:pt x="6427" y="6100"/>
                    </a:cubicBezTo>
                    <a:lnTo>
                      <a:pt x="4340"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36"/>
              <p:cNvSpPr/>
              <p:nvPr/>
            </p:nvSpPr>
            <p:spPr>
              <a:xfrm>
                <a:off x="1439429" y="1389226"/>
                <a:ext cx="881325" cy="1108505"/>
              </a:xfrm>
              <a:custGeom>
                <a:rect b="b" l="l" r="r" t="t"/>
                <a:pathLst>
                  <a:path extrusionOk="0" h="7710" w="6130">
                    <a:moveTo>
                      <a:pt x="4061" y="1"/>
                    </a:moveTo>
                    <a:cubicBezTo>
                      <a:pt x="4061" y="1"/>
                      <a:pt x="1718" y="585"/>
                      <a:pt x="1" y="1932"/>
                    </a:cubicBezTo>
                    <a:lnTo>
                      <a:pt x="1986" y="7709"/>
                    </a:lnTo>
                    <a:cubicBezTo>
                      <a:pt x="1986" y="7709"/>
                      <a:pt x="4270" y="6618"/>
                      <a:pt x="6130" y="6028"/>
                    </a:cubicBezTo>
                    <a:lnTo>
                      <a:pt x="406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36"/>
              <p:cNvSpPr/>
              <p:nvPr/>
            </p:nvSpPr>
            <p:spPr>
              <a:xfrm>
                <a:off x="1429221" y="1377293"/>
                <a:ext cx="835893" cy="1120439"/>
              </a:xfrm>
              <a:custGeom>
                <a:rect b="b" l="l" r="r" t="t"/>
                <a:pathLst>
                  <a:path extrusionOk="0" h="7793" w="5814">
                    <a:moveTo>
                      <a:pt x="3846" y="0"/>
                    </a:moveTo>
                    <a:cubicBezTo>
                      <a:pt x="2069" y="429"/>
                      <a:pt x="0" y="1801"/>
                      <a:pt x="0" y="1801"/>
                    </a:cubicBezTo>
                    <a:lnTo>
                      <a:pt x="2057" y="7792"/>
                    </a:lnTo>
                    <a:cubicBezTo>
                      <a:pt x="2606" y="7178"/>
                      <a:pt x="5813" y="6081"/>
                      <a:pt x="5813" y="6081"/>
                    </a:cubicBezTo>
                    <a:lnTo>
                      <a:pt x="3846"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36"/>
              <p:cNvSpPr/>
              <p:nvPr/>
            </p:nvSpPr>
            <p:spPr>
              <a:xfrm>
                <a:off x="1429221" y="1370392"/>
                <a:ext cx="772346" cy="1127340"/>
              </a:xfrm>
              <a:custGeom>
                <a:rect b="b" l="l" r="r" t="t"/>
                <a:pathLst>
                  <a:path extrusionOk="0" h="7841" w="5372">
                    <a:moveTo>
                      <a:pt x="3291" y="1"/>
                    </a:moveTo>
                    <a:cubicBezTo>
                      <a:pt x="775" y="627"/>
                      <a:pt x="0" y="1849"/>
                      <a:pt x="0" y="1849"/>
                    </a:cubicBezTo>
                    <a:lnTo>
                      <a:pt x="2057" y="7840"/>
                    </a:lnTo>
                    <a:cubicBezTo>
                      <a:pt x="2683" y="6928"/>
                      <a:pt x="5372" y="6070"/>
                      <a:pt x="5372" y="6070"/>
                    </a:cubicBezTo>
                    <a:lnTo>
                      <a:pt x="329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6"/>
              <p:cNvSpPr/>
              <p:nvPr/>
            </p:nvSpPr>
            <p:spPr>
              <a:xfrm>
                <a:off x="967996" y="1713867"/>
                <a:ext cx="433905" cy="74907"/>
              </a:xfrm>
              <a:custGeom>
                <a:rect b="b" l="l" r="r" t="t"/>
                <a:pathLst>
                  <a:path extrusionOk="0" h="521" w="3018">
                    <a:moveTo>
                      <a:pt x="2367" y="1"/>
                    </a:moveTo>
                    <a:cubicBezTo>
                      <a:pt x="1261" y="1"/>
                      <a:pt x="35" y="469"/>
                      <a:pt x="25" y="479"/>
                    </a:cubicBezTo>
                    <a:cubicBezTo>
                      <a:pt x="7" y="485"/>
                      <a:pt x="1" y="497"/>
                      <a:pt x="7" y="509"/>
                    </a:cubicBezTo>
                    <a:cubicBezTo>
                      <a:pt x="13" y="521"/>
                      <a:pt x="31" y="521"/>
                      <a:pt x="37" y="521"/>
                    </a:cubicBezTo>
                    <a:cubicBezTo>
                      <a:pt x="56" y="516"/>
                      <a:pt x="1269" y="54"/>
                      <a:pt x="2362" y="54"/>
                    </a:cubicBezTo>
                    <a:cubicBezTo>
                      <a:pt x="2579" y="54"/>
                      <a:pt x="2791" y="72"/>
                      <a:pt x="2988" y="116"/>
                    </a:cubicBezTo>
                    <a:lnTo>
                      <a:pt x="3006" y="116"/>
                    </a:lnTo>
                    <a:cubicBezTo>
                      <a:pt x="3006" y="116"/>
                      <a:pt x="3012" y="104"/>
                      <a:pt x="3012" y="80"/>
                    </a:cubicBezTo>
                    <a:cubicBezTo>
                      <a:pt x="3017" y="74"/>
                      <a:pt x="3012" y="62"/>
                      <a:pt x="2994" y="62"/>
                    </a:cubicBezTo>
                    <a:cubicBezTo>
                      <a:pt x="2796" y="19"/>
                      <a:pt x="2584" y="1"/>
                      <a:pt x="236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36"/>
              <p:cNvSpPr/>
              <p:nvPr/>
            </p:nvSpPr>
            <p:spPr>
              <a:xfrm>
                <a:off x="1002358" y="1806745"/>
                <a:ext cx="432180" cy="81377"/>
              </a:xfrm>
              <a:custGeom>
                <a:rect b="b" l="l" r="r" t="t"/>
                <a:pathLst>
                  <a:path extrusionOk="0" h="566" w="3006">
                    <a:moveTo>
                      <a:pt x="2443" y="0"/>
                    </a:moveTo>
                    <a:cubicBezTo>
                      <a:pt x="1324" y="0"/>
                      <a:pt x="34" y="514"/>
                      <a:pt x="24" y="519"/>
                    </a:cubicBezTo>
                    <a:cubicBezTo>
                      <a:pt x="6" y="525"/>
                      <a:pt x="0" y="543"/>
                      <a:pt x="6" y="549"/>
                    </a:cubicBezTo>
                    <a:cubicBezTo>
                      <a:pt x="15" y="557"/>
                      <a:pt x="23" y="565"/>
                      <a:pt x="29" y="565"/>
                    </a:cubicBezTo>
                    <a:cubicBezTo>
                      <a:pt x="32" y="565"/>
                      <a:pt x="34" y="564"/>
                      <a:pt x="36" y="561"/>
                    </a:cubicBezTo>
                    <a:cubicBezTo>
                      <a:pt x="51" y="555"/>
                      <a:pt x="1325" y="48"/>
                      <a:pt x="2432" y="48"/>
                    </a:cubicBezTo>
                    <a:cubicBezTo>
                      <a:pt x="2618" y="48"/>
                      <a:pt x="2799" y="62"/>
                      <a:pt x="2969" y="96"/>
                    </a:cubicBezTo>
                    <a:lnTo>
                      <a:pt x="2975" y="96"/>
                    </a:lnTo>
                    <a:cubicBezTo>
                      <a:pt x="2981" y="96"/>
                      <a:pt x="2987" y="84"/>
                      <a:pt x="2999" y="72"/>
                    </a:cubicBezTo>
                    <a:cubicBezTo>
                      <a:pt x="3005" y="66"/>
                      <a:pt x="2999" y="48"/>
                      <a:pt x="2981" y="48"/>
                    </a:cubicBezTo>
                    <a:cubicBezTo>
                      <a:pt x="2811" y="15"/>
                      <a:pt x="2629" y="0"/>
                      <a:pt x="244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36"/>
              <p:cNvSpPr/>
              <p:nvPr/>
            </p:nvSpPr>
            <p:spPr>
              <a:xfrm>
                <a:off x="1033988" y="1905517"/>
                <a:ext cx="432180" cy="79076"/>
              </a:xfrm>
              <a:custGeom>
                <a:rect b="b" l="l" r="r" t="t"/>
                <a:pathLst>
                  <a:path extrusionOk="0" h="550" w="3006">
                    <a:moveTo>
                      <a:pt x="2457" y="0"/>
                    </a:moveTo>
                    <a:cubicBezTo>
                      <a:pt x="2107" y="0"/>
                      <a:pt x="1670" y="60"/>
                      <a:pt x="1151" y="184"/>
                    </a:cubicBezTo>
                    <a:cubicBezTo>
                      <a:pt x="531" y="321"/>
                      <a:pt x="37" y="500"/>
                      <a:pt x="25" y="500"/>
                    </a:cubicBezTo>
                    <a:cubicBezTo>
                      <a:pt x="13" y="511"/>
                      <a:pt x="1" y="523"/>
                      <a:pt x="13" y="529"/>
                    </a:cubicBezTo>
                    <a:cubicBezTo>
                      <a:pt x="17" y="543"/>
                      <a:pt x="25" y="549"/>
                      <a:pt x="34" y="549"/>
                    </a:cubicBezTo>
                    <a:cubicBezTo>
                      <a:pt x="37" y="549"/>
                      <a:pt x="40" y="549"/>
                      <a:pt x="43" y="547"/>
                    </a:cubicBezTo>
                    <a:cubicBezTo>
                      <a:pt x="53" y="542"/>
                      <a:pt x="1478" y="51"/>
                      <a:pt x="2481" y="51"/>
                    </a:cubicBezTo>
                    <a:cubicBezTo>
                      <a:pt x="2664" y="51"/>
                      <a:pt x="2832" y="67"/>
                      <a:pt x="2976" y="106"/>
                    </a:cubicBezTo>
                    <a:lnTo>
                      <a:pt x="2994" y="106"/>
                    </a:lnTo>
                    <a:cubicBezTo>
                      <a:pt x="3000" y="106"/>
                      <a:pt x="3006" y="100"/>
                      <a:pt x="3006" y="94"/>
                    </a:cubicBezTo>
                    <a:cubicBezTo>
                      <a:pt x="3006" y="76"/>
                      <a:pt x="3006" y="64"/>
                      <a:pt x="2994" y="64"/>
                    </a:cubicBezTo>
                    <a:cubicBezTo>
                      <a:pt x="2846" y="22"/>
                      <a:pt x="2667" y="0"/>
                      <a:pt x="245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6"/>
              <p:cNvSpPr/>
              <p:nvPr/>
            </p:nvSpPr>
            <p:spPr>
              <a:xfrm>
                <a:off x="1072663" y="2003859"/>
                <a:ext cx="427867" cy="88709"/>
              </a:xfrm>
              <a:custGeom>
                <a:rect b="b" l="l" r="r" t="t"/>
                <a:pathLst>
                  <a:path extrusionOk="0" h="617" w="2976">
                    <a:moveTo>
                      <a:pt x="2521" y="0"/>
                    </a:moveTo>
                    <a:cubicBezTo>
                      <a:pt x="1424" y="0"/>
                      <a:pt x="40" y="562"/>
                      <a:pt x="24" y="573"/>
                    </a:cubicBezTo>
                    <a:cubicBezTo>
                      <a:pt x="12" y="579"/>
                      <a:pt x="0" y="591"/>
                      <a:pt x="12" y="603"/>
                    </a:cubicBezTo>
                    <a:cubicBezTo>
                      <a:pt x="16" y="611"/>
                      <a:pt x="21" y="617"/>
                      <a:pt x="30" y="617"/>
                    </a:cubicBezTo>
                    <a:cubicBezTo>
                      <a:pt x="33" y="617"/>
                      <a:pt x="37" y="616"/>
                      <a:pt x="42" y="614"/>
                    </a:cubicBezTo>
                    <a:cubicBezTo>
                      <a:pt x="52" y="609"/>
                      <a:pt x="1449" y="46"/>
                      <a:pt x="2535" y="46"/>
                    </a:cubicBezTo>
                    <a:cubicBezTo>
                      <a:pt x="2678" y="46"/>
                      <a:pt x="2817" y="56"/>
                      <a:pt x="2945" y="78"/>
                    </a:cubicBezTo>
                    <a:lnTo>
                      <a:pt x="2957" y="78"/>
                    </a:lnTo>
                    <a:cubicBezTo>
                      <a:pt x="2963" y="78"/>
                      <a:pt x="2963" y="72"/>
                      <a:pt x="2969" y="54"/>
                    </a:cubicBezTo>
                    <a:cubicBezTo>
                      <a:pt x="2975" y="48"/>
                      <a:pt x="2969" y="36"/>
                      <a:pt x="2957" y="36"/>
                    </a:cubicBezTo>
                    <a:cubicBezTo>
                      <a:pt x="2820" y="11"/>
                      <a:pt x="2673" y="0"/>
                      <a:pt x="25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36"/>
              <p:cNvSpPr/>
              <p:nvPr/>
            </p:nvSpPr>
            <p:spPr>
              <a:xfrm>
                <a:off x="1106019" y="2108382"/>
                <a:ext cx="430455" cy="85402"/>
              </a:xfrm>
              <a:custGeom>
                <a:rect b="b" l="l" r="r" t="t"/>
                <a:pathLst>
                  <a:path extrusionOk="0" h="594" w="2994">
                    <a:moveTo>
                      <a:pt x="2339" y="0"/>
                    </a:moveTo>
                    <a:cubicBezTo>
                      <a:pt x="1279" y="0"/>
                      <a:pt x="28" y="544"/>
                      <a:pt x="19" y="549"/>
                    </a:cubicBezTo>
                    <a:cubicBezTo>
                      <a:pt x="13" y="561"/>
                      <a:pt x="1" y="573"/>
                      <a:pt x="13" y="579"/>
                    </a:cubicBezTo>
                    <a:cubicBezTo>
                      <a:pt x="17" y="588"/>
                      <a:pt x="21" y="593"/>
                      <a:pt x="30" y="593"/>
                    </a:cubicBezTo>
                    <a:cubicBezTo>
                      <a:pt x="34" y="593"/>
                      <a:pt x="38" y="593"/>
                      <a:pt x="42" y="591"/>
                    </a:cubicBezTo>
                    <a:cubicBezTo>
                      <a:pt x="57" y="576"/>
                      <a:pt x="1294" y="38"/>
                      <a:pt x="2343" y="38"/>
                    </a:cubicBezTo>
                    <a:cubicBezTo>
                      <a:pt x="2565" y="38"/>
                      <a:pt x="2778" y="62"/>
                      <a:pt x="2970" y="120"/>
                    </a:cubicBezTo>
                    <a:lnTo>
                      <a:pt x="2982" y="120"/>
                    </a:lnTo>
                    <a:cubicBezTo>
                      <a:pt x="2994" y="120"/>
                      <a:pt x="2994" y="114"/>
                      <a:pt x="2994" y="114"/>
                    </a:cubicBezTo>
                    <a:cubicBezTo>
                      <a:pt x="2994" y="96"/>
                      <a:pt x="2994" y="84"/>
                      <a:pt x="2976" y="84"/>
                    </a:cubicBezTo>
                    <a:cubicBezTo>
                      <a:pt x="2781" y="25"/>
                      <a:pt x="2565" y="0"/>
                      <a:pt x="233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6"/>
              <p:cNvSpPr/>
              <p:nvPr/>
            </p:nvSpPr>
            <p:spPr>
              <a:xfrm>
                <a:off x="1140380" y="2205861"/>
                <a:ext cx="437212" cy="86121"/>
              </a:xfrm>
              <a:custGeom>
                <a:rect b="b" l="l" r="r" t="t"/>
                <a:pathLst>
                  <a:path extrusionOk="0" h="599" w="3041">
                    <a:moveTo>
                      <a:pt x="2692" y="1"/>
                    </a:moveTo>
                    <a:cubicBezTo>
                      <a:pt x="1806" y="1"/>
                      <a:pt x="101" y="525"/>
                      <a:pt x="18" y="551"/>
                    </a:cubicBezTo>
                    <a:cubicBezTo>
                      <a:pt x="12" y="557"/>
                      <a:pt x="0" y="563"/>
                      <a:pt x="0" y="581"/>
                    </a:cubicBezTo>
                    <a:cubicBezTo>
                      <a:pt x="12" y="599"/>
                      <a:pt x="18" y="599"/>
                      <a:pt x="30" y="599"/>
                    </a:cubicBezTo>
                    <a:cubicBezTo>
                      <a:pt x="51" y="588"/>
                      <a:pt x="1826" y="47"/>
                      <a:pt x="2707" y="47"/>
                    </a:cubicBezTo>
                    <a:cubicBezTo>
                      <a:pt x="2827" y="47"/>
                      <a:pt x="2931" y="57"/>
                      <a:pt x="3011" y="80"/>
                    </a:cubicBezTo>
                    <a:lnTo>
                      <a:pt x="3029" y="80"/>
                    </a:lnTo>
                    <a:cubicBezTo>
                      <a:pt x="3035" y="80"/>
                      <a:pt x="3041" y="74"/>
                      <a:pt x="3035" y="68"/>
                    </a:cubicBezTo>
                    <a:cubicBezTo>
                      <a:pt x="3035" y="50"/>
                      <a:pt x="3035" y="38"/>
                      <a:pt x="3023" y="38"/>
                    </a:cubicBezTo>
                    <a:cubicBezTo>
                      <a:pt x="2936" y="12"/>
                      <a:pt x="2823" y="1"/>
                      <a:pt x="2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6"/>
              <p:cNvSpPr/>
              <p:nvPr/>
            </p:nvSpPr>
            <p:spPr>
              <a:xfrm>
                <a:off x="1174598" y="2301614"/>
                <a:ext cx="427004" cy="89284"/>
              </a:xfrm>
              <a:custGeom>
                <a:rect b="b" l="l" r="r" t="t"/>
                <a:pathLst>
                  <a:path extrusionOk="0" h="621" w="2970">
                    <a:moveTo>
                      <a:pt x="2642" y="1"/>
                    </a:moveTo>
                    <a:cubicBezTo>
                      <a:pt x="1764" y="1"/>
                      <a:pt x="97" y="544"/>
                      <a:pt x="18" y="571"/>
                    </a:cubicBezTo>
                    <a:cubicBezTo>
                      <a:pt x="1" y="576"/>
                      <a:pt x="1" y="588"/>
                      <a:pt x="1" y="600"/>
                    </a:cubicBezTo>
                    <a:cubicBezTo>
                      <a:pt x="10" y="614"/>
                      <a:pt x="15" y="620"/>
                      <a:pt x="22" y="620"/>
                    </a:cubicBezTo>
                    <a:cubicBezTo>
                      <a:pt x="25" y="620"/>
                      <a:pt x="27" y="620"/>
                      <a:pt x="30" y="618"/>
                    </a:cubicBezTo>
                    <a:cubicBezTo>
                      <a:pt x="51" y="608"/>
                      <a:pt x="1758" y="48"/>
                      <a:pt x="2634" y="48"/>
                    </a:cubicBezTo>
                    <a:cubicBezTo>
                      <a:pt x="2754" y="48"/>
                      <a:pt x="2858" y="58"/>
                      <a:pt x="2940" y="82"/>
                    </a:cubicBezTo>
                    <a:lnTo>
                      <a:pt x="2952" y="82"/>
                    </a:lnTo>
                    <a:cubicBezTo>
                      <a:pt x="2964" y="82"/>
                      <a:pt x="2964" y="70"/>
                      <a:pt x="2970" y="64"/>
                    </a:cubicBezTo>
                    <a:cubicBezTo>
                      <a:pt x="2970" y="52"/>
                      <a:pt x="2970" y="34"/>
                      <a:pt x="2952" y="34"/>
                    </a:cubicBezTo>
                    <a:cubicBezTo>
                      <a:pt x="2867" y="11"/>
                      <a:pt x="2762" y="1"/>
                      <a:pt x="2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36"/>
              <p:cNvSpPr/>
              <p:nvPr/>
            </p:nvSpPr>
            <p:spPr>
              <a:xfrm>
                <a:off x="1210542" y="2400818"/>
                <a:ext cx="425423" cy="95898"/>
              </a:xfrm>
              <a:custGeom>
                <a:rect b="b" l="l" r="r" t="t"/>
                <a:pathLst>
                  <a:path extrusionOk="0" h="667" w="2959">
                    <a:moveTo>
                      <a:pt x="2585" y="1"/>
                    </a:moveTo>
                    <a:cubicBezTo>
                      <a:pt x="1556" y="1"/>
                      <a:pt x="40" y="609"/>
                      <a:pt x="19" y="620"/>
                    </a:cubicBezTo>
                    <a:cubicBezTo>
                      <a:pt x="7" y="626"/>
                      <a:pt x="1" y="638"/>
                      <a:pt x="7" y="650"/>
                    </a:cubicBezTo>
                    <a:cubicBezTo>
                      <a:pt x="11" y="658"/>
                      <a:pt x="21" y="666"/>
                      <a:pt x="29" y="666"/>
                    </a:cubicBezTo>
                    <a:cubicBezTo>
                      <a:pt x="32" y="666"/>
                      <a:pt x="35" y="665"/>
                      <a:pt x="37" y="662"/>
                    </a:cubicBezTo>
                    <a:cubicBezTo>
                      <a:pt x="58" y="656"/>
                      <a:pt x="1567" y="50"/>
                      <a:pt x="2590" y="50"/>
                    </a:cubicBezTo>
                    <a:cubicBezTo>
                      <a:pt x="2711" y="50"/>
                      <a:pt x="2824" y="58"/>
                      <a:pt x="2928" y="77"/>
                    </a:cubicBezTo>
                    <a:lnTo>
                      <a:pt x="2934" y="77"/>
                    </a:lnTo>
                    <a:cubicBezTo>
                      <a:pt x="2940" y="77"/>
                      <a:pt x="2952" y="65"/>
                      <a:pt x="2952" y="53"/>
                    </a:cubicBezTo>
                    <a:cubicBezTo>
                      <a:pt x="2958" y="47"/>
                      <a:pt x="2952" y="30"/>
                      <a:pt x="2934" y="30"/>
                    </a:cubicBezTo>
                    <a:cubicBezTo>
                      <a:pt x="2827" y="10"/>
                      <a:pt x="2710" y="1"/>
                      <a:pt x="25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36"/>
              <p:cNvSpPr/>
              <p:nvPr/>
            </p:nvSpPr>
            <p:spPr>
              <a:xfrm>
                <a:off x="1502114" y="1473190"/>
                <a:ext cx="378984" cy="220551"/>
              </a:xfrm>
              <a:custGeom>
                <a:rect b="b" l="l" r="r" t="t"/>
                <a:pathLst>
                  <a:path extrusionOk="0" h="1534" w="2636">
                    <a:moveTo>
                      <a:pt x="2605" y="1"/>
                    </a:moveTo>
                    <a:cubicBezTo>
                      <a:pt x="2593" y="7"/>
                      <a:pt x="793" y="549"/>
                      <a:pt x="6" y="1497"/>
                    </a:cubicBezTo>
                    <a:cubicBezTo>
                      <a:pt x="0" y="1503"/>
                      <a:pt x="0" y="1521"/>
                      <a:pt x="6" y="1527"/>
                    </a:cubicBezTo>
                    <a:cubicBezTo>
                      <a:pt x="12" y="1533"/>
                      <a:pt x="18" y="1533"/>
                      <a:pt x="30" y="1533"/>
                    </a:cubicBezTo>
                    <a:cubicBezTo>
                      <a:pt x="36" y="1533"/>
                      <a:pt x="36" y="1533"/>
                      <a:pt x="36" y="1527"/>
                    </a:cubicBezTo>
                    <a:cubicBezTo>
                      <a:pt x="817" y="585"/>
                      <a:pt x="2605" y="49"/>
                      <a:pt x="2623" y="43"/>
                    </a:cubicBezTo>
                    <a:cubicBezTo>
                      <a:pt x="2635" y="37"/>
                      <a:pt x="2635" y="31"/>
                      <a:pt x="2635" y="13"/>
                    </a:cubicBezTo>
                    <a:cubicBezTo>
                      <a:pt x="2629" y="1"/>
                      <a:pt x="2623" y="1"/>
                      <a:pt x="260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6"/>
              <p:cNvSpPr/>
              <p:nvPr/>
            </p:nvSpPr>
            <p:spPr>
              <a:xfrm>
                <a:off x="1532881" y="1571819"/>
                <a:ext cx="382435" cy="211924"/>
              </a:xfrm>
              <a:custGeom>
                <a:rect b="b" l="l" r="r" t="t"/>
                <a:pathLst>
                  <a:path extrusionOk="0" h="1474" w="2660">
                    <a:moveTo>
                      <a:pt x="2630" y="1"/>
                    </a:moveTo>
                    <a:cubicBezTo>
                      <a:pt x="2606" y="1"/>
                      <a:pt x="806" y="519"/>
                      <a:pt x="7" y="1437"/>
                    </a:cubicBezTo>
                    <a:cubicBezTo>
                      <a:pt x="1" y="1443"/>
                      <a:pt x="1" y="1455"/>
                      <a:pt x="7" y="1467"/>
                    </a:cubicBezTo>
                    <a:cubicBezTo>
                      <a:pt x="13" y="1473"/>
                      <a:pt x="25" y="1473"/>
                      <a:pt x="30" y="1473"/>
                    </a:cubicBezTo>
                    <a:lnTo>
                      <a:pt x="42" y="1473"/>
                    </a:lnTo>
                    <a:cubicBezTo>
                      <a:pt x="835" y="567"/>
                      <a:pt x="2630" y="48"/>
                      <a:pt x="2648" y="42"/>
                    </a:cubicBezTo>
                    <a:cubicBezTo>
                      <a:pt x="2660" y="36"/>
                      <a:pt x="2660" y="30"/>
                      <a:pt x="2660" y="12"/>
                    </a:cubicBezTo>
                    <a:cubicBezTo>
                      <a:pt x="2654" y="1"/>
                      <a:pt x="2648" y="1"/>
                      <a:pt x="26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6"/>
              <p:cNvSpPr/>
              <p:nvPr/>
            </p:nvSpPr>
            <p:spPr>
              <a:xfrm>
                <a:off x="1565518" y="1667572"/>
                <a:ext cx="382435" cy="217244"/>
              </a:xfrm>
              <a:custGeom>
                <a:rect b="b" l="l" r="r" t="t"/>
                <a:pathLst>
                  <a:path extrusionOk="0" h="1511" w="2660">
                    <a:moveTo>
                      <a:pt x="2629" y="0"/>
                    </a:moveTo>
                    <a:cubicBezTo>
                      <a:pt x="2626" y="0"/>
                      <a:pt x="2622" y="1"/>
                      <a:pt x="2618" y="2"/>
                    </a:cubicBezTo>
                    <a:cubicBezTo>
                      <a:pt x="2618" y="8"/>
                      <a:pt x="2111" y="181"/>
                      <a:pt x="1538" y="443"/>
                    </a:cubicBezTo>
                    <a:cubicBezTo>
                      <a:pt x="769" y="801"/>
                      <a:pt x="257" y="1153"/>
                      <a:pt x="12" y="1481"/>
                    </a:cubicBezTo>
                    <a:cubicBezTo>
                      <a:pt x="0" y="1487"/>
                      <a:pt x="12" y="1499"/>
                      <a:pt x="18" y="1511"/>
                    </a:cubicBezTo>
                    <a:lnTo>
                      <a:pt x="42" y="1511"/>
                    </a:lnTo>
                    <a:cubicBezTo>
                      <a:pt x="48" y="1511"/>
                      <a:pt x="48" y="1499"/>
                      <a:pt x="42" y="1499"/>
                    </a:cubicBezTo>
                    <a:cubicBezTo>
                      <a:pt x="608" y="748"/>
                      <a:pt x="2474" y="98"/>
                      <a:pt x="2623" y="50"/>
                    </a:cubicBezTo>
                    <a:lnTo>
                      <a:pt x="2635" y="50"/>
                    </a:lnTo>
                    <a:cubicBezTo>
                      <a:pt x="2647" y="38"/>
                      <a:pt x="2659" y="32"/>
                      <a:pt x="2647" y="20"/>
                    </a:cubicBezTo>
                    <a:cubicBezTo>
                      <a:pt x="2643" y="7"/>
                      <a:pt x="2638" y="0"/>
                      <a:pt x="2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6"/>
              <p:cNvSpPr/>
              <p:nvPr/>
            </p:nvSpPr>
            <p:spPr>
              <a:xfrm>
                <a:off x="1598873" y="1775833"/>
                <a:ext cx="385885" cy="203298"/>
              </a:xfrm>
              <a:custGeom>
                <a:rect b="b" l="l" r="r" t="t"/>
                <a:pathLst>
                  <a:path extrusionOk="0" h="1414" w="2684">
                    <a:moveTo>
                      <a:pt x="2654" y="0"/>
                    </a:moveTo>
                    <a:cubicBezTo>
                      <a:pt x="2636" y="0"/>
                      <a:pt x="770" y="531"/>
                      <a:pt x="13" y="1372"/>
                    </a:cubicBezTo>
                    <a:cubicBezTo>
                      <a:pt x="1" y="1384"/>
                      <a:pt x="1" y="1396"/>
                      <a:pt x="13" y="1402"/>
                    </a:cubicBezTo>
                    <a:cubicBezTo>
                      <a:pt x="19" y="1413"/>
                      <a:pt x="25" y="1413"/>
                      <a:pt x="31" y="1413"/>
                    </a:cubicBezTo>
                    <a:lnTo>
                      <a:pt x="48" y="1413"/>
                    </a:lnTo>
                    <a:cubicBezTo>
                      <a:pt x="800" y="579"/>
                      <a:pt x="2648" y="54"/>
                      <a:pt x="2672" y="48"/>
                    </a:cubicBezTo>
                    <a:cubicBezTo>
                      <a:pt x="2678" y="42"/>
                      <a:pt x="2684" y="30"/>
                      <a:pt x="2684" y="18"/>
                    </a:cubicBezTo>
                    <a:cubicBezTo>
                      <a:pt x="2678" y="0"/>
                      <a:pt x="2672" y="0"/>
                      <a:pt x="265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6"/>
              <p:cNvSpPr/>
              <p:nvPr/>
            </p:nvSpPr>
            <p:spPr>
              <a:xfrm>
                <a:off x="1635823" y="1877050"/>
                <a:ext cx="381572" cy="211781"/>
              </a:xfrm>
              <a:custGeom>
                <a:rect b="b" l="l" r="r" t="t"/>
                <a:pathLst>
                  <a:path extrusionOk="0" h="1473" w="2654">
                    <a:moveTo>
                      <a:pt x="2629" y="0"/>
                    </a:moveTo>
                    <a:cubicBezTo>
                      <a:pt x="2605" y="6"/>
                      <a:pt x="680" y="501"/>
                      <a:pt x="6" y="1443"/>
                    </a:cubicBezTo>
                    <a:cubicBezTo>
                      <a:pt x="0" y="1455"/>
                      <a:pt x="6" y="1467"/>
                      <a:pt x="12" y="1473"/>
                    </a:cubicBezTo>
                    <a:lnTo>
                      <a:pt x="36" y="1473"/>
                    </a:lnTo>
                    <a:cubicBezTo>
                      <a:pt x="42" y="1473"/>
                      <a:pt x="54" y="1473"/>
                      <a:pt x="36" y="1461"/>
                    </a:cubicBezTo>
                    <a:cubicBezTo>
                      <a:pt x="698" y="531"/>
                      <a:pt x="2617" y="42"/>
                      <a:pt x="2635" y="36"/>
                    </a:cubicBezTo>
                    <a:cubicBezTo>
                      <a:pt x="2647" y="36"/>
                      <a:pt x="2653" y="30"/>
                      <a:pt x="2653" y="12"/>
                    </a:cubicBezTo>
                    <a:cubicBezTo>
                      <a:pt x="2653" y="6"/>
                      <a:pt x="2647" y="0"/>
                      <a:pt x="262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6"/>
              <p:cNvSpPr/>
              <p:nvPr/>
            </p:nvSpPr>
            <p:spPr>
              <a:xfrm>
                <a:off x="1660552" y="1975535"/>
                <a:ext cx="392786" cy="211062"/>
              </a:xfrm>
              <a:custGeom>
                <a:rect b="b" l="l" r="r" t="t"/>
                <a:pathLst>
                  <a:path extrusionOk="0" h="1468" w="2732">
                    <a:moveTo>
                      <a:pt x="2696" y="1"/>
                    </a:moveTo>
                    <a:cubicBezTo>
                      <a:pt x="2600" y="36"/>
                      <a:pt x="424" y="865"/>
                      <a:pt x="7" y="1437"/>
                    </a:cubicBezTo>
                    <a:cubicBezTo>
                      <a:pt x="1" y="1443"/>
                      <a:pt x="7" y="1461"/>
                      <a:pt x="13" y="1467"/>
                    </a:cubicBezTo>
                    <a:lnTo>
                      <a:pt x="43" y="1467"/>
                    </a:lnTo>
                    <a:cubicBezTo>
                      <a:pt x="454" y="901"/>
                      <a:pt x="2690" y="54"/>
                      <a:pt x="2714" y="42"/>
                    </a:cubicBezTo>
                    <a:cubicBezTo>
                      <a:pt x="2726" y="36"/>
                      <a:pt x="2732" y="24"/>
                      <a:pt x="2726" y="13"/>
                    </a:cubicBezTo>
                    <a:cubicBezTo>
                      <a:pt x="2720" y="1"/>
                      <a:pt x="2714" y="1"/>
                      <a:pt x="269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6"/>
              <p:cNvSpPr/>
              <p:nvPr/>
            </p:nvSpPr>
            <p:spPr>
              <a:xfrm>
                <a:off x="1700090" y="2073733"/>
                <a:ext cx="386748" cy="202867"/>
              </a:xfrm>
              <a:custGeom>
                <a:rect b="b" l="l" r="r" t="t"/>
                <a:pathLst>
                  <a:path extrusionOk="0" h="1411" w="2690">
                    <a:moveTo>
                      <a:pt x="2660" y="1"/>
                    </a:moveTo>
                    <a:cubicBezTo>
                      <a:pt x="2657" y="1"/>
                      <a:pt x="2655" y="2"/>
                      <a:pt x="2653" y="3"/>
                    </a:cubicBezTo>
                    <a:cubicBezTo>
                      <a:pt x="2564" y="39"/>
                      <a:pt x="435" y="802"/>
                      <a:pt x="6" y="1380"/>
                    </a:cubicBezTo>
                    <a:cubicBezTo>
                      <a:pt x="0" y="1386"/>
                      <a:pt x="6" y="1404"/>
                      <a:pt x="12" y="1410"/>
                    </a:cubicBezTo>
                    <a:lnTo>
                      <a:pt x="42" y="1410"/>
                    </a:lnTo>
                    <a:cubicBezTo>
                      <a:pt x="465" y="838"/>
                      <a:pt x="2647" y="57"/>
                      <a:pt x="2665" y="45"/>
                    </a:cubicBezTo>
                    <a:cubicBezTo>
                      <a:pt x="2683" y="39"/>
                      <a:pt x="2689" y="33"/>
                      <a:pt x="2683" y="15"/>
                    </a:cubicBezTo>
                    <a:cubicBezTo>
                      <a:pt x="2679" y="6"/>
                      <a:pt x="2668" y="1"/>
                      <a:pt x="26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6"/>
              <p:cNvSpPr/>
              <p:nvPr/>
            </p:nvSpPr>
            <p:spPr>
              <a:xfrm>
                <a:off x="1735170" y="2180413"/>
                <a:ext cx="388473" cy="194671"/>
              </a:xfrm>
              <a:custGeom>
                <a:rect b="b" l="l" r="r" t="t"/>
                <a:pathLst>
                  <a:path extrusionOk="0" h="1354" w="2702">
                    <a:moveTo>
                      <a:pt x="2672" y="1"/>
                    </a:moveTo>
                    <a:cubicBezTo>
                      <a:pt x="2654" y="6"/>
                      <a:pt x="680" y="567"/>
                      <a:pt x="7" y="1318"/>
                    </a:cubicBezTo>
                    <a:cubicBezTo>
                      <a:pt x="1" y="1324"/>
                      <a:pt x="1" y="1342"/>
                      <a:pt x="7" y="1348"/>
                    </a:cubicBezTo>
                    <a:cubicBezTo>
                      <a:pt x="13" y="1354"/>
                      <a:pt x="25" y="1354"/>
                      <a:pt x="30" y="1354"/>
                    </a:cubicBezTo>
                    <a:cubicBezTo>
                      <a:pt x="30" y="1354"/>
                      <a:pt x="36" y="1354"/>
                      <a:pt x="36" y="1348"/>
                    </a:cubicBezTo>
                    <a:cubicBezTo>
                      <a:pt x="710" y="609"/>
                      <a:pt x="2660" y="48"/>
                      <a:pt x="2684" y="42"/>
                    </a:cubicBezTo>
                    <a:cubicBezTo>
                      <a:pt x="2701" y="36"/>
                      <a:pt x="2701" y="30"/>
                      <a:pt x="2701" y="12"/>
                    </a:cubicBezTo>
                    <a:cubicBezTo>
                      <a:pt x="2690" y="1"/>
                      <a:pt x="2684" y="1"/>
                      <a:pt x="267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6"/>
              <p:cNvSpPr/>
              <p:nvPr/>
            </p:nvSpPr>
            <p:spPr>
              <a:xfrm>
                <a:off x="1467752" y="1547808"/>
                <a:ext cx="128676" cy="289850"/>
              </a:xfrm>
              <a:custGeom>
                <a:rect b="b" l="l" r="r" t="t"/>
                <a:pathLst>
                  <a:path extrusionOk="0" h="2016" w="895">
                    <a:moveTo>
                      <a:pt x="328" y="1"/>
                    </a:moveTo>
                    <a:cubicBezTo>
                      <a:pt x="209" y="96"/>
                      <a:pt x="102" y="197"/>
                      <a:pt x="1" y="293"/>
                    </a:cubicBezTo>
                    <a:lnTo>
                      <a:pt x="585" y="2016"/>
                    </a:lnTo>
                    <a:lnTo>
                      <a:pt x="627" y="1521"/>
                    </a:lnTo>
                    <a:lnTo>
                      <a:pt x="895" y="1664"/>
                    </a:lnTo>
                    <a:lnTo>
                      <a:pt x="328"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62" name="Google Shape;662;p36"/>
          <p:cNvSpPr txBox="1"/>
          <p:nvPr/>
        </p:nvSpPr>
        <p:spPr>
          <a:xfrm>
            <a:off x="2524700" y="2972250"/>
            <a:ext cx="30000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latin typeface="Roboto"/>
                <a:ea typeface="Roboto"/>
                <a:cs typeface="Roboto"/>
                <a:sym typeface="Roboto"/>
              </a:rPr>
              <a:t>(2:284</a:t>
            </a:r>
            <a:r>
              <a:rPr lang="en" sz="1450">
                <a:highlight>
                  <a:srgbClr val="FFFFFF"/>
                </a:highlight>
                <a:latin typeface="Roboto"/>
                <a:ea typeface="Roboto"/>
                <a:cs typeface="Roboto"/>
                <a:sym typeface="Roboto"/>
              </a:rPr>
              <a:t>) – Unto God belongs all that is in the heavens and all that is on earth. And whether you bring into the open what is in your minds or conceal it, God will call you to account for it.</a:t>
            </a:r>
            <a:endParaRPr/>
          </a:p>
        </p:txBody>
      </p:sp>
      <p:sp>
        <p:nvSpPr>
          <p:cNvPr id="663" name="Google Shape;663;p36"/>
          <p:cNvSpPr txBox="1"/>
          <p:nvPr/>
        </p:nvSpPr>
        <p:spPr>
          <a:xfrm>
            <a:off x="5692050" y="1548575"/>
            <a:ext cx="3000000" cy="241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highlight>
                  <a:srgbClr val="FFFFFF"/>
                </a:highlight>
                <a:latin typeface="Roboto"/>
                <a:ea typeface="Roboto"/>
                <a:cs typeface="Roboto"/>
                <a:sym typeface="Roboto"/>
              </a:rPr>
              <a:t>(50:9-11)</a:t>
            </a:r>
            <a:r>
              <a:rPr lang="en" sz="1450">
                <a:highlight>
                  <a:srgbClr val="FFFFFF"/>
                </a:highlight>
                <a:latin typeface="Roboto"/>
                <a:ea typeface="Roboto"/>
                <a:cs typeface="Roboto"/>
                <a:sym typeface="Roboto"/>
              </a:rPr>
              <a:t>– And We send down from the skies water-rich in blessings and cause thereby gardens to grow, and fields of grain, and tall palm-trees with their thickly-clustered dates, as sustenance apportioned to men; and by [all] this We bring dead land to life: [and] even so will be [man’s] coming-forth from death.</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37"/>
          <p:cNvSpPr txBox="1"/>
          <p:nvPr>
            <p:ph idx="1" type="subTitle"/>
          </p:nvPr>
        </p:nvSpPr>
        <p:spPr>
          <a:xfrm>
            <a:off x="3749175" y="852425"/>
            <a:ext cx="3807900" cy="41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solidFill>
                  <a:srgbClr val="000000"/>
                </a:solidFill>
                <a:latin typeface="Arial"/>
                <a:ea typeface="Arial"/>
                <a:cs typeface="Arial"/>
                <a:sym typeface="Arial"/>
              </a:rPr>
              <a:t>Testing and Trial</a:t>
            </a:r>
            <a:r>
              <a:rPr b="0" lang="en" sz="1400">
                <a:solidFill>
                  <a:srgbClr val="000000"/>
                </a:solidFill>
                <a:latin typeface="Arial"/>
                <a:ea typeface="Arial"/>
                <a:cs typeface="Arial"/>
                <a:sym typeface="Arial"/>
              </a:rPr>
              <a:t>:</a:t>
            </a:r>
            <a:endParaRPr sz="2500"/>
          </a:p>
        </p:txBody>
      </p:sp>
      <p:sp>
        <p:nvSpPr>
          <p:cNvPr id="669" name="Google Shape;669;p37"/>
          <p:cNvSpPr txBox="1"/>
          <p:nvPr>
            <p:ph type="title"/>
          </p:nvPr>
        </p:nvSpPr>
        <p:spPr>
          <a:xfrm>
            <a:off x="720000" y="2797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t>05</a:t>
            </a:r>
            <a:endParaRPr sz="4000"/>
          </a:p>
        </p:txBody>
      </p:sp>
      <p:sp>
        <p:nvSpPr>
          <p:cNvPr id="670" name="Google Shape;670;p37"/>
          <p:cNvSpPr txBox="1"/>
          <p:nvPr>
            <p:ph idx="2" type="subTitle"/>
          </p:nvPr>
        </p:nvSpPr>
        <p:spPr>
          <a:xfrm>
            <a:off x="140000" y="99473"/>
            <a:ext cx="3859500" cy="121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 is like a test. The Quran says that everyone faces challenges and difficulties, and how we handle these tests will affect what happens to us in the Hereafter.</a:t>
            </a:r>
            <a:endParaRPr/>
          </a:p>
        </p:txBody>
      </p:sp>
      <p:grpSp>
        <p:nvGrpSpPr>
          <p:cNvPr id="671" name="Google Shape;671;p37"/>
          <p:cNvGrpSpPr/>
          <p:nvPr/>
        </p:nvGrpSpPr>
        <p:grpSpPr>
          <a:xfrm flipH="1">
            <a:off x="3845490" y="2933991"/>
            <a:ext cx="1557667" cy="1940450"/>
            <a:chOff x="1365165" y="1246316"/>
            <a:chExt cx="1557667" cy="1940450"/>
          </a:xfrm>
        </p:grpSpPr>
        <p:grpSp>
          <p:nvGrpSpPr>
            <p:cNvPr id="672" name="Google Shape;672;p37"/>
            <p:cNvGrpSpPr/>
            <p:nvPr/>
          </p:nvGrpSpPr>
          <p:grpSpPr>
            <a:xfrm flipH="1">
              <a:off x="2258199" y="2522480"/>
              <a:ext cx="664633" cy="664286"/>
              <a:chOff x="6212418" y="1482331"/>
              <a:chExt cx="627249" cy="626921"/>
            </a:xfrm>
          </p:grpSpPr>
          <p:sp>
            <p:nvSpPr>
              <p:cNvPr id="673" name="Google Shape;673;p37"/>
              <p:cNvSpPr/>
              <p:nvPr/>
            </p:nvSpPr>
            <p:spPr>
              <a:xfrm>
                <a:off x="6212418" y="1482331"/>
                <a:ext cx="627249" cy="620800"/>
              </a:xfrm>
              <a:custGeom>
                <a:rect b="b" l="l" r="r" t="t"/>
                <a:pathLst>
                  <a:path extrusionOk="0" h="7702" w="7782">
                    <a:moveTo>
                      <a:pt x="6112" y="1623"/>
                    </a:moveTo>
                    <a:cubicBezTo>
                      <a:pt x="6112" y="1623"/>
                      <a:pt x="6112" y="1623"/>
                      <a:pt x="6112" y="1623"/>
                    </a:cubicBezTo>
                    <a:lnTo>
                      <a:pt x="6112" y="1623"/>
                    </a:lnTo>
                    <a:cubicBezTo>
                      <a:pt x="6112" y="1623"/>
                      <a:pt x="6112" y="1623"/>
                      <a:pt x="6112" y="1623"/>
                    </a:cubicBezTo>
                    <a:close/>
                    <a:moveTo>
                      <a:pt x="1032" y="1"/>
                    </a:moveTo>
                    <a:cubicBezTo>
                      <a:pt x="1032" y="1"/>
                      <a:pt x="1" y="4037"/>
                      <a:pt x="1909" y="6207"/>
                    </a:cubicBezTo>
                    <a:cubicBezTo>
                      <a:pt x="1909" y="6207"/>
                      <a:pt x="3569" y="7701"/>
                      <a:pt x="5835" y="7701"/>
                    </a:cubicBezTo>
                    <a:cubicBezTo>
                      <a:pt x="6447" y="7701"/>
                      <a:pt x="7102" y="7592"/>
                      <a:pt x="7781" y="7316"/>
                    </a:cubicBezTo>
                    <a:cubicBezTo>
                      <a:pt x="7781" y="7316"/>
                      <a:pt x="5635" y="6499"/>
                      <a:pt x="6112" y="1623"/>
                    </a:cubicBezTo>
                    <a:lnTo>
                      <a:pt x="6112" y="1623"/>
                    </a:lnTo>
                    <a:cubicBezTo>
                      <a:pt x="6112" y="1623"/>
                      <a:pt x="6109" y="1623"/>
                      <a:pt x="6104" y="1623"/>
                    </a:cubicBezTo>
                    <a:cubicBezTo>
                      <a:pt x="5980" y="1623"/>
                      <a:pt x="4400" y="1465"/>
                      <a:pt x="103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37"/>
              <p:cNvSpPr/>
              <p:nvPr/>
            </p:nvSpPr>
            <p:spPr>
              <a:xfrm>
                <a:off x="6365722" y="1881228"/>
                <a:ext cx="473459" cy="228024"/>
              </a:xfrm>
              <a:custGeom>
                <a:rect b="b" l="l" r="r" t="t"/>
                <a:pathLst>
                  <a:path extrusionOk="0" h="2829" w="5874">
                    <a:moveTo>
                      <a:pt x="5873" y="2367"/>
                    </a:moveTo>
                    <a:cubicBezTo>
                      <a:pt x="5872" y="2368"/>
                      <a:pt x="5870" y="2368"/>
                      <a:pt x="5869" y="2369"/>
                    </a:cubicBezTo>
                    <a:lnTo>
                      <a:pt x="5869" y="2369"/>
                    </a:lnTo>
                    <a:cubicBezTo>
                      <a:pt x="5872" y="2368"/>
                      <a:pt x="5874" y="2368"/>
                      <a:pt x="5873" y="2367"/>
                    </a:cubicBezTo>
                    <a:close/>
                    <a:moveTo>
                      <a:pt x="2141" y="0"/>
                    </a:moveTo>
                    <a:cubicBezTo>
                      <a:pt x="2141" y="0"/>
                      <a:pt x="1496" y="1415"/>
                      <a:pt x="546" y="1415"/>
                    </a:cubicBezTo>
                    <a:cubicBezTo>
                      <a:pt x="373" y="1415"/>
                      <a:pt x="191" y="1368"/>
                      <a:pt x="1" y="1258"/>
                    </a:cubicBezTo>
                    <a:lnTo>
                      <a:pt x="1" y="1258"/>
                    </a:lnTo>
                    <a:cubicBezTo>
                      <a:pt x="1" y="1258"/>
                      <a:pt x="1394" y="2828"/>
                      <a:pt x="3689" y="2828"/>
                    </a:cubicBezTo>
                    <a:cubicBezTo>
                      <a:pt x="4346" y="2828"/>
                      <a:pt x="5076" y="2700"/>
                      <a:pt x="5869" y="2369"/>
                    </a:cubicBezTo>
                    <a:lnTo>
                      <a:pt x="5869" y="2369"/>
                    </a:lnTo>
                    <a:cubicBezTo>
                      <a:pt x="5850" y="2374"/>
                      <a:pt x="5766" y="2386"/>
                      <a:pt x="5633" y="2386"/>
                    </a:cubicBezTo>
                    <a:cubicBezTo>
                      <a:pt x="5034" y="2386"/>
                      <a:pt x="3434" y="2150"/>
                      <a:pt x="21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37"/>
            <p:cNvGrpSpPr/>
            <p:nvPr/>
          </p:nvGrpSpPr>
          <p:grpSpPr>
            <a:xfrm flipH="1">
              <a:off x="1365165" y="1246316"/>
              <a:ext cx="845522" cy="916625"/>
              <a:chOff x="7511392" y="307000"/>
              <a:chExt cx="863570" cy="936192"/>
            </a:xfrm>
          </p:grpSpPr>
          <p:sp>
            <p:nvSpPr>
              <p:cNvPr id="676" name="Google Shape;676;p37"/>
              <p:cNvSpPr/>
              <p:nvPr/>
            </p:nvSpPr>
            <p:spPr>
              <a:xfrm>
                <a:off x="7927457" y="838406"/>
                <a:ext cx="447505" cy="404786"/>
              </a:xfrm>
              <a:custGeom>
                <a:rect b="b" l="l" r="r" t="t"/>
                <a:pathLst>
                  <a:path extrusionOk="0" h="5022" w="5552">
                    <a:moveTo>
                      <a:pt x="2386" y="1"/>
                    </a:moveTo>
                    <a:cubicBezTo>
                      <a:pt x="2386" y="7"/>
                      <a:pt x="1" y="2159"/>
                      <a:pt x="1342" y="4353"/>
                    </a:cubicBezTo>
                    <a:cubicBezTo>
                      <a:pt x="1342" y="4353"/>
                      <a:pt x="2052" y="5021"/>
                      <a:pt x="3210" y="5021"/>
                    </a:cubicBezTo>
                    <a:cubicBezTo>
                      <a:pt x="3863" y="5021"/>
                      <a:pt x="4659" y="4809"/>
                      <a:pt x="5551" y="4144"/>
                    </a:cubicBezTo>
                    <a:cubicBezTo>
                      <a:pt x="5551" y="4144"/>
                      <a:pt x="3280" y="3125"/>
                      <a:pt x="238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7"/>
              <p:cNvSpPr/>
              <p:nvPr/>
            </p:nvSpPr>
            <p:spPr>
              <a:xfrm>
                <a:off x="7511392" y="307000"/>
                <a:ext cx="787164" cy="882356"/>
              </a:xfrm>
              <a:custGeom>
                <a:rect b="b" l="l" r="r" t="t"/>
                <a:pathLst>
                  <a:path extrusionOk="0" h="10947" w="9766">
                    <a:moveTo>
                      <a:pt x="7989" y="0"/>
                    </a:moveTo>
                    <a:cubicBezTo>
                      <a:pt x="7989" y="0"/>
                      <a:pt x="0" y="3476"/>
                      <a:pt x="6504" y="10946"/>
                    </a:cubicBezTo>
                    <a:cubicBezTo>
                      <a:pt x="6504" y="10946"/>
                      <a:pt x="5473" y="8436"/>
                      <a:pt x="9766" y="6141"/>
                    </a:cubicBezTo>
                    <a:cubicBezTo>
                      <a:pt x="9766" y="6141"/>
                      <a:pt x="7917" y="2880"/>
                      <a:pt x="798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78" name="Google Shape;678;p37"/>
          <p:cNvGrpSpPr/>
          <p:nvPr/>
        </p:nvGrpSpPr>
        <p:grpSpPr>
          <a:xfrm>
            <a:off x="6389809" y="2887063"/>
            <a:ext cx="2411653" cy="1890383"/>
            <a:chOff x="6113525" y="2551037"/>
            <a:chExt cx="2840246" cy="2226338"/>
          </a:xfrm>
        </p:grpSpPr>
        <p:sp>
          <p:nvSpPr>
            <p:cNvPr id="679" name="Google Shape;679;p37"/>
            <p:cNvSpPr/>
            <p:nvPr/>
          </p:nvSpPr>
          <p:spPr>
            <a:xfrm>
              <a:off x="6113525" y="4608500"/>
              <a:ext cx="2787691" cy="168875"/>
            </a:xfrm>
            <a:custGeom>
              <a:rect b="b" l="l" r="r" t="t"/>
              <a:pathLst>
                <a:path extrusionOk="0" h="925" w="17929">
                  <a:moveTo>
                    <a:pt x="8961" y="1"/>
                  </a:moveTo>
                  <a:cubicBezTo>
                    <a:pt x="4013" y="1"/>
                    <a:pt x="1" y="209"/>
                    <a:pt x="1" y="466"/>
                  </a:cubicBezTo>
                  <a:cubicBezTo>
                    <a:pt x="1" y="722"/>
                    <a:pt x="4013" y="925"/>
                    <a:pt x="8961" y="925"/>
                  </a:cubicBezTo>
                  <a:cubicBezTo>
                    <a:pt x="13916" y="925"/>
                    <a:pt x="17928" y="722"/>
                    <a:pt x="17928" y="466"/>
                  </a:cubicBezTo>
                  <a:cubicBezTo>
                    <a:pt x="17928" y="209"/>
                    <a:pt x="13916" y="1"/>
                    <a:pt x="8961"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0" name="Google Shape;680;p37"/>
            <p:cNvGrpSpPr/>
            <p:nvPr/>
          </p:nvGrpSpPr>
          <p:grpSpPr>
            <a:xfrm>
              <a:off x="6211851" y="2551037"/>
              <a:ext cx="2741920" cy="2134502"/>
              <a:chOff x="6328726" y="268400"/>
              <a:chExt cx="1863097" cy="1450168"/>
            </a:xfrm>
          </p:grpSpPr>
          <p:sp>
            <p:nvSpPr>
              <p:cNvPr id="681" name="Google Shape;681;p37"/>
              <p:cNvSpPr/>
              <p:nvPr/>
            </p:nvSpPr>
            <p:spPr>
              <a:xfrm>
                <a:off x="7246326" y="450597"/>
                <a:ext cx="869827" cy="133412"/>
              </a:xfrm>
              <a:custGeom>
                <a:rect b="b" l="l" r="r" t="t"/>
                <a:pathLst>
                  <a:path extrusionOk="0" h="1712" w="11162">
                    <a:moveTo>
                      <a:pt x="3126" y="1"/>
                    </a:moveTo>
                    <a:cubicBezTo>
                      <a:pt x="2077" y="1"/>
                      <a:pt x="1062" y="103"/>
                      <a:pt x="0" y="262"/>
                    </a:cubicBezTo>
                    <a:lnTo>
                      <a:pt x="167" y="1711"/>
                    </a:lnTo>
                    <a:cubicBezTo>
                      <a:pt x="167" y="1711"/>
                      <a:pt x="1049" y="1086"/>
                      <a:pt x="3184" y="1086"/>
                    </a:cubicBezTo>
                    <a:cubicBezTo>
                      <a:pt x="3507" y="1086"/>
                      <a:pt x="3858" y="1100"/>
                      <a:pt x="4239" y="1133"/>
                    </a:cubicBezTo>
                    <a:cubicBezTo>
                      <a:pt x="5184" y="1217"/>
                      <a:pt x="6318" y="1285"/>
                      <a:pt x="7379" y="1285"/>
                    </a:cubicBezTo>
                    <a:cubicBezTo>
                      <a:pt x="9403" y="1285"/>
                      <a:pt x="11162" y="1038"/>
                      <a:pt x="10833" y="185"/>
                    </a:cubicBezTo>
                    <a:cubicBezTo>
                      <a:pt x="10809" y="124"/>
                      <a:pt x="10754" y="90"/>
                      <a:pt x="10698" y="90"/>
                    </a:cubicBezTo>
                    <a:cubicBezTo>
                      <a:pt x="10655" y="90"/>
                      <a:pt x="10611" y="111"/>
                      <a:pt x="10583" y="155"/>
                    </a:cubicBezTo>
                    <a:cubicBezTo>
                      <a:pt x="10404" y="425"/>
                      <a:pt x="9965" y="857"/>
                      <a:pt x="8984" y="857"/>
                    </a:cubicBezTo>
                    <a:cubicBezTo>
                      <a:pt x="8622" y="857"/>
                      <a:pt x="8186" y="798"/>
                      <a:pt x="7661" y="650"/>
                    </a:cubicBezTo>
                    <a:cubicBezTo>
                      <a:pt x="5966" y="181"/>
                      <a:pt x="4516" y="1"/>
                      <a:pt x="312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7"/>
              <p:cNvSpPr/>
              <p:nvPr/>
            </p:nvSpPr>
            <p:spPr>
              <a:xfrm>
                <a:off x="6414836" y="471014"/>
                <a:ext cx="844578" cy="222093"/>
              </a:xfrm>
              <a:custGeom>
                <a:rect b="b" l="l" r="r" t="t"/>
                <a:pathLst>
                  <a:path extrusionOk="0" h="2850" w="10838">
                    <a:moveTo>
                      <a:pt x="10688" y="0"/>
                    </a:moveTo>
                    <a:cubicBezTo>
                      <a:pt x="8196" y="149"/>
                      <a:pt x="6014" y="537"/>
                      <a:pt x="3277" y="1968"/>
                    </a:cubicBezTo>
                    <a:cubicBezTo>
                      <a:pt x="2509" y="2368"/>
                      <a:pt x="1914" y="2505"/>
                      <a:pt x="1459" y="2505"/>
                    </a:cubicBezTo>
                    <a:cubicBezTo>
                      <a:pt x="859" y="2505"/>
                      <a:pt x="503" y="2267"/>
                      <a:pt x="320" y="2087"/>
                    </a:cubicBezTo>
                    <a:cubicBezTo>
                      <a:pt x="292" y="2059"/>
                      <a:pt x="257" y="2046"/>
                      <a:pt x="223" y="2046"/>
                    </a:cubicBezTo>
                    <a:cubicBezTo>
                      <a:pt x="155" y="2046"/>
                      <a:pt x="90" y="2095"/>
                      <a:pt x="82" y="2170"/>
                    </a:cubicBezTo>
                    <a:cubicBezTo>
                      <a:pt x="1" y="2663"/>
                      <a:pt x="490" y="2850"/>
                      <a:pt x="1272" y="2850"/>
                    </a:cubicBezTo>
                    <a:cubicBezTo>
                      <a:pt x="2678" y="2850"/>
                      <a:pt x="5032" y="2246"/>
                      <a:pt x="6729" y="1729"/>
                    </a:cubicBezTo>
                    <a:cubicBezTo>
                      <a:pt x="7925" y="1367"/>
                      <a:pt x="8850" y="1264"/>
                      <a:pt x="9516" y="1264"/>
                    </a:cubicBezTo>
                    <a:cubicBezTo>
                      <a:pt x="10407" y="1264"/>
                      <a:pt x="10837" y="1449"/>
                      <a:pt x="10837" y="1449"/>
                    </a:cubicBezTo>
                    <a:lnTo>
                      <a:pt x="1068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7"/>
              <p:cNvSpPr/>
              <p:nvPr/>
            </p:nvSpPr>
            <p:spPr>
              <a:xfrm>
                <a:off x="7204011" y="473741"/>
                <a:ext cx="17300" cy="99513"/>
              </a:xfrm>
              <a:custGeom>
                <a:rect b="b" l="l" r="r" t="t"/>
                <a:pathLst>
                  <a:path extrusionOk="0" h="1277" w="222">
                    <a:moveTo>
                      <a:pt x="62" y="0"/>
                    </a:moveTo>
                    <a:cubicBezTo>
                      <a:pt x="53" y="0"/>
                      <a:pt x="45" y="2"/>
                      <a:pt x="36" y="7"/>
                    </a:cubicBezTo>
                    <a:lnTo>
                      <a:pt x="1" y="1259"/>
                    </a:lnTo>
                    <a:lnTo>
                      <a:pt x="173" y="1277"/>
                    </a:lnTo>
                    <a:lnTo>
                      <a:pt x="221" y="174"/>
                    </a:lnTo>
                    <a:cubicBezTo>
                      <a:pt x="221" y="174"/>
                      <a:pt x="139" y="0"/>
                      <a:pt x="62"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7"/>
              <p:cNvSpPr/>
              <p:nvPr/>
            </p:nvSpPr>
            <p:spPr>
              <a:xfrm>
                <a:off x="7286303" y="462909"/>
                <a:ext cx="26028" cy="102942"/>
              </a:xfrm>
              <a:custGeom>
                <a:rect b="b" l="l" r="r" t="t"/>
                <a:pathLst>
                  <a:path extrusionOk="0" h="1321" w="334">
                    <a:moveTo>
                      <a:pt x="192" y="0"/>
                    </a:moveTo>
                    <a:cubicBezTo>
                      <a:pt x="105" y="0"/>
                      <a:pt x="0" y="212"/>
                      <a:pt x="6" y="218"/>
                    </a:cubicBezTo>
                    <a:lnTo>
                      <a:pt x="143" y="1321"/>
                    </a:lnTo>
                    <a:lnTo>
                      <a:pt x="334" y="1255"/>
                    </a:lnTo>
                    <a:lnTo>
                      <a:pt x="209" y="3"/>
                    </a:lnTo>
                    <a:cubicBezTo>
                      <a:pt x="203" y="1"/>
                      <a:pt x="198" y="0"/>
                      <a:pt x="192"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7"/>
              <p:cNvSpPr/>
              <p:nvPr/>
            </p:nvSpPr>
            <p:spPr>
              <a:xfrm>
                <a:off x="7168710" y="436180"/>
                <a:ext cx="167778" cy="1184342"/>
              </a:xfrm>
              <a:custGeom>
                <a:rect b="b" l="l" r="r" t="t"/>
                <a:pathLst>
                  <a:path extrusionOk="0" h="15198" w="2153">
                    <a:moveTo>
                      <a:pt x="1139" y="0"/>
                    </a:moveTo>
                    <a:cubicBezTo>
                      <a:pt x="877" y="0"/>
                      <a:pt x="668" y="203"/>
                      <a:pt x="650" y="465"/>
                    </a:cubicBezTo>
                    <a:lnTo>
                      <a:pt x="644" y="644"/>
                    </a:lnTo>
                    <a:lnTo>
                      <a:pt x="638" y="871"/>
                    </a:lnTo>
                    <a:lnTo>
                      <a:pt x="591" y="1926"/>
                    </a:lnTo>
                    <a:lnTo>
                      <a:pt x="203" y="10392"/>
                    </a:lnTo>
                    <a:lnTo>
                      <a:pt x="197" y="10499"/>
                    </a:lnTo>
                    <a:lnTo>
                      <a:pt x="191" y="10666"/>
                    </a:lnTo>
                    <a:lnTo>
                      <a:pt x="179" y="10982"/>
                    </a:lnTo>
                    <a:lnTo>
                      <a:pt x="167" y="11143"/>
                    </a:lnTo>
                    <a:lnTo>
                      <a:pt x="161" y="11256"/>
                    </a:lnTo>
                    <a:lnTo>
                      <a:pt x="30" y="14094"/>
                    </a:lnTo>
                    <a:cubicBezTo>
                      <a:pt x="0" y="14696"/>
                      <a:pt x="477" y="15197"/>
                      <a:pt x="1080" y="15197"/>
                    </a:cubicBezTo>
                    <a:cubicBezTo>
                      <a:pt x="1676" y="15197"/>
                      <a:pt x="2153" y="14696"/>
                      <a:pt x="2141" y="14100"/>
                    </a:cubicBezTo>
                    <a:lnTo>
                      <a:pt x="2039" y="11244"/>
                    </a:lnTo>
                    <a:lnTo>
                      <a:pt x="2033" y="11137"/>
                    </a:lnTo>
                    <a:lnTo>
                      <a:pt x="2022" y="10970"/>
                    </a:lnTo>
                    <a:lnTo>
                      <a:pt x="2010" y="10660"/>
                    </a:lnTo>
                    <a:lnTo>
                      <a:pt x="2004" y="10493"/>
                    </a:lnTo>
                    <a:lnTo>
                      <a:pt x="1992" y="10380"/>
                    </a:lnTo>
                    <a:lnTo>
                      <a:pt x="1676" y="1908"/>
                    </a:lnTo>
                    <a:lnTo>
                      <a:pt x="1634" y="841"/>
                    </a:lnTo>
                    <a:lnTo>
                      <a:pt x="1628" y="632"/>
                    </a:lnTo>
                    <a:lnTo>
                      <a:pt x="1622" y="465"/>
                    </a:lnTo>
                    <a:cubicBezTo>
                      <a:pt x="1616" y="334"/>
                      <a:pt x="1562" y="215"/>
                      <a:pt x="1473" y="137"/>
                    </a:cubicBezTo>
                    <a:cubicBezTo>
                      <a:pt x="1384" y="54"/>
                      <a:pt x="1270" y="0"/>
                      <a:pt x="11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7"/>
              <p:cNvSpPr/>
              <p:nvPr/>
            </p:nvSpPr>
            <p:spPr>
              <a:xfrm>
                <a:off x="7191932" y="268400"/>
                <a:ext cx="129671" cy="118138"/>
              </a:xfrm>
              <a:custGeom>
                <a:rect b="b" l="l" r="r" t="t"/>
                <a:pathLst>
                  <a:path extrusionOk="0" h="1516" w="1664">
                    <a:moveTo>
                      <a:pt x="829" y="1"/>
                    </a:moveTo>
                    <a:cubicBezTo>
                      <a:pt x="829" y="1"/>
                      <a:pt x="1" y="1515"/>
                      <a:pt x="829" y="1515"/>
                    </a:cubicBezTo>
                    <a:cubicBezTo>
                      <a:pt x="1664" y="1515"/>
                      <a:pt x="829" y="1"/>
                      <a:pt x="82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7"/>
              <p:cNvSpPr/>
              <p:nvPr/>
            </p:nvSpPr>
            <p:spPr>
              <a:xfrm>
                <a:off x="7214220" y="297701"/>
                <a:ext cx="85097" cy="76759"/>
              </a:xfrm>
              <a:custGeom>
                <a:rect b="b" l="l" r="r" t="t"/>
                <a:pathLst>
                  <a:path extrusionOk="0" h="985" w="1092">
                    <a:moveTo>
                      <a:pt x="543" y="1"/>
                    </a:moveTo>
                    <a:cubicBezTo>
                      <a:pt x="543" y="1"/>
                      <a:pt x="1" y="984"/>
                      <a:pt x="543" y="984"/>
                    </a:cubicBezTo>
                    <a:cubicBezTo>
                      <a:pt x="1092" y="984"/>
                      <a:pt x="543" y="1"/>
                      <a:pt x="5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7"/>
              <p:cNvSpPr/>
              <p:nvPr/>
            </p:nvSpPr>
            <p:spPr>
              <a:xfrm>
                <a:off x="7217493" y="436647"/>
                <a:ext cx="78161" cy="79954"/>
              </a:xfrm>
              <a:custGeom>
                <a:rect b="b" l="l" r="r" t="t"/>
                <a:pathLst>
                  <a:path extrusionOk="0" h="1026" w="1003">
                    <a:moveTo>
                      <a:pt x="507" y="0"/>
                    </a:moveTo>
                    <a:cubicBezTo>
                      <a:pt x="245" y="0"/>
                      <a:pt x="36" y="203"/>
                      <a:pt x="18" y="465"/>
                    </a:cubicBezTo>
                    <a:lnTo>
                      <a:pt x="0" y="877"/>
                    </a:lnTo>
                    <a:cubicBezTo>
                      <a:pt x="138" y="972"/>
                      <a:pt x="305" y="1026"/>
                      <a:pt x="483" y="1026"/>
                    </a:cubicBezTo>
                    <a:cubicBezTo>
                      <a:pt x="686" y="1026"/>
                      <a:pt x="865" y="960"/>
                      <a:pt x="1002" y="847"/>
                    </a:cubicBezTo>
                    <a:lnTo>
                      <a:pt x="990" y="465"/>
                    </a:lnTo>
                    <a:cubicBezTo>
                      <a:pt x="984" y="340"/>
                      <a:pt x="931" y="221"/>
                      <a:pt x="841" y="137"/>
                    </a:cubicBezTo>
                    <a:cubicBezTo>
                      <a:pt x="752" y="54"/>
                      <a:pt x="638" y="0"/>
                      <a:pt x="507"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7"/>
              <p:cNvSpPr/>
              <p:nvPr/>
            </p:nvSpPr>
            <p:spPr>
              <a:xfrm>
                <a:off x="7182815" y="370175"/>
                <a:ext cx="144244" cy="132165"/>
              </a:xfrm>
              <a:custGeom>
                <a:rect b="b" l="l" r="r" t="t"/>
                <a:pathLst>
                  <a:path extrusionOk="0" h="1696" w="1851">
                    <a:moveTo>
                      <a:pt x="923" y="1"/>
                    </a:moveTo>
                    <a:cubicBezTo>
                      <a:pt x="413" y="1"/>
                      <a:pt x="1" y="460"/>
                      <a:pt x="94" y="990"/>
                    </a:cubicBezTo>
                    <a:cubicBezTo>
                      <a:pt x="153" y="1342"/>
                      <a:pt x="434" y="1622"/>
                      <a:pt x="785" y="1682"/>
                    </a:cubicBezTo>
                    <a:cubicBezTo>
                      <a:pt x="836" y="1691"/>
                      <a:pt x="886" y="1695"/>
                      <a:pt x="935" y="1695"/>
                    </a:cubicBezTo>
                    <a:cubicBezTo>
                      <a:pt x="1441" y="1695"/>
                      <a:pt x="1850" y="1237"/>
                      <a:pt x="1763" y="710"/>
                    </a:cubicBezTo>
                    <a:cubicBezTo>
                      <a:pt x="1709" y="358"/>
                      <a:pt x="1429" y="72"/>
                      <a:pt x="1066" y="13"/>
                    </a:cubicBezTo>
                    <a:cubicBezTo>
                      <a:pt x="1018" y="5"/>
                      <a:pt x="970" y="1"/>
                      <a:pt x="92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7"/>
              <p:cNvSpPr/>
              <p:nvPr/>
            </p:nvSpPr>
            <p:spPr>
              <a:xfrm>
                <a:off x="7217025" y="398541"/>
                <a:ext cx="75823" cy="75823"/>
              </a:xfrm>
              <a:custGeom>
                <a:rect b="b" l="l" r="r" t="t"/>
                <a:pathLst>
                  <a:path extrusionOk="0" h="973" w="973">
                    <a:moveTo>
                      <a:pt x="489" y="0"/>
                    </a:moveTo>
                    <a:cubicBezTo>
                      <a:pt x="221" y="0"/>
                      <a:pt x="1" y="215"/>
                      <a:pt x="1" y="483"/>
                    </a:cubicBezTo>
                    <a:cubicBezTo>
                      <a:pt x="1" y="751"/>
                      <a:pt x="221" y="972"/>
                      <a:pt x="489" y="972"/>
                    </a:cubicBezTo>
                    <a:cubicBezTo>
                      <a:pt x="758" y="972"/>
                      <a:pt x="972" y="751"/>
                      <a:pt x="972" y="483"/>
                    </a:cubicBezTo>
                    <a:cubicBezTo>
                      <a:pt x="972" y="215"/>
                      <a:pt x="758" y="0"/>
                      <a:pt x="4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7"/>
              <p:cNvSpPr/>
              <p:nvPr/>
            </p:nvSpPr>
            <p:spPr>
              <a:xfrm>
                <a:off x="7919934" y="538344"/>
                <a:ext cx="66550" cy="66550"/>
              </a:xfrm>
              <a:custGeom>
                <a:rect b="b" l="l" r="r" t="t"/>
                <a:pathLst>
                  <a:path extrusionOk="0" h="854" w="854">
                    <a:moveTo>
                      <a:pt x="424" y="102"/>
                    </a:moveTo>
                    <a:cubicBezTo>
                      <a:pt x="603" y="102"/>
                      <a:pt x="752" y="251"/>
                      <a:pt x="752" y="430"/>
                    </a:cubicBezTo>
                    <a:cubicBezTo>
                      <a:pt x="752" y="603"/>
                      <a:pt x="603" y="752"/>
                      <a:pt x="424" y="752"/>
                    </a:cubicBezTo>
                    <a:cubicBezTo>
                      <a:pt x="245" y="752"/>
                      <a:pt x="96" y="603"/>
                      <a:pt x="96" y="430"/>
                    </a:cubicBezTo>
                    <a:cubicBezTo>
                      <a:pt x="96" y="251"/>
                      <a:pt x="245" y="102"/>
                      <a:pt x="424" y="102"/>
                    </a:cubicBezTo>
                    <a:close/>
                    <a:moveTo>
                      <a:pt x="424" y="1"/>
                    </a:moveTo>
                    <a:cubicBezTo>
                      <a:pt x="186" y="1"/>
                      <a:pt x="1" y="198"/>
                      <a:pt x="1" y="430"/>
                    </a:cubicBezTo>
                    <a:cubicBezTo>
                      <a:pt x="1" y="669"/>
                      <a:pt x="198" y="853"/>
                      <a:pt x="424" y="853"/>
                    </a:cubicBezTo>
                    <a:cubicBezTo>
                      <a:pt x="657" y="853"/>
                      <a:pt x="853" y="669"/>
                      <a:pt x="847" y="430"/>
                    </a:cubicBezTo>
                    <a:cubicBezTo>
                      <a:pt x="847" y="186"/>
                      <a:pt x="657" y="1"/>
                      <a:pt x="4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7"/>
              <p:cNvSpPr/>
              <p:nvPr/>
            </p:nvSpPr>
            <p:spPr>
              <a:xfrm>
                <a:off x="7758780" y="593517"/>
                <a:ext cx="183597" cy="563805"/>
              </a:xfrm>
              <a:custGeom>
                <a:rect b="b" l="l" r="r" t="t"/>
                <a:pathLst>
                  <a:path extrusionOk="0" h="7235" w="2356">
                    <a:moveTo>
                      <a:pt x="2303" y="1"/>
                    </a:moveTo>
                    <a:cubicBezTo>
                      <a:pt x="2286" y="1"/>
                      <a:pt x="2264" y="12"/>
                      <a:pt x="2254" y="32"/>
                    </a:cubicBezTo>
                    <a:lnTo>
                      <a:pt x="6" y="7175"/>
                    </a:lnTo>
                    <a:cubicBezTo>
                      <a:pt x="0" y="7192"/>
                      <a:pt x="12" y="7222"/>
                      <a:pt x="36" y="7234"/>
                    </a:cubicBezTo>
                    <a:lnTo>
                      <a:pt x="48" y="7234"/>
                    </a:lnTo>
                    <a:cubicBezTo>
                      <a:pt x="72" y="7234"/>
                      <a:pt x="90" y="7216"/>
                      <a:pt x="96" y="7204"/>
                    </a:cubicBezTo>
                    <a:lnTo>
                      <a:pt x="2343" y="62"/>
                    </a:lnTo>
                    <a:cubicBezTo>
                      <a:pt x="2355" y="38"/>
                      <a:pt x="2337" y="8"/>
                      <a:pt x="2313" y="2"/>
                    </a:cubicBezTo>
                    <a:cubicBezTo>
                      <a:pt x="2310" y="1"/>
                      <a:pt x="2307" y="1"/>
                      <a:pt x="23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7"/>
              <p:cNvSpPr/>
              <p:nvPr/>
            </p:nvSpPr>
            <p:spPr>
              <a:xfrm>
                <a:off x="7961782" y="595388"/>
                <a:ext cx="183597" cy="563338"/>
              </a:xfrm>
              <a:custGeom>
                <a:rect b="b" l="l" r="r" t="t"/>
                <a:pathLst>
                  <a:path extrusionOk="0" h="7229" w="2356">
                    <a:moveTo>
                      <a:pt x="49" y="1"/>
                    </a:moveTo>
                    <a:cubicBezTo>
                      <a:pt x="45" y="1"/>
                      <a:pt x="40" y="1"/>
                      <a:pt x="36" y="2"/>
                    </a:cubicBezTo>
                    <a:cubicBezTo>
                      <a:pt x="18" y="8"/>
                      <a:pt x="0" y="38"/>
                      <a:pt x="6" y="62"/>
                    </a:cubicBezTo>
                    <a:lnTo>
                      <a:pt x="2260" y="7198"/>
                    </a:lnTo>
                    <a:cubicBezTo>
                      <a:pt x="2266" y="7216"/>
                      <a:pt x="2278" y="7228"/>
                      <a:pt x="2302" y="7228"/>
                    </a:cubicBezTo>
                    <a:lnTo>
                      <a:pt x="2320" y="7228"/>
                    </a:lnTo>
                    <a:cubicBezTo>
                      <a:pt x="2344" y="7222"/>
                      <a:pt x="2355" y="7192"/>
                      <a:pt x="2349" y="7168"/>
                    </a:cubicBezTo>
                    <a:lnTo>
                      <a:pt x="96" y="32"/>
                    </a:lnTo>
                    <a:cubicBezTo>
                      <a:pt x="91" y="12"/>
                      <a:pt x="70" y="1"/>
                      <a:pt x="4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7"/>
              <p:cNvSpPr/>
              <p:nvPr/>
            </p:nvSpPr>
            <p:spPr>
              <a:xfrm>
                <a:off x="7949703" y="597803"/>
                <a:ext cx="7013" cy="559519"/>
              </a:xfrm>
              <a:custGeom>
                <a:rect b="b" l="l" r="r" t="t"/>
                <a:pathLst>
                  <a:path extrusionOk="0" h="7180" w="90">
                    <a:moveTo>
                      <a:pt x="42" y="1"/>
                    </a:moveTo>
                    <a:cubicBezTo>
                      <a:pt x="24" y="1"/>
                      <a:pt x="0" y="25"/>
                      <a:pt x="0" y="43"/>
                    </a:cubicBezTo>
                    <a:lnTo>
                      <a:pt x="0" y="7131"/>
                    </a:lnTo>
                    <a:cubicBezTo>
                      <a:pt x="0" y="7155"/>
                      <a:pt x="18" y="7179"/>
                      <a:pt x="42" y="7179"/>
                    </a:cubicBezTo>
                    <a:cubicBezTo>
                      <a:pt x="66" y="7179"/>
                      <a:pt x="90" y="7155"/>
                      <a:pt x="90" y="7131"/>
                    </a:cubicBezTo>
                    <a:lnTo>
                      <a:pt x="90" y="43"/>
                    </a:lnTo>
                    <a:cubicBezTo>
                      <a:pt x="90" y="19"/>
                      <a:pt x="66" y="1"/>
                      <a:pt x="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7"/>
              <p:cNvSpPr/>
              <p:nvPr/>
            </p:nvSpPr>
            <p:spPr>
              <a:xfrm>
                <a:off x="7714595" y="1132626"/>
                <a:ext cx="477228" cy="196144"/>
              </a:xfrm>
              <a:custGeom>
                <a:rect b="b" l="l" r="r" t="t"/>
                <a:pathLst>
                  <a:path extrusionOk="0" h="2517" w="6124">
                    <a:moveTo>
                      <a:pt x="1" y="0"/>
                    </a:moveTo>
                    <a:cubicBezTo>
                      <a:pt x="281" y="1437"/>
                      <a:pt x="1539" y="2516"/>
                      <a:pt x="3059" y="2516"/>
                    </a:cubicBezTo>
                    <a:cubicBezTo>
                      <a:pt x="4579" y="2516"/>
                      <a:pt x="5849" y="1437"/>
                      <a:pt x="61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7"/>
              <p:cNvSpPr/>
              <p:nvPr/>
            </p:nvSpPr>
            <p:spPr>
              <a:xfrm>
                <a:off x="7714595" y="1132626"/>
                <a:ext cx="477228" cy="196144"/>
              </a:xfrm>
              <a:custGeom>
                <a:rect b="b" l="l" r="r" t="t"/>
                <a:pathLst>
                  <a:path extrusionOk="0" h="2517" w="6124">
                    <a:moveTo>
                      <a:pt x="5295" y="0"/>
                    </a:moveTo>
                    <a:cubicBezTo>
                      <a:pt x="4484" y="823"/>
                      <a:pt x="3626" y="1097"/>
                      <a:pt x="2841" y="1097"/>
                    </a:cubicBezTo>
                    <a:cubicBezTo>
                      <a:pt x="1273" y="1097"/>
                      <a:pt x="1" y="0"/>
                      <a:pt x="1" y="0"/>
                    </a:cubicBezTo>
                    <a:lnTo>
                      <a:pt x="1" y="0"/>
                    </a:lnTo>
                    <a:cubicBezTo>
                      <a:pt x="281" y="1437"/>
                      <a:pt x="1539" y="2516"/>
                      <a:pt x="3059" y="2516"/>
                    </a:cubicBezTo>
                    <a:cubicBezTo>
                      <a:pt x="4579" y="2516"/>
                      <a:pt x="5849" y="1437"/>
                      <a:pt x="6124" y="0"/>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7"/>
              <p:cNvSpPr/>
              <p:nvPr/>
            </p:nvSpPr>
            <p:spPr>
              <a:xfrm>
                <a:off x="6534533" y="678225"/>
                <a:ext cx="66083" cy="66472"/>
              </a:xfrm>
              <a:custGeom>
                <a:rect b="b" l="l" r="r" t="t"/>
                <a:pathLst>
                  <a:path extrusionOk="0" h="853" w="848">
                    <a:moveTo>
                      <a:pt x="424" y="96"/>
                    </a:moveTo>
                    <a:cubicBezTo>
                      <a:pt x="603" y="96"/>
                      <a:pt x="752" y="245"/>
                      <a:pt x="752" y="424"/>
                    </a:cubicBezTo>
                    <a:cubicBezTo>
                      <a:pt x="752" y="597"/>
                      <a:pt x="603" y="746"/>
                      <a:pt x="424" y="746"/>
                    </a:cubicBezTo>
                    <a:cubicBezTo>
                      <a:pt x="245" y="746"/>
                      <a:pt x="96" y="597"/>
                      <a:pt x="96" y="424"/>
                    </a:cubicBezTo>
                    <a:cubicBezTo>
                      <a:pt x="96" y="245"/>
                      <a:pt x="245" y="96"/>
                      <a:pt x="424" y="96"/>
                    </a:cubicBezTo>
                    <a:close/>
                    <a:moveTo>
                      <a:pt x="424" y="0"/>
                    </a:moveTo>
                    <a:cubicBezTo>
                      <a:pt x="185" y="0"/>
                      <a:pt x="0" y="197"/>
                      <a:pt x="0" y="430"/>
                    </a:cubicBezTo>
                    <a:cubicBezTo>
                      <a:pt x="0" y="668"/>
                      <a:pt x="191" y="853"/>
                      <a:pt x="424" y="853"/>
                    </a:cubicBezTo>
                    <a:cubicBezTo>
                      <a:pt x="656" y="853"/>
                      <a:pt x="847" y="662"/>
                      <a:pt x="847" y="430"/>
                    </a:cubicBezTo>
                    <a:cubicBezTo>
                      <a:pt x="847" y="191"/>
                      <a:pt x="656" y="0"/>
                      <a:pt x="4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7"/>
              <p:cNvSpPr/>
              <p:nvPr/>
            </p:nvSpPr>
            <p:spPr>
              <a:xfrm>
                <a:off x="6372833" y="732931"/>
                <a:ext cx="183597" cy="563728"/>
              </a:xfrm>
              <a:custGeom>
                <a:rect b="b" l="l" r="r" t="t"/>
                <a:pathLst>
                  <a:path extrusionOk="0" h="7234" w="2356">
                    <a:moveTo>
                      <a:pt x="2307" y="0"/>
                    </a:moveTo>
                    <a:cubicBezTo>
                      <a:pt x="2287" y="0"/>
                      <a:pt x="2265" y="12"/>
                      <a:pt x="2260" y="32"/>
                    </a:cubicBezTo>
                    <a:lnTo>
                      <a:pt x="7" y="7174"/>
                    </a:lnTo>
                    <a:cubicBezTo>
                      <a:pt x="1" y="7192"/>
                      <a:pt x="13" y="7222"/>
                      <a:pt x="36" y="7234"/>
                    </a:cubicBezTo>
                    <a:lnTo>
                      <a:pt x="54" y="7234"/>
                    </a:lnTo>
                    <a:cubicBezTo>
                      <a:pt x="78" y="7234"/>
                      <a:pt x="90" y="7222"/>
                      <a:pt x="96" y="7204"/>
                    </a:cubicBezTo>
                    <a:lnTo>
                      <a:pt x="2350" y="61"/>
                    </a:lnTo>
                    <a:cubicBezTo>
                      <a:pt x="2356" y="38"/>
                      <a:pt x="2344" y="8"/>
                      <a:pt x="2320" y="2"/>
                    </a:cubicBezTo>
                    <a:cubicBezTo>
                      <a:pt x="2316" y="1"/>
                      <a:pt x="2312" y="0"/>
                      <a:pt x="230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7"/>
              <p:cNvSpPr/>
              <p:nvPr/>
            </p:nvSpPr>
            <p:spPr>
              <a:xfrm>
                <a:off x="6576380" y="735269"/>
                <a:ext cx="183519" cy="563728"/>
              </a:xfrm>
              <a:custGeom>
                <a:rect b="b" l="l" r="r" t="t"/>
                <a:pathLst>
                  <a:path extrusionOk="0" h="7234" w="2355">
                    <a:moveTo>
                      <a:pt x="48" y="0"/>
                    </a:moveTo>
                    <a:cubicBezTo>
                      <a:pt x="44" y="0"/>
                      <a:pt x="40" y="1"/>
                      <a:pt x="36" y="2"/>
                    </a:cubicBezTo>
                    <a:cubicBezTo>
                      <a:pt x="12" y="8"/>
                      <a:pt x="0" y="37"/>
                      <a:pt x="6" y="61"/>
                    </a:cubicBezTo>
                    <a:lnTo>
                      <a:pt x="2254" y="7204"/>
                    </a:lnTo>
                    <a:cubicBezTo>
                      <a:pt x="2266" y="7216"/>
                      <a:pt x="2277" y="7234"/>
                      <a:pt x="2301" y="7234"/>
                    </a:cubicBezTo>
                    <a:lnTo>
                      <a:pt x="2313" y="7234"/>
                    </a:lnTo>
                    <a:cubicBezTo>
                      <a:pt x="2337" y="7222"/>
                      <a:pt x="2355" y="7192"/>
                      <a:pt x="2343" y="7174"/>
                    </a:cubicBezTo>
                    <a:lnTo>
                      <a:pt x="95" y="31"/>
                    </a:lnTo>
                    <a:cubicBezTo>
                      <a:pt x="90" y="12"/>
                      <a:pt x="69" y="0"/>
                      <a:pt x="4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7"/>
              <p:cNvSpPr/>
              <p:nvPr/>
            </p:nvSpPr>
            <p:spPr>
              <a:xfrm>
                <a:off x="6563834" y="737217"/>
                <a:ext cx="7013" cy="559442"/>
              </a:xfrm>
              <a:custGeom>
                <a:rect b="b" l="l" r="r" t="t"/>
                <a:pathLst>
                  <a:path extrusionOk="0" h="7179" w="90">
                    <a:moveTo>
                      <a:pt x="48" y="1"/>
                    </a:moveTo>
                    <a:cubicBezTo>
                      <a:pt x="24" y="1"/>
                      <a:pt x="0" y="24"/>
                      <a:pt x="0" y="42"/>
                    </a:cubicBezTo>
                    <a:lnTo>
                      <a:pt x="0" y="7131"/>
                    </a:lnTo>
                    <a:cubicBezTo>
                      <a:pt x="0" y="7155"/>
                      <a:pt x="24" y="7179"/>
                      <a:pt x="48" y="7179"/>
                    </a:cubicBezTo>
                    <a:cubicBezTo>
                      <a:pt x="72" y="7179"/>
                      <a:pt x="89" y="7161"/>
                      <a:pt x="89" y="7131"/>
                    </a:cubicBezTo>
                    <a:lnTo>
                      <a:pt x="89" y="42"/>
                    </a:lnTo>
                    <a:cubicBezTo>
                      <a:pt x="89" y="18"/>
                      <a:pt x="66" y="1"/>
                      <a:pt x="4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7"/>
              <p:cNvSpPr/>
              <p:nvPr/>
            </p:nvSpPr>
            <p:spPr>
              <a:xfrm>
                <a:off x="6328726" y="1272429"/>
                <a:ext cx="477696" cy="196611"/>
              </a:xfrm>
              <a:custGeom>
                <a:rect b="b" l="l" r="r" t="t"/>
                <a:pathLst>
                  <a:path extrusionOk="0" h="2523" w="6130">
                    <a:moveTo>
                      <a:pt x="0" y="1"/>
                    </a:moveTo>
                    <a:cubicBezTo>
                      <a:pt x="281" y="1443"/>
                      <a:pt x="1544" y="2523"/>
                      <a:pt x="3065" y="2523"/>
                    </a:cubicBezTo>
                    <a:cubicBezTo>
                      <a:pt x="4585" y="2523"/>
                      <a:pt x="5849" y="1443"/>
                      <a:pt x="61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7"/>
              <p:cNvSpPr/>
              <p:nvPr/>
            </p:nvSpPr>
            <p:spPr>
              <a:xfrm>
                <a:off x="6328726" y="1272429"/>
                <a:ext cx="477696" cy="196611"/>
              </a:xfrm>
              <a:custGeom>
                <a:rect b="b" l="l" r="r" t="t"/>
                <a:pathLst>
                  <a:path extrusionOk="0" h="2523" w="6130">
                    <a:moveTo>
                      <a:pt x="5300" y="1"/>
                    </a:moveTo>
                    <a:cubicBezTo>
                      <a:pt x="4488" y="823"/>
                      <a:pt x="3628" y="1098"/>
                      <a:pt x="2843" y="1098"/>
                    </a:cubicBezTo>
                    <a:cubicBezTo>
                      <a:pt x="1272" y="1098"/>
                      <a:pt x="1" y="1"/>
                      <a:pt x="0" y="1"/>
                    </a:cubicBezTo>
                    <a:lnTo>
                      <a:pt x="0" y="1"/>
                    </a:lnTo>
                    <a:cubicBezTo>
                      <a:pt x="281" y="1443"/>
                      <a:pt x="1544" y="2523"/>
                      <a:pt x="3065" y="2523"/>
                    </a:cubicBezTo>
                    <a:cubicBezTo>
                      <a:pt x="4585" y="2523"/>
                      <a:pt x="5849" y="1443"/>
                      <a:pt x="6129" y="1"/>
                    </a:cubicBezTo>
                    <a:close/>
                  </a:path>
                </a:pathLst>
              </a:custGeom>
              <a:solidFill>
                <a:srgbClr val="434343">
                  <a:alpha val="2958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7"/>
              <p:cNvSpPr/>
              <p:nvPr/>
            </p:nvSpPr>
            <p:spPr>
              <a:xfrm>
                <a:off x="7181256" y="1267364"/>
                <a:ext cx="144088" cy="24703"/>
              </a:xfrm>
              <a:custGeom>
                <a:rect b="b" l="l" r="r" t="t"/>
                <a:pathLst>
                  <a:path extrusionOk="0" h="317" w="1849">
                    <a:moveTo>
                      <a:pt x="18" y="0"/>
                    </a:moveTo>
                    <a:lnTo>
                      <a:pt x="0" y="316"/>
                    </a:lnTo>
                    <a:lnTo>
                      <a:pt x="1849" y="316"/>
                    </a:lnTo>
                    <a:lnTo>
                      <a:pt x="18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7"/>
              <p:cNvSpPr/>
              <p:nvPr/>
            </p:nvSpPr>
            <p:spPr>
              <a:xfrm>
                <a:off x="7183127" y="1245933"/>
                <a:ext cx="141283" cy="8962"/>
              </a:xfrm>
              <a:custGeom>
                <a:rect b="b" l="l" r="r" t="t"/>
                <a:pathLst>
                  <a:path extrusionOk="0" h="115" w="1813">
                    <a:moveTo>
                      <a:pt x="6" y="1"/>
                    </a:moveTo>
                    <a:lnTo>
                      <a:pt x="0" y="114"/>
                    </a:lnTo>
                    <a:lnTo>
                      <a:pt x="1813" y="114"/>
                    </a:lnTo>
                    <a:lnTo>
                      <a:pt x="180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7"/>
              <p:cNvSpPr/>
              <p:nvPr/>
            </p:nvSpPr>
            <p:spPr>
              <a:xfrm>
                <a:off x="7180789" y="1304536"/>
                <a:ext cx="145491" cy="8416"/>
              </a:xfrm>
              <a:custGeom>
                <a:rect b="b" l="l" r="r" t="t"/>
                <a:pathLst>
                  <a:path extrusionOk="0" h="108" w="1867">
                    <a:moveTo>
                      <a:pt x="0" y="0"/>
                    </a:moveTo>
                    <a:lnTo>
                      <a:pt x="0" y="107"/>
                    </a:lnTo>
                    <a:lnTo>
                      <a:pt x="1867" y="107"/>
                    </a:lnTo>
                    <a:lnTo>
                      <a:pt x="186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7"/>
              <p:cNvSpPr/>
              <p:nvPr/>
            </p:nvSpPr>
            <p:spPr>
              <a:xfrm>
                <a:off x="6751952" y="1534035"/>
                <a:ext cx="1009161" cy="127334"/>
              </a:xfrm>
              <a:custGeom>
                <a:rect b="b" l="l" r="r" t="t"/>
                <a:pathLst>
                  <a:path extrusionOk="0" h="1634" w="12950">
                    <a:moveTo>
                      <a:pt x="1634" y="0"/>
                    </a:moveTo>
                    <a:cubicBezTo>
                      <a:pt x="1181" y="0"/>
                      <a:pt x="776" y="179"/>
                      <a:pt x="478" y="477"/>
                    </a:cubicBezTo>
                    <a:cubicBezTo>
                      <a:pt x="239" y="716"/>
                      <a:pt x="78" y="1020"/>
                      <a:pt x="24" y="1371"/>
                    </a:cubicBezTo>
                    <a:cubicBezTo>
                      <a:pt x="13" y="1461"/>
                      <a:pt x="1" y="1538"/>
                      <a:pt x="1" y="1634"/>
                    </a:cubicBezTo>
                    <a:lnTo>
                      <a:pt x="12950" y="1634"/>
                    </a:lnTo>
                    <a:cubicBezTo>
                      <a:pt x="12950" y="1544"/>
                      <a:pt x="12938" y="1455"/>
                      <a:pt x="12932" y="1371"/>
                    </a:cubicBezTo>
                    <a:cubicBezTo>
                      <a:pt x="12813" y="596"/>
                      <a:pt x="12133" y="0"/>
                      <a:pt x="113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7"/>
              <p:cNvSpPr/>
              <p:nvPr/>
            </p:nvSpPr>
            <p:spPr>
              <a:xfrm>
                <a:off x="6700364" y="1660356"/>
                <a:ext cx="1110467" cy="58212"/>
              </a:xfrm>
              <a:custGeom>
                <a:rect b="b" l="l" r="r" t="t"/>
                <a:pathLst>
                  <a:path extrusionOk="0" h="747" w="14250">
                    <a:moveTo>
                      <a:pt x="376" y="1"/>
                    </a:moveTo>
                    <a:cubicBezTo>
                      <a:pt x="168" y="1"/>
                      <a:pt x="1" y="168"/>
                      <a:pt x="1" y="376"/>
                    </a:cubicBezTo>
                    <a:cubicBezTo>
                      <a:pt x="1" y="585"/>
                      <a:pt x="168" y="746"/>
                      <a:pt x="376" y="746"/>
                    </a:cubicBezTo>
                    <a:lnTo>
                      <a:pt x="13880" y="746"/>
                    </a:lnTo>
                    <a:cubicBezTo>
                      <a:pt x="14089" y="746"/>
                      <a:pt x="14250" y="585"/>
                      <a:pt x="14250" y="376"/>
                    </a:cubicBezTo>
                    <a:cubicBezTo>
                      <a:pt x="14250" y="168"/>
                      <a:pt x="14089" y="1"/>
                      <a:pt x="1388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6752887" y="1640874"/>
                <a:ext cx="1008694" cy="20495"/>
              </a:xfrm>
              <a:custGeom>
                <a:rect b="b" l="l" r="r" t="t"/>
                <a:pathLst>
                  <a:path extrusionOk="0" h="263" w="12944">
                    <a:moveTo>
                      <a:pt x="12" y="0"/>
                    </a:moveTo>
                    <a:lnTo>
                      <a:pt x="1" y="263"/>
                    </a:lnTo>
                    <a:lnTo>
                      <a:pt x="12944" y="263"/>
                    </a:lnTo>
                    <a:cubicBezTo>
                      <a:pt x="12944" y="167"/>
                      <a:pt x="12932" y="84"/>
                      <a:pt x="129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709" name="Google Shape;709;p37"/>
          <p:cNvSpPr txBox="1"/>
          <p:nvPr/>
        </p:nvSpPr>
        <p:spPr>
          <a:xfrm>
            <a:off x="420575" y="1767275"/>
            <a:ext cx="3000000" cy="284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t>Surah Al-Baqarah (2:155-157)</a:t>
            </a:r>
            <a:r>
              <a:rPr lang="en" sz="1100"/>
              <a:t>:</a:t>
            </a:r>
            <a:endParaRPr sz="1100"/>
          </a:p>
          <a:p>
            <a:pPr indent="0" lvl="0" marL="381000" marR="381000" rtl="0" algn="l">
              <a:lnSpc>
                <a:spcPct val="115000"/>
              </a:lnSpc>
              <a:spcBef>
                <a:spcPts val="1200"/>
              </a:spcBef>
              <a:spcAft>
                <a:spcPts val="1200"/>
              </a:spcAft>
              <a:buNone/>
            </a:pPr>
            <a:r>
              <a:rPr lang="en" sz="1100"/>
              <a:t>"And We will surely test you with something of fear and hunger and a loss of wealth and lives and fruits, but give good tidings to the patient. Who, when disaster strikes them, say, 'Indeed we belong to Allah, and indeed to Him we will return.' Those are the ones upon whom are blessings from their Lord and mercy and it is those who are the rightly guided."</a:t>
            </a:r>
            <a:endParaRPr sz="1100"/>
          </a:p>
        </p:txBody>
      </p:sp>
      <p:sp>
        <p:nvSpPr>
          <p:cNvPr id="710" name="Google Shape;710;p37"/>
          <p:cNvSpPr txBox="1"/>
          <p:nvPr/>
        </p:nvSpPr>
        <p:spPr>
          <a:xfrm>
            <a:off x="3006675" y="1618100"/>
            <a:ext cx="3000000" cy="206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t>Surah Al-Ankabut (29:2-3)</a:t>
            </a:r>
            <a:r>
              <a:rPr lang="en" sz="1100"/>
              <a:t>:</a:t>
            </a:r>
            <a:endParaRPr sz="1100"/>
          </a:p>
          <a:p>
            <a:pPr indent="0" lvl="0" marL="381000" marR="381000" rtl="0" algn="l">
              <a:lnSpc>
                <a:spcPct val="115000"/>
              </a:lnSpc>
              <a:spcBef>
                <a:spcPts val="1200"/>
              </a:spcBef>
              <a:spcAft>
                <a:spcPts val="1200"/>
              </a:spcAft>
              <a:buNone/>
            </a:pPr>
            <a:r>
              <a:rPr lang="en" sz="1100"/>
              <a:t>"Do the people think that they will be left alone because they say, 'We believe,' and will not be tried? And We certainly tried those before them; so Allah will surely make evident those who are true, and He will surely make evident the liars."</a:t>
            </a:r>
            <a:endParaRPr sz="1100"/>
          </a:p>
        </p:txBody>
      </p:sp>
      <p:sp>
        <p:nvSpPr>
          <p:cNvPr id="711" name="Google Shape;711;p37"/>
          <p:cNvSpPr txBox="1"/>
          <p:nvPr/>
        </p:nvSpPr>
        <p:spPr>
          <a:xfrm>
            <a:off x="5513025" y="701375"/>
            <a:ext cx="3000000" cy="89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100"/>
              <a:t>Surah Al-Baqarah (2:286)</a:t>
            </a:r>
            <a:r>
              <a:rPr lang="en" sz="1100"/>
              <a:t>:</a:t>
            </a:r>
            <a:endParaRPr sz="1100"/>
          </a:p>
          <a:p>
            <a:pPr indent="0" lvl="0" marL="381000" marR="381000" rtl="0" algn="l">
              <a:lnSpc>
                <a:spcPct val="115000"/>
              </a:lnSpc>
              <a:spcBef>
                <a:spcPts val="1200"/>
              </a:spcBef>
              <a:spcAft>
                <a:spcPts val="1200"/>
              </a:spcAft>
              <a:buNone/>
            </a:pPr>
            <a:r>
              <a:rPr lang="en" sz="1100"/>
              <a:t>"Allah does not burden a soul beyond that it can bear..."</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38"/>
          <p:cNvSpPr txBox="1"/>
          <p:nvPr>
            <p:ph type="title"/>
          </p:nvPr>
        </p:nvSpPr>
        <p:spPr>
          <a:xfrm>
            <a:off x="692150" y="66325"/>
            <a:ext cx="8020500" cy="56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700"/>
              <a:t> Influence of These Teachings on Muslim Beliefs and Behaviors</a:t>
            </a:r>
            <a:endParaRPr sz="2700"/>
          </a:p>
        </p:txBody>
      </p:sp>
      <p:sp>
        <p:nvSpPr>
          <p:cNvPr id="717" name="Google Shape;717;p38"/>
          <p:cNvSpPr txBox="1"/>
          <p:nvPr/>
        </p:nvSpPr>
        <p:spPr>
          <a:xfrm>
            <a:off x="243300" y="1225625"/>
            <a:ext cx="8354400" cy="3607800"/>
          </a:xfrm>
          <a:prstGeom prst="rect">
            <a:avLst/>
          </a:prstGeom>
          <a:noFill/>
          <a:ln>
            <a:noFill/>
          </a:ln>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b="1" lang="en" sz="1600"/>
              <a:t>Moral Accountability</a:t>
            </a:r>
            <a:r>
              <a:rPr lang="en" sz="1600"/>
              <a:t>: The understanding that one will be judged for their actions encourages Muslims to adhere to ethical and moral standards in their daily lives. This belief instills a sense of responsibility for one’s actions.</a:t>
            </a:r>
            <a:endParaRPr sz="1600"/>
          </a:p>
          <a:p>
            <a:pPr indent="-330200" lvl="0" marL="457200" rtl="0" algn="l">
              <a:spcBef>
                <a:spcPts val="0"/>
              </a:spcBef>
              <a:spcAft>
                <a:spcPts val="0"/>
              </a:spcAft>
              <a:buSzPts val="1600"/>
              <a:buChar char="●"/>
            </a:pPr>
            <a:r>
              <a:rPr b="1" lang="en" sz="1600"/>
              <a:t>Encouragement of Good Deeds</a:t>
            </a:r>
            <a:r>
              <a:rPr lang="en" sz="1600"/>
              <a:t>: Muslims are motivated to engage in good deeds, charity, and acts of kindness, as these actions are seen as pathways to earning rewards in the Hereafter.</a:t>
            </a:r>
            <a:endParaRPr sz="1600"/>
          </a:p>
          <a:p>
            <a:pPr indent="-330200" lvl="0" marL="457200" rtl="0" algn="l">
              <a:spcBef>
                <a:spcPts val="0"/>
              </a:spcBef>
              <a:spcAft>
                <a:spcPts val="0"/>
              </a:spcAft>
              <a:buSzPts val="1600"/>
              <a:buChar char="●"/>
            </a:pPr>
            <a:r>
              <a:rPr b="1" lang="en" sz="1600"/>
              <a:t>Coping with Loss</a:t>
            </a:r>
            <a:r>
              <a:rPr lang="en" sz="1600"/>
              <a:t>: The belief in the Hereafter provides comfort in times of loss. The notion that the deceased are alive in another realm can help the grieving cope with their loss.</a:t>
            </a:r>
            <a:endParaRPr sz="1600"/>
          </a:p>
          <a:p>
            <a:pPr indent="-330200" lvl="0" marL="457200" rtl="0" algn="l">
              <a:spcBef>
                <a:spcPts val="0"/>
              </a:spcBef>
              <a:spcAft>
                <a:spcPts val="0"/>
              </a:spcAft>
              <a:buSzPts val="1600"/>
              <a:buChar char="●"/>
            </a:pPr>
            <a:r>
              <a:rPr b="1" lang="en" sz="1600"/>
              <a:t>Focus on the Afterlife</a:t>
            </a:r>
            <a:r>
              <a:rPr lang="en" sz="1600"/>
              <a:t>: Muslims are encouraged to prioritize their spiritual well-being and the pursuit of a life that aligns with Islamic principles, understanding that worldly life is temporary.</a:t>
            </a:r>
            <a:endParaRPr sz="1600"/>
          </a:p>
          <a:p>
            <a:pPr indent="-330200" lvl="0" marL="457200" rtl="0" algn="l">
              <a:spcBef>
                <a:spcPts val="0"/>
              </a:spcBef>
              <a:spcAft>
                <a:spcPts val="0"/>
              </a:spcAft>
              <a:buSzPts val="1600"/>
              <a:buChar char="●"/>
            </a:pPr>
            <a:r>
              <a:rPr b="1" lang="en" sz="1600"/>
              <a:t>Community and Social Responsibility</a:t>
            </a:r>
            <a:r>
              <a:rPr lang="en" sz="1600"/>
              <a:t>: The teachings about the Hereafter promote social responsibility, encouraging Muslims to support one another and work towards a just society.</a:t>
            </a:r>
            <a:endParaRPr sz="1600"/>
          </a:p>
          <a:p>
            <a:pPr indent="0" lvl="0" marL="0" rtl="0" algn="l">
              <a:spcBef>
                <a:spcPts val="0"/>
              </a:spcBef>
              <a:spcAft>
                <a:spcPts val="0"/>
              </a:spcAft>
              <a:buNone/>
            </a:pPr>
            <a:r>
              <a:t/>
            </a:r>
            <a:endParaRPr b="1" sz="1900">
              <a:solidFill>
                <a:schemeClr val="dk1"/>
              </a:solidFill>
              <a:latin typeface="Archivo"/>
              <a:ea typeface="Archivo"/>
              <a:cs typeface="Archivo"/>
              <a:sym typeface="Archivo"/>
            </a:endParaRPr>
          </a:p>
        </p:txBody>
      </p:sp>
    </p:spTree>
  </p:cSld>
  <p:clrMapOvr>
    <a:masterClrMapping/>
  </p:clrMapOvr>
</p:sld>
</file>

<file path=ppt/theme/theme1.xml><?xml version="1.0" encoding="utf-8"?>
<a:theme xmlns:a="http://schemas.openxmlformats.org/drawingml/2006/main" xmlns:r="http://schemas.openxmlformats.org/officeDocument/2006/relationships" name="Pastel Law School Center Theme by Slidesgo">
  <a:themeElements>
    <a:clrScheme name="Simple Light">
      <a:dk1>
        <a:srgbClr val="434343"/>
      </a:dk1>
      <a:lt1>
        <a:srgbClr val="F1EFEE"/>
      </a:lt1>
      <a:dk2>
        <a:srgbClr val="EAD9D6"/>
      </a:dk2>
      <a:lt2>
        <a:srgbClr val="E9CCB1"/>
      </a:lt2>
      <a:accent1>
        <a:srgbClr val="EDCB6E"/>
      </a:accent1>
      <a:accent2>
        <a:srgbClr val="6D7897"/>
      </a:accent2>
      <a:accent3>
        <a:srgbClr val="999998"/>
      </a:accent3>
      <a:accent4>
        <a:srgbClr val="C4BDAB"/>
      </a:accent4>
      <a:accent5>
        <a:srgbClr val="DDD4D3"/>
      </a:accent5>
      <a:accent6>
        <a:srgbClr val="FFFFFF"/>
      </a:accent6>
      <a:hlink>
        <a:srgbClr val="43434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