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72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7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.014%" autoAdjust="0"/>
    <p:restoredTop sz="94.66%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5091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%"/>
              </a:schemeClr>
            </a:solidFill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87950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168583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44880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7331513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%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429915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%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425500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7456908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35090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1056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46415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6434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15898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61802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99143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1614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%"/>
              </a:schemeClr>
            </a:solidFill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4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%"/>
                  </a:schemeClr>
                </a:solidFill>
                <a:effectLst/>
                <a:latin typeface="+mn-lt"/>
              </a:defRPr>
            </a:lvl1pPr>
          </a:lstStyle>
          <a:p>
            <a:fld id="{C44183B4-2296-4D2D-A528-48AE2B08BEAA}" type="datetimeFigureOut">
              <a:rPr lang="cs-CZ" smtClean="0"/>
              <a:t>16.04.2020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%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%"/>
                  </a:schemeClr>
                </a:solidFill>
                <a:effectLst/>
                <a:latin typeface="+mn-lt"/>
              </a:defRPr>
            </a:lvl1pPr>
          </a:lstStyle>
          <a:p>
            <a:fld id="{503DBE3F-C0A9-417F-888D-66F193A2EF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45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%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tx1"/>
        </a:buClr>
        <a:buSzPct val="80%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C8DF08-7632-4176-AB14-C2920CFFE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800" b="1" dirty="0" err="1"/>
              <a:t>TattooPro</a:t>
            </a:r>
            <a:endParaRPr lang="cs-CZ" sz="88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FF06C6-4046-42EE-BE16-A9DB1C1A4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20545" cy="2133599"/>
          </a:xfrm>
        </p:spPr>
        <p:txBody>
          <a:bodyPr>
            <a:normAutofit fontScale="70%" lnSpcReduction="20%"/>
          </a:bodyPr>
          <a:lstStyle/>
          <a:p>
            <a:r>
              <a:rPr lang="cs-CZ" dirty="0">
                <a:solidFill>
                  <a:schemeClr val="tx1"/>
                </a:solidFill>
              </a:rPr>
              <a:t>Autoři:</a:t>
            </a:r>
          </a:p>
          <a:p>
            <a:r>
              <a:rPr lang="cs-CZ" dirty="0">
                <a:solidFill>
                  <a:schemeClr val="tx1"/>
                </a:solidFill>
              </a:rPr>
              <a:t>Jorge </a:t>
            </a:r>
            <a:r>
              <a:rPr lang="cs-CZ" dirty="0" err="1">
                <a:solidFill>
                  <a:schemeClr val="tx1"/>
                </a:solidFill>
              </a:rPr>
              <a:t>Zuniga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Vít </a:t>
            </a:r>
            <a:r>
              <a:rPr lang="cs-CZ" dirty="0" err="1">
                <a:solidFill>
                  <a:schemeClr val="tx1"/>
                </a:solidFill>
              </a:rPr>
              <a:t>Šprachta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Ondřej Cihlář</a:t>
            </a:r>
          </a:p>
          <a:p>
            <a:r>
              <a:rPr lang="cs-CZ" dirty="0">
                <a:solidFill>
                  <a:schemeClr val="tx1"/>
                </a:solidFill>
              </a:rPr>
              <a:t>Michal Patera</a:t>
            </a:r>
          </a:p>
          <a:p>
            <a:r>
              <a:rPr lang="cs-CZ" dirty="0">
                <a:solidFill>
                  <a:schemeClr val="tx1"/>
                </a:solidFill>
              </a:rPr>
              <a:t>Adam </a:t>
            </a:r>
            <a:r>
              <a:rPr lang="cs-CZ" dirty="0" err="1">
                <a:solidFill>
                  <a:schemeClr val="tx1"/>
                </a:solidFill>
              </a:rPr>
              <a:t>Pončák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Michal Seibert</a:t>
            </a:r>
          </a:p>
        </p:txBody>
      </p:sp>
    </p:spTree>
    <p:extLst>
      <p:ext uri="{BB962C8B-B14F-4D97-AF65-F5344CB8AC3E}">
        <p14:creationId xmlns:p14="http://schemas.microsoft.com/office/powerpoint/2010/main" val="1975076746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21E2BB-53E5-43E3-8E76-89E9E490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Customer</a:t>
            </a:r>
            <a:r>
              <a:rPr lang="cs-CZ" dirty="0"/>
              <a:t> DAO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8B11F1-5FF5-477F-BEC3-5FC339D0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>
              <a:solidFill>
                <a:schemeClr val="tx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7BA02B0-E523-4E18-A4F0-8641EF4E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82431"/>
            <a:ext cx="11849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24894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6774E8-3211-4B97-9100-E9A14056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Customer</a:t>
            </a:r>
            <a:br>
              <a:rPr lang="cs-CZ" dirty="0"/>
            </a:br>
            <a:r>
              <a:rPr lang="cs-CZ" dirty="0"/>
              <a:t>entity</a:t>
            </a:r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A24C0C-5E2E-458F-A877-5F221213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>
              <a:solidFill>
                <a:schemeClr val="tx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F9C7BF-8698-439A-A66B-79F7172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395551"/>
            <a:ext cx="80772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39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294C54-8394-4E69-8EF0-63F19EBF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930530"/>
            <a:ext cx="4185920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</a:rPr>
              <a:t>Návrh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logické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 err="1">
                <a:solidFill>
                  <a:srgbClr val="FFFFFF"/>
                </a:solidFill>
              </a:rPr>
              <a:t>architektury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3F3C3-89B3-4A6F-8FF9-44D3B573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4" y="5119223"/>
            <a:ext cx="1830086" cy="1022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3 vrstvá architektura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99B8A30-2205-4D77-9EAE-78292922F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.217%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572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294C54-8394-4E69-8EF0-63F19EBF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310640"/>
            <a:ext cx="9712960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4400" b="1" dirty="0" err="1">
                <a:solidFill>
                  <a:srgbClr val="FFFFFF"/>
                </a:solidFill>
              </a:rPr>
              <a:t>DataBázový</a:t>
            </a:r>
            <a:r>
              <a:rPr lang="cs-CZ" sz="4400" b="1" dirty="0">
                <a:solidFill>
                  <a:srgbClr val="FFFFFF"/>
                </a:solidFill>
              </a:rPr>
              <a:t> model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6998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6FDA0-1262-4728-88D4-F73EB5B3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930530"/>
            <a:ext cx="4135120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Administrace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925F667-A2F7-4434-953A-FEF5AD00D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0.239%" r="-0.001%" b="-0.001%"/>
          <a:stretch/>
        </p:blipFill>
        <p:spPr>
          <a:xfrm>
            <a:off x="4389121" y="245161"/>
            <a:ext cx="7699920" cy="63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194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6FDA0-1262-4728-88D4-F73EB5B3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249811"/>
            <a:ext cx="10759440" cy="7661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</a:rPr>
              <a:t>Interakce tatér/zákazník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145764E-257F-45F3-83DD-2A3403AC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955"/>
            <a:ext cx="12192000" cy="51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308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176783-54CD-4D5F-83B8-60A7251E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Customer</a:t>
            </a:r>
            <a:r>
              <a:rPr lang="cs-CZ" dirty="0"/>
              <a:t> Dto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366A74-8C03-4709-A116-647004DB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>
              <a:solidFill>
                <a:schemeClr val="tx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BF3A5F5-F3D4-4D6A-AD8B-7287BC7E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2437131"/>
            <a:ext cx="9353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10498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EB0109-93E9-406E-B292-4CA1279E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69" y="140755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/>
              <a:t>Profile </a:t>
            </a:r>
            <a:r>
              <a:rPr lang="cs-CZ" dirty="0" err="1"/>
              <a:t>controller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D0FDA6-A2C7-4995-9169-05840375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>
              <a:solidFill>
                <a:schemeClr val="tx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F629C1A-4D77-4290-BF9A-AF6C1456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52" y="1235481"/>
            <a:ext cx="7653974" cy="55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604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B4AAEB-FFE0-4C29-B6A9-C0EFD88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Customer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D18F36-6965-4CB1-B5CD-08E8CAEE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C34E2FB8-EEA7-45AD-B28B-4EE85B9C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12" y="485244"/>
            <a:ext cx="6797888" cy="6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2692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10%">
              <a:schemeClr val="bg1">
                <a:tint val="97%"/>
                <a:hueMod val="92%"/>
                <a:satMod val="169%"/>
                <a:lumMod val="164%"/>
              </a:schemeClr>
            </a:gs>
            <a:gs pos="100%">
              <a:schemeClr val="bg1">
                <a:shade val="96%"/>
                <a:satMod val="120%"/>
                <a:lumMod val="90%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B4AAEB-FFE0-4C29-B6A9-C0EFD88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Customer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%"/>
                  <a:alpha val="80%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D18F36-6965-4CB1-B5CD-08E8CAEE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1DC9BA-6F3C-4D30-9B57-3C046D54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3" y="1963348"/>
            <a:ext cx="9644616" cy="37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15756"/>
      </p:ext>
    </p:extLst>
  </p:cSld>
  <p:clrMapOvr>
    <a:masterClrMapping/>
  </p:clrMapOvr>
</p:sld>
</file>

<file path=ppt/theme/theme1.xml><?xml version="1.0" encoding="utf-8"?>
<a:theme xmlns:a="http://purl.oclc.org/ooxml/drawingml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%">
              <a:schemeClr val="phClr">
                <a:tint val="62%"/>
                <a:hueMod val="94%"/>
                <a:satMod val="140%"/>
                <a:lumMod val="110%"/>
              </a:schemeClr>
            </a:gs>
            <a:gs pos="100%">
              <a:schemeClr val="phClr">
                <a:tint val="84%"/>
                <a:satMod val="16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hueMod val="94%"/>
                <a:satMod val="130%"/>
                <a:lumMod val="128%"/>
              </a:schemeClr>
            </a:gs>
            <a:gs pos="100%">
              <a:schemeClr val="phClr">
                <a:shade val="94%"/>
                <a:lumMod val="88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%"/>
              <a:alpha val="60%"/>
              <a:hueMod val="94%"/>
            </a:schemeClr>
          </a:solidFill>
          <a:prstDash val="solid"/>
        </a:ln>
        <a:ln w="15875" cap="rnd" cmpd="sng" algn="ctr">
          <a:solidFill>
            <a:schemeClr val="phClr">
              <a:hueMod val="94%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%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%">
              <a:schemeClr val="phClr">
                <a:tint val="97%"/>
                <a:hueMod val="92%"/>
                <a:satMod val="169%"/>
                <a:lumMod val="164%"/>
              </a:schemeClr>
            </a:gs>
            <a:gs pos="100%">
              <a:schemeClr val="phClr">
                <a:shade val="96%"/>
                <a:satMod val="120%"/>
                <a:lumMod val="90%"/>
              </a:schemeClr>
            </a:gs>
          </a:gsLst>
          <a:lin ang="6120000" scaled="1"/>
        </a:gradFill>
        <a:gradFill rotWithShape="1">
          <a:gsLst>
            <a:gs pos="0%">
              <a:schemeClr val="phClr">
                <a:tint val="97%"/>
                <a:hueMod val="92%"/>
                <a:satMod val="169%"/>
                <a:lumMod val="164%"/>
              </a:schemeClr>
            </a:gs>
            <a:gs pos="100%">
              <a:schemeClr val="phClr">
                <a:shade val="96%"/>
                <a:satMod val="120%"/>
                <a:lumMod val="90%"/>
              </a:schemeClr>
            </a:gs>
          </a:gsLst>
          <a:path path="circle">
            <a:fillToRect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Slice</Template>
  <TotalTime>32</TotalTime>
  <Words>38</Words>
  <Application>Microsoft Office PowerPoint</Application>
  <PresentationFormat>Širokoúhlá obrazovka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Řez</vt:lpstr>
      <vt:lpstr>TattooPro</vt:lpstr>
      <vt:lpstr>Návrh logické  architektury </vt:lpstr>
      <vt:lpstr>DataBázový model</vt:lpstr>
      <vt:lpstr>Administrace</vt:lpstr>
      <vt:lpstr>Interakce tatér/zákazník</vt:lpstr>
      <vt:lpstr>Customer Dto</vt:lpstr>
      <vt:lpstr>Profile controller</vt:lpstr>
      <vt:lpstr>Customer service</vt:lpstr>
      <vt:lpstr>Customer service</vt:lpstr>
      <vt:lpstr>Customer DAO</vt:lpstr>
      <vt:lpstr>Customer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TattooPro</dc:title>
  <dc:creator>Michal Seibert</dc:creator>
  <cp:lastModifiedBy>Michal Seibert</cp:lastModifiedBy>
  <cp:revision>8</cp:revision>
  <dcterms:created xsi:type="dcterms:W3CDTF">2020-04-16T14:02:50Z</dcterms:created>
  <dcterms:modified xsi:type="dcterms:W3CDTF">2020-04-16T14:35:05Z</dcterms:modified>
</cp:coreProperties>
</file>