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5" r:id="rId5"/>
    <p:sldId id="259" r:id="rId6"/>
    <p:sldId id="263" r:id="rId7"/>
    <p:sldId id="257" r:id="rId8"/>
    <p:sldId id="262" r:id="rId9"/>
    <p:sldId id="261" r:id="rId10"/>
    <p:sldId id="268" r:id="rId11"/>
    <p:sldId id="264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7F00"/>
    <a:srgbClr val="ECE9FC"/>
    <a:srgbClr val="AFE09C"/>
    <a:srgbClr val="CCEBBF"/>
    <a:srgbClr val="70C74D"/>
    <a:srgbClr val="CC3300"/>
    <a:srgbClr val="B4C7F2"/>
    <a:srgbClr val="D1DDF7"/>
    <a:srgbClr val="EC9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6395" autoAdjust="0"/>
  </p:normalViewPr>
  <p:slideViewPr>
    <p:cSldViewPr snapToGrid="0">
      <p:cViewPr>
        <p:scale>
          <a:sx n="66" d="100"/>
          <a:sy n="66" d="100"/>
        </p:scale>
        <p:origin x="175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75092-FFCC-42B2-AE41-8540BAE1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55B71-FA9B-4324-AE26-C8E83F68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3E550-FD14-473E-94D1-40CA4FB3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21A00-228B-49B2-8517-96CB9FC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32647-DBAA-4C7E-9AF0-29F6949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5CF45-01C2-476B-8263-028EE340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C7AFF1-2D16-4C49-9D79-37FFA20D4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A36D96-9D36-4A52-AC1B-5FDA12FD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72179-D2DA-414D-B065-1A1269B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0A4C6F-D645-4946-89B5-62AA8C2C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EAD3B-B544-4F56-9B24-780DCD5B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8461-1886-404D-86E8-25E4210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511A6B-0733-4197-98D2-77A4B393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B8ECD-2DBF-4B2D-B1FA-DEAC275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3075-FFBF-47D2-AE9F-4451D83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6B785-0B1D-4D0C-833F-6E589070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4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BE0CE6-1528-47B5-94F3-062F1518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5A50A9-27A4-4ABB-88E6-94D7875E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7BF0D-59D6-41D7-904D-9E961133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3B44D-F886-4B50-AFE6-A86D5498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D6039-377C-44A2-BCF7-96F454E3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8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09D51-A93F-4A16-B2E7-9DF22B2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8DD75-5328-475C-BEA2-AB395B8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DE721-C520-4972-B694-304F16D9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565BF-5403-49AB-BA20-5C2F548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756E0-9464-42FF-A2BB-94E39860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6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1CEC-F016-46C0-800B-A5224366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4457A-EA9F-4500-A29B-982913E2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8D1F4-151E-4613-B223-D976CB8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41E59-E75E-43FA-B76A-FA7AD9E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A78341-6E2D-4047-B216-E91B308C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ED59-B33B-41F0-9E5A-F14C75FE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83D25-183F-4652-961B-D54C3025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47142-F147-4E7C-83FB-E26BC5C2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90747-EF3E-4955-86A4-06F4BC03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4AF6E-9961-45A9-93C1-5C4CCD6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199BA-6473-4191-8783-60D79BF4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7-79EC-464A-9A43-B916C481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54B20-AD69-439B-9361-373EF0CC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76CCB-9FAF-49A0-8AEA-14187132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FEAB60-9171-49D6-9B03-F59B33AD6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62D04E-7D85-43A9-9980-7DEE2BE0D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ED5C4-01E9-4752-9563-1B5A1F4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DB71D-2CB0-49D6-A0D7-9CB06B2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3E821E-F451-4F81-9CB0-B7246E6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3DC7E-406D-488B-96FC-115D2D42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92D7F-D004-4164-B4D7-63D8F82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34394-27DE-4A8A-AEFA-A777C826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0A748B-3C24-405B-A585-D2FF83B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B08FED-2C42-41C8-AEEB-2370A81A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CCBA30-8BB1-4F8B-B9BB-22335DAA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6EF90-B6A8-4F5D-978B-FC7C18D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1B2169-9D29-4015-BE1D-FBDF2262E940}"/>
              </a:ext>
            </a:extLst>
          </p:cNvPr>
          <p:cNvSpPr/>
          <p:nvPr userDrawn="1"/>
        </p:nvSpPr>
        <p:spPr>
          <a:xfrm>
            <a:off x="4757737" y="695325"/>
            <a:ext cx="2676525" cy="5467350"/>
          </a:xfrm>
          <a:prstGeom prst="roundRect">
            <a:avLst>
              <a:gd name="adj" fmla="val 9193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CAFA24-68E9-447E-901F-1DFC09293A0C}"/>
              </a:ext>
            </a:extLst>
          </p:cNvPr>
          <p:cNvSpPr/>
          <p:nvPr userDrawn="1"/>
        </p:nvSpPr>
        <p:spPr>
          <a:xfrm>
            <a:off x="4836000" y="909000"/>
            <a:ext cx="2520000" cy="50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2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16AAD-D9D8-4245-BAD6-D67B6AF5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2E780-ED12-4C9B-A1F5-5E20907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30D899-0063-4C8B-AE56-4E2B8E33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E75A7D-836D-4562-932E-B18E02E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778A8E-C407-4ECD-B1BA-B078A75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1855D-825E-4B17-94A0-551B469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3590E7-A48F-46EA-9BBD-794D4AA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AE5C9-9A16-48B5-B97E-F424C8F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52825-DAF7-40C5-820D-F9792B10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25A6-F9C6-4B3F-A3A1-E1FDB84ED865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88FD2-F358-4196-A0B7-CD455EC5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EFC26-5CFC-4CF8-87C2-DA4A63D6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commons.wikimedia.org/wiki/File:WMF-Agora-Settings_424242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636314D9-8180-4B68-8CEE-5003D5829BE5}"/>
              </a:ext>
            </a:extLst>
          </p:cNvPr>
          <p:cNvSpPr/>
          <p:nvPr/>
        </p:nvSpPr>
        <p:spPr>
          <a:xfrm>
            <a:off x="3728410" y="1048448"/>
            <a:ext cx="4760228" cy="4760228"/>
          </a:xfrm>
          <a:prstGeom prst="ellipse">
            <a:avLst/>
          </a:prstGeom>
          <a:solidFill>
            <a:srgbClr val="CCEBB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C22BA8F-9FE2-4511-A6C7-6B4D833C737F}"/>
              </a:ext>
            </a:extLst>
          </p:cNvPr>
          <p:cNvSpPr/>
          <p:nvPr/>
        </p:nvSpPr>
        <p:spPr>
          <a:xfrm rot="21269522">
            <a:off x="4029524" y="2026364"/>
            <a:ext cx="5046210" cy="2957256"/>
          </a:xfrm>
          <a:prstGeom prst="roundRect">
            <a:avLst>
              <a:gd name="adj" fmla="val 11051"/>
            </a:avLst>
          </a:prstGeom>
          <a:solidFill>
            <a:srgbClr val="ECE9FC"/>
          </a:solidFill>
          <a:ln w="76200" cap="rnd" cmpd="sng">
            <a:solidFill>
              <a:srgbClr val="D1DD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AE27AFE-130A-4A22-AA06-D25ECAD76EDE}"/>
              </a:ext>
            </a:extLst>
          </p:cNvPr>
          <p:cNvCxnSpPr>
            <a:cxnSpLocks/>
          </p:cNvCxnSpPr>
          <p:nvPr/>
        </p:nvCxnSpPr>
        <p:spPr>
          <a:xfrm>
            <a:off x="4881529" y="2204526"/>
            <a:ext cx="290259" cy="2939791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CDBBF85-EFC5-4B13-BDD6-FE64380F0EBB}"/>
              </a:ext>
            </a:extLst>
          </p:cNvPr>
          <p:cNvCxnSpPr>
            <a:cxnSpLocks/>
          </p:cNvCxnSpPr>
          <p:nvPr/>
        </p:nvCxnSpPr>
        <p:spPr>
          <a:xfrm>
            <a:off x="5923541" y="2113166"/>
            <a:ext cx="284477" cy="2935212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9B28E25-8014-4E2C-967F-8B2A219DBA63}"/>
              </a:ext>
            </a:extLst>
          </p:cNvPr>
          <p:cNvCxnSpPr>
            <a:cxnSpLocks/>
          </p:cNvCxnSpPr>
          <p:nvPr/>
        </p:nvCxnSpPr>
        <p:spPr>
          <a:xfrm>
            <a:off x="6949602" y="2000409"/>
            <a:ext cx="280669" cy="2988933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5E95DA-2455-48BB-BDE4-1C5D29CE8B0E}"/>
              </a:ext>
            </a:extLst>
          </p:cNvPr>
          <p:cNvCxnSpPr>
            <a:cxnSpLocks/>
          </p:cNvCxnSpPr>
          <p:nvPr/>
        </p:nvCxnSpPr>
        <p:spPr>
          <a:xfrm>
            <a:off x="7904550" y="1936823"/>
            <a:ext cx="279254" cy="2926319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4C07544-1117-44B3-AF98-6B651C418E55}"/>
              </a:ext>
            </a:extLst>
          </p:cNvPr>
          <p:cNvCxnSpPr>
            <a:cxnSpLocks/>
          </p:cNvCxnSpPr>
          <p:nvPr/>
        </p:nvCxnSpPr>
        <p:spPr>
          <a:xfrm flipV="1">
            <a:off x="4037227" y="2819516"/>
            <a:ext cx="5022913" cy="484354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4662756-38E5-49D4-A576-65FAE530608E}"/>
              </a:ext>
            </a:extLst>
          </p:cNvPr>
          <p:cNvCxnSpPr>
            <a:cxnSpLocks/>
          </p:cNvCxnSpPr>
          <p:nvPr/>
        </p:nvCxnSpPr>
        <p:spPr>
          <a:xfrm flipV="1">
            <a:off x="4037227" y="3798855"/>
            <a:ext cx="4822935" cy="482160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99881FA-F41E-4DBD-BC28-086F0A7FE110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4244312" y="2551272"/>
            <a:ext cx="408523" cy="422477"/>
            <a:chOff x="2444024" y="1798320"/>
            <a:chExt cx="626836" cy="64824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1987D9C-6DD1-498E-974A-9382884C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5933FA0-36CD-48E1-A6EC-4EE36F87A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908035E-E401-445C-AD28-6BD3463C44C5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6340893" y="3338909"/>
            <a:ext cx="408523" cy="422477"/>
            <a:chOff x="2444024" y="1798320"/>
            <a:chExt cx="626836" cy="648248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E432C62-82A2-4F47-B450-6C1A31B7E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D2D0B69F-C18F-497C-B50A-DBD837A154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572C07D-7F4D-4735-AEAD-9342771B9787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7474149" y="4222130"/>
            <a:ext cx="408523" cy="422477"/>
            <a:chOff x="2444024" y="1798320"/>
            <a:chExt cx="626836" cy="64824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A076944-0A3E-44C9-BB3A-BB7025732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83A5074-0303-44E2-B316-F70D6F82D6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333695FA-8DCD-4A0F-A7ED-B6F809D390BE}"/>
              </a:ext>
            </a:extLst>
          </p:cNvPr>
          <p:cNvSpPr>
            <a:spLocks noChangeAspect="1"/>
          </p:cNvSpPr>
          <p:nvPr/>
        </p:nvSpPr>
        <p:spPr>
          <a:xfrm>
            <a:off x="3338832" y="698057"/>
            <a:ext cx="5521330" cy="5453894"/>
          </a:xfrm>
          <a:prstGeom prst="ellipse">
            <a:avLst/>
          </a:prstGeom>
          <a:noFill/>
          <a:ln w="711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C4EF779-661C-4EA3-A028-1447D05740F2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5443307" y="4420576"/>
            <a:ext cx="408523" cy="422477"/>
            <a:chOff x="2444024" y="1798320"/>
            <a:chExt cx="626836" cy="648248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CA63D2DE-215E-4F47-AA91-63B25FCC7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CF59B04-4930-4BEE-B0E4-24097CED7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195C6239-5325-4670-9DF7-32ADB371E370}"/>
              </a:ext>
            </a:extLst>
          </p:cNvPr>
          <p:cNvSpPr/>
          <p:nvPr/>
        </p:nvSpPr>
        <p:spPr>
          <a:xfrm>
            <a:off x="3719897" y="1040120"/>
            <a:ext cx="4769768" cy="476976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>
            <a:off x="4861527" y="2216737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Montag, 1./2.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Musik entfällt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82E794-B439-4152-AF69-BB0DF1D58107}"/>
              </a:ext>
            </a:extLst>
          </p:cNvPr>
          <p:cNvCxnSpPr>
            <a:cxnSpLocks/>
          </p:cNvCxnSpPr>
          <p:nvPr/>
        </p:nvCxnSpPr>
        <p:spPr>
          <a:xfrm>
            <a:off x="5005932" y="2832238"/>
            <a:ext cx="2215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FBAF696-D3DE-40F7-ABD5-30DE26882D4E}"/>
              </a:ext>
            </a:extLst>
          </p:cNvPr>
          <p:cNvSpPr txBox="1"/>
          <p:nvPr/>
        </p:nvSpPr>
        <p:spPr>
          <a:xfrm>
            <a:off x="4885055" y="2888460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Mittwoch, 3./4.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Physik bei DY statt Mathe</a:t>
            </a:r>
          </a:p>
        </p:txBody>
      </p:sp>
    </p:spTree>
    <p:extLst>
      <p:ext uri="{BB962C8B-B14F-4D97-AF65-F5344CB8AC3E}">
        <p14:creationId xmlns:p14="http://schemas.microsoft.com/office/powerpoint/2010/main" val="346223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8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357FFE1-7AFC-45F1-A2E1-DE358FAD28E2}"/>
              </a:ext>
            </a:extLst>
          </p:cNvPr>
          <p:cNvSpPr/>
          <p:nvPr/>
        </p:nvSpPr>
        <p:spPr>
          <a:xfrm>
            <a:off x="4830792" y="905774"/>
            <a:ext cx="2527540" cy="301923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Mein Klasse ist die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045B2-88EB-461B-A471-25031240372F}"/>
              </a:ext>
            </a:extLst>
          </p:cNvPr>
          <p:cNvSpPr/>
          <p:nvPr/>
        </p:nvSpPr>
        <p:spPr>
          <a:xfrm>
            <a:off x="4830792" y="5719313"/>
            <a:ext cx="2527540" cy="23291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Bahnschrift Light" panose="020B0502040204020203" pitchFamily="34" charset="0"/>
              </a:rPr>
              <a:t>Über               Impressum             Datenschutz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1565FF-AB7A-4334-93A5-BFB72327DBBF}"/>
              </a:ext>
            </a:extLst>
          </p:cNvPr>
          <p:cNvSpPr/>
          <p:nvPr/>
        </p:nvSpPr>
        <p:spPr>
          <a:xfrm>
            <a:off x="4830792" y="1224344"/>
            <a:ext cx="2527540" cy="4511614"/>
          </a:xfrm>
          <a:prstGeom prst="rect">
            <a:avLst/>
          </a:prstGeom>
          <a:solidFill>
            <a:srgbClr val="AFE0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7E41D43-6EE2-48A1-9258-4D773BC6D356}"/>
              </a:ext>
            </a:extLst>
          </p:cNvPr>
          <p:cNvGrpSpPr/>
          <p:nvPr/>
        </p:nvGrpSpPr>
        <p:grpSpPr>
          <a:xfrm>
            <a:off x="5289455" y="1587453"/>
            <a:ext cx="492562" cy="3718811"/>
            <a:chOff x="4982568" y="1354235"/>
            <a:chExt cx="492562" cy="371881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B65CD82-3894-4776-B525-7041549BD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5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D1138F5-6099-44BD-8600-3A7A4A221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6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A5A7310-4EC8-4DE3-BE51-B5403391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7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08A2050-6DA1-456B-9E34-7FEE5D025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8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8FB1BE3-4D95-4AFA-8257-9E8F148FB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9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99ADE32-9C71-4AFF-B093-9131E906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10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9A66DCC-BDA7-4529-BB93-1C0CFCAAD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458986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2AAC842-4637-4E6B-8BE7-C71C3B5D2D81}"/>
              </a:ext>
            </a:extLst>
          </p:cNvPr>
          <p:cNvGrpSpPr/>
          <p:nvPr/>
        </p:nvGrpSpPr>
        <p:grpSpPr>
          <a:xfrm>
            <a:off x="6409985" y="1867483"/>
            <a:ext cx="492562" cy="3175299"/>
            <a:chOff x="4982568" y="1354235"/>
            <a:chExt cx="492562" cy="3175299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D307FAB-3B0B-40ED-9E61-F3BE766FE1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a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E4A789C-38DD-476F-9AE4-F75E44664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b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0BF1320-9D2D-4563-A282-3E3B64B3F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c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0F1255A-05A4-4B84-8E05-B08C3B917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d</a:t>
              </a: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3C49F2C-A6E6-4E08-AACE-FA0DF98C5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f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6DECB3D-CE8D-4989-821B-21F6D9CED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43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5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F2123B-3175-4F53-8F3E-6D61919DA915}"/>
              </a:ext>
            </a:extLst>
          </p:cNvPr>
          <p:cNvSpPr/>
          <p:nvPr/>
        </p:nvSpPr>
        <p:spPr>
          <a:xfrm>
            <a:off x="3756000" y="1164992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58D3A90-4C6F-4BC7-8860-08DE07FBDC04}"/>
              </a:ext>
            </a:extLst>
          </p:cNvPr>
          <p:cNvSpPr/>
          <p:nvPr/>
        </p:nvSpPr>
        <p:spPr>
          <a:xfrm>
            <a:off x="2819400" y="482600"/>
            <a:ext cx="6896100" cy="65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74C4080-F706-4DD4-B50C-11B6E83D792D}"/>
              </a:ext>
            </a:extLst>
          </p:cNvPr>
          <p:cNvSpPr/>
          <p:nvPr/>
        </p:nvSpPr>
        <p:spPr>
          <a:xfrm>
            <a:off x="2476499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4749B7A-FDE5-4279-AB41-EAF69FC25E91}"/>
              </a:ext>
            </a:extLst>
          </p:cNvPr>
          <p:cNvSpPr/>
          <p:nvPr/>
        </p:nvSpPr>
        <p:spPr>
          <a:xfrm>
            <a:off x="8460511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B76F28-854E-4F78-BD7A-58CF9603C9DC}"/>
              </a:ext>
            </a:extLst>
          </p:cNvPr>
          <p:cNvSpPr/>
          <p:nvPr/>
        </p:nvSpPr>
        <p:spPr>
          <a:xfrm>
            <a:off x="3731489" y="5967174"/>
            <a:ext cx="4729022" cy="4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1DAC00D-C566-42C1-A6E1-8EB0EFA60231}"/>
              </a:ext>
            </a:extLst>
          </p:cNvPr>
          <p:cNvSpPr/>
          <p:nvPr/>
        </p:nvSpPr>
        <p:spPr>
          <a:xfrm>
            <a:off x="3785686" y="1164992"/>
            <a:ext cx="4680000" cy="4680000"/>
          </a:xfrm>
          <a:prstGeom prst="rect">
            <a:avLst/>
          </a:prstGeom>
          <a:noFill/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BFEF264-F0EC-4A58-9966-3FEDE3EBC821}"/>
              </a:ext>
            </a:extLst>
          </p:cNvPr>
          <p:cNvGrpSpPr/>
          <p:nvPr/>
        </p:nvGrpSpPr>
        <p:grpSpPr>
          <a:xfrm>
            <a:off x="4162538" y="1754812"/>
            <a:ext cx="5208401" cy="3565012"/>
            <a:chOff x="4162538" y="1754812"/>
            <a:chExt cx="5208401" cy="3565012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C22BA8F-9FE2-4511-A6C7-6B4D833C737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AE27AFE-130A-4A22-AA06-D25ECAD76EDE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E99881FA-F41E-4DBD-BC28-086F0A7FE11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11987D9C-6DD1-498E-974A-9382884C9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25933FA0-36CD-48E1-A6EC-4EE36F87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F78569C6-F8A7-4BE3-8FE8-B8E1BCDD2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A6597DA-AF5D-45D3-93A5-C7D0F7F8B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E0B3D83-8502-4FAC-9133-31DB48E7A8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2947AB7-CF4F-4BDA-A498-888B3327B1CD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7B3AAC5-BC07-4864-A1D4-9B37D24A5D3B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92981324-0674-484F-9968-88C4A07BD7B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7A4AEBA9-7BD9-431A-B83A-7A67A861F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BF0A17A6-4D65-40AA-9B8E-E97E90DDD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0B094D02-8A79-446E-A40E-60B95B957DB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69C3865A-7C74-49EA-B328-6EA3F3FD5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300BE4E0-89C4-47E9-8E93-0AE23F538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B46F0684-EBBA-4097-9406-FDD837DFA5C9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513DCAB0-05DA-47FD-AC36-82ABA51A7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303E3FE9-83FB-49DC-9323-E0AC8A979E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903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28CAA16-67CB-4A99-A49C-80F22865C38A}"/>
              </a:ext>
            </a:extLst>
          </p:cNvPr>
          <p:cNvGrpSpPr>
            <a:grpSpLocks noChangeAspect="1"/>
          </p:cNvGrpSpPr>
          <p:nvPr/>
        </p:nvGrpSpPr>
        <p:grpSpPr>
          <a:xfrm>
            <a:off x="710758" y="145244"/>
            <a:ext cx="8598634" cy="5953667"/>
            <a:chOff x="4168743" y="1754812"/>
            <a:chExt cx="5165225" cy="3576385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D44DF9CD-1CF7-4237-8564-82668A2FE14D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1016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C19C1F6-10CF-4038-9E4A-6B3EB6D8AFD0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1" y="2198587"/>
              <a:ext cx="466437" cy="3132610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25288533-91ED-47B3-A149-D4037375FB8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5925367-5DAE-404E-B59D-05F83EC0CB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B3CC28CF-2C32-4F18-BA74-63CD8C408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FF22205-94E0-48E3-B06E-577797183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8743" y="2701867"/>
              <a:ext cx="5020199" cy="757711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D989F84-A680-45E7-8044-4BC7DF117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290" y="3751476"/>
              <a:ext cx="4995678" cy="712344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32A39F6-5AEC-4FF2-91A8-569AF77B81E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044601"/>
              <a:ext cx="443312" cy="3108955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2C62D63-8A16-4F52-8945-9C1BF2C5AD29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9064" cy="3108385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1CC707E-C87E-45C0-BBAC-E7235BA966E8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58285" cy="3074955"/>
            </a:xfrm>
            <a:prstGeom prst="line">
              <a:avLst/>
            </a:prstGeom>
            <a:ln w="1016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036F7612-DF73-4ABC-B708-F1772948E653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EB9775B-989E-49C8-A40D-95349D7548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2BD0301A-BBE3-4E00-A77C-C7981A6A8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7509C3C1-1CF8-4B01-8A48-37CA2C72D3EF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B0A927EB-082C-4F1F-8930-4625FC4D6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29F305E7-CE31-4353-80EE-3F1639233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1993B830-AD1B-4921-B664-D129CEA5625A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6DB80ED5-47FA-49ED-9CE0-B02662E720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DBDE1A50-80AE-4C19-A963-4D1D6ECC3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270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540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FCBA6FB-E8C7-40FE-B4DB-CBF3DF1A5BB9}"/>
              </a:ext>
            </a:extLst>
          </p:cNvPr>
          <p:cNvGrpSpPr/>
          <p:nvPr/>
        </p:nvGrpSpPr>
        <p:grpSpPr>
          <a:xfrm>
            <a:off x="305656" y="218796"/>
            <a:ext cx="5400003" cy="3303292"/>
            <a:chOff x="263872" y="285471"/>
            <a:chExt cx="5400003" cy="3303292"/>
          </a:xfrm>
        </p:grpSpPr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662F66E-0D60-43E1-872B-60093369AC3E}"/>
                </a:ext>
              </a:extLst>
            </p:cNvPr>
            <p:cNvSpPr/>
            <p:nvPr/>
          </p:nvSpPr>
          <p:spPr>
            <a:xfrm>
              <a:off x="263875" y="327666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5CE0104-5251-4706-83E3-B4CEFB77A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872" y="299760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76AB29C-83EA-438D-B04B-3B198E261AF3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2480856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C44A391-E37F-4077-8A47-B8525E5BC0E0}"/>
                </a:ext>
              </a:extLst>
            </p:cNvPr>
            <p:cNvGrpSpPr/>
            <p:nvPr/>
          </p:nvGrpSpPr>
          <p:grpSpPr>
            <a:xfrm>
              <a:off x="590906" y="2688300"/>
              <a:ext cx="434209" cy="671923"/>
              <a:chOff x="2585034" y="4020194"/>
              <a:chExt cx="282204" cy="403213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401EC6D6-2468-4298-BEEC-5BD618AC8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330DF26B-3283-4A60-8544-E795952F7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F816D14-4826-49E4-9DA4-D2E02727660A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1411957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0FC0F48-BEC7-49C4-8F86-5DA73DA7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08" y="285471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88333C0F-4364-4FC7-A81B-E8A26FD5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208" y="299759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93A6F155-988B-4FAE-AF5F-F2A3DE29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208" y="306568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F91560BA-23F9-4543-B7A6-E341D2A7D702}"/>
                </a:ext>
              </a:extLst>
            </p:cNvPr>
            <p:cNvGrpSpPr/>
            <p:nvPr/>
          </p:nvGrpSpPr>
          <p:grpSpPr>
            <a:xfrm>
              <a:off x="1639996" y="532591"/>
              <a:ext cx="434209" cy="671923"/>
              <a:chOff x="2585034" y="4020194"/>
              <a:chExt cx="282204" cy="403213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4BCF4FD3-FED7-4CDA-B866-17085F593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CDCFE5E2-D025-4202-A3FB-E4BF6CB41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99961D9-8B91-46B9-A499-D6B87AA2F05E}"/>
                </a:ext>
              </a:extLst>
            </p:cNvPr>
            <p:cNvGrpSpPr/>
            <p:nvPr/>
          </p:nvGrpSpPr>
          <p:grpSpPr>
            <a:xfrm>
              <a:off x="2724862" y="2688300"/>
              <a:ext cx="434209" cy="671923"/>
              <a:chOff x="2585034" y="4020194"/>
              <a:chExt cx="282204" cy="403213"/>
            </a:xfrm>
          </p:grpSpPr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0B8EEE41-2139-4D7A-8A0C-2B9565A49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D18352FD-C71E-4201-9EB5-746059E9ED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D1EADA5-BF5B-4FC6-A94D-E73D4002FFF5}"/>
                </a:ext>
              </a:extLst>
            </p:cNvPr>
            <p:cNvGrpSpPr/>
            <p:nvPr/>
          </p:nvGrpSpPr>
          <p:grpSpPr>
            <a:xfrm>
              <a:off x="3825104" y="1611923"/>
              <a:ext cx="434209" cy="671923"/>
              <a:chOff x="2585034" y="4020194"/>
              <a:chExt cx="282204" cy="403213"/>
            </a:xfrm>
          </p:grpSpPr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0478F670-C858-4BD8-A5F4-5C08BE5FC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3CFAF154-7A42-443F-9399-B5582909C3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FD6F118E-C4C1-4FB3-ADA6-5DD535BCA04F}"/>
                </a:ext>
              </a:extLst>
            </p:cNvPr>
            <p:cNvGrpSpPr/>
            <p:nvPr/>
          </p:nvGrpSpPr>
          <p:grpSpPr>
            <a:xfrm>
              <a:off x="4905104" y="512165"/>
              <a:ext cx="434209" cy="671923"/>
              <a:chOff x="2585034" y="4020194"/>
              <a:chExt cx="282204" cy="403213"/>
            </a:xfrm>
          </p:grpSpPr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ACA4AA2-AECD-4B33-8AD7-19E253D02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6002FAD9-9442-4014-A8CC-B892E140B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4E92445-B8A4-4087-8C98-8418C386B6C9}"/>
              </a:ext>
            </a:extLst>
          </p:cNvPr>
          <p:cNvGrpSpPr/>
          <p:nvPr/>
        </p:nvGrpSpPr>
        <p:grpSpPr>
          <a:xfrm>
            <a:off x="6095997" y="3051286"/>
            <a:ext cx="5400003" cy="3303292"/>
            <a:chOff x="6095997" y="3051286"/>
            <a:chExt cx="5400003" cy="3303292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1700FEC8-C0D7-47AE-A5C6-ED8322671B76}"/>
                </a:ext>
              </a:extLst>
            </p:cNvPr>
            <p:cNvSpPr/>
            <p:nvPr/>
          </p:nvSpPr>
          <p:spPr>
            <a:xfrm>
              <a:off x="6096000" y="3093481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38E2108-3B9E-4485-823A-B120686E0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7" y="3065575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2EC04028-5767-4C48-ADE7-BE152F8DB4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5246671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DFDD78F-2FB7-4221-B74C-62FA4885929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4177772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74835674-4CE9-45A0-BCD8-C940A0FDC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4333" y="3051286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B89F6239-E954-4DA2-87FB-2F31B70C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333" y="3065574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3500505-161F-4A1F-B9D5-DBA470200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4333" y="3072383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DD85598-9D95-424B-80BC-29C6846380DC}"/>
                </a:ext>
              </a:extLst>
            </p:cNvPr>
            <p:cNvGrpSpPr/>
            <p:nvPr/>
          </p:nvGrpSpPr>
          <p:grpSpPr>
            <a:xfrm>
              <a:off x="6376074" y="5493642"/>
              <a:ext cx="532728" cy="592869"/>
              <a:chOff x="7101093" y="2220654"/>
              <a:chExt cx="532728" cy="592869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99429F9-B3B3-44F1-8632-8030A17DA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C4754E78-745B-453F-B727-D47B7EFFA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E3F111-1C35-48DB-8698-1A407061ED89}"/>
                </a:ext>
              </a:extLst>
            </p:cNvPr>
            <p:cNvGrpSpPr/>
            <p:nvPr/>
          </p:nvGrpSpPr>
          <p:grpSpPr>
            <a:xfrm>
              <a:off x="7443193" y="3339192"/>
              <a:ext cx="532728" cy="592869"/>
              <a:chOff x="7101093" y="2220654"/>
              <a:chExt cx="532728" cy="592869"/>
            </a:xfrm>
          </p:grpSpPr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CD5FA7CC-BE82-4A45-BBB3-B4915162E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ED8F52B6-A0F6-42F5-A30B-BDEAC0B49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A4602A89-0530-4D9B-9657-C9C9643817CF}"/>
                </a:ext>
              </a:extLst>
            </p:cNvPr>
            <p:cNvGrpSpPr/>
            <p:nvPr/>
          </p:nvGrpSpPr>
          <p:grpSpPr>
            <a:xfrm>
              <a:off x="8534408" y="5493641"/>
              <a:ext cx="532728" cy="592869"/>
              <a:chOff x="7101093" y="2220654"/>
              <a:chExt cx="532728" cy="592869"/>
            </a:xfrm>
          </p:grpSpPr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0CDE1FA4-9041-428C-8F13-9D8186B91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8B7F35D5-C855-46AC-9167-7C3ECF93D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AA664A70-3793-4C03-B6B8-C64AE25F7908}"/>
                </a:ext>
              </a:extLst>
            </p:cNvPr>
            <p:cNvGrpSpPr/>
            <p:nvPr/>
          </p:nvGrpSpPr>
          <p:grpSpPr>
            <a:xfrm>
              <a:off x="9601531" y="4417045"/>
              <a:ext cx="532728" cy="592869"/>
              <a:chOff x="7101093" y="2220654"/>
              <a:chExt cx="532728" cy="592869"/>
            </a:xfrm>
          </p:grpSpPr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6311A329-959C-4056-B6C5-4BC6432FA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A2F6C89C-4B10-4614-B197-0C52B161D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78BE70B-9910-4940-9A9D-E60C37ED2478}"/>
                </a:ext>
              </a:extLst>
            </p:cNvPr>
            <p:cNvGrpSpPr/>
            <p:nvPr/>
          </p:nvGrpSpPr>
          <p:grpSpPr>
            <a:xfrm>
              <a:off x="10668654" y="3340449"/>
              <a:ext cx="532728" cy="592869"/>
              <a:chOff x="7101093" y="2220654"/>
              <a:chExt cx="532728" cy="592869"/>
            </a:xfrm>
          </p:grpSpPr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9268BAB7-DA94-4F98-9717-153915C6A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94AC8470-65B7-4F49-917E-A20B8402F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475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A24E77B-DFFC-4D77-8686-77776EEC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" b="98670" l="1114" r="993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2206" y="0"/>
            <a:ext cx="682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925422-020D-459B-9124-E64DA5B0DD2F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EF7CA4B-F672-4047-8854-7DEA11019155}"/>
              </a:ext>
            </a:extLst>
          </p:cNvPr>
          <p:cNvSpPr/>
          <p:nvPr/>
        </p:nvSpPr>
        <p:spPr>
          <a:xfrm flipH="1">
            <a:off x="4271962" y="2420540"/>
            <a:ext cx="3648075" cy="2016919"/>
          </a:xfrm>
          <a:prstGeom prst="rightArrow">
            <a:avLst>
              <a:gd name="adj1" fmla="val 34270"/>
              <a:gd name="adj2" fmla="val 69937"/>
            </a:avLst>
          </a:prstGeom>
          <a:solidFill>
            <a:schemeClr val="tx1">
              <a:alpha val="81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2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3657D94-E479-429C-BEB4-DAB2D753C85D}"/>
              </a:ext>
            </a:extLst>
          </p:cNvPr>
          <p:cNvSpPr/>
          <p:nvPr/>
        </p:nvSpPr>
        <p:spPr>
          <a:xfrm>
            <a:off x="4838700" y="3428998"/>
            <a:ext cx="2514600" cy="252174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38700" y="907241"/>
            <a:ext cx="2514600" cy="2521742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0344EC-D3EC-4FE8-931E-698091803B91}"/>
              </a:ext>
            </a:extLst>
          </p:cNvPr>
          <p:cNvSpPr txBox="1"/>
          <p:nvPr/>
        </p:nvSpPr>
        <p:spPr>
          <a:xfrm>
            <a:off x="5239789" y="1760324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Schüler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2D169B-F3BF-492E-B19F-FA8719EDAE69}"/>
              </a:ext>
            </a:extLst>
          </p:cNvPr>
          <p:cNvSpPr txBox="1"/>
          <p:nvPr/>
        </p:nvSpPr>
        <p:spPr>
          <a:xfrm>
            <a:off x="5239789" y="4305150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Lehrer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AB3AB68-BABD-4087-981A-D09EEBB1D1C2}"/>
              </a:ext>
            </a:extLst>
          </p:cNvPr>
          <p:cNvCxnSpPr/>
          <p:nvPr/>
        </p:nvCxnSpPr>
        <p:spPr>
          <a:xfrm>
            <a:off x="4838700" y="3428983"/>
            <a:ext cx="2514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nteraktive Schaltfläche: Leer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4BDB97C-AF6A-475A-8BAC-DF37C2FEA39D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teraktive Schaltfläche: Leer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AB2B056-708C-4FB5-AAD3-AE717F481B8D}"/>
              </a:ext>
            </a:extLst>
          </p:cNvPr>
          <p:cNvSpPr/>
          <p:nvPr/>
        </p:nvSpPr>
        <p:spPr>
          <a:xfrm>
            <a:off x="4960620" y="1676622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nteraktive Schaltfläche: Leer 1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1407E75-EB22-4C20-8526-D2F6EC46D906}"/>
              </a:ext>
            </a:extLst>
          </p:cNvPr>
          <p:cNvSpPr/>
          <p:nvPr/>
        </p:nvSpPr>
        <p:spPr>
          <a:xfrm>
            <a:off x="4953000" y="4198380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6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829494E-54D2-4201-A630-CD4E9FAA9C46}"/>
              </a:ext>
            </a:extLst>
          </p:cNvPr>
          <p:cNvSpPr/>
          <p:nvPr/>
        </p:nvSpPr>
        <p:spPr>
          <a:xfrm>
            <a:off x="4838700" y="909637"/>
            <a:ext cx="2514600" cy="5038725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B4574E-5463-453C-A77E-335BFD07CADB}"/>
              </a:ext>
            </a:extLst>
          </p:cNvPr>
          <p:cNvSpPr txBox="1"/>
          <p:nvPr/>
        </p:nvSpPr>
        <p:spPr>
          <a:xfrm>
            <a:off x="4921048" y="2018063"/>
            <a:ext cx="226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AGB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Allgemeine Geschäftsbedingungen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8B69C3-1669-4494-ADAD-93BD52C42F6D}"/>
              </a:ext>
            </a:extLst>
          </p:cNvPr>
          <p:cNvSpPr txBox="1"/>
          <p:nvPr/>
        </p:nvSpPr>
        <p:spPr>
          <a:xfrm>
            <a:off x="4921048" y="2587450"/>
            <a:ext cx="236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Datenschutz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Was du beachten solltest.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6D4F8E-A778-4642-9020-E2F8273B40DE}"/>
              </a:ext>
            </a:extLst>
          </p:cNvPr>
          <p:cNvSpPr txBox="1"/>
          <p:nvPr/>
        </p:nvSpPr>
        <p:spPr>
          <a:xfrm>
            <a:off x="4906544" y="3148770"/>
            <a:ext cx="237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Impressum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Von wem kommt das überhaupt?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EFA3A1-35FD-4C51-81A8-DD64E43733D0}"/>
              </a:ext>
            </a:extLst>
          </p:cNvPr>
          <p:cNvSpPr txBox="1"/>
          <p:nvPr/>
        </p:nvSpPr>
        <p:spPr>
          <a:xfrm>
            <a:off x="4906544" y="1433287"/>
            <a:ext cx="23789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Das will ich auch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r>
              <a:rPr lang="de-DE" sz="1200" i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beantragen</a:t>
            </a:r>
          </a:p>
        </p:txBody>
      </p:sp>
      <p:sp>
        <p:nvSpPr>
          <p:cNvPr id="17" name="Interaktive Schaltfläche: Leer 1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BC6C8C9-AABA-498F-A9E9-83159CEBE0C1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E2363EE-808B-4688-B63E-7FF5F42F466C}"/>
              </a:ext>
            </a:extLst>
          </p:cNvPr>
          <p:cNvGrpSpPr>
            <a:grpSpLocks noChangeAspect="1"/>
          </p:cNvGrpSpPr>
          <p:nvPr/>
        </p:nvGrpSpPr>
        <p:grpSpPr>
          <a:xfrm>
            <a:off x="4921048" y="5665829"/>
            <a:ext cx="216000" cy="216000"/>
            <a:chOff x="2066460" y="3023999"/>
            <a:chExt cx="540000" cy="54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F64CACD-BCA3-4D14-A42D-BC13C6423457}"/>
                </a:ext>
              </a:extLst>
            </p:cNvPr>
            <p:cNvSpPr/>
            <p:nvPr/>
          </p:nvSpPr>
          <p:spPr>
            <a:xfrm>
              <a:off x="2201460" y="3158999"/>
              <a:ext cx="270000" cy="27000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9FCB8AD-71C7-42BF-9DF9-A2C433B3E0E5}"/>
                </a:ext>
              </a:extLst>
            </p:cNvPr>
            <p:cNvSpPr/>
            <p:nvPr/>
          </p:nvSpPr>
          <p:spPr>
            <a:xfrm>
              <a:off x="2066460" y="3023999"/>
              <a:ext cx="540000" cy="540000"/>
            </a:xfrm>
            <a:prstGeom prst="roundRect">
              <a:avLst>
                <a:gd name="adj" fmla="val 25927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2FFFC0-5C83-41FF-A129-CBBAEEED5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3196" y="3092759"/>
              <a:ext cx="71002" cy="71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332941D3-ED98-48AE-9707-BA1355696D82}"/>
              </a:ext>
            </a:extLst>
          </p:cNvPr>
          <p:cNvSpPr txBox="1"/>
          <p:nvPr/>
        </p:nvSpPr>
        <p:spPr>
          <a:xfrm>
            <a:off x="5108143" y="5643024"/>
            <a:ext cx="2084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@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6" name="Interaktive Schaltfläche: Leer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4966BC-EE08-4F61-8D4A-564B2CBEAC3F}"/>
              </a:ext>
            </a:extLst>
          </p:cNvPr>
          <p:cNvSpPr/>
          <p:nvPr/>
        </p:nvSpPr>
        <p:spPr>
          <a:xfrm>
            <a:off x="6925244" y="976171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66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>
            <a:off x="4940820" y="1857477"/>
            <a:ext cx="233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Für dich steht zur Zeit </a:t>
            </a:r>
            <a:r>
              <a:rPr lang="de-DE" dirty="0">
                <a:solidFill>
                  <a:srgbClr val="CC33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nichts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auf dem Vertretungsplan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02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Roboto</vt:lpstr>
      <vt:lpstr>Roboto Light</vt:lpstr>
      <vt:lpstr>Roboto Thin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Sönke Peters</dc:creator>
  <cp:lastModifiedBy>Sönke Peters</cp:lastModifiedBy>
  <cp:revision>121</cp:revision>
  <dcterms:created xsi:type="dcterms:W3CDTF">2019-05-25T18:09:16Z</dcterms:created>
  <dcterms:modified xsi:type="dcterms:W3CDTF">2020-01-06T18:05:42Z</dcterms:modified>
</cp:coreProperties>
</file>