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F0C3F-BF64-42B7-A82D-EAFE1514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6D1AE4-3854-471D-ADD0-06F996EA3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CEC97-2FBE-493A-9761-13554CFF4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FFCA-D7AF-4C13-BB97-4A6371EE2192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5358A-654D-4213-84F9-5BCD97938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A843C7-35AD-493E-8B94-BB41C79C7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0E63-C80B-4CAA-A21B-D8DE3A4DA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80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6986B-0326-438F-AC84-28D25585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3CEB86-5609-4AF7-A584-2E3852F92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0DEDF-FE43-4D0E-829B-27E8DE54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FFCA-D7AF-4C13-BB97-4A6371EE2192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E4A447-A971-432A-9FBA-1661F977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58A9F-F4A0-4CFC-812C-DBF30108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0E63-C80B-4CAA-A21B-D8DE3A4DA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26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BDCD4D-1324-40DF-AF27-5A0224B98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5B9A3F-933F-4FF5-BDD3-F1992E3E6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7C912-77A5-4A7F-A123-91694E271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FFCA-D7AF-4C13-BB97-4A6371EE2192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AC31A-23A2-4700-BAD4-C079EDB7E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41F338-180A-4AE4-9142-12E22764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0E63-C80B-4CAA-A21B-D8DE3A4DA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5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68E99-7C6E-4B3E-B426-6B5E3338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523C04-63AB-4B66-96B5-1F95C0600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C08ED-C915-4F0A-B3A7-25C8C6C06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FFCA-D7AF-4C13-BB97-4A6371EE2192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B0CF6-368A-451E-99A8-149C9E00F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1E36B6-6B99-4950-9CF8-85AC06D2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0E63-C80B-4CAA-A21B-D8DE3A4DA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08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EB502-0D07-4BC7-A810-51C264387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F056FE-B523-4EB9-B071-50B8F02D2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72370-AE8B-428C-BD50-24292EEE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FFCA-D7AF-4C13-BB97-4A6371EE2192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F2C9F-44D9-4BC8-8E55-740840882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35C02-9E60-43D1-BBF1-DBC0FB60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0E63-C80B-4CAA-A21B-D8DE3A4DA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E1739-5019-45F1-B0F1-6E1A2EFE8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26B47-5A58-4EB6-93FD-45DB6B126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670AB9-CB94-4A10-AB22-A69EB5778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1B360-FD05-4D32-BE05-9EFC9FBE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FFCA-D7AF-4C13-BB97-4A6371EE2192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4C472C-E80C-46F6-8A23-9A6041134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31D3D4-0EF0-4835-A331-32F651B1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0E63-C80B-4CAA-A21B-D8DE3A4DA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40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2EA9A-3F8D-4DE4-8A0F-8A41E4E5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639AE-9AC1-4088-9B45-0DBF19D73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E59562-6FD0-48A0-86C1-EBC034939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F9375F-75B3-46C8-8EB0-021C5366D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37D14A-EEE2-4507-8937-842069BFB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CF38F4-D1A9-4AD9-81F8-51B2AAB21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FFCA-D7AF-4C13-BB97-4A6371EE2192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E0CE67-0E55-4D58-ADCB-79E79D122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02ACE3-97C4-4E22-870D-A7590A1F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0E63-C80B-4CAA-A21B-D8DE3A4DA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918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4A931-4BB6-48CA-B8BD-8FDCA9865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69293F-C6B3-4DDB-A314-63BE8770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FFCA-D7AF-4C13-BB97-4A6371EE2192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4A36EE-4FE7-4D36-A2E1-3335BFA5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59C109-DAC0-414B-A086-B8C7FA48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0E63-C80B-4CAA-A21B-D8DE3A4DA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89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E1BD59-C583-475C-9564-6D46B60CA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FFCA-D7AF-4C13-BB97-4A6371EE2192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C907AA-F75D-4EDA-8F9C-12D75910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B63F4C-1195-4901-8A60-C7888F5E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0E63-C80B-4CAA-A21B-D8DE3A4DA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11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4F86A-A1F9-40F0-A995-C3799941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CC326-6CD2-47AE-98D1-6D82AAC67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866ED-BF5F-4C99-AD7E-33526987D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951112-A002-48C3-98B3-4E27610D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FFCA-D7AF-4C13-BB97-4A6371EE2192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F02D65-45BD-473B-90B8-DC201827A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E77069-3C14-43B8-B15E-955027CE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0E63-C80B-4CAA-A21B-D8DE3A4DA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60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0516A-8D6D-4ADC-ADE0-CC09C51B0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22177A-A988-4BA3-81B2-3C32DB091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B74F72-F649-4825-B744-3ECA46871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67757B-D58A-417C-9C45-C84E320D2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FFCA-D7AF-4C13-BB97-4A6371EE2192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5ED2E-D6A4-44DB-95D4-E93735AB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21BB11-EBDB-4381-8115-E3F1F1B6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0E63-C80B-4CAA-A21B-D8DE3A4DA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59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9B18A1-CB6C-4500-8CF2-B39707B0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BC88C8-7192-4CF5-87B9-A77143E36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147DD5-DB19-4537-AD3B-E83CDA015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4FFCA-D7AF-4C13-BB97-4A6371EE2192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7E7AA-547A-4CCB-8119-9CB4772C2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26BA7-B017-4446-B573-0EB828520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70E63-C80B-4CAA-A21B-D8DE3A4DA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17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7A704-7CC5-43F1-8311-9AE88AAED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대상 수상작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470598-3457-49BC-A7AA-0EA324B0E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960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대상 수상작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대상 수상작</dc:title>
  <dc:creator>213</dc:creator>
  <cp:lastModifiedBy>213</cp:lastModifiedBy>
  <cp:revision>1</cp:revision>
  <dcterms:created xsi:type="dcterms:W3CDTF">2023-03-14T01:27:43Z</dcterms:created>
  <dcterms:modified xsi:type="dcterms:W3CDTF">2023-03-14T01:27:57Z</dcterms:modified>
</cp:coreProperties>
</file>