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601575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208" y="-101"/>
      </p:cViewPr>
      <p:guideLst>
        <p:guide orient="horz" pos="2160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3CDB-30A9-4028-9B6B-2B5737AC51E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CF5B-4F48-46C2-93A1-5AF64C2138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3CDB-30A9-4028-9B6B-2B5737AC51E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CF5B-4F48-46C2-93A1-5AF64C2138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3CDB-30A9-4028-9B6B-2B5737AC51E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CF5B-4F48-46C2-93A1-5AF64C2138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3CDB-30A9-4028-9B6B-2B5737AC51E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CF5B-4F48-46C2-93A1-5AF64C2138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3CDB-30A9-4028-9B6B-2B5737AC51E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CF5B-4F48-46C2-93A1-5AF64C2138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3CDB-30A9-4028-9B6B-2B5737AC51E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CF5B-4F48-46C2-93A1-5AF64C2138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3CDB-30A9-4028-9B6B-2B5737AC51E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CF5B-4F48-46C2-93A1-5AF64C2138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3CDB-30A9-4028-9B6B-2B5737AC51E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CF5B-4F48-46C2-93A1-5AF64C2138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3CDB-30A9-4028-9B6B-2B5737AC51E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CF5B-4F48-46C2-93A1-5AF64C2138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3CDB-30A9-4028-9B6B-2B5737AC51E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CF5B-4F48-46C2-93A1-5AF64C2138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3CDB-30A9-4028-9B6B-2B5737AC51E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CF5B-4F48-46C2-93A1-5AF64C2138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3CDB-30A9-4028-9B6B-2B5737AC51E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CF5B-4F48-46C2-93A1-5AF64C2138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363" y="80963"/>
            <a:ext cx="11120437" cy="669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kdk</dc:creator>
  <cp:lastModifiedBy>kdk</cp:lastModifiedBy>
  <cp:revision>4</cp:revision>
  <dcterms:created xsi:type="dcterms:W3CDTF">2024-06-07T06:38:29Z</dcterms:created>
  <dcterms:modified xsi:type="dcterms:W3CDTF">2024-06-07T06:42:19Z</dcterms:modified>
</cp:coreProperties>
</file>