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84" r:id="rId4"/>
    <p:sldId id="285" r:id="rId5"/>
    <p:sldId id="286" r:id="rId6"/>
    <p:sldId id="287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3B0A3C-9343-4290-9493-1F3974C24203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67D3FA-378A-4A4F-9D79-C8BFBCAA4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74922-2A4E-4584-890B-511C7A28F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4124-08F6-40FF-A1ED-877FCA264310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F3EB-1EBF-41DD-A6FB-C8246FF66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0901-C9B2-4F1B-BA60-C582D48FAAC4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C0E4-9EA8-4B6B-8897-01C8255DE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29F8-5AC3-41C8-8009-477C720C724F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CF61-F1E1-487E-AB49-6D5B826E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5A5-55B0-4F40-B47B-08CC63E5E939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E3EF-FE69-4D8A-AA00-F78FEE711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DE6-1CD2-45C2-B812-85A9D51069BE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048B-77C4-4557-8111-DA57DE39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E820-098F-4439-91E5-6B8BB7BE2514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C1C2-A85E-431C-A3E6-3C5E3E308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8998-2516-4137-8920-709CC696B90B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732B-EF42-4E99-8B33-C8855E014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B9D2-9272-4299-9B25-14D420908C0B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0376-6BB8-43AE-B596-7DE16D7E7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6FBD-0B2E-4C2A-A3BA-C29520730761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A3AA-1D42-4766-93C4-FB5857B67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3332-8F3D-42B5-B6BF-BD57933363EA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1D1-457C-44E8-B0CE-DDAFD097A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445E-B141-4764-98DC-86EC338475A4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5750-3E23-4C89-A2C3-D645A4241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BA298F-4005-4EB3-A83B-CD4F0FE5A815}" type="datetimeFigureOut">
              <a:rPr lang="zh-CN" altLang="en-US"/>
              <a:pPr>
                <a:defRPr/>
              </a:pPr>
              <a:t>2013/8/12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0FEA1-09EC-4E96-B3EE-D5658DFA5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io/backbon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一个实现了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模式：一种解决问题的通用方法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设计模式：工厂模式，适配器模式，观察者模式等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框架模式：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MVVM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指的是什么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model 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   :  view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试图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   :  controller 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控制器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模式的思想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就是把模型与试图分离，通过控制器来连接他们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服务器端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模式非常容易实现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页面本身就是一个大的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，不容易做到分离操作。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适合复杂的大型开发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http://documentcloud.github.io/backbone/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的模块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Events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事件驱动方法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Model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数据模型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Collection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模型集合器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Router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路由器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(hash)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History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开启历史管理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Sync : 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同步服务器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试图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含事件行为和渲染页面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这些模块如何构建了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MVC ?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入门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了解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服务器环境   面向对象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Underscorejs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一些数组，对象，事件的常用方法，针对模型和集合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针对试图实现具体效果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初探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Backbone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入门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基本使用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直接创建对象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给构造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函数添加实例方法和静态方法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数据与服务器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路由与历史管理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事件委托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前端模版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例子分析 ：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Todos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255</Words>
  <Application>Microsoft Office PowerPoint</Application>
  <PresentationFormat>全屏显示(4:3)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初探backbone</vt:lpstr>
      <vt:lpstr>初探backbone</vt:lpstr>
      <vt:lpstr>初探backbone</vt:lpstr>
      <vt:lpstr>初探backbone</vt:lpstr>
      <vt:lpstr>初探backbone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497</cp:revision>
  <dcterms:created xsi:type="dcterms:W3CDTF">2010-11-12T14:24:34Z</dcterms:created>
  <dcterms:modified xsi:type="dcterms:W3CDTF">2013-08-12T08:20:57Z</dcterms:modified>
</cp:coreProperties>
</file>