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p:cViewPr varScale="1">
        <p:scale>
          <a:sx n="101" d="100"/>
          <a:sy n="101" d="100"/>
        </p:scale>
        <p:origin x="142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792" y="1124744"/>
            <a:ext cx="8424936" cy="1892826"/>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体验场景</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城北营业厅体验中发现，大多数客户进门第一件事就是咨询保安可否办理某某业务，很多是大老远舟车而来，但这些人很多又会是白跑一趟。比方说，有咨询可否拉取社保清单，有咨询可否补办病历本，也有咨询如何刮刮卡充值而保安大叔很多年纪大了并不懂这些电子操作等等问题</a:t>
            </a:r>
          </a:p>
          <a:p>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418742" y="620688"/>
            <a:ext cx="87716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金点子</a:t>
            </a:r>
            <a:endParaRPr lang="zh-CN" altLang="en-US" b="1" dirty="0">
              <a:latin typeface="微软雅黑" panose="020B0503020204020204" pitchFamily="34" charset="-122"/>
              <a:ea typeface="微软雅黑" panose="020B0503020204020204" pitchFamily="34" charset="-122"/>
            </a:endParaRPr>
          </a:p>
        </p:txBody>
      </p:sp>
      <p:sp>
        <p:nvSpPr>
          <p:cNvPr id="4" name="TextBox 3"/>
          <p:cNvSpPr txBox="1"/>
          <p:nvPr/>
        </p:nvSpPr>
        <p:spPr>
          <a:xfrm>
            <a:off x="418742" y="2932132"/>
            <a:ext cx="8401730" cy="2169825"/>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金点子</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在现有</a:t>
            </a:r>
            <a:r>
              <a:rPr lang="en-US" altLang="zh-CN" dirty="0" smtClean="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充值自助机上和取票机上建立智能问答系统，涵盖市民卡业务相关所有问题。按照现有智能机的覆盖程度，大多数客户都能自助在</a:t>
            </a: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端完成问题咨询，同时很多来营业厅咨询办理的客户也能在自助机和取票机的问答系统中找到答案，也解放了上了年纪薪资微薄的保安大叔。</a:t>
            </a:r>
            <a:endParaRPr lang="en-US" altLang="zh-CN"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408746" y="5229200"/>
            <a:ext cx="8410982" cy="735907"/>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金点子带来的好处</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是响应政府最多跑一次的具体应用举措，也是方便市民，惠及社会的实在事儿</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1255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189</Words>
  <Application>Microsoft Macintosh PowerPoint</Application>
  <PresentationFormat>全屏显示(4:3)</PresentationFormat>
  <Paragraphs>7</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Calibri</vt:lpstr>
      <vt:lpstr>宋体</vt:lpstr>
      <vt:lpstr>微软雅黑</vt:lpstr>
      <vt:lpstr>Arial</vt:lpstr>
      <vt:lpstr>Office 主题</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竹上弦</cp:lastModifiedBy>
  <cp:revision>5</cp:revision>
  <dcterms:created xsi:type="dcterms:W3CDTF">2017-11-02T13:06:44Z</dcterms:created>
  <dcterms:modified xsi:type="dcterms:W3CDTF">2017-11-05T02:37:05Z</dcterms:modified>
</cp:coreProperties>
</file>