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DDB"/>
    <a:srgbClr val="F67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73D7-D683-9F45-BFD0-5725231E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0565F-8DF7-2B40-9772-A9B8484B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0E331-31F0-FA41-9646-4527AA03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2CEB9-CC23-9944-A27B-B053F122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77B4-4BA4-0E46-B928-9B9D7C4E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52C5-BC73-A948-BCAF-AFAC9510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1D6BB-649E-EB48-A1BE-3B4A8805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59A1D-F573-9740-B5CC-609D5EC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44494-2CDD-C745-9A0F-F90B650A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9B1AE-CD81-C440-85B4-11572858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2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7FADA-CE1D-3D44-8E43-2981774E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5B98D-8BD4-CE49-93A7-EF6E411C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A0EE5-20B6-1544-9F36-1623D90B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1DE31-0359-5F40-A3B9-96DDA6D7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E7E17-0022-EF42-AAF3-A1C893D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2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DC39C-1628-2349-A963-0735B886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2DD26-BC17-E346-BAFA-C0473BB2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8C959-5090-2B49-B616-770A9FE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B027D-2110-F843-B735-37A0B0DF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84883-6457-F949-8108-6A133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3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35D89-DDEC-8A4B-AE2A-849FC938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DCD75-C000-654B-805D-707BBB68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54225-AC4A-4548-9FA1-D5577B9E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13F0C-F772-2045-AE4D-FBDDAE66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A2618-2BF6-B54C-984C-A7659A6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5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2C296-EAD9-5347-A55D-31C05635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64F6C-82F8-6441-BC7B-6414968C5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86255-8DD2-A243-B1FF-4B497765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D8638-B586-C647-963C-0B4C8ACA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DAC2-FA2E-7649-9719-62B93E39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48965-CA7A-D748-8A37-60276D7D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6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0A11-4207-B842-BF81-09F3FCCF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4F747-3672-8F4B-A382-60B63D0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C72E2-F77C-4F47-BA36-E1789B83D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2275C9-F4CF-B843-90F6-96FAA6439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74CE-A2F8-4C45-A49D-FEB51A887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4DA44-C16E-2947-8BFD-49B6A7A0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275B9-BA27-2D4E-9265-E8F0F5E0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2C272-E971-C74C-A4B1-2D9872D4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1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EE1D4-F00C-234A-98DE-DCA633E8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D5E1B-38D5-FA48-A3DE-B2BEBFFC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06FDA-E4C2-B54F-A051-B81171E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608480-5A23-2746-9D99-DD7C05C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0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713A7C-C782-3D4A-8BCB-7D76F9A9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8E7BF-C476-F249-A9E6-C557C273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3B573-3F9A-524B-A632-045DA9C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6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45CD9-F611-7E49-A851-81348893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8E43F-924E-8140-BDA5-101BF125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62E53-4A0F-3E4A-938D-0B6464C4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BC9EE-A466-6447-AE82-AD23D265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13C7C-82CC-7942-8B8A-1200873A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52E36-F237-6345-9119-C4546C4F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6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E878-8C44-EC47-BFF8-FA74898B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5B1AA-110E-2D40-AF03-487A586E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4EC36-2944-6B41-BAB1-CA1E897B9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E6681-1ADE-AC49-9479-0F2792AB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D306E-F4D7-9440-A655-DA6B3077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BB2A3-96F2-AA45-A37F-56929D7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6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B989CA-B521-6E49-BAD4-56AF2444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7398B-EAF2-7E44-8919-A4C45235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A03AA-EABD-0B41-B39F-4181125A5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C919-41C8-ED48-B9A9-D4C1ED7E02CC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9E53B-9224-1344-BAEB-9CD7778A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648D6-F550-A942-ABF4-A11B157A8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2DDB-2378-6C4F-9BDF-F433A744E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99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9BE7E9-CF36-6741-A460-BFCCFE2C7620}"/>
              </a:ext>
            </a:extLst>
          </p:cNvPr>
          <p:cNvSpPr/>
          <p:nvPr/>
        </p:nvSpPr>
        <p:spPr>
          <a:xfrm>
            <a:off x="1961322" y="1186248"/>
            <a:ext cx="389593" cy="579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07FACA-6A08-A44A-A8ED-E1C462D4E4F3}"/>
              </a:ext>
            </a:extLst>
          </p:cNvPr>
          <p:cNvSpPr/>
          <p:nvPr/>
        </p:nvSpPr>
        <p:spPr>
          <a:xfrm>
            <a:off x="1961322" y="1765428"/>
            <a:ext cx="389593" cy="579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E7C8DB-ACD8-BA4D-B36D-81AAB21D3451}"/>
              </a:ext>
            </a:extLst>
          </p:cNvPr>
          <p:cNvSpPr/>
          <p:nvPr/>
        </p:nvSpPr>
        <p:spPr>
          <a:xfrm>
            <a:off x="1961322" y="2344917"/>
            <a:ext cx="389593" cy="579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0DB404-5337-4543-A57F-A3554775AF0C}"/>
              </a:ext>
            </a:extLst>
          </p:cNvPr>
          <p:cNvSpPr/>
          <p:nvPr/>
        </p:nvSpPr>
        <p:spPr>
          <a:xfrm>
            <a:off x="1961322" y="2924097"/>
            <a:ext cx="389593" cy="579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C52AB1-DB37-9741-9854-C0548DDED8FC}"/>
              </a:ext>
            </a:extLst>
          </p:cNvPr>
          <p:cNvSpPr/>
          <p:nvPr/>
        </p:nvSpPr>
        <p:spPr>
          <a:xfrm>
            <a:off x="1961322" y="3503586"/>
            <a:ext cx="389593" cy="579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C2205-FEB1-F144-9CF3-7EA100DC75C3}"/>
              </a:ext>
            </a:extLst>
          </p:cNvPr>
          <p:cNvSpPr/>
          <p:nvPr/>
        </p:nvSpPr>
        <p:spPr>
          <a:xfrm>
            <a:off x="1961322" y="4082766"/>
            <a:ext cx="389593" cy="579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F5A9D8-B993-2345-BB92-9F0349FD5830}"/>
              </a:ext>
            </a:extLst>
          </p:cNvPr>
          <p:cNvSpPr/>
          <p:nvPr/>
        </p:nvSpPr>
        <p:spPr>
          <a:xfrm>
            <a:off x="2830899" y="1249003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564ABF-4A76-7B46-9E96-2AA5912BD375}"/>
              </a:ext>
            </a:extLst>
          </p:cNvPr>
          <p:cNvSpPr/>
          <p:nvPr/>
        </p:nvSpPr>
        <p:spPr>
          <a:xfrm>
            <a:off x="3574970" y="1249003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B8AA0F-3CE8-7C47-ADE1-9976052E14D4}"/>
              </a:ext>
            </a:extLst>
          </p:cNvPr>
          <p:cNvSpPr/>
          <p:nvPr/>
        </p:nvSpPr>
        <p:spPr>
          <a:xfrm>
            <a:off x="4319041" y="1249003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42E6F8B-89A3-8D43-A827-7B5FA330B490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350915" y="1475993"/>
            <a:ext cx="479984" cy="479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672E527-31CB-AB40-BB8B-17134F814D0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220492" y="1480787"/>
            <a:ext cx="354478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242F196-4DB5-DA4C-A122-169FBF448819}"/>
              </a:ext>
            </a:extLst>
          </p:cNvPr>
          <p:cNvCxnSpPr>
            <a:cxnSpLocks/>
          </p:cNvCxnSpPr>
          <p:nvPr/>
        </p:nvCxnSpPr>
        <p:spPr>
          <a:xfrm>
            <a:off x="3964563" y="1475993"/>
            <a:ext cx="354478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A00BEA-4D18-664C-9E41-230E71B0E0B4}"/>
              </a:ext>
            </a:extLst>
          </p:cNvPr>
          <p:cNvSpPr/>
          <p:nvPr/>
        </p:nvSpPr>
        <p:spPr>
          <a:xfrm>
            <a:off x="2833061" y="2389742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3F852D-AA18-E641-8137-575BA735A41F}"/>
              </a:ext>
            </a:extLst>
          </p:cNvPr>
          <p:cNvSpPr/>
          <p:nvPr/>
        </p:nvSpPr>
        <p:spPr>
          <a:xfrm>
            <a:off x="3577132" y="2389742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96EB260-9694-2244-9F74-BE0A84D5E0F1}"/>
              </a:ext>
            </a:extLst>
          </p:cNvPr>
          <p:cNvCxnSpPr>
            <a:endCxn id="21" idx="1"/>
          </p:cNvCxnSpPr>
          <p:nvPr/>
        </p:nvCxnSpPr>
        <p:spPr>
          <a:xfrm>
            <a:off x="2353077" y="2616732"/>
            <a:ext cx="479984" cy="479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32DEE62-FF22-F846-BBA4-E0064F435B6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222654" y="2621526"/>
            <a:ext cx="354478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5C51283-3166-5743-BF6C-8D56484F71B4}"/>
              </a:ext>
            </a:extLst>
          </p:cNvPr>
          <p:cNvSpPr/>
          <p:nvPr/>
        </p:nvSpPr>
        <p:spPr>
          <a:xfrm>
            <a:off x="2830899" y="4143413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F08645-4768-FF40-8998-219B9B0B4BC1}"/>
              </a:ext>
            </a:extLst>
          </p:cNvPr>
          <p:cNvSpPr/>
          <p:nvPr/>
        </p:nvSpPr>
        <p:spPr>
          <a:xfrm>
            <a:off x="3574970" y="4143413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5630E0E-2524-004B-9D6C-53779930A43F}"/>
              </a:ext>
            </a:extLst>
          </p:cNvPr>
          <p:cNvCxnSpPr>
            <a:endCxn id="27" idx="1"/>
          </p:cNvCxnSpPr>
          <p:nvPr/>
        </p:nvCxnSpPr>
        <p:spPr>
          <a:xfrm>
            <a:off x="2350915" y="4370403"/>
            <a:ext cx="479984" cy="479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562128A-0A5F-3840-B350-90CA6D5E7E2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220492" y="4375197"/>
            <a:ext cx="354478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456F9B3-6E84-7148-A358-DB4D04F2AFA5}"/>
              </a:ext>
            </a:extLst>
          </p:cNvPr>
          <p:cNvSpPr/>
          <p:nvPr/>
        </p:nvSpPr>
        <p:spPr>
          <a:xfrm>
            <a:off x="2830899" y="3505704"/>
            <a:ext cx="389593" cy="4635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E1EEBCA-84D6-7645-AA7F-B97DA565A660}"/>
              </a:ext>
            </a:extLst>
          </p:cNvPr>
          <p:cNvCxnSpPr>
            <a:endCxn id="31" idx="1"/>
          </p:cNvCxnSpPr>
          <p:nvPr/>
        </p:nvCxnSpPr>
        <p:spPr>
          <a:xfrm>
            <a:off x="2350915" y="3732694"/>
            <a:ext cx="479984" cy="479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5C347-CDDB-B640-9E79-EBE79C918AA6}"/>
              </a:ext>
            </a:extLst>
          </p:cNvPr>
          <p:cNvSpPr txBox="1"/>
          <p:nvPr/>
        </p:nvSpPr>
        <p:spPr>
          <a:xfrm>
            <a:off x="1563648" y="78032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67D2E"/>
                </a:solidFill>
              </a:rPr>
              <a:t>Table</a:t>
            </a:r>
            <a:r>
              <a:rPr kumimoji="1" lang="zh-CN" altLang="en-US" b="1" dirty="0">
                <a:solidFill>
                  <a:srgbClr val="F67D2E"/>
                </a:solidFill>
              </a:rPr>
              <a:t>数组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C99894-4404-4E42-8C32-ACB3257DC86E}"/>
              </a:ext>
            </a:extLst>
          </p:cNvPr>
          <p:cNvSpPr txBox="1"/>
          <p:nvPr/>
        </p:nvSpPr>
        <p:spPr>
          <a:xfrm>
            <a:off x="4673519" y="1291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599DDB"/>
                </a:solidFill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9861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F73043-FCC0-034D-AEF2-B1D1E6CA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152" l="6122" r="93112">
                        <a14:foregroundMark x1="66582" y1="19394" x2="66582" y2="19394"/>
                        <a14:foregroundMark x1="90306" y1="45152" x2="90306" y2="45152"/>
                        <a14:foregroundMark x1="93622" y1="44545" x2="93622" y2="44545"/>
                        <a14:foregroundMark x1="48469" y1="95152" x2="48469" y2="95152"/>
                        <a14:foregroundMark x1="6122" y1="43939" x2="6122" y2="43939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8733" y="2568201"/>
            <a:ext cx="2045049" cy="17215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178CB9-0FAA-1A44-8102-26096056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152" l="6122" r="93112">
                        <a14:foregroundMark x1="66582" y1="19394" x2="66582" y2="19394"/>
                        <a14:foregroundMark x1="90306" y1="45152" x2="90306" y2="45152"/>
                        <a14:foregroundMark x1="93622" y1="44545" x2="93622" y2="44545"/>
                        <a14:foregroundMark x1="48469" y1="95152" x2="48469" y2="95152"/>
                        <a14:foregroundMark x1="6122" y1="43939" x2="6122" y2="43939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8978" y="3117933"/>
            <a:ext cx="1358534" cy="11436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F642E1-97ED-9745-898F-C450CAF361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3380">
                        <a14:foregroundMark x1="8014" y1="29341" x2="8014" y2="29341"/>
                        <a14:foregroundMark x1="48780" y1="40719" x2="48780" y2="40719"/>
                        <a14:foregroundMark x1="93728" y1="40719" x2="93728" y2="40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942" y="4200400"/>
            <a:ext cx="860611" cy="499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B86196-6670-6448-9642-0C09DEDB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152" l="6122" r="93112">
                        <a14:foregroundMark x1="66582" y1="19394" x2="66582" y2="19394"/>
                        <a14:foregroundMark x1="90306" y1="45152" x2="90306" y2="45152"/>
                        <a14:foregroundMark x1="93622" y1="44545" x2="93622" y2="44545"/>
                        <a14:foregroundMark x1="48469" y1="95152" x2="48469" y2="95152"/>
                        <a14:foregroundMark x1="6122" y1="43939" x2="6122" y2="43939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468" y="3360188"/>
            <a:ext cx="1070764" cy="9014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9082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3354BD-3422-EA46-9716-03CBDA21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8" b="96848" l="8556" r="90111">
                        <a14:foregroundMark x1="8556" y1="62697" x2="8556" y2="62697"/>
                        <a14:foregroundMark x1="9222" y1="75832" x2="9222" y2="75832"/>
                        <a14:foregroundMark x1="12222" y1="81261" x2="12222" y2="81261"/>
                        <a14:foregroundMark x1="21778" y1="94221" x2="21778" y2="94221"/>
                        <a14:foregroundMark x1="22111" y1="96848" x2="22111" y2="96848"/>
                        <a14:foregroundMark x1="47667" y1="5079" x2="47667" y2="5079"/>
                        <a14:foregroundMark x1="48222" y1="4553" x2="48222" y2="4553"/>
                        <a14:foregroundMark x1="90111" y1="32574" x2="90111" y2="32574"/>
                        <a14:foregroundMark x1="8778" y1="27846" x2="8778" y2="27846"/>
                        <a14:foregroundMark x1="41667" y1="25569" x2="41667" y2="25569"/>
                        <a14:foregroundMark x1="40111" y1="25919" x2="40111" y2="25919"/>
                        <a14:foregroundMark x1="38000" y1="25744" x2="38000" y2="25744"/>
                        <a14:backgroundMark x1="46889" y1="23818" x2="46889" y2="23818"/>
                        <a14:backgroundMark x1="39000" y1="25044" x2="39000" y2="25044"/>
                        <a14:backgroundMark x1="41556" y1="28897" x2="41556" y2="28897"/>
                        <a14:backgroundMark x1="38222" y1="24694" x2="38222" y2="24694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7490" t="3313" r="7647" b="589"/>
          <a:stretch/>
        </p:blipFill>
        <p:spPr>
          <a:xfrm>
            <a:off x="3585881" y="1333015"/>
            <a:ext cx="5844989" cy="41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4CB2BC-6369-1D44-9EB4-C5A19A1CB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8" b="96848" l="8556" r="90111">
                        <a14:foregroundMark x1="8556" y1="62697" x2="8556" y2="62697"/>
                        <a14:foregroundMark x1="9222" y1="75832" x2="9222" y2="75832"/>
                        <a14:foregroundMark x1="12222" y1="81261" x2="12222" y2="81261"/>
                        <a14:foregroundMark x1="21778" y1="94221" x2="21778" y2="94221"/>
                        <a14:foregroundMark x1="22111" y1="96848" x2="22111" y2="96848"/>
                        <a14:foregroundMark x1="47667" y1="5079" x2="47667" y2="5079"/>
                        <a14:foregroundMark x1="48222" y1="4553" x2="48222" y2="4553"/>
                        <a14:foregroundMark x1="90111" y1="32574" x2="90111" y2="32574"/>
                        <a14:foregroundMark x1="8778" y1="27846" x2="8778" y2="27846"/>
                        <a14:foregroundMark x1="41667" y1="25569" x2="41667" y2="25569"/>
                        <a14:foregroundMark x1="40111" y1="25919" x2="40111" y2="25919"/>
                        <a14:foregroundMark x1="38000" y1="25744" x2="38000" y2="25744"/>
                        <a14:backgroundMark x1="46889" y1="23818" x2="46889" y2="23818"/>
                        <a14:backgroundMark x1="39000" y1="25044" x2="39000" y2="25044"/>
                        <a14:backgroundMark x1="41556" y1="28897" x2="41556" y2="28897"/>
                        <a14:backgroundMark x1="38222" y1="24694" x2="38222" y2="24694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7490" t="3313" r="7647" b="589"/>
          <a:stretch/>
        </p:blipFill>
        <p:spPr>
          <a:xfrm>
            <a:off x="3021104" y="1162685"/>
            <a:ext cx="5844989" cy="41919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58C5C8B-6B4D-AF41-AD5C-0AE789486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0667" l="4444" r="98667">
                        <a14:foregroundMark x1="86667" y1="78222" x2="86667" y2="78222"/>
                        <a14:foregroundMark x1="72000" y1="77333" x2="72000" y2="77333"/>
                        <a14:foregroundMark x1="52000" y1="49778" x2="72889" y2="77333"/>
                        <a14:foregroundMark x1="72889" y1="77333" x2="74667" y2="77333"/>
                        <a14:foregroundMark x1="74667" y1="35111" x2="91556" y2="88000"/>
                        <a14:foregroundMark x1="91556" y1="31556" x2="91556" y2="64889"/>
                        <a14:foregroundMark x1="91556" y1="64889" x2="67556" y2="88889"/>
                        <a14:foregroundMark x1="67556" y1="88889" x2="31556" y2="88000"/>
                        <a14:foregroundMark x1="31556" y1="88000" x2="5333" y2="66222"/>
                        <a14:foregroundMark x1="5333" y1="66222" x2="7111" y2="29333"/>
                        <a14:foregroundMark x1="78222" y1="3111" x2="63111" y2="22667"/>
                        <a14:foregroundMark x1="93333" y1="33778" x2="95556" y2="80444"/>
                        <a14:foregroundMark x1="94667" y1="90667" x2="55111" y2="53333"/>
                        <a14:foregroundMark x1="22222" y1="63556" x2="41778" y2="45333"/>
                        <a14:foregroundMark x1="12000" y1="56000" x2="34667" y2="69778"/>
                        <a14:foregroundMark x1="10222" y1="52000" x2="34222" y2="67111"/>
                        <a14:foregroundMark x1="17333" y1="53333" x2="19111" y2="59556"/>
                        <a14:foregroundMark x1="95556" y1="36000" x2="98667" y2="80444"/>
                        <a14:foregroundMark x1="6667" y1="88000" x2="5333" y2="74222"/>
                        <a14:foregroundMark x1="4444" y1="40889" x2="4444" y2="32889"/>
                        <a14:foregroundMark x1="76889" y1="33333" x2="78222" y2="24444"/>
                        <a14:foregroundMark x1="22222" y1="67111" x2="22222" y2="5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3598" y="1028214"/>
            <a:ext cx="1422400" cy="142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6560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</Words>
  <Application>Microsoft Macintosh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作峰</dc:creator>
  <cp:lastModifiedBy>张 作峰</cp:lastModifiedBy>
  <cp:revision>12</cp:revision>
  <dcterms:created xsi:type="dcterms:W3CDTF">2020-05-16T01:02:55Z</dcterms:created>
  <dcterms:modified xsi:type="dcterms:W3CDTF">2020-05-17T13:43:35Z</dcterms:modified>
</cp:coreProperties>
</file>