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060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888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2020/5/16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2020/5/16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543175" y="1115060"/>
            <a:ext cx="5648325" cy="3910965"/>
          </a:xfrm>
          <a:prstGeom prst="roundRect">
            <a:avLst>
              <a:gd name="adj" fmla="val 621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584065" y="1755140"/>
            <a:ext cx="1176020" cy="2351405"/>
            <a:chOff x="11014" y="2749"/>
            <a:chExt cx="1852" cy="3703"/>
          </a:xfrm>
        </p:grpSpPr>
        <p:sp>
          <p:nvSpPr>
            <p:cNvPr id="5" name="矩形 4"/>
            <p:cNvSpPr/>
            <p:nvPr/>
          </p:nvSpPr>
          <p:spPr>
            <a:xfrm>
              <a:off x="11014" y="2749"/>
              <a:ext cx="1852" cy="73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对象头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1014" y="3487"/>
              <a:ext cx="1852" cy="22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实例变量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1014" y="5714"/>
              <a:ext cx="1852" cy="73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数据填充</a:t>
              </a: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756535" y="117348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堆内存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3640" y="1752600"/>
            <a:ext cx="2091690" cy="2436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96000" y="1752600"/>
            <a:ext cx="2091690" cy="2436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20450" y="1573170"/>
            <a:ext cx="1827530" cy="27508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88778" y="122737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Owner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887345" y="143998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24A068-F0DE-2741-B4E9-9D3FBB95C01F}"/>
              </a:ext>
            </a:extLst>
          </p:cNvPr>
          <p:cNvSpPr txBox="1"/>
          <p:nvPr/>
        </p:nvSpPr>
        <p:spPr>
          <a:xfrm>
            <a:off x="6601246" y="1423556"/>
            <a:ext cx="1048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Wait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B75C72DE-B3DC-1846-984B-0E64B2742DE5}"/>
              </a:ext>
            </a:extLst>
          </p:cNvPr>
          <p:cNvSpPr/>
          <p:nvPr/>
        </p:nvSpPr>
        <p:spPr>
          <a:xfrm>
            <a:off x="5136547" y="2614386"/>
            <a:ext cx="356461" cy="356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2C0EEC1-D715-AF44-82FD-9885703B10E4}"/>
              </a:ext>
            </a:extLst>
          </p:cNvPr>
          <p:cNvSpPr/>
          <p:nvPr/>
        </p:nvSpPr>
        <p:spPr>
          <a:xfrm>
            <a:off x="4172780" y="4744470"/>
            <a:ext cx="356461" cy="356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3BA7F4-4553-464D-95FD-556A13484762}"/>
              </a:ext>
            </a:extLst>
          </p:cNvPr>
          <p:cNvSpPr txBox="1"/>
          <p:nvPr/>
        </p:nvSpPr>
        <p:spPr>
          <a:xfrm>
            <a:off x="4619339" y="4777662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thread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A2095D6-8262-5B4C-B1DD-94B203523884}"/>
              </a:ext>
            </a:extLst>
          </p:cNvPr>
          <p:cNvSpPr/>
          <p:nvPr/>
        </p:nvSpPr>
        <p:spPr>
          <a:xfrm>
            <a:off x="4173210" y="5284010"/>
            <a:ext cx="356461" cy="356461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BD38841-47FC-1E41-AF0B-6172FCFA21F7}"/>
              </a:ext>
            </a:extLst>
          </p:cNvPr>
          <p:cNvSpPr txBox="1"/>
          <p:nvPr/>
        </p:nvSpPr>
        <p:spPr>
          <a:xfrm>
            <a:off x="4619338" y="5317202"/>
            <a:ext cx="18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waiting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thread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F4D4925-158C-EF4E-9E3C-2A4165729AA2}"/>
              </a:ext>
            </a:extLst>
          </p:cNvPr>
          <p:cNvSpPr/>
          <p:nvPr/>
        </p:nvSpPr>
        <p:spPr>
          <a:xfrm>
            <a:off x="3045968" y="1993498"/>
            <a:ext cx="356461" cy="356461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FEC71E8-39FC-EE4F-9A07-A1D4218E92EB}"/>
              </a:ext>
            </a:extLst>
          </p:cNvPr>
          <p:cNvSpPr/>
          <p:nvPr/>
        </p:nvSpPr>
        <p:spPr>
          <a:xfrm>
            <a:off x="2689507" y="2820973"/>
            <a:ext cx="356461" cy="356461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2E6ED4B-798D-FD49-8EA7-E3E4F4EC8A63}"/>
              </a:ext>
            </a:extLst>
          </p:cNvPr>
          <p:cNvSpPr/>
          <p:nvPr/>
        </p:nvSpPr>
        <p:spPr>
          <a:xfrm>
            <a:off x="3584263" y="3471324"/>
            <a:ext cx="356461" cy="356461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ED5FEEE-9545-CC47-AF74-E9292CC3BE57}"/>
              </a:ext>
            </a:extLst>
          </p:cNvPr>
          <p:cNvSpPr/>
          <p:nvPr/>
        </p:nvSpPr>
        <p:spPr>
          <a:xfrm>
            <a:off x="7039604" y="2152632"/>
            <a:ext cx="356461" cy="356461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0EDF64C-F530-8449-AF17-D309C3B6DCBB}"/>
              </a:ext>
            </a:extLst>
          </p:cNvPr>
          <p:cNvSpPr/>
          <p:nvPr/>
        </p:nvSpPr>
        <p:spPr>
          <a:xfrm>
            <a:off x="6947068" y="2973862"/>
            <a:ext cx="356461" cy="356461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0857D00-4C6A-EA41-AD86-ADA4DDDEBD61}"/>
              </a:ext>
            </a:extLst>
          </p:cNvPr>
          <p:cNvSpPr/>
          <p:nvPr/>
        </p:nvSpPr>
        <p:spPr>
          <a:xfrm>
            <a:off x="7471122" y="3471323"/>
            <a:ext cx="356461" cy="356461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F068616A-4CDD-B44A-9C40-421196AA0881}"/>
              </a:ext>
            </a:extLst>
          </p:cNvPr>
          <p:cNvCxnSpPr/>
          <p:nvPr/>
        </p:nvCxnSpPr>
        <p:spPr>
          <a:xfrm flipV="1">
            <a:off x="2156660" y="2559427"/>
            <a:ext cx="526942" cy="35646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F85B54AF-620B-D84B-8441-9FC77238B777}"/>
              </a:ext>
            </a:extLst>
          </p:cNvPr>
          <p:cNvCxnSpPr/>
          <p:nvPr/>
        </p:nvCxnSpPr>
        <p:spPr>
          <a:xfrm flipV="1">
            <a:off x="4104461" y="2152631"/>
            <a:ext cx="526942" cy="35646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45661887-116A-8744-9E98-F7054815F121}"/>
              </a:ext>
            </a:extLst>
          </p:cNvPr>
          <p:cNvCxnSpPr/>
          <p:nvPr/>
        </p:nvCxnSpPr>
        <p:spPr>
          <a:xfrm flipV="1">
            <a:off x="5918602" y="2136453"/>
            <a:ext cx="526942" cy="35646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D29E5BC9-FF7C-8944-9A62-FEDBF0CEF0AB}"/>
              </a:ext>
            </a:extLst>
          </p:cNvPr>
          <p:cNvCxnSpPr>
            <a:cxnSpLocks/>
          </p:cNvCxnSpPr>
          <p:nvPr/>
        </p:nvCxnSpPr>
        <p:spPr>
          <a:xfrm flipH="1" flipV="1">
            <a:off x="5984509" y="3330323"/>
            <a:ext cx="526942" cy="35646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94EEF453-8990-7547-8536-3D30AE4534F1}"/>
              </a:ext>
            </a:extLst>
          </p:cNvPr>
          <p:cNvCxnSpPr>
            <a:cxnSpLocks/>
          </p:cNvCxnSpPr>
          <p:nvPr/>
        </p:nvCxnSpPr>
        <p:spPr>
          <a:xfrm rot="5400000">
            <a:off x="4941056" y="4184195"/>
            <a:ext cx="526942" cy="35646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112D7EE-FF77-CC42-9995-85003F944C60}"/>
              </a:ext>
            </a:extLst>
          </p:cNvPr>
          <p:cNvSpPr txBox="1"/>
          <p:nvPr/>
        </p:nvSpPr>
        <p:spPr>
          <a:xfrm rot="19850403">
            <a:off x="1729016" y="23956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①enter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FF69176-1C59-494F-A952-5C4DB18E5A7E}"/>
              </a:ext>
            </a:extLst>
          </p:cNvPr>
          <p:cNvSpPr txBox="1"/>
          <p:nvPr/>
        </p:nvSpPr>
        <p:spPr>
          <a:xfrm rot="19612722">
            <a:off x="3519600" y="206572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②acquire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9EE4068-842E-0146-8761-E5A862E9CEB2}"/>
              </a:ext>
            </a:extLst>
          </p:cNvPr>
          <p:cNvSpPr txBox="1"/>
          <p:nvPr/>
        </p:nvSpPr>
        <p:spPr>
          <a:xfrm rot="19617855">
            <a:off x="5416563" y="204025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③release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DB7484F-A460-A240-8D88-510C377EEF83}"/>
              </a:ext>
            </a:extLst>
          </p:cNvPr>
          <p:cNvSpPr txBox="1"/>
          <p:nvPr/>
        </p:nvSpPr>
        <p:spPr>
          <a:xfrm rot="2001565">
            <a:off x="5839320" y="311192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④acquire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5250740-F192-6640-835F-CD16DDEED302}"/>
              </a:ext>
            </a:extLst>
          </p:cNvPr>
          <p:cNvSpPr txBox="1"/>
          <p:nvPr/>
        </p:nvSpPr>
        <p:spPr>
          <a:xfrm>
            <a:off x="5122389" y="4258063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⑤release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exit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32</Words>
  <Application>Microsoft Macintosh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张 作峰</cp:lastModifiedBy>
  <cp:revision>15</cp:revision>
  <dcterms:created xsi:type="dcterms:W3CDTF">2019-03-20T02:40:00Z</dcterms:created>
  <dcterms:modified xsi:type="dcterms:W3CDTF">2020-05-16T08:53:11Z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