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8A40-FA13-44A0-A286-65EB34E9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1D26D-6036-4DC1-97BF-C9615BD7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CD822-20B5-4CA7-906E-2236B67A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D1D0A-9EB8-41FB-8308-2A43F8D6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E7733-4221-49E8-A274-5755B406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7A0ED-8E5F-40BF-BE7C-981DA7FB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57129-527D-4E2B-8FBA-9787E648B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33C78-E339-4959-8192-1A244F1F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D69E2-0C14-449F-ACB1-6F629C40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AE378-D02F-498E-8C98-B2A431DA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7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BE2F1C-8A26-494A-A2AB-5AF17F25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9B21B-D6A1-419D-8464-49222963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10748-00C6-49D5-AFFF-6BC0DCFF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7A495-FF5E-4B50-9FEF-81964750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126E3-D12C-4362-B820-8F15AB86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8F286-37AD-4D51-83A6-C6242C57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6998B-40A2-48FD-BEB2-C2F26935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304DF-1C9C-4F1A-A7C5-3C851C2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EF777-89A3-44E1-A3D0-B10DF0CA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580E8-4A37-4881-918B-C93BAC99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814F4-FDAC-499A-876D-11E53D1B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786A7-276E-4032-AB78-EF872211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DB2B6-4D8C-4150-AFF1-1EB5AF29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A9CDA-A691-40AC-8C32-B3E0647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F4D0-5F26-4D09-B28B-F5307B10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A824D-8144-4726-A1C3-2850316D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9CBE7-23F8-4A9E-BE7C-6224D34B3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B7F9F-42F7-45A8-ACB5-00F5DB221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A9560-D252-4EC7-B42F-37C31ABA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5EB36-7A2F-475C-86F2-43BF5748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9D88B-644C-4020-B10E-0542619D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22DF8-8578-4AF1-92C4-4C6FF4CB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721EF-334E-41DC-83C1-AD57DDDB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52913-EC28-4B88-BDDE-B1D2A2191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1A1FA-4C06-4C8D-A8B1-149D82D5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27C93-58D2-44A0-AF6F-DFBCE100D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1136A7-3583-4D49-9F28-AF97784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40FFB-4DC7-47AC-90A4-4029D925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EA21A3-0DFC-4581-804B-9262E46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5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24A03-AD10-48FA-96E7-F3E2B92E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83F2E0-645B-422D-9F92-8A1D113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2C418A-DCE3-47B6-BB29-B299762D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6BD6D-5F35-48EA-B8C7-06B78FCE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95110-D04C-4D7C-A2D1-14D86DA6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8ECB4-E1C9-402B-9EAA-ED13A1A5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9D8FB9-7135-4CE4-8ACD-8718F096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4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2DBB-B683-45A8-A783-FAFDB73C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892D7-60A1-4861-AF10-221340C8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89688-E939-47F6-B98C-665B8DAE1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A0B71-B6F3-4234-90D5-1B2AA355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9E7ED-553F-46A2-A5A0-BFA500DA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54740-01AD-4919-851F-E162EB04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5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4A648-202A-4A15-8773-D756BBC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7F52E-2DB3-4610-954F-4CBDD7832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4AB06-3B92-44A4-B1CC-208FA6DB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8BC3C-5A06-4F9B-AC05-E64A55FF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73A4E-6D19-486B-BA04-B947C685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995AD6-6751-4D31-8FA4-40EDBC60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3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CCE3F3-C031-49DC-9A93-51A14827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CDF13-388E-4844-838C-513B8ED5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E3A3F-CB13-4BBD-A70F-CC8C99E39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1E83-6C18-4A0A-AF92-6B8A60DBCCEF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A6D1D-C6EB-49F6-9060-552F7FC8E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8999D-9878-46AF-AB2C-DD9E97BB0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7EAE-E941-4C64-AAB2-A02D53C9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0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FDE7BD-A024-4258-9EA1-52D5F3001347}"/>
              </a:ext>
            </a:extLst>
          </p:cNvPr>
          <p:cNvSpPr/>
          <p:nvPr/>
        </p:nvSpPr>
        <p:spPr>
          <a:xfrm>
            <a:off x="5320146" y="756458"/>
            <a:ext cx="1404025" cy="32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Nginx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832198-8EA3-4E71-90D1-50A6E97EDBE4}"/>
              </a:ext>
            </a:extLst>
          </p:cNvPr>
          <p:cNvSpPr/>
          <p:nvPr/>
        </p:nvSpPr>
        <p:spPr>
          <a:xfrm>
            <a:off x="1990898" y="1947949"/>
            <a:ext cx="1404025" cy="32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 1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390220-B4E5-48BE-9FF6-E9BC137356ED}"/>
              </a:ext>
            </a:extLst>
          </p:cNvPr>
          <p:cNvSpPr/>
          <p:nvPr/>
        </p:nvSpPr>
        <p:spPr>
          <a:xfrm>
            <a:off x="3906982" y="1947949"/>
            <a:ext cx="1404025" cy="32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 2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7C1470-9A6E-4435-9C77-9AB83A45B58A}"/>
              </a:ext>
            </a:extLst>
          </p:cNvPr>
          <p:cNvSpPr/>
          <p:nvPr/>
        </p:nvSpPr>
        <p:spPr>
          <a:xfrm>
            <a:off x="5823066" y="1947949"/>
            <a:ext cx="1404025" cy="32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 3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617848-4ADA-44F0-8B7D-1ED84C11BC13}"/>
              </a:ext>
            </a:extLst>
          </p:cNvPr>
          <p:cNvSpPr/>
          <p:nvPr/>
        </p:nvSpPr>
        <p:spPr>
          <a:xfrm>
            <a:off x="8793480" y="1947949"/>
            <a:ext cx="1404025" cy="32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 N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8030E6-10DA-4DC5-9DEF-92D27EFA705A}"/>
              </a:ext>
            </a:extLst>
          </p:cNvPr>
          <p:cNvSpPr txBox="1"/>
          <p:nvPr/>
        </p:nvSpPr>
        <p:spPr>
          <a:xfrm>
            <a:off x="7878977" y="1979414"/>
            <a:ext cx="32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8A504F-F9CB-49B2-A2B8-A47B68BA974C}"/>
              </a:ext>
            </a:extLst>
          </p:cNvPr>
          <p:cNvSpPr/>
          <p:nvPr/>
        </p:nvSpPr>
        <p:spPr>
          <a:xfrm>
            <a:off x="656707" y="2776451"/>
            <a:ext cx="674560" cy="34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zk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42C65D-EC8E-4D58-A2A6-D80109AB7BBA}"/>
              </a:ext>
            </a:extLst>
          </p:cNvPr>
          <p:cNvSpPr/>
          <p:nvPr/>
        </p:nvSpPr>
        <p:spPr>
          <a:xfrm>
            <a:off x="1184563" y="3663142"/>
            <a:ext cx="1007918" cy="32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HMaster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B4E6C8-D793-428F-8D55-F8A12E4BBD9D}"/>
              </a:ext>
            </a:extLst>
          </p:cNvPr>
          <p:cNvSpPr/>
          <p:nvPr/>
        </p:nvSpPr>
        <p:spPr>
          <a:xfrm>
            <a:off x="1916709" y="4323529"/>
            <a:ext cx="1007918" cy="40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Region</a:t>
            </a:r>
          </a:p>
          <a:p>
            <a:pPr algn="ctr"/>
            <a:r>
              <a:rPr lang="en-US" altLang="zh-CN" sz="1400" dirty="0"/>
              <a:t>server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C9B0C4-6CE5-4368-A6DB-884D8635392B}"/>
              </a:ext>
            </a:extLst>
          </p:cNvPr>
          <p:cNvSpPr/>
          <p:nvPr/>
        </p:nvSpPr>
        <p:spPr>
          <a:xfrm>
            <a:off x="3570942" y="4323529"/>
            <a:ext cx="1007918" cy="40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Region</a:t>
            </a:r>
          </a:p>
          <a:p>
            <a:pPr algn="ctr"/>
            <a:r>
              <a:rPr lang="en-US" altLang="zh-CN" sz="1400" dirty="0"/>
              <a:t>server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63E586-2849-427D-9C80-C856F33AB2B9}"/>
              </a:ext>
            </a:extLst>
          </p:cNvPr>
          <p:cNvSpPr/>
          <p:nvPr/>
        </p:nvSpPr>
        <p:spPr>
          <a:xfrm>
            <a:off x="5225175" y="4323529"/>
            <a:ext cx="1007918" cy="40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Region</a:t>
            </a:r>
          </a:p>
          <a:p>
            <a:pPr algn="ctr"/>
            <a:r>
              <a:rPr lang="en-US" altLang="zh-CN" sz="1400" dirty="0"/>
              <a:t>server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F35ADA-187F-4393-91B0-CBD1B13616B7}"/>
              </a:ext>
            </a:extLst>
          </p:cNvPr>
          <p:cNvSpPr/>
          <p:nvPr/>
        </p:nvSpPr>
        <p:spPr>
          <a:xfrm>
            <a:off x="8533641" y="4323529"/>
            <a:ext cx="1007918" cy="40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Region</a:t>
            </a:r>
          </a:p>
          <a:p>
            <a:pPr algn="ctr"/>
            <a:r>
              <a:rPr lang="en-US" altLang="zh-CN" sz="1400" dirty="0"/>
              <a:t>server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97B276-CCF0-48FA-A847-D3D35937E172}"/>
              </a:ext>
            </a:extLst>
          </p:cNvPr>
          <p:cNvSpPr txBox="1"/>
          <p:nvPr/>
        </p:nvSpPr>
        <p:spPr>
          <a:xfrm>
            <a:off x="7391947" y="4373994"/>
            <a:ext cx="32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40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4016455-55FD-4A18-AC47-928462863805}"/>
              </a:ext>
            </a:extLst>
          </p:cNvPr>
          <p:cNvSpPr/>
          <p:nvPr/>
        </p:nvSpPr>
        <p:spPr>
          <a:xfrm>
            <a:off x="3059084" y="1938559"/>
            <a:ext cx="5020887" cy="36068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B2BBDBD2-87C9-4926-A776-7B334F1ADB21}"/>
              </a:ext>
            </a:extLst>
          </p:cNvPr>
          <p:cNvSpPr/>
          <p:nvPr/>
        </p:nvSpPr>
        <p:spPr>
          <a:xfrm>
            <a:off x="3408217" y="4305993"/>
            <a:ext cx="4588626" cy="1130531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B924C0-F8AD-42E9-8CD4-D6206DE4ABBD}"/>
              </a:ext>
            </a:extLst>
          </p:cNvPr>
          <p:cNvSpPr txBox="1"/>
          <p:nvPr/>
        </p:nvSpPr>
        <p:spPr>
          <a:xfrm>
            <a:off x="4604959" y="50409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HDFS Data Node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EE11FC48-ECF8-4CE1-B79E-09D771929D97}"/>
              </a:ext>
            </a:extLst>
          </p:cNvPr>
          <p:cNvSpPr/>
          <p:nvPr/>
        </p:nvSpPr>
        <p:spPr>
          <a:xfrm>
            <a:off x="3169447" y="3709271"/>
            <a:ext cx="773083" cy="11430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CDCB6C-5E71-4D71-8656-481A086ABA5D}"/>
              </a:ext>
            </a:extLst>
          </p:cNvPr>
          <p:cNvSpPr/>
          <p:nvPr/>
        </p:nvSpPr>
        <p:spPr>
          <a:xfrm>
            <a:off x="4119399" y="2910084"/>
            <a:ext cx="1587731" cy="2124311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33FF99-5D40-43FA-B268-B2E7F54AD5A2}"/>
              </a:ext>
            </a:extLst>
          </p:cNvPr>
          <p:cNvSpPr/>
          <p:nvPr/>
        </p:nvSpPr>
        <p:spPr>
          <a:xfrm>
            <a:off x="6184669" y="2910084"/>
            <a:ext cx="1587731" cy="2124312"/>
          </a:xfrm>
          <a:prstGeom prst="rect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9135F63-DFBF-4141-9433-642739A52212}"/>
              </a:ext>
            </a:extLst>
          </p:cNvPr>
          <p:cNvGrpSpPr/>
          <p:nvPr/>
        </p:nvGrpSpPr>
        <p:grpSpPr>
          <a:xfrm>
            <a:off x="4181300" y="4337166"/>
            <a:ext cx="1470844" cy="618777"/>
            <a:chOff x="2036617" y="4777740"/>
            <a:chExt cx="1470844" cy="6187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C9C2CD-C966-4FDF-A508-91A9BFFB6D91}"/>
                </a:ext>
              </a:extLst>
            </p:cNvPr>
            <p:cNvSpPr/>
            <p:nvPr/>
          </p:nvSpPr>
          <p:spPr>
            <a:xfrm>
              <a:off x="2036617" y="4777740"/>
              <a:ext cx="1321725" cy="38238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454B82-0622-4CF2-B971-0086C6A087E2}"/>
                </a:ext>
              </a:extLst>
            </p:cNvPr>
            <p:cNvSpPr/>
            <p:nvPr/>
          </p:nvSpPr>
          <p:spPr>
            <a:xfrm>
              <a:off x="2185736" y="5014132"/>
              <a:ext cx="1321725" cy="38238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4A7863AB-B668-49FB-A1DA-EB65F377D9CF}"/>
              </a:ext>
            </a:extLst>
          </p:cNvPr>
          <p:cNvSpPr/>
          <p:nvPr/>
        </p:nvSpPr>
        <p:spPr>
          <a:xfrm>
            <a:off x="4181300" y="3518079"/>
            <a:ext cx="1321725" cy="382385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C9F606-7C7E-4975-8C88-E348C9DC9744}"/>
              </a:ext>
            </a:extLst>
          </p:cNvPr>
          <p:cNvSpPr/>
          <p:nvPr/>
        </p:nvSpPr>
        <p:spPr>
          <a:xfrm>
            <a:off x="4333700" y="3670479"/>
            <a:ext cx="1321725" cy="382385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4C2E28-41C7-48C3-8945-972B38788D46}"/>
              </a:ext>
            </a:extLst>
          </p:cNvPr>
          <p:cNvSpPr/>
          <p:nvPr/>
        </p:nvSpPr>
        <p:spPr>
          <a:xfrm>
            <a:off x="6251425" y="3518079"/>
            <a:ext cx="1321725" cy="382385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3A902A-4559-4CD9-B3CA-2F401A167FD4}"/>
              </a:ext>
            </a:extLst>
          </p:cNvPr>
          <p:cNvSpPr/>
          <p:nvPr/>
        </p:nvSpPr>
        <p:spPr>
          <a:xfrm>
            <a:off x="6403825" y="3670479"/>
            <a:ext cx="1321725" cy="382385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Memstore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24A112-C12C-483F-A433-8C0D5C07163A}"/>
              </a:ext>
            </a:extLst>
          </p:cNvPr>
          <p:cNvSpPr txBox="1"/>
          <p:nvPr/>
        </p:nvSpPr>
        <p:spPr>
          <a:xfrm>
            <a:off x="4431472" y="294598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Region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8A539D-682C-4E6C-97F6-195739860E66}"/>
              </a:ext>
            </a:extLst>
          </p:cNvPr>
          <p:cNvSpPr txBox="1"/>
          <p:nvPr/>
        </p:nvSpPr>
        <p:spPr>
          <a:xfrm>
            <a:off x="6496742" y="294598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Region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51141E-7DC4-40E4-AE36-FEB9938FA2E6}"/>
              </a:ext>
            </a:extLst>
          </p:cNvPr>
          <p:cNvSpPr/>
          <p:nvPr/>
        </p:nvSpPr>
        <p:spPr>
          <a:xfrm>
            <a:off x="4842160" y="2032582"/>
            <a:ext cx="2365589" cy="47197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BlockCache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81DBBB-0C87-47C8-B5DB-1A16C7E82B09}"/>
              </a:ext>
            </a:extLst>
          </p:cNvPr>
          <p:cNvGrpSpPr/>
          <p:nvPr/>
        </p:nvGrpSpPr>
        <p:grpSpPr>
          <a:xfrm>
            <a:off x="6293331" y="4337067"/>
            <a:ext cx="1470844" cy="618777"/>
            <a:chOff x="2036617" y="4777740"/>
            <a:chExt cx="1470844" cy="6187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B2755A-38B8-411B-BED6-C71E07CDCB3B}"/>
                </a:ext>
              </a:extLst>
            </p:cNvPr>
            <p:cNvSpPr/>
            <p:nvPr/>
          </p:nvSpPr>
          <p:spPr>
            <a:xfrm>
              <a:off x="2036617" y="4777740"/>
              <a:ext cx="1321725" cy="38238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54E9E87-DC23-443D-B95D-F05775ED0CB8}"/>
                </a:ext>
              </a:extLst>
            </p:cNvPr>
            <p:cNvSpPr/>
            <p:nvPr/>
          </p:nvSpPr>
          <p:spPr>
            <a:xfrm>
              <a:off x="2185736" y="5014132"/>
              <a:ext cx="1321725" cy="38238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HFile</a:t>
              </a:r>
              <a:endParaRPr lang="zh-CN" altLang="en-US" dirty="0"/>
            </a:p>
          </p:txBody>
        </p:sp>
      </p:grpSp>
      <p:sp>
        <p:nvSpPr>
          <p:cNvPr id="28" name="对话气泡: 矩形 27">
            <a:extLst>
              <a:ext uri="{FF2B5EF4-FFF2-40B4-BE49-F238E27FC236}">
                <a16:creationId xmlns:a16="http://schemas.microsoft.com/office/drawing/2014/main" id="{82A3684F-06B9-4BBA-BBC0-C61B144264DB}"/>
              </a:ext>
            </a:extLst>
          </p:cNvPr>
          <p:cNvSpPr/>
          <p:nvPr/>
        </p:nvSpPr>
        <p:spPr>
          <a:xfrm>
            <a:off x="5904828" y="1446553"/>
            <a:ext cx="1470085" cy="380328"/>
          </a:xfrm>
          <a:prstGeom prst="wedgeRectCallout">
            <a:avLst>
              <a:gd name="adj1" fmla="val -36666"/>
              <a:gd name="adj2" fmla="val 101842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读缓存</a:t>
            </a:r>
            <a:r>
              <a:rPr lang="en-US" altLang="zh-CN" sz="1400" b="1" dirty="0">
                <a:solidFill>
                  <a:schemeClr val="tx1"/>
                </a:solidFill>
              </a:rPr>
              <a:t>,LRU</a:t>
            </a:r>
            <a:r>
              <a:rPr lang="zh-CN" altLang="en-US" sz="1400" b="1" dirty="0">
                <a:solidFill>
                  <a:schemeClr val="tx1"/>
                </a:solidFill>
              </a:rPr>
              <a:t>清除</a:t>
            </a:r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F80CC6D1-5DF5-41C5-AC3D-6A95439F3CCD}"/>
              </a:ext>
            </a:extLst>
          </p:cNvPr>
          <p:cNvSpPr/>
          <p:nvPr/>
        </p:nvSpPr>
        <p:spPr>
          <a:xfrm rot="5400000">
            <a:off x="8666835" y="2904037"/>
            <a:ext cx="595993" cy="1645920"/>
          </a:xfrm>
          <a:prstGeom prst="wedgeRectCallout">
            <a:avLst>
              <a:gd name="adj1" fmla="val 28903"/>
              <a:gd name="adj2" fmla="val 7313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写缓存</a:t>
            </a:r>
            <a:r>
              <a:rPr lang="en-US" altLang="zh-CN" sz="1400" b="1" dirty="0">
                <a:solidFill>
                  <a:schemeClr val="tx1"/>
                </a:solidFill>
              </a:rPr>
              <a:t>, </a:t>
            </a:r>
            <a:r>
              <a:rPr lang="zh-CN" altLang="en-US" sz="1400" b="1" dirty="0">
                <a:solidFill>
                  <a:schemeClr val="tx1"/>
                </a:solidFill>
              </a:rPr>
              <a:t>内存中排序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415E38-9746-406E-8782-9A52D61C44CD}"/>
              </a:ext>
            </a:extLst>
          </p:cNvPr>
          <p:cNvSpPr txBox="1"/>
          <p:nvPr/>
        </p:nvSpPr>
        <p:spPr>
          <a:xfrm>
            <a:off x="3059084" y="2011788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</a:rPr>
              <a:t>Region Server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5DB5C2-6941-4BE3-95A6-B81A086CC929}"/>
              </a:ext>
            </a:extLst>
          </p:cNvPr>
          <p:cNvSpPr txBox="1"/>
          <p:nvPr/>
        </p:nvSpPr>
        <p:spPr>
          <a:xfrm>
            <a:off x="922712" y="1737360"/>
            <a:ext cx="99934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链路追踪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现况</a:t>
            </a:r>
            <a:r>
              <a:rPr lang="en-US" altLang="zh-CN" dirty="0"/>
              <a:t>: </a:t>
            </a:r>
            <a:r>
              <a:rPr lang="zh-CN" altLang="en-US" dirty="0"/>
              <a:t>缺乏对全链路各环节耗时跟踪监控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: </a:t>
            </a:r>
            <a:r>
              <a:rPr lang="zh-CN" altLang="en-US" dirty="0"/>
              <a:t>引入调度链路跟踪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查询性能优化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现况</a:t>
            </a:r>
            <a:r>
              <a:rPr lang="en-US" altLang="zh-CN" dirty="0"/>
              <a:t>: HTTP</a:t>
            </a:r>
            <a:r>
              <a:rPr lang="zh-CN" altLang="en-US" dirty="0"/>
              <a:t>实时同步请求，造成请求量放大，导致</a:t>
            </a:r>
            <a:r>
              <a:rPr lang="en-US" altLang="zh-CN" dirty="0" err="1"/>
              <a:t>Hbase</a:t>
            </a:r>
            <a:r>
              <a:rPr lang="zh-CN" altLang="en-US" dirty="0"/>
              <a:t>性能下降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: </a:t>
            </a:r>
            <a:r>
              <a:rPr lang="zh-CN" altLang="en-US" dirty="0"/>
              <a:t>年前已提供异步接口，建议安管采用异步请求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Hbase</a:t>
            </a:r>
            <a:r>
              <a:rPr lang="zh-CN" altLang="en-US" dirty="0"/>
              <a:t>多表关联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: </a:t>
            </a:r>
            <a:r>
              <a:rPr lang="zh-CN" altLang="en-US" dirty="0"/>
              <a:t>针对接口定制返回的数据，降低表关联，会造成数据量膨胀，需要更多存储空间，</a:t>
            </a:r>
            <a:endParaRPr lang="en-US" altLang="zh-CN" dirty="0"/>
          </a:p>
          <a:p>
            <a:r>
              <a:rPr lang="en-US" altLang="zh-CN" dirty="0"/>
              <a:t>                      </a:t>
            </a:r>
            <a:r>
              <a:rPr lang="zh-CN" altLang="en-US" dirty="0"/>
              <a:t>建议待下的</a:t>
            </a:r>
            <a:r>
              <a:rPr lang="en-US" altLang="zh-CN" dirty="0"/>
              <a:t>50</a:t>
            </a:r>
            <a:r>
              <a:rPr lang="zh-CN" altLang="en-US" dirty="0"/>
              <a:t>台暂缓退回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10C612-250E-4B09-9EDE-0CE9355551DA}"/>
              </a:ext>
            </a:extLst>
          </p:cNvPr>
          <p:cNvSpPr txBox="1"/>
          <p:nvPr/>
        </p:nvSpPr>
        <p:spPr>
          <a:xfrm>
            <a:off x="606829" y="315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安管问题总结</a:t>
            </a:r>
          </a:p>
        </p:txBody>
      </p:sp>
    </p:spTree>
    <p:extLst>
      <p:ext uri="{BB962C8B-B14F-4D97-AF65-F5344CB8AC3E}">
        <p14:creationId xmlns:p14="http://schemas.microsoft.com/office/powerpoint/2010/main" val="272265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983B9F-D5CE-4BFC-82D5-8F5F2EF82FFE}"/>
              </a:ext>
            </a:extLst>
          </p:cNvPr>
          <p:cNvSpPr/>
          <p:nvPr/>
        </p:nvSpPr>
        <p:spPr>
          <a:xfrm>
            <a:off x="972589" y="2435629"/>
            <a:ext cx="1122218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HBase</a:t>
            </a:r>
          </a:p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A34CAC-7370-4AF1-AC6F-2BBCCF9D41EE}"/>
              </a:ext>
            </a:extLst>
          </p:cNvPr>
          <p:cNvSpPr/>
          <p:nvPr/>
        </p:nvSpPr>
        <p:spPr>
          <a:xfrm>
            <a:off x="4076008" y="526473"/>
            <a:ext cx="1061257" cy="54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9FB120-2817-4912-9A7C-E120662FA161}"/>
              </a:ext>
            </a:extLst>
          </p:cNvPr>
          <p:cNvSpPr/>
          <p:nvPr/>
        </p:nvSpPr>
        <p:spPr>
          <a:xfrm>
            <a:off x="6630786" y="2883130"/>
            <a:ext cx="1061257" cy="54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98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149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averyzhang(张作峰)</dc:creator>
  <cp:lastModifiedBy>averyzhang(张作峰)</cp:lastModifiedBy>
  <cp:revision>44</cp:revision>
  <dcterms:created xsi:type="dcterms:W3CDTF">2019-03-22T09:30:21Z</dcterms:created>
  <dcterms:modified xsi:type="dcterms:W3CDTF">2019-04-16T01:47:48Z</dcterms:modified>
</cp:coreProperties>
</file>