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D4696-F67F-DC4E-8B0A-724432E60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F93663-6356-504A-B464-C11D72BE5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B097C-91A4-D146-9F5A-8E0EFB03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A1A9-13BC-9D4C-AAAA-49E1E33B0A1D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69E2D-5D19-CA40-B290-E3A123BA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368C8-DB18-9148-A586-8A27E1A9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A04D-09D7-AA4B-BEBB-EF759B9FF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21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2D56B-9341-D34B-85F8-D06E88E7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6CD8DE-ED62-EA4F-B2A9-6A52D667F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7A919-BC0C-A94A-9488-90DD14A7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A1A9-13BC-9D4C-AAAA-49E1E33B0A1D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E57C5-A686-1340-B0C0-645DFED4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647A5-242C-F84E-BE63-0221269A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A04D-09D7-AA4B-BEBB-EF759B9FF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70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5C3A1D-B380-4346-87BC-55B227A9D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5EBD7E-BEA5-B846-A2BE-06CCA2BFF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84E8C-E94A-EF4E-B0BB-AE02AD8A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A1A9-13BC-9D4C-AAAA-49E1E33B0A1D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CEC33-C36B-F345-B352-896F849C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CC491-AC41-1940-814D-C4A81F68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A04D-09D7-AA4B-BEBB-EF759B9FF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3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71855-2233-0747-85F4-A8615DF6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B0116-CBC0-0C4E-8ACC-75E2E3645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F4385-4DC6-9A4D-A653-0A393A0C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A1A9-13BC-9D4C-AAAA-49E1E33B0A1D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E7877-CA73-1A46-8DF0-40C90646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BC62D-5498-754E-B507-C4988C79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A04D-09D7-AA4B-BEBB-EF759B9FF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904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D8096-1E7D-E145-9681-4E35EA08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3133C-1D14-5D4E-9BFF-FE881BE1A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07C56-D322-9243-91C3-D46D018C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A1A9-13BC-9D4C-AAAA-49E1E33B0A1D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EC820-D9E1-4942-9E57-BA0D56A2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A890C-140B-514C-AF29-A49D2248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A04D-09D7-AA4B-BEBB-EF759B9FF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0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07AB3-2889-C846-8489-1D445726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98705-D137-DD4E-A92D-17D6476DB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03FAB3-9618-274D-B539-A60599B9B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CAA916-7A5A-6F48-A6A4-C892109E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A1A9-13BC-9D4C-AAAA-49E1E33B0A1D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0B0AC-43B1-4F48-BB72-0DF6331A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464DAA-0EB7-674D-9378-1354F8DB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A04D-09D7-AA4B-BEBB-EF759B9FF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37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228CF-F8B9-5945-AF3C-E1A50D4C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71E886-A411-A742-9F8C-C08210E24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586514-CE20-FB4A-AE3A-7EEDBF897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275FE6-B4E0-D540-85FC-50B7AF823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4F6BE8-F86E-AC46-B528-8EFBB648A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82901D-E2FE-E747-9092-DA00C102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A1A9-13BC-9D4C-AAAA-49E1E33B0A1D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3FD1FC-23AA-1E4D-A603-9B038F68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3C4BAB-BE4A-3D44-B7EF-D3D9A184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A04D-09D7-AA4B-BEBB-EF759B9FF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47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0B085-FDED-3B4A-9B58-F1AFABBB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A36CEC-BC04-2840-96C8-F4005925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A1A9-13BC-9D4C-AAAA-49E1E33B0A1D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838EAC-8CB8-504B-8182-AF62584E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0D0C52-EE5D-D64E-9353-CEC60862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A04D-09D7-AA4B-BEBB-EF759B9FF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343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E9C162-F7A7-424F-9519-58C559A9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A1A9-13BC-9D4C-AAAA-49E1E33B0A1D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204F89-3AE8-974F-9862-6D17656D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6A6BBC-97C1-0446-B82F-387D6635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A04D-09D7-AA4B-BEBB-EF759B9FF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06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76E66-5439-4448-9040-98085E4D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126FE-8B02-564E-BFC1-F529ACAEA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8288A4-6B43-C54C-A921-919BACB40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9B0FB-9B13-FE44-A926-98C14662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A1A9-13BC-9D4C-AAAA-49E1E33B0A1D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D02562-D7B4-3242-A8FC-89918E99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58887A-23D0-D941-8E31-C19E3250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A04D-09D7-AA4B-BEBB-EF759B9FF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70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C4D20-0AB8-1945-9B0D-3BCBC291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5803CA-4619-3746-8BC7-7CEB0A04D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2B61E9-115D-1D46-BF52-D76B35930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61BC3A-DF23-A744-B48A-664ACB41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A1A9-13BC-9D4C-AAAA-49E1E33B0A1D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6862FC-D30C-6941-8E5D-4068A12D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A69B41-FF8D-A64C-AA57-17AD68F3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A04D-09D7-AA4B-BEBB-EF759B9FF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49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8B3CAE-D3B8-A54C-B9E0-D09F7124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344F23-6F31-9F40-91B3-95D55E82D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0E832-4B48-C447-99A0-0B41BEA70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A1A9-13BC-9D4C-AAAA-49E1E33B0A1D}" type="datetimeFigureOut">
              <a:rPr kumimoji="1" lang="zh-CN" altLang="en-US" smtClean="0"/>
              <a:t>2019/7/2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FD1C2-298D-E34A-8711-14544EF35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C2D2F-7186-2B4B-9A6A-D841A46DA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A04D-09D7-AA4B-BEBB-EF759B9FF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539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FB3CD047-1709-8744-9940-A2D0CEBD6C39}"/>
              </a:ext>
            </a:extLst>
          </p:cNvPr>
          <p:cNvGrpSpPr/>
          <p:nvPr/>
        </p:nvGrpSpPr>
        <p:grpSpPr>
          <a:xfrm>
            <a:off x="4256690" y="2291255"/>
            <a:ext cx="3026979" cy="851338"/>
            <a:chOff x="4256690" y="2291255"/>
            <a:chExt cx="3026979" cy="851338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BEE6B5F3-FBEB-144B-8F3C-84F4E2D21CB9}"/>
                </a:ext>
              </a:extLst>
            </p:cNvPr>
            <p:cNvSpPr/>
            <p:nvPr/>
          </p:nvSpPr>
          <p:spPr>
            <a:xfrm>
              <a:off x="4624552" y="2291255"/>
              <a:ext cx="2291255" cy="85133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Task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073A7D8-A906-4F4A-B767-DDCC9D980685}"/>
                </a:ext>
              </a:extLst>
            </p:cNvPr>
            <p:cNvSpPr/>
            <p:nvPr/>
          </p:nvSpPr>
          <p:spPr>
            <a:xfrm>
              <a:off x="4256690" y="2291255"/>
              <a:ext cx="273269" cy="8513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030006B-C7F4-C847-AF7C-EDBAFDAEFFD4}"/>
                </a:ext>
              </a:extLst>
            </p:cNvPr>
            <p:cNvSpPr/>
            <p:nvPr/>
          </p:nvSpPr>
          <p:spPr>
            <a:xfrm>
              <a:off x="7010400" y="2291255"/>
              <a:ext cx="273269" cy="8513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1D764EA-978C-D740-BE42-5651F7FCE193}"/>
              </a:ext>
            </a:extLst>
          </p:cNvPr>
          <p:cNvGrpSpPr/>
          <p:nvPr/>
        </p:nvGrpSpPr>
        <p:grpSpPr>
          <a:xfrm>
            <a:off x="4256690" y="3289739"/>
            <a:ext cx="3026979" cy="851338"/>
            <a:chOff x="4256690" y="2291255"/>
            <a:chExt cx="3026979" cy="851338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6318EA77-26E5-924A-B300-7FBDC824CCDA}"/>
                </a:ext>
              </a:extLst>
            </p:cNvPr>
            <p:cNvSpPr/>
            <p:nvPr/>
          </p:nvSpPr>
          <p:spPr>
            <a:xfrm>
              <a:off x="4624552" y="2291255"/>
              <a:ext cx="2291255" cy="85133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Task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88ECFB8-CDCD-B445-A3A9-4B5B6533EF84}"/>
                </a:ext>
              </a:extLst>
            </p:cNvPr>
            <p:cNvSpPr/>
            <p:nvPr/>
          </p:nvSpPr>
          <p:spPr>
            <a:xfrm>
              <a:off x="4256690" y="2291255"/>
              <a:ext cx="273269" cy="8513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58B86AE-6B0E-2B4B-B9A6-5B4CB839E9E3}"/>
                </a:ext>
              </a:extLst>
            </p:cNvPr>
            <p:cNvSpPr/>
            <p:nvPr/>
          </p:nvSpPr>
          <p:spPr>
            <a:xfrm>
              <a:off x="7010400" y="2291255"/>
              <a:ext cx="273269" cy="8513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2F6C997-2B6A-364C-8626-548B75FE6A2D}"/>
              </a:ext>
            </a:extLst>
          </p:cNvPr>
          <p:cNvGrpSpPr/>
          <p:nvPr/>
        </p:nvGrpSpPr>
        <p:grpSpPr>
          <a:xfrm>
            <a:off x="4256690" y="4288223"/>
            <a:ext cx="3026979" cy="851338"/>
            <a:chOff x="4256690" y="2291255"/>
            <a:chExt cx="3026979" cy="851338"/>
          </a:xfrm>
        </p:grpSpPr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62369CA6-BEFD-7E48-9F0C-65AE44E28A9E}"/>
                </a:ext>
              </a:extLst>
            </p:cNvPr>
            <p:cNvSpPr/>
            <p:nvPr/>
          </p:nvSpPr>
          <p:spPr>
            <a:xfrm>
              <a:off x="4624552" y="2291255"/>
              <a:ext cx="2291255" cy="85133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Task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41FD0B0-D28C-434C-A62D-FA7430C3B08E}"/>
                </a:ext>
              </a:extLst>
            </p:cNvPr>
            <p:cNvSpPr/>
            <p:nvPr/>
          </p:nvSpPr>
          <p:spPr>
            <a:xfrm>
              <a:off x="4256690" y="2291255"/>
              <a:ext cx="273269" cy="8513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96EAA2E-F383-AE48-B357-73202EE75906}"/>
                </a:ext>
              </a:extLst>
            </p:cNvPr>
            <p:cNvSpPr/>
            <p:nvPr/>
          </p:nvSpPr>
          <p:spPr>
            <a:xfrm>
              <a:off x="7010400" y="2291255"/>
              <a:ext cx="273269" cy="8513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94F936F-A26D-334E-811C-7DF5D0CE675C}"/>
              </a:ext>
            </a:extLst>
          </p:cNvPr>
          <p:cNvSpPr/>
          <p:nvPr/>
        </p:nvSpPr>
        <p:spPr>
          <a:xfrm>
            <a:off x="4099034" y="2154621"/>
            <a:ext cx="3373821" cy="366811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0A0D236-C6EC-4D40-8AA0-C392150513E9}"/>
              </a:ext>
            </a:extLst>
          </p:cNvPr>
          <p:cNvSpPr/>
          <p:nvPr/>
        </p:nvSpPr>
        <p:spPr>
          <a:xfrm>
            <a:off x="3447393" y="2154621"/>
            <a:ext cx="567559" cy="366811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7D5BC5-41EE-3E46-AE29-6B6970BC5AEE}"/>
              </a:ext>
            </a:extLst>
          </p:cNvPr>
          <p:cNvSpPr/>
          <p:nvPr/>
        </p:nvSpPr>
        <p:spPr>
          <a:xfrm>
            <a:off x="7567448" y="2154620"/>
            <a:ext cx="572716" cy="366811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CC16FC7-18EC-A44F-8E74-E091DB9078A3}"/>
              </a:ext>
            </a:extLst>
          </p:cNvPr>
          <p:cNvSpPr txBox="1"/>
          <p:nvPr/>
        </p:nvSpPr>
        <p:spPr>
          <a:xfrm>
            <a:off x="5056933" y="582273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</a:rPr>
              <a:t>executor</a:t>
            </a:r>
            <a:endParaRPr kumimoji="1"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ADACB46B-57E2-6946-AB2A-6EB432B24BD2}"/>
              </a:ext>
            </a:extLst>
          </p:cNvPr>
          <p:cNvSpPr/>
          <p:nvPr/>
        </p:nvSpPr>
        <p:spPr>
          <a:xfrm>
            <a:off x="4424856" y="2630213"/>
            <a:ext cx="357352" cy="173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01078888-8DA9-ED4A-919C-447B9258ABC4}"/>
              </a:ext>
            </a:extLst>
          </p:cNvPr>
          <p:cNvSpPr/>
          <p:nvPr/>
        </p:nvSpPr>
        <p:spPr>
          <a:xfrm>
            <a:off x="6784428" y="2639255"/>
            <a:ext cx="357352" cy="173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AC681BFA-2548-F047-ABA4-A36377F649D0}"/>
              </a:ext>
            </a:extLst>
          </p:cNvPr>
          <p:cNvSpPr/>
          <p:nvPr/>
        </p:nvSpPr>
        <p:spPr>
          <a:xfrm>
            <a:off x="4435365" y="3605053"/>
            <a:ext cx="357352" cy="173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DEF202FF-0109-814F-811F-86C0335D9E14}"/>
              </a:ext>
            </a:extLst>
          </p:cNvPr>
          <p:cNvSpPr/>
          <p:nvPr/>
        </p:nvSpPr>
        <p:spPr>
          <a:xfrm>
            <a:off x="6779173" y="3605052"/>
            <a:ext cx="357352" cy="173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DCAE1AC7-4730-864E-B72B-7A63DA69C804}"/>
              </a:ext>
            </a:extLst>
          </p:cNvPr>
          <p:cNvSpPr/>
          <p:nvPr/>
        </p:nvSpPr>
        <p:spPr>
          <a:xfrm>
            <a:off x="4393324" y="4627181"/>
            <a:ext cx="357352" cy="173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79D7B9ED-FF3B-0A40-A4A5-84DDB9BF3E6D}"/>
              </a:ext>
            </a:extLst>
          </p:cNvPr>
          <p:cNvSpPr/>
          <p:nvPr/>
        </p:nvSpPr>
        <p:spPr>
          <a:xfrm>
            <a:off x="6779173" y="4627180"/>
            <a:ext cx="357352" cy="173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虚尾箭头 30">
            <a:extLst>
              <a:ext uri="{FF2B5EF4-FFF2-40B4-BE49-F238E27FC236}">
                <a16:creationId xmlns:a16="http://schemas.microsoft.com/office/drawing/2014/main" id="{248EA969-0504-3248-B764-DCF1CCFFBB68}"/>
              </a:ext>
            </a:extLst>
          </p:cNvPr>
          <p:cNvSpPr/>
          <p:nvPr/>
        </p:nvSpPr>
        <p:spPr>
          <a:xfrm>
            <a:off x="3573518" y="3904751"/>
            <a:ext cx="683172" cy="420992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虚尾箭头 31">
            <a:extLst>
              <a:ext uri="{FF2B5EF4-FFF2-40B4-BE49-F238E27FC236}">
                <a16:creationId xmlns:a16="http://schemas.microsoft.com/office/drawing/2014/main" id="{5B0BDFC9-16A6-4648-A062-55B5F4B30A75}"/>
              </a:ext>
            </a:extLst>
          </p:cNvPr>
          <p:cNvSpPr/>
          <p:nvPr/>
        </p:nvSpPr>
        <p:spPr>
          <a:xfrm>
            <a:off x="7320457" y="3930581"/>
            <a:ext cx="683172" cy="420992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35F26D9-3E59-4647-A154-BC0FB9995DFF}"/>
              </a:ext>
            </a:extLst>
          </p:cNvPr>
          <p:cNvSpPr txBox="1"/>
          <p:nvPr/>
        </p:nvSpPr>
        <p:spPr>
          <a:xfrm>
            <a:off x="3394952" y="36050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</a:rPr>
              <a:t>队列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1ED2250-AF23-C34F-B612-7F125671225D}"/>
              </a:ext>
            </a:extLst>
          </p:cNvPr>
          <p:cNvSpPr txBox="1"/>
          <p:nvPr/>
        </p:nvSpPr>
        <p:spPr>
          <a:xfrm>
            <a:off x="7530640" y="3608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</a:rPr>
              <a:t>队列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DE9AE40-FE49-AC47-BA84-B9F5BA889119}"/>
              </a:ext>
            </a:extLst>
          </p:cNvPr>
          <p:cNvSpPr txBox="1"/>
          <p:nvPr/>
        </p:nvSpPr>
        <p:spPr>
          <a:xfrm>
            <a:off x="4213880" y="225154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4371C4"/>
                </a:solidFill>
              </a:rPr>
              <a:t>队</a:t>
            </a:r>
            <a:endParaRPr kumimoji="1" lang="en-US" altLang="zh-CN" sz="1400" dirty="0">
              <a:solidFill>
                <a:srgbClr val="4371C4"/>
              </a:solidFill>
            </a:endParaRPr>
          </a:p>
          <a:p>
            <a:r>
              <a:rPr kumimoji="1" lang="zh-CN" altLang="en-US" sz="1400" dirty="0">
                <a:solidFill>
                  <a:srgbClr val="4371C4"/>
                </a:solidFill>
              </a:rPr>
              <a:t>列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B6D201D-A246-6444-8BC6-5A545883B957}"/>
              </a:ext>
            </a:extLst>
          </p:cNvPr>
          <p:cNvSpPr txBox="1"/>
          <p:nvPr/>
        </p:nvSpPr>
        <p:spPr>
          <a:xfrm>
            <a:off x="6973558" y="225676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4371C4"/>
                </a:solidFill>
              </a:rPr>
              <a:t>队</a:t>
            </a:r>
            <a:endParaRPr kumimoji="1" lang="en-US" altLang="zh-CN" sz="1400" dirty="0">
              <a:solidFill>
                <a:srgbClr val="4371C4"/>
              </a:solidFill>
            </a:endParaRPr>
          </a:p>
          <a:p>
            <a:r>
              <a:rPr kumimoji="1" lang="zh-CN" altLang="en-US" sz="1400" dirty="0">
                <a:solidFill>
                  <a:srgbClr val="4371C4"/>
                </a:solidFill>
              </a:rPr>
              <a:t>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1E07D69-7706-9E42-8AA4-22274E34F6B0}"/>
              </a:ext>
            </a:extLst>
          </p:cNvPr>
          <p:cNvSpPr txBox="1"/>
          <p:nvPr/>
        </p:nvSpPr>
        <p:spPr>
          <a:xfrm>
            <a:off x="4219158" y="32552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4371C4"/>
                </a:solidFill>
              </a:rPr>
              <a:t>队</a:t>
            </a:r>
            <a:endParaRPr kumimoji="1" lang="en-US" altLang="zh-CN" sz="1400" dirty="0">
              <a:solidFill>
                <a:srgbClr val="4371C4"/>
              </a:solidFill>
            </a:endParaRPr>
          </a:p>
          <a:p>
            <a:r>
              <a:rPr kumimoji="1" lang="zh-CN" altLang="en-US" sz="1400" dirty="0">
                <a:solidFill>
                  <a:srgbClr val="4371C4"/>
                </a:solidFill>
              </a:rPr>
              <a:t>列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7560ACB-1F5D-B340-847B-D904F1C91126}"/>
              </a:ext>
            </a:extLst>
          </p:cNvPr>
          <p:cNvSpPr txBox="1"/>
          <p:nvPr/>
        </p:nvSpPr>
        <p:spPr>
          <a:xfrm>
            <a:off x="4222767" y="425814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4371C4"/>
                </a:solidFill>
              </a:rPr>
              <a:t>队</a:t>
            </a:r>
            <a:endParaRPr kumimoji="1" lang="en-US" altLang="zh-CN" sz="1400" dirty="0">
              <a:solidFill>
                <a:srgbClr val="4371C4"/>
              </a:solidFill>
            </a:endParaRPr>
          </a:p>
          <a:p>
            <a:r>
              <a:rPr kumimoji="1" lang="zh-CN" altLang="en-US" sz="1400" dirty="0">
                <a:solidFill>
                  <a:srgbClr val="4371C4"/>
                </a:solidFill>
              </a:rPr>
              <a:t>列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FB6DB06-2B25-6143-B490-323F38A5E380}"/>
              </a:ext>
            </a:extLst>
          </p:cNvPr>
          <p:cNvSpPr txBox="1"/>
          <p:nvPr/>
        </p:nvSpPr>
        <p:spPr>
          <a:xfrm>
            <a:off x="6983317" y="324851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4371C4"/>
                </a:solidFill>
              </a:rPr>
              <a:t>队</a:t>
            </a:r>
            <a:endParaRPr kumimoji="1" lang="en-US" altLang="zh-CN" sz="1400" dirty="0">
              <a:solidFill>
                <a:srgbClr val="4371C4"/>
              </a:solidFill>
            </a:endParaRPr>
          </a:p>
          <a:p>
            <a:r>
              <a:rPr kumimoji="1" lang="zh-CN" altLang="en-US" sz="1400" dirty="0">
                <a:solidFill>
                  <a:srgbClr val="4371C4"/>
                </a:solidFill>
              </a:rPr>
              <a:t>列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6DFE70-FCB3-1146-9D8E-6CD44DDBB587}"/>
              </a:ext>
            </a:extLst>
          </p:cNvPr>
          <p:cNvSpPr txBox="1"/>
          <p:nvPr/>
        </p:nvSpPr>
        <p:spPr>
          <a:xfrm>
            <a:off x="6993076" y="424026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4371C4"/>
                </a:solidFill>
              </a:rPr>
              <a:t>队</a:t>
            </a:r>
            <a:endParaRPr kumimoji="1" lang="en-US" altLang="zh-CN" sz="1400" dirty="0">
              <a:solidFill>
                <a:srgbClr val="4371C4"/>
              </a:solidFill>
            </a:endParaRPr>
          </a:p>
          <a:p>
            <a:r>
              <a:rPr kumimoji="1" lang="zh-CN" altLang="en-US" sz="1400" dirty="0">
                <a:solidFill>
                  <a:srgbClr val="4371C4"/>
                </a:solidFill>
              </a:rPr>
              <a:t>列</a:t>
            </a:r>
          </a:p>
        </p:txBody>
      </p:sp>
    </p:spTree>
    <p:extLst>
      <p:ext uri="{BB962C8B-B14F-4D97-AF65-F5344CB8AC3E}">
        <p14:creationId xmlns:p14="http://schemas.microsoft.com/office/powerpoint/2010/main" val="348701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10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Macintosh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T109317</dc:creator>
  <cp:lastModifiedBy>T109317</cp:lastModifiedBy>
  <cp:revision>6</cp:revision>
  <dcterms:created xsi:type="dcterms:W3CDTF">2019-06-03T06:11:42Z</dcterms:created>
  <dcterms:modified xsi:type="dcterms:W3CDTF">2019-07-02T10:43:30Z</dcterms:modified>
</cp:coreProperties>
</file>