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543175" y="1115060"/>
            <a:ext cx="5648325" cy="3910965"/>
          </a:xfrm>
          <a:prstGeom prst="roundRect">
            <a:avLst>
              <a:gd name="adj" fmla="val 62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584065" y="1755140"/>
            <a:ext cx="1176020" cy="2351405"/>
            <a:chOff x="11014" y="2749"/>
            <a:chExt cx="1852" cy="3703"/>
          </a:xfrm>
        </p:grpSpPr>
        <p:sp>
          <p:nvSpPr>
            <p:cNvPr id="5" name="矩形 4"/>
            <p:cNvSpPr/>
            <p:nvPr/>
          </p:nvSpPr>
          <p:spPr>
            <a:xfrm>
              <a:off x="11014" y="2749"/>
              <a:ext cx="1852" cy="73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对象头</a:t>
              </a: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014" y="3487"/>
              <a:ext cx="1852" cy="22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实例变量</a:t>
              </a: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014" y="5714"/>
              <a:ext cx="1852" cy="73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数据填充</a:t>
              </a:r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756535" y="11734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堆内存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287905" y="2667000"/>
            <a:ext cx="2091690" cy="2436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30265" y="2667000"/>
            <a:ext cx="2091690" cy="2436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72280" y="2263140"/>
            <a:ext cx="1827530" cy="55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53305" y="1826895"/>
            <a:ext cx="66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666365" y="2446655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EntryList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12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averyzhang</cp:lastModifiedBy>
  <cp:revision>4</cp:revision>
  <dcterms:created xsi:type="dcterms:W3CDTF">2019-03-20T02:40:00Z</dcterms:created>
  <dcterms:modified xsi:type="dcterms:W3CDTF">2019-03-26T04:50:17Z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