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1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2B47E-62EE-A542-AF9D-85145685D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191DD9-BA0F-274C-9FCD-F73DEA03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AE823-95A4-4E4A-9D24-91CDB512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97687-6CD0-DA44-AD2B-E6C16B85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6A8C7-1A49-5F48-87BE-F790D9F7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0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BFCCA-F6D9-B84D-A174-68B567B3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A6F41-DA36-814A-B536-3F7E5EC6D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D29A4-8F55-6346-B51A-14E9855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FB600-34B7-B444-8E21-C9E46F8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4779-D07C-FD47-BB9A-B4A5E595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8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92D46A-1A56-2740-B0E0-5CF0E7EDC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F4EC-7A79-0F4E-976F-3E629CD3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1EF45-909B-A348-BACB-BFC0802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E4A63-D045-DD4D-95EC-5A89CFC6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7135E-3D3B-DE41-ADAC-F26A0B8A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53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EA02E-2FE0-0342-BD66-CEDBB005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4C18D-50B9-8C47-9A15-003A0DFC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59EF9-92E7-5D4F-8ECF-B006454D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00EBE-6C18-944C-B297-3AD9911E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E8CA1-F351-D943-BD09-BD8674AA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083AE-1127-6547-A707-D7B70DD8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C8737-0EC3-7E46-BCAC-9696577E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BA2BF-63F3-5A46-90EA-54182C99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2C0F4-0A73-2F47-A0DA-38796A8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9D32-3B18-E54D-87E7-1EF8E838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10420-86D5-FD4A-AD50-11FBDB6B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55471-474B-CB4B-AEF5-A6B2F23D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337C4-4C27-6D4D-B596-2F5E9C169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C604A-47AC-AB46-B648-1A9ABE37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D3C51-65A7-C34A-85D1-5D5C250C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9ED99-A168-D340-820F-7521B26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0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E99D5-90EF-6241-B4E4-B97B41D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5235A-D9C3-7249-94A4-FF986B60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6CCD2-E1EE-2447-BCF7-5109331E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3272F-A9B4-BD4C-AA75-56E11310E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E94902-0042-8B4F-834B-716C56BBA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6B7D9C-C45E-3645-A868-CD94865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452AC7-1069-C841-8111-230BC445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E34D16-EF12-DF4A-A4FC-107BF5CE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B096-B273-4746-A78D-F9CDA4CA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4D33E-A339-9C4B-92E1-81D340B6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FB5A0-5FFC-864C-AB1E-5B35D0C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7DD3B-14B5-7A42-BCCB-3B008CD8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12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F90E6A-568B-AB4C-A8EC-5454181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5DD320-3AAB-EA4A-BC96-EFC0F753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237EB-AEE0-1D40-9856-3CDDB5B2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3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0186E-7F4A-F649-A88A-944898E4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CF50B-B615-E94A-8418-4F4B4962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1BE64-13BF-0F41-8C80-234B28EB1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AC39C-C684-1341-86DE-C475B401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9801A-0CEE-F844-A17E-4C8A09AB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1FCCE-FB93-A64F-8F4B-68A71C50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76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57F37-8661-3F49-BF55-D5D38EC4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100306-6416-1F47-A6A6-693AB556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759F9-668D-AF48-8D30-047C3A21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E8925-57A3-4349-94AC-5561AD1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52009-1A88-7344-9DFD-89B26A5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6161E-F394-454E-9F26-07879E06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6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CEABD-D71F-DF4F-803D-ED1516A2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001B4-D0E3-A040-9695-215A25C2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5DE9D-08FA-2641-B97B-399BB3C2F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0B3F-B382-D044-B95A-95C2B6A3FA54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A35E1-4059-C143-B00C-4E3AD03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E926B-BBC6-B843-925A-7A252D0B6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C897-C6E3-C74C-9D41-D83B51663A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1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BC75D67-3B24-DB4E-93C5-5A5109A0FEDD}"/>
              </a:ext>
            </a:extLst>
          </p:cNvPr>
          <p:cNvSpPr/>
          <p:nvPr/>
        </p:nvSpPr>
        <p:spPr>
          <a:xfrm>
            <a:off x="4028860" y="1196501"/>
            <a:ext cx="1196503" cy="5350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C1DE0-91B1-DF41-900A-041E9D1D6E33}"/>
              </a:ext>
            </a:extLst>
          </p:cNvPr>
          <p:cNvSpPr txBox="1"/>
          <p:nvPr/>
        </p:nvSpPr>
        <p:spPr>
          <a:xfrm>
            <a:off x="4078724" y="1196501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Primary</a:t>
            </a:r>
          </a:p>
          <a:p>
            <a:pPr algn="ctr"/>
            <a:r>
              <a:rPr kumimoji="1" lang="en-US" altLang="zh-CN" sz="1400" dirty="0"/>
              <a:t>Name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0FD3D9-B56F-D541-8FDF-C7C5FCE049FD}"/>
              </a:ext>
            </a:extLst>
          </p:cNvPr>
          <p:cNvSpPr/>
          <p:nvPr/>
        </p:nvSpPr>
        <p:spPr>
          <a:xfrm>
            <a:off x="6694251" y="1475094"/>
            <a:ext cx="1196503" cy="5350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BFAE8E-1DB8-A645-B4E9-2B2E3FB9E36C}"/>
              </a:ext>
            </a:extLst>
          </p:cNvPr>
          <p:cNvSpPr txBox="1"/>
          <p:nvPr/>
        </p:nvSpPr>
        <p:spPr>
          <a:xfrm>
            <a:off x="6744115" y="1486895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Second</a:t>
            </a:r>
          </a:p>
          <a:p>
            <a:pPr algn="ctr"/>
            <a:r>
              <a:rPr kumimoji="1" lang="en-US" altLang="zh-CN" sz="1400" dirty="0"/>
              <a:t>Name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5B2F75-A7C3-D443-86C9-F08132FA4438}"/>
              </a:ext>
            </a:extLst>
          </p:cNvPr>
          <p:cNvSpPr/>
          <p:nvPr/>
        </p:nvSpPr>
        <p:spPr>
          <a:xfrm>
            <a:off x="1309989" y="3283085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7DDE80-B701-8D4F-8340-A5A8F3D4F4F8}"/>
              </a:ext>
            </a:extLst>
          </p:cNvPr>
          <p:cNvSpPr/>
          <p:nvPr/>
        </p:nvSpPr>
        <p:spPr>
          <a:xfrm>
            <a:off x="3104743" y="3283084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99A6E5-2CEB-1447-B5F9-10A98B0DD4DC}"/>
              </a:ext>
            </a:extLst>
          </p:cNvPr>
          <p:cNvSpPr/>
          <p:nvPr/>
        </p:nvSpPr>
        <p:spPr>
          <a:xfrm>
            <a:off x="4899497" y="3283083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6182D2-12F5-1746-9BEA-AC1AB0BE5B6E}"/>
              </a:ext>
            </a:extLst>
          </p:cNvPr>
          <p:cNvSpPr/>
          <p:nvPr/>
        </p:nvSpPr>
        <p:spPr>
          <a:xfrm>
            <a:off x="3104743" y="4220179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CF0EC-BA38-4345-A4C7-2A30C8B6CC29}"/>
              </a:ext>
            </a:extLst>
          </p:cNvPr>
          <p:cNvSpPr/>
          <p:nvPr/>
        </p:nvSpPr>
        <p:spPr>
          <a:xfrm>
            <a:off x="1309989" y="4220180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8DA03B-F3C9-864E-8CE7-F387AC97738C}"/>
              </a:ext>
            </a:extLst>
          </p:cNvPr>
          <p:cNvSpPr/>
          <p:nvPr/>
        </p:nvSpPr>
        <p:spPr>
          <a:xfrm>
            <a:off x="4899497" y="4220178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1F8C8B-3862-DD4E-85FB-32F4522FEDC7}"/>
              </a:ext>
            </a:extLst>
          </p:cNvPr>
          <p:cNvSpPr/>
          <p:nvPr/>
        </p:nvSpPr>
        <p:spPr>
          <a:xfrm>
            <a:off x="6694251" y="4220177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E76867-31FD-C549-A3DB-DFED097EE43A}"/>
              </a:ext>
            </a:extLst>
          </p:cNvPr>
          <p:cNvSpPr/>
          <p:nvPr/>
        </p:nvSpPr>
        <p:spPr>
          <a:xfrm>
            <a:off x="6694251" y="3283083"/>
            <a:ext cx="1196503" cy="535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node</a:t>
            </a:r>
            <a:endParaRPr kumimoji="1" lang="zh-CN" altLang="en-US" sz="1400" dirty="0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A728F63B-FAD4-5246-B856-08D58B9E6268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rot="5400000" flipH="1" flipV="1">
            <a:off x="2491895" y="1147869"/>
            <a:ext cx="1551563" cy="271887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3E90127A-5248-DB41-9D0E-517921954F16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rot="5400000" flipH="1" flipV="1">
            <a:off x="3383372" y="2039345"/>
            <a:ext cx="1563363" cy="9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633F2F43-51CC-DF4D-AB76-83D1ECCBF32E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16200000" flipV="1">
            <a:off x="4280750" y="2066083"/>
            <a:ext cx="1563362" cy="8706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0E2C474B-B12D-954D-83A5-CC8C0028CDCB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rot="16200000" flipV="1">
            <a:off x="5184028" y="1174607"/>
            <a:ext cx="1551561" cy="266539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8482134D-3BB7-6149-88A0-D635C4EE00D2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rot="16200000" flipV="1">
            <a:off x="4709580" y="1637253"/>
            <a:ext cx="2500456" cy="266539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C21E47E2-B7BC-204F-A387-6CF2443A48E6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rot="16200000" flipV="1">
            <a:off x="3812203" y="2534631"/>
            <a:ext cx="2500457" cy="8706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A26A80B5-3B83-4B45-9D68-E575C0799B8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5400000" flipH="1" flipV="1">
            <a:off x="2914824" y="2507892"/>
            <a:ext cx="2500458" cy="9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E2A194D1-DC16-8B49-ADC5-9BFD010F0514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rot="5400000" flipH="1" flipV="1">
            <a:off x="2017447" y="1610516"/>
            <a:ext cx="2500459" cy="27188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7AE6972-E410-0D46-B5F9-192EB34B22F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225363" y="1464012"/>
            <a:ext cx="1468888" cy="278593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11</cp:revision>
  <dcterms:created xsi:type="dcterms:W3CDTF">2019-05-19T13:45:08Z</dcterms:created>
  <dcterms:modified xsi:type="dcterms:W3CDTF">2019-05-19T14:15:03Z</dcterms:modified>
</cp:coreProperties>
</file>