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40A6CE4-D675-EC1B-7CC7-A245AF5A09DB}"/>
              </a:ext>
            </a:extLst>
          </p:cNvPr>
          <p:cNvGrpSpPr/>
          <p:nvPr/>
        </p:nvGrpSpPr>
        <p:grpSpPr>
          <a:xfrm>
            <a:off x="605333" y="553548"/>
            <a:ext cx="5990745" cy="1157468"/>
            <a:chOff x="3242432" y="945158"/>
            <a:chExt cx="5990745" cy="1157468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386BDA5-1CA9-12A2-45AC-06673EBF63FC}"/>
                </a:ext>
              </a:extLst>
            </p:cNvPr>
            <p:cNvSpPr txBox="1"/>
            <p:nvPr/>
          </p:nvSpPr>
          <p:spPr>
            <a:xfrm>
              <a:off x="3242432" y="1200726"/>
              <a:ext cx="17641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虚拟</a:t>
              </a:r>
              <a:r>
                <a:rPr lang="en-US" altLang="zh-CN" dirty="0"/>
                <a:t>DOM</a:t>
              </a: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H(‘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div’,’hello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35078B4-CC6E-58DC-84A8-4C9E88BD5812}"/>
                </a:ext>
              </a:extLst>
            </p:cNvPr>
            <p:cNvSpPr txBox="1"/>
            <p:nvPr/>
          </p:nvSpPr>
          <p:spPr>
            <a:xfrm>
              <a:off x="7469032" y="1200726"/>
              <a:ext cx="17641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真实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DOM</a:t>
              </a: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&lt;div&gt;hello&lt;div&gt;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47EFB6C-007D-E1A7-5830-DAA26C07376D}"/>
                </a:ext>
              </a:extLst>
            </p:cNvPr>
            <p:cNvSpPr/>
            <p:nvPr/>
          </p:nvSpPr>
          <p:spPr>
            <a:xfrm>
              <a:off x="5653999" y="945158"/>
              <a:ext cx="1157468" cy="1157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渲染器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1F7AEFF-ECD3-31BA-4C8E-FF59442B67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3489" y="1523892"/>
              <a:ext cx="564763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2DA35240-F359-371D-856B-4AE717A0D180}"/>
                </a:ext>
              </a:extLst>
            </p:cNvPr>
            <p:cNvCxnSpPr>
              <a:cxnSpLocks/>
            </p:cNvCxnSpPr>
            <p:nvPr/>
          </p:nvCxnSpPr>
          <p:spPr>
            <a:xfrm>
              <a:off x="6904268" y="1523892"/>
              <a:ext cx="564764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9066315-F650-42EB-139C-4FBEE22938DF}"/>
              </a:ext>
            </a:extLst>
          </p:cNvPr>
          <p:cNvGrpSpPr/>
          <p:nvPr/>
        </p:nvGrpSpPr>
        <p:grpSpPr>
          <a:xfrm>
            <a:off x="238103" y="2351539"/>
            <a:ext cx="11953897" cy="3307263"/>
            <a:chOff x="238103" y="2351539"/>
            <a:chExt cx="11953897" cy="3307263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9C2EB81-D119-7DDE-BF9C-93BE148D244A}"/>
                </a:ext>
              </a:extLst>
            </p:cNvPr>
            <p:cNvSpPr/>
            <p:nvPr/>
          </p:nvSpPr>
          <p:spPr>
            <a:xfrm>
              <a:off x="4092998" y="2781598"/>
              <a:ext cx="1933334" cy="19333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编译器</a:t>
              </a:r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13978D62-07C5-3908-184D-54EE3C1D7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103" y="2351539"/>
              <a:ext cx="3217494" cy="3307263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2AF986BC-0971-E55E-DE1A-89C051935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332" y="2781598"/>
              <a:ext cx="4860668" cy="1896741"/>
            </a:xfrm>
            <a:prstGeom prst="rect">
              <a:avLst/>
            </a:prstGeom>
          </p:spPr>
        </p:pic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68929F3-CE5E-4AAE-7B17-07B4BE8F6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8117" y="3748265"/>
              <a:ext cx="56476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71EDFE8-D2BD-8BE2-D9B6-54E8F6659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6450" y="3729967"/>
              <a:ext cx="56476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55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2347AC97-763D-FF76-A3BF-B76273432951}"/>
              </a:ext>
            </a:extLst>
          </p:cNvPr>
          <p:cNvGrpSpPr/>
          <p:nvPr/>
        </p:nvGrpSpPr>
        <p:grpSpPr>
          <a:xfrm>
            <a:off x="492497" y="650788"/>
            <a:ext cx="9275520" cy="2084171"/>
            <a:chOff x="492497" y="650788"/>
            <a:chExt cx="9275520" cy="208417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3C7056D-34E8-7B06-C6C5-4BA8064DD5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02" t="18088" r="7219" b="17408"/>
            <a:stretch/>
          </p:blipFill>
          <p:spPr>
            <a:xfrm>
              <a:off x="2825578" y="1190367"/>
              <a:ext cx="2706705" cy="848497"/>
            </a:xfrm>
            <a:prstGeom prst="rect">
              <a:avLst/>
            </a:prstGeom>
          </p:spPr>
        </p:pic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F7CB094D-F582-339C-A764-51BF36F65D9C}"/>
                </a:ext>
              </a:extLst>
            </p:cNvPr>
            <p:cNvSpPr/>
            <p:nvPr/>
          </p:nvSpPr>
          <p:spPr>
            <a:xfrm>
              <a:off x="492497" y="1318054"/>
              <a:ext cx="1787612" cy="59312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执行</a:t>
              </a:r>
              <a:r>
                <a:rPr lang="en-US" altLang="zh-CN" dirty="0"/>
                <a:t>effect()</a:t>
              </a:r>
              <a:endParaRPr lang="zh-CN" altLang="en-US" dirty="0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CAC0BFD7-4E8E-9144-91B8-99CE49A954DF}"/>
                </a:ext>
              </a:extLst>
            </p:cNvPr>
            <p:cNvSpPr/>
            <p:nvPr/>
          </p:nvSpPr>
          <p:spPr>
            <a:xfrm>
              <a:off x="6077752" y="1318054"/>
              <a:ext cx="1754660" cy="59312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触发读取操作</a:t>
              </a:r>
            </a:p>
          </p:txBody>
        </p:sp>
        <p:sp>
          <p:nvSpPr>
            <p:cNvPr id="15" name="流程图: 磁盘 14">
              <a:extLst>
                <a:ext uri="{FF2B5EF4-FFF2-40B4-BE49-F238E27FC236}">
                  <a16:creationId xmlns:a16="http://schemas.microsoft.com/office/drawing/2014/main" id="{07A3EB32-6B31-5610-4268-B9BCF05D3A6C}"/>
                </a:ext>
              </a:extLst>
            </p:cNvPr>
            <p:cNvSpPr/>
            <p:nvPr/>
          </p:nvSpPr>
          <p:spPr>
            <a:xfrm>
              <a:off x="8414952" y="1118285"/>
              <a:ext cx="951470" cy="99266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highlight>
                    <a:srgbClr val="00FFFF"/>
                  </a:highlight>
                </a:rPr>
                <a:t>effect()</a:t>
              </a:r>
              <a:endParaRPr lang="zh-CN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25B0F6EE-0640-9736-DAC9-42627CE902D1}"/>
                </a:ext>
              </a:extLst>
            </p:cNvPr>
            <p:cNvSpPr/>
            <p:nvPr/>
          </p:nvSpPr>
          <p:spPr>
            <a:xfrm>
              <a:off x="8013357" y="650788"/>
              <a:ext cx="1754660" cy="37482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存储副作用函数的桶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547CD0A4-D6B1-D941-5A5A-EE094B2C865F}"/>
                </a:ext>
              </a:extLst>
            </p:cNvPr>
            <p:cNvCxnSpPr>
              <a:stCxn id="12" idx="3"/>
              <a:endCxn id="6" idx="1"/>
            </p:cNvCxnSpPr>
            <p:nvPr/>
          </p:nvCxnSpPr>
          <p:spPr>
            <a:xfrm>
              <a:off x="2280109" y="1614616"/>
              <a:ext cx="54546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ECAE25C7-D11A-128D-EB2F-1AB19CF15380}"/>
                </a:ext>
              </a:extLst>
            </p:cNvPr>
            <p:cNvCxnSpPr/>
            <p:nvPr/>
          </p:nvCxnSpPr>
          <p:spPr>
            <a:xfrm>
              <a:off x="5532283" y="1614616"/>
              <a:ext cx="54546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162A178B-B39F-85C2-7314-1C0DDE92C617}"/>
                </a:ext>
              </a:extLst>
            </p:cNvPr>
            <p:cNvCxnSpPr/>
            <p:nvPr/>
          </p:nvCxnSpPr>
          <p:spPr>
            <a:xfrm>
              <a:off x="7832412" y="1614615"/>
              <a:ext cx="54546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E5ACBFE8-4B20-5993-9ADE-6FB35D53CD14}"/>
                </a:ext>
              </a:extLst>
            </p:cNvPr>
            <p:cNvSpPr/>
            <p:nvPr/>
          </p:nvSpPr>
          <p:spPr>
            <a:xfrm>
              <a:off x="492497" y="2224216"/>
              <a:ext cx="8873925" cy="51074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将副作用函数存储到桶中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E93C6DE-C6B7-F150-B486-584292E27791}"/>
              </a:ext>
            </a:extLst>
          </p:cNvPr>
          <p:cNvGrpSpPr/>
          <p:nvPr/>
        </p:nvGrpSpPr>
        <p:grpSpPr>
          <a:xfrm>
            <a:off x="455425" y="3344558"/>
            <a:ext cx="8910997" cy="2145966"/>
            <a:chOff x="455425" y="3344558"/>
            <a:chExt cx="8910997" cy="2145966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3C3A9C93-D6BB-E173-1A54-293CE18121AD}"/>
                </a:ext>
              </a:extLst>
            </p:cNvPr>
            <p:cNvGrpSpPr/>
            <p:nvPr/>
          </p:nvGrpSpPr>
          <p:grpSpPr>
            <a:xfrm>
              <a:off x="5281544" y="3344558"/>
              <a:ext cx="1754660" cy="1460157"/>
              <a:chOff x="8013357" y="3237471"/>
              <a:chExt cx="1754660" cy="1460157"/>
            </a:xfrm>
          </p:grpSpPr>
          <p:sp>
            <p:nvSpPr>
              <p:cNvPr id="33" name="流程图: 磁盘 32">
                <a:extLst>
                  <a:ext uri="{FF2B5EF4-FFF2-40B4-BE49-F238E27FC236}">
                    <a16:creationId xmlns:a16="http://schemas.microsoft.com/office/drawing/2014/main" id="{3DF6203D-D8DF-2A6A-7F7C-227D6CB6F423}"/>
                  </a:ext>
                </a:extLst>
              </p:cNvPr>
              <p:cNvSpPr/>
              <p:nvPr/>
            </p:nvSpPr>
            <p:spPr>
              <a:xfrm>
                <a:off x="8414952" y="3704968"/>
                <a:ext cx="951470" cy="99266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highlight>
                      <a:srgbClr val="00FFFF"/>
                    </a:highlight>
                  </a:rPr>
                  <a:t>effect()</a:t>
                </a:r>
                <a:endParaRPr lang="zh-CN" altLang="en-US" dirty="0">
                  <a:highlight>
                    <a:srgbClr val="00FFFF"/>
                  </a:highlight>
                </a:endParaRPr>
              </a:p>
            </p:txBody>
          </p:sp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8C34BD13-273C-5F91-8AD6-94FB450F5E23}"/>
                  </a:ext>
                </a:extLst>
              </p:cNvPr>
              <p:cNvSpPr/>
              <p:nvPr/>
            </p:nvSpPr>
            <p:spPr>
              <a:xfrm>
                <a:off x="8013357" y="3237471"/>
                <a:ext cx="1754660" cy="37482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存储副作用函数的桶</a:t>
                </a:r>
              </a:p>
            </p:txBody>
          </p:sp>
        </p:grp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0F2DABBA-3BB1-D335-E16A-42196EF2E7D9}"/>
                </a:ext>
              </a:extLst>
            </p:cNvPr>
            <p:cNvCxnSpPr>
              <a:cxnSpLocks/>
            </p:cNvCxnSpPr>
            <p:nvPr/>
          </p:nvCxnSpPr>
          <p:spPr>
            <a:xfrm>
              <a:off x="2280109" y="4201299"/>
              <a:ext cx="54546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3359A079-9B18-BE8C-9FFE-11B86B386000}"/>
                </a:ext>
              </a:extLst>
            </p:cNvPr>
            <p:cNvCxnSpPr/>
            <p:nvPr/>
          </p:nvCxnSpPr>
          <p:spPr>
            <a:xfrm>
              <a:off x="4779808" y="4201299"/>
              <a:ext cx="54546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10E639C1-0400-0D4D-BE3B-9DD67D8F6F26}"/>
                </a:ext>
              </a:extLst>
            </p:cNvPr>
            <p:cNvCxnSpPr/>
            <p:nvPr/>
          </p:nvCxnSpPr>
          <p:spPr>
            <a:xfrm>
              <a:off x="6955082" y="4201299"/>
              <a:ext cx="54546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09F0F2AB-0FF0-3094-E4B1-A2374335A22E}"/>
                </a:ext>
              </a:extLst>
            </p:cNvPr>
            <p:cNvSpPr/>
            <p:nvPr/>
          </p:nvSpPr>
          <p:spPr>
            <a:xfrm>
              <a:off x="455425" y="4979781"/>
              <a:ext cx="8910997" cy="51074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将副作用函数从桶中取出并执行</a:t>
              </a:r>
            </a:p>
          </p:txBody>
        </p: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22E201BB-36AB-CCF3-78C8-911C88AE08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18" t="23689" r="10645" b="23275"/>
            <a:stretch/>
          </p:blipFill>
          <p:spPr>
            <a:xfrm>
              <a:off x="455425" y="3957690"/>
              <a:ext cx="1787613" cy="540171"/>
            </a:xfrm>
            <a:prstGeom prst="rect">
              <a:avLst/>
            </a:prstGeom>
          </p:spPr>
        </p:pic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3B831D3F-43F5-EEE6-989D-8857F0F54B65}"/>
                </a:ext>
              </a:extLst>
            </p:cNvPr>
            <p:cNvSpPr/>
            <p:nvPr/>
          </p:nvSpPr>
          <p:spPr>
            <a:xfrm>
              <a:off x="2909417" y="3933566"/>
              <a:ext cx="1754660" cy="59312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触发设置操作</a:t>
              </a: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9DA4F043-3DB1-0919-465B-473B9D0B01E0}"/>
                </a:ext>
              </a:extLst>
            </p:cNvPr>
            <p:cNvSpPr/>
            <p:nvPr/>
          </p:nvSpPr>
          <p:spPr>
            <a:xfrm>
              <a:off x="7611762" y="3938381"/>
              <a:ext cx="1754660" cy="59312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取出并执行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641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>
            <a:extLst>
              <a:ext uri="{FF2B5EF4-FFF2-40B4-BE49-F238E27FC236}">
                <a16:creationId xmlns:a16="http://schemas.microsoft.com/office/drawing/2014/main" id="{959BB103-B053-4863-83E8-CD8618B7175B}"/>
              </a:ext>
            </a:extLst>
          </p:cNvPr>
          <p:cNvGrpSpPr/>
          <p:nvPr/>
        </p:nvGrpSpPr>
        <p:grpSpPr>
          <a:xfrm>
            <a:off x="3094871" y="397185"/>
            <a:ext cx="6002258" cy="5622633"/>
            <a:chOff x="673729" y="143185"/>
            <a:chExt cx="6002258" cy="5622633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A1F1F0EB-21BE-4FB6-959B-C0E8FBF4BF71}"/>
                </a:ext>
              </a:extLst>
            </p:cNvPr>
            <p:cNvSpPr/>
            <p:nvPr/>
          </p:nvSpPr>
          <p:spPr>
            <a:xfrm>
              <a:off x="673729" y="143185"/>
              <a:ext cx="1257044" cy="33779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WeakMap</a:t>
              </a:r>
              <a:endParaRPr lang="zh-CN" altLang="en-US" dirty="0"/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E9718C40-FE64-4F90-BF1E-295679164CBC}"/>
                </a:ext>
              </a:extLst>
            </p:cNvPr>
            <p:cNvSpPr/>
            <p:nvPr/>
          </p:nvSpPr>
          <p:spPr>
            <a:xfrm>
              <a:off x="673729" y="681384"/>
              <a:ext cx="1257044" cy="33779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key</a:t>
              </a:r>
              <a:endParaRPr lang="zh-CN" altLang="en-US" dirty="0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2120C1A6-89F1-4715-B0D2-2EB90B663BE8}"/>
                </a:ext>
              </a:extLst>
            </p:cNvPr>
            <p:cNvSpPr/>
            <p:nvPr/>
          </p:nvSpPr>
          <p:spPr>
            <a:xfrm>
              <a:off x="3066433" y="1390860"/>
              <a:ext cx="1356172" cy="29600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Map</a:t>
              </a:r>
              <a:endParaRPr lang="zh-CN" altLang="en-US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EB9E90C1-E2A6-4F11-867A-0A72E4C36B4D}"/>
                </a:ext>
              </a:extLst>
            </p:cNvPr>
            <p:cNvSpPr/>
            <p:nvPr/>
          </p:nvSpPr>
          <p:spPr>
            <a:xfrm>
              <a:off x="3066432" y="2010495"/>
              <a:ext cx="1356173" cy="29600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key</a:t>
              </a:r>
              <a:endParaRPr lang="zh-CN" altLang="en-US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2AF87C6-ED4E-47FB-8D43-1067E70E8FDD}"/>
                </a:ext>
              </a:extLst>
            </p:cNvPr>
            <p:cNvSpPr/>
            <p:nvPr/>
          </p:nvSpPr>
          <p:spPr>
            <a:xfrm>
              <a:off x="5319813" y="2761108"/>
              <a:ext cx="1356174" cy="32973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Set</a:t>
              </a:r>
              <a:endParaRPr lang="zh-CN" altLang="en-US" dirty="0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49A4773-3C36-4A26-B2E4-B9DD18CC2729}"/>
                </a:ext>
              </a:extLst>
            </p:cNvPr>
            <p:cNvSpPr/>
            <p:nvPr/>
          </p:nvSpPr>
          <p:spPr>
            <a:xfrm>
              <a:off x="673729" y="1165689"/>
              <a:ext cx="1257045" cy="3238151"/>
            </a:xfrm>
            <a:prstGeom prst="rect">
              <a:avLst/>
            </a:prstGeom>
            <a:no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F3066A8C-9008-4852-8CE2-4CCFAD5B4055}"/>
                </a:ext>
              </a:extLst>
            </p:cNvPr>
            <p:cNvCxnSpPr>
              <a:cxnSpLocks/>
              <a:stCxn id="2" idx="2"/>
              <a:endCxn id="4" idx="0"/>
            </p:cNvCxnSpPr>
            <p:nvPr/>
          </p:nvCxnSpPr>
          <p:spPr>
            <a:xfrm>
              <a:off x="1302251" y="480979"/>
              <a:ext cx="0" cy="2004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7E89ED6-961A-4095-A6CF-8109A50E8260}"/>
                </a:ext>
              </a:extLst>
            </p:cNvPr>
            <p:cNvSpPr/>
            <p:nvPr/>
          </p:nvSpPr>
          <p:spPr>
            <a:xfrm>
              <a:off x="762001" y="1334774"/>
              <a:ext cx="1068335" cy="400436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5B9B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Target-1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34E6D5-D0C0-48EA-A6F1-01EFB9AEAEED}"/>
                </a:ext>
              </a:extLst>
            </p:cNvPr>
            <p:cNvSpPr/>
            <p:nvPr/>
          </p:nvSpPr>
          <p:spPr>
            <a:xfrm>
              <a:off x="762001" y="1805677"/>
              <a:ext cx="1068335" cy="400436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5B9B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Target-1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CA8325A-5450-4884-B021-97F5023EFB31}"/>
                </a:ext>
              </a:extLst>
            </p:cNvPr>
            <p:cNvSpPr/>
            <p:nvPr/>
          </p:nvSpPr>
          <p:spPr>
            <a:xfrm>
              <a:off x="762001" y="3838420"/>
              <a:ext cx="1068335" cy="400436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5B9B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Target-N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EB1F39AD-4AFF-4625-9A2F-A6C42F296795}"/>
                </a:ext>
              </a:extLst>
            </p:cNvPr>
            <p:cNvCxnSpPr>
              <a:cxnSpLocks/>
            </p:cNvCxnSpPr>
            <p:nvPr/>
          </p:nvCxnSpPr>
          <p:spPr>
            <a:xfrm>
              <a:off x="1305561" y="2306502"/>
              <a:ext cx="0" cy="1384181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FDBB8053-EBB9-44F3-9B2D-092DA37316D8}"/>
                </a:ext>
              </a:extLst>
            </p:cNvPr>
            <p:cNvCxnSpPr>
              <a:cxnSpLocks/>
              <a:stCxn id="11" idx="3"/>
              <a:endCxn id="5" idx="1"/>
            </p:cNvCxnSpPr>
            <p:nvPr/>
          </p:nvCxnSpPr>
          <p:spPr>
            <a:xfrm>
              <a:off x="1830336" y="1534992"/>
              <a:ext cx="1236097" cy="38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71D6EAF-FDDC-4E2C-992D-C85C86B4368A}"/>
                </a:ext>
              </a:extLst>
            </p:cNvPr>
            <p:cNvSpPr txBox="1"/>
            <p:nvPr/>
          </p:nvSpPr>
          <p:spPr>
            <a:xfrm>
              <a:off x="2151433" y="1206194"/>
              <a:ext cx="686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value</a:t>
              </a:r>
              <a:endParaRPr lang="zh-CN" altLang="en-US" dirty="0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3CACD87C-4EE5-4CC3-8FAF-DFC93E4D7AB9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3744519" y="1686867"/>
              <a:ext cx="0" cy="3236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38E34AA-7DAD-40EB-87D9-36BB5FB9B43D}"/>
                </a:ext>
              </a:extLst>
            </p:cNvPr>
            <p:cNvSpPr/>
            <p:nvPr/>
          </p:nvSpPr>
          <p:spPr>
            <a:xfrm>
              <a:off x="3066432" y="2625252"/>
              <a:ext cx="1356174" cy="2501782"/>
            </a:xfrm>
            <a:prstGeom prst="rect">
              <a:avLst/>
            </a:prstGeom>
            <a:no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69D2710-7B0D-4123-AEF4-4E6BFBC8F636}"/>
                </a:ext>
              </a:extLst>
            </p:cNvPr>
            <p:cNvSpPr/>
            <p:nvPr/>
          </p:nvSpPr>
          <p:spPr>
            <a:xfrm>
              <a:off x="3261364" y="2718085"/>
              <a:ext cx="921690" cy="400436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5B9B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Key-1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1396CC3-C37F-4403-B6C6-D6B3E679CCF8}"/>
                </a:ext>
              </a:extLst>
            </p:cNvPr>
            <p:cNvSpPr/>
            <p:nvPr/>
          </p:nvSpPr>
          <p:spPr>
            <a:xfrm>
              <a:off x="3261364" y="3211354"/>
              <a:ext cx="921690" cy="400436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5B9B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Key-1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C7A1CFE-9FE4-4A9C-B356-DA1D3F9C2D6C}"/>
                </a:ext>
              </a:extLst>
            </p:cNvPr>
            <p:cNvSpPr/>
            <p:nvPr/>
          </p:nvSpPr>
          <p:spPr>
            <a:xfrm>
              <a:off x="3261364" y="4632353"/>
              <a:ext cx="921690" cy="400436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5B9B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Key-n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86B114E7-9BB0-4A6B-AB4E-4EE7D4006023}"/>
                </a:ext>
              </a:extLst>
            </p:cNvPr>
            <p:cNvCxnSpPr>
              <a:cxnSpLocks/>
            </p:cNvCxnSpPr>
            <p:nvPr/>
          </p:nvCxnSpPr>
          <p:spPr>
            <a:xfrm>
              <a:off x="3744519" y="3784982"/>
              <a:ext cx="0" cy="68220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0B88C6CA-18EA-4DD2-99EF-6921C45B1778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4209578" y="2918303"/>
              <a:ext cx="1110235" cy="7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211A344-7DB6-4B8D-B867-2BCEC3B818E8}"/>
                </a:ext>
              </a:extLst>
            </p:cNvPr>
            <p:cNvSpPr txBox="1"/>
            <p:nvPr/>
          </p:nvSpPr>
          <p:spPr>
            <a:xfrm>
              <a:off x="4449130" y="2546380"/>
              <a:ext cx="686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value</a:t>
              </a:r>
              <a:endParaRPr lang="zh-CN" altLang="en-US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B34BFE6-BB48-48D9-AADA-7FF0F0915FC0}"/>
                </a:ext>
              </a:extLst>
            </p:cNvPr>
            <p:cNvSpPr/>
            <p:nvPr/>
          </p:nvSpPr>
          <p:spPr>
            <a:xfrm>
              <a:off x="5319813" y="3264036"/>
              <a:ext cx="1356174" cy="2501782"/>
            </a:xfrm>
            <a:prstGeom prst="rect">
              <a:avLst/>
            </a:prstGeom>
            <a:no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13F0B3A-38A3-47B4-9AFC-2D4133D6E31B}"/>
                </a:ext>
              </a:extLst>
            </p:cNvPr>
            <p:cNvSpPr/>
            <p:nvPr/>
          </p:nvSpPr>
          <p:spPr>
            <a:xfrm>
              <a:off x="5514745" y="3356869"/>
              <a:ext cx="921690" cy="400436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5B9B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effect-1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D2430F5-5788-4508-8E75-4873AF3A9928}"/>
                </a:ext>
              </a:extLst>
            </p:cNvPr>
            <p:cNvSpPr/>
            <p:nvPr/>
          </p:nvSpPr>
          <p:spPr>
            <a:xfrm>
              <a:off x="5514745" y="3850138"/>
              <a:ext cx="921690" cy="400436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5B9B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effect-1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BCBC85E-3213-42A1-8752-B6F7CCE16C60}"/>
                </a:ext>
              </a:extLst>
            </p:cNvPr>
            <p:cNvSpPr/>
            <p:nvPr/>
          </p:nvSpPr>
          <p:spPr>
            <a:xfrm>
              <a:off x="5514745" y="5271137"/>
              <a:ext cx="921690" cy="400436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5B9B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effect-n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AB1FDCAE-D495-48F2-A75C-A85D3AE79BE8}"/>
                </a:ext>
              </a:extLst>
            </p:cNvPr>
            <p:cNvCxnSpPr>
              <a:cxnSpLocks/>
            </p:cNvCxnSpPr>
            <p:nvPr/>
          </p:nvCxnSpPr>
          <p:spPr>
            <a:xfrm>
              <a:off x="5997900" y="4423766"/>
              <a:ext cx="0" cy="68220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225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1F1F0EB-21BE-4FB6-959B-C0E8FBF4BF71}"/>
              </a:ext>
            </a:extLst>
          </p:cNvPr>
          <p:cNvSpPr/>
          <p:nvPr/>
        </p:nvSpPr>
        <p:spPr>
          <a:xfrm>
            <a:off x="3094871" y="397185"/>
            <a:ext cx="1257044" cy="337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 err="1"/>
              <a:t>WeakMap</a:t>
            </a:r>
            <a:endParaRPr lang="zh-CN" altLang="en-US" u="sng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9718C40-FE64-4F90-BF1E-295679164CBC}"/>
              </a:ext>
            </a:extLst>
          </p:cNvPr>
          <p:cNvSpPr/>
          <p:nvPr/>
        </p:nvSpPr>
        <p:spPr>
          <a:xfrm>
            <a:off x="3094871" y="935384"/>
            <a:ext cx="1257044" cy="3377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/>
              <a:t>key</a:t>
            </a:r>
            <a:endParaRPr lang="zh-CN" altLang="en-US" u="sng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120C1A6-89F1-4715-B0D2-2EB90B663BE8}"/>
              </a:ext>
            </a:extLst>
          </p:cNvPr>
          <p:cNvSpPr/>
          <p:nvPr/>
        </p:nvSpPr>
        <p:spPr>
          <a:xfrm>
            <a:off x="5487575" y="1644860"/>
            <a:ext cx="1356172" cy="2960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/>
              <a:t>Map</a:t>
            </a:r>
            <a:endParaRPr lang="zh-CN" altLang="en-US" u="sng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9E90C1-E2A6-4F11-867A-0A72E4C36B4D}"/>
              </a:ext>
            </a:extLst>
          </p:cNvPr>
          <p:cNvSpPr/>
          <p:nvPr/>
        </p:nvSpPr>
        <p:spPr>
          <a:xfrm>
            <a:off x="5487574" y="2264495"/>
            <a:ext cx="1356173" cy="2960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/>
              <a:t>key</a:t>
            </a:r>
            <a:endParaRPr lang="zh-CN" altLang="en-US" u="sng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2AF87C6-ED4E-47FB-8D43-1067E70E8FDD}"/>
              </a:ext>
            </a:extLst>
          </p:cNvPr>
          <p:cNvSpPr/>
          <p:nvPr/>
        </p:nvSpPr>
        <p:spPr>
          <a:xfrm>
            <a:off x="7740955" y="3015108"/>
            <a:ext cx="1356174" cy="32973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/>
              <a:t>Set</a:t>
            </a:r>
            <a:endParaRPr lang="zh-CN" altLang="en-US" u="sng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49A4773-3C36-4A26-B2E4-B9DD18CC2729}"/>
              </a:ext>
            </a:extLst>
          </p:cNvPr>
          <p:cNvSpPr/>
          <p:nvPr/>
        </p:nvSpPr>
        <p:spPr>
          <a:xfrm>
            <a:off x="3094871" y="1419689"/>
            <a:ext cx="1257045" cy="727893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3066A8C-9008-4852-8CE2-4CCFAD5B4055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3723393" y="734979"/>
            <a:ext cx="0" cy="2004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37E89ED6-961A-4095-A6CF-8109A50E8260}"/>
              </a:ext>
            </a:extLst>
          </p:cNvPr>
          <p:cNvSpPr/>
          <p:nvPr/>
        </p:nvSpPr>
        <p:spPr>
          <a:xfrm>
            <a:off x="3183143" y="1588774"/>
            <a:ext cx="1068335" cy="40043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data</a:t>
            </a:r>
            <a:endParaRPr lang="zh-CN" altLang="en-US" u="sng" dirty="0">
              <a:solidFill>
                <a:schemeClr val="bg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DBB8053-EBB9-44F3-9B2D-092DA37316D8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4251478" y="1788992"/>
            <a:ext cx="1236097" cy="3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71D6EAF-FDDC-4E2C-992D-C85C86B4368A}"/>
              </a:ext>
            </a:extLst>
          </p:cNvPr>
          <p:cNvSpPr txBox="1"/>
          <p:nvPr/>
        </p:nvSpPr>
        <p:spPr>
          <a:xfrm>
            <a:off x="4572575" y="1460194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/>
              <a:t>value</a:t>
            </a:r>
            <a:endParaRPr lang="zh-CN" altLang="en-US" u="sng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CACD87C-4EE5-4CC3-8FAF-DFC93E4D7AB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6165661" y="1940867"/>
            <a:ext cx="0" cy="3236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738E34AA-7DAD-40EB-87D9-36BB5FB9B43D}"/>
              </a:ext>
            </a:extLst>
          </p:cNvPr>
          <p:cNvSpPr/>
          <p:nvPr/>
        </p:nvSpPr>
        <p:spPr>
          <a:xfrm>
            <a:off x="5487574" y="2879252"/>
            <a:ext cx="1356174" cy="1132053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69D2710-7B0D-4123-AEF4-4E6BFBC8F636}"/>
              </a:ext>
            </a:extLst>
          </p:cNvPr>
          <p:cNvSpPr/>
          <p:nvPr/>
        </p:nvSpPr>
        <p:spPr>
          <a:xfrm>
            <a:off x="5682506" y="2972085"/>
            <a:ext cx="921690" cy="40043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ok</a:t>
            </a:r>
            <a:endParaRPr lang="zh-CN" altLang="en-US" u="sng" dirty="0">
              <a:solidFill>
                <a:schemeClr val="bg1"/>
              </a:solidFill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B88C6CA-18EA-4DD2-99EF-6921C45B177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630720" y="3172303"/>
            <a:ext cx="1110235" cy="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0211A344-7DB6-4B8D-B867-2BCEC3B818E8}"/>
              </a:ext>
            </a:extLst>
          </p:cNvPr>
          <p:cNvSpPr txBox="1"/>
          <p:nvPr/>
        </p:nvSpPr>
        <p:spPr>
          <a:xfrm>
            <a:off x="6870272" y="280038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/>
              <a:t>value</a:t>
            </a:r>
            <a:endParaRPr lang="zh-CN" altLang="en-US" u="sng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13F0B3A-38A3-47B4-9AFC-2D4133D6E31B}"/>
              </a:ext>
            </a:extLst>
          </p:cNvPr>
          <p:cNvSpPr/>
          <p:nvPr/>
        </p:nvSpPr>
        <p:spPr>
          <a:xfrm>
            <a:off x="9281597" y="3081436"/>
            <a:ext cx="1073889" cy="189405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 err="1">
                <a:solidFill>
                  <a:schemeClr val="bg1"/>
                </a:solidFill>
              </a:rPr>
              <a:t>effectFn</a:t>
            </a:r>
            <a:endParaRPr lang="zh-CN" altLang="en-US" u="sng" dirty="0">
              <a:solidFill>
                <a:schemeClr val="bg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7D94D3C-19E2-43F2-AB2C-C948D4C311FD}"/>
              </a:ext>
            </a:extLst>
          </p:cNvPr>
          <p:cNvSpPr/>
          <p:nvPr/>
        </p:nvSpPr>
        <p:spPr>
          <a:xfrm>
            <a:off x="5682506" y="3452260"/>
            <a:ext cx="921690" cy="40043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text</a:t>
            </a:r>
            <a:endParaRPr lang="zh-CN" altLang="en-US" u="sng" dirty="0">
              <a:solidFill>
                <a:schemeClr val="bg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BF7DF0D-1159-4EA8-9427-D976386CBBFA}"/>
              </a:ext>
            </a:extLst>
          </p:cNvPr>
          <p:cNvSpPr/>
          <p:nvPr/>
        </p:nvSpPr>
        <p:spPr>
          <a:xfrm>
            <a:off x="7740955" y="3451849"/>
            <a:ext cx="1356174" cy="32973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/>
              <a:t>Set</a:t>
            </a:r>
            <a:endParaRPr lang="zh-CN" altLang="en-US" u="sng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D15A081-EB41-43DA-B94C-364186EBBCF0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630720" y="3609044"/>
            <a:ext cx="1110235" cy="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D67495FA-8C46-41D0-ABB1-C600CBB8BCFA}"/>
              </a:ext>
            </a:extLst>
          </p:cNvPr>
          <p:cNvSpPr/>
          <p:nvPr/>
        </p:nvSpPr>
        <p:spPr>
          <a:xfrm>
            <a:off x="9281597" y="3492457"/>
            <a:ext cx="1073889" cy="189405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 err="1">
                <a:solidFill>
                  <a:schemeClr val="bg1"/>
                </a:solidFill>
              </a:rPr>
              <a:t>effectFn</a:t>
            </a:r>
            <a:endParaRPr lang="zh-CN" alt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16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A5403402-2138-47C3-9E20-805B0C5DDBDB}"/>
              </a:ext>
            </a:extLst>
          </p:cNvPr>
          <p:cNvGrpSpPr/>
          <p:nvPr/>
        </p:nvGrpSpPr>
        <p:grpSpPr>
          <a:xfrm>
            <a:off x="365760" y="647700"/>
            <a:ext cx="3444239" cy="1440182"/>
            <a:chOff x="365760" y="647700"/>
            <a:chExt cx="3444239" cy="1440182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6182CC87-021E-4164-9301-5204FB32599B}"/>
                </a:ext>
              </a:extLst>
            </p:cNvPr>
            <p:cNvSpPr/>
            <p:nvPr/>
          </p:nvSpPr>
          <p:spPr>
            <a:xfrm>
              <a:off x="365760" y="647700"/>
              <a:ext cx="929640" cy="27432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</a:t>
              </a:r>
              <a:endParaRPr lang="zh-CN" altLang="en-US" dirty="0"/>
            </a:p>
          </p:txBody>
        </p:sp>
        <p:cxnSp>
          <p:nvCxnSpPr>
            <p:cNvPr id="12" name="连接符: 肘形 11">
              <a:extLst>
                <a:ext uri="{FF2B5EF4-FFF2-40B4-BE49-F238E27FC236}">
                  <a16:creationId xmlns:a16="http://schemas.microsoft.com/office/drawing/2014/main" id="{D052362F-0F1E-4FB0-9D76-CF29F0108ECF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rot="16200000" flipH="1">
              <a:off x="1131571" y="621029"/>
              <a:ext cx="205739" cy="80772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8877B6D1-BD28-454A-B672-568222B58D0F}"/>
                </a:ext>
              </a:extLst>
            </p:cNvPr>
            <p:cNvSpPr/>
            <p:nvPr/>
          </p:nvSpPr>
          <p:spPr>
            <a:xfrm>
              <a:off x="1638301" y="990600"/>
              <a:ext cx="601979" cy="27432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ok</a:t>
              </a:r>
              <a:endParaRPr lang="zh-CN" altLang="en-US" dirty="0"/>
            </a:p>
          </p:txBody>
        </p: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1E8DC990-5A22-469D-92D4-3C5B659BFB6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240281" y="929641"/>
              <a:ext cx="205739" cy="80772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8B97C4B1-9A9B-418F-ADA1-F56990B0DADB}"/>
                </a:ext>
              </a:extLst>
            </p:cNvPr>
            <p:cNvSpPr/>
            <p:nvPr/>
          </p:nvSpPr>
          <p:spPr>
            <a:xfrm>
              <a:off x="2747010" y="1299211"/>
              <a:ext cx="1062989" cy="27432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effectFn</a:t>
              </a:r>
              <a:endParaRPr lang="zh-CN" altLang="en-US" dirty="0"/>
            </a:p>
          </p:txBody>
        </p:sp>
        <p:cxnSp>
          <p:nvCxnSpPr>
            <p:cNvPr id="34" name="连接符: 肘形 33">
              <a:extLst>
                <a:ext uri="{FF2B5EF4-FFF2-40B4-BE49-F238E27FC236}">
                  <a16:creationId xmlns:a16="http://schemas.microsoft.com/office/drawing/2014/main" id="{8F5D4633-0FE0-4C4C-B1A5-150384339F4C}"/>
                </a:ext>
              </a:extLst>
            </p:cNvPr>
            <p:cNvCxnSpPr>
              <a:cxnSpLocks/>
            </p:cNvCxnSpPr>
            <p:nvPr/>
          </p:nvCxnSpPr>
          <p:spPr>
            <a:xfrm>
              <a:off x="832486" y="1127761"/>
              <a:ext cx="807720" cy="514348"/>
            </a:xfrm>
            <a:prstGeom prst="bentConnector3">
              <a:avLst>
                <a:gd name="adj1" fmla="val -23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F90AF6DD-0277-4BB7-A6FB-4372656A47A2}"/>
                </a:ext>
              </a:extLst>
            </p:cNvPr>
            <p:cNvSpPr/>
            <p:nvPr/>
          </p:nvSpPr>
          <p:spPr>
            <a:xfrm>
              <a:off x="1638301" y="1504951"/>
              <a:ext cx="601979" cy="27432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text</a:t>
              </a:r>
              <a:endParaRPr lang="zh-CN" altLang="en-US" dirty="0"/>
            </a:p>
          </p:txBody>
        </p: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0D621F82-4F43-49DD-BF6E-6486D364404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240281" y="1443992"/>
              <a:ext cx="205739" cy="80772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C4FB8B08-0AC6-4E3A-BD01-4FF2EE1DD9CE}"/>
                </a:ext>
              </a:extLst>
            </p:cNvPr>
            <p:cNvSpPr/>
            <p:nvPr/>
          </p:nvSpPr>
          <p:spPr>
            <a:xfrm>
              <a:off x="2747010" y="1813562"/>
              <a:ext cx="1062989" cy="27432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effectFn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8175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96</Words>
  <Application>Microsoft Office PowerPoint</Application>
  <PresentationFormat>宽屏</PresentationFormat>
  <Paragraphs>50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amdin</dc:creator>
  <cp:lastModifiedBy>GL Z</cp:lastModifiedBy>
  <cp:revision>16</cp:revision>
  <dcterms:created xsi:type="dcterms:W3CDTF">2022-11-10T11:41:18Z</dcterms:created>
  <dcterms:modified xsi:type="dcterms:W3CDTF">2023-01-21T02:38:30Z</dcterms:modified>
</cp:coreProperties>
</file>