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181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40A6CE4-D675-EC1B-7CC7-A245AF5A09DB}"/>
              </a:ext>
            </a:extLst>
          </p:cNvPr>
          <p:cNvGrpSpPr/>
          <p:nvPr/>
        </p:nvGrpSpPr>
        <p:grpSpPr>
          <a:xfrm>
            <a:off x="605333" y="553548"/>
            <a:ext cx="5990745" cy="1157468"/>
            <a:chOff x="3242432" y="945158"/>
            <a:chExt cx="5990745" cy="115746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386BDA5-1CA9-12A2-45AC-06673EBF63FC}"/>
                </a:ext>
              </a:extLst>
            </p:cNvPr>
            <p:cNvSpPr txBox="1"/>
            <p:nvPr/>
          </p:nvSpPr>
          <p:spPr>
            <a:xfrm>
              <a:off x="32424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虚拟</a:t>
              </a:r>
              <a:r>
                <a:rPr lang="en-US" altLang="zh-CN" dirty="0"/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H(‘div’,’hello’)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5078B4-CC6E-58DC-84A8-4C9E88BD5812}"/>
                </a:ext>
              </a:extLst>
            </p:cNvPr>
            <p:cNvSpPr txBox="1"/>
            <p:nvPr/>
          </p:nvSpPr>
          <p:spPr>
            <a:xfrm>
              <a:off x="7469032" y="1200726"/>
              <a:ext cx="17641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真实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</a:t>
              </a: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&lt;div&gt;hello&lt;div&gt;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47EFB6C-007D-E1A7-5830-DAA26C07376D}"/>
                </a:ext>
              </a:extLst>
            </p:cNvPr>
            <p:cNvSpPr/>
            <p:nvPr/>
          </p:nvSpPr>
          <p:spPr>
            <a:xfrm>
              <a:off x="5653999" y="945158"/>
              <a:ext cx="1157468" cy="1157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渲染器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1F7AEFF-ECD3-31BA-4C8E-FF59442B67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489" y="1523892"/>
              <a:ext cx="56476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DA35240-F359-371D-856B-4AE717A0D180}"/>
                </a:ext>
              </a:extLst>
            </p:cNvPr>
            <p:cNvCxnSpPr>
              <a:cxnSpLocks/>
            </p:cNvCxnSpPr>
            <p:nvPr/>
          </p:nvCxnSpPr>
          <p:spPr>
            <a:xfrm>
              <a:off x="6904268" y="1523892"/>
              <a:ext cx="56476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066315-F650-42EB-139C-4FBEE22938DF}"/>
              </a:ext>
            </a:extLst>
          </p:cNvPr>
          <p:cNvGrpSpPr/>
          <p:nvPr/>
        </p:nvGrpSpPr>
        <p:grpSpPr>
          <a:xfrm>
            <a:off x="238103" y="2351539"/>
            <a:ext cx="11953897" cy="3307263"/>
            <a:chOff x="238103" y="2351539"/>
            <a:chExt cx="11953897" cy="330726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C2EB81-D119-7DDE-BF9C-93BE148D244A}"/>
                </a:ext>
              </a:extLst>
            </p:cNvPr>
            <p:cNvSpPr/>
            <p:nvPr/>
          </p:nvSpPr>
          <p:spPr>
            <a:xfrm>
              <a:off x="4092998" y="2781598"/>
              <a:ext cx="1933334" cy="19333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编译器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3978D62-07C5-3908-184D-54EE3C1D7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103" y="2351539"/>
              <a:ext cx="3217494" cy="330726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AF986BC-0971-E55E-DE1A-89C051935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1332" y="2781598"/>
              <a:ext cx="4860668" cy="1896741"/>
            </a:xfrm>
            <a:prstGeom prst="rect">
              <a:avLst/>
            </a:prstGeom>
          </p:spPr>
        </p:pic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68929F3-CE5E-4AAE-7B17-07B4BE8F6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8117" y="3748265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71EDFE8-D2BD-8BE2-D9B6-54E8F6659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6450" y="3729967"/>
              <a:ext cx="56476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55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47AC97-763D-FF76-A3BF-B76273432951}"/>
              </a:ext>
            </a:extLst>
          </p:cNvPr>
          <p:cNvGrpSpPr/>
          <p:nvPr/>
        </p:nvGrpSpPr>
        <p:grpSpPr>
          <a:xfrm>
            <a:off x="492497" y="650788"/>
            <a:ext cx="9275520" cy="2084171"/>
            <a:chOff x="492497" y="650788"/>
            <a:chExt cx="9275520" cy="208417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3C7056D-34E8-7B06-C6C5-4BA8064DD5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2" t="18088" r="7219" b="17408"/>
            <a:stretch/>
          </p:blipFill>
          <p:spPr>
            <a:xfrm>
              <a:off x="2825578" y="1190367"/>
              <a:ext cx="2706705" cy="848497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7CB094D-F582-339C-A764-51BF36F65D9C}"/>
                </a:ext>
              </a:extLst>
            </p:cNvPr>
            <p:cNvSpPr/>
            <p:nvPr/>
          </p:nvSpPr>
          <p:spPr>
            <a:xfrm>
              <a:off x="492497" y="1318054"/>
              <a:ext cx="1787612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执行</a:t>
              </a:r>
              <a:r>
                <a:rPr lang="en-US" altLang="zh-CN" dirty="0"/>
                <a:t>effect()</a:t>
              </a:r>
              <a:endParaRPr lang="zh-CN" altLang="en-US" dirty="0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AC0BFD7-4E8E-9144-91B8-99CE49A954DF}"/>
                </a:ext>
              </a:extLst>
            </p:cNvPr>
            <p:cNvSpPr/>
            <p:nvPr/>
          </p:nvSpPr>
          <p:spPr>
            <a:xfrm>
              <a:off x="6077752" y="1318054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触发读取操作</a:t>
              </a:r>
            </a:p>
          </p:txBody>
        </p:sp>
        <p:sp>
          <p:nvSpPr>
            <p:cNvPr id="15" name="流程图: 磁盘 14">
              <a:extLst>
                <a:ext uri="{FF2B5EF4-FFF2-40B4-BE49-F238E27FC236}">
                  <a16:creationId xmlns:a16="http://schemas.microsoft.com/office/drawing/2014/main" id="{07A3EB32-6B31-5610-4268-B9BCF05D3A6C}"/>
                </a:ext>
              </a:extLst>
            </p:cNvPr>
            <p:cNvSpPr/>
            <p:nvPr/>
          </p:nvSpPr>
          <p:spPr>
            <a:xfrm>
              <a:off x="8414952" y="1118285"/>
              <a:ext cx="951470" cy="9926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highlight>
                    <a:srgbClr val="00FFFF"/>
                  </a:highlight>
                </a:rPr>
                <a:t>effect()</a:t>
              </a:r>
              <a:endParaRPr lang="zh-CN" altLang="en-US" dirty="0">
                <a:highlight>
                  <a:srgbClr val="00FFFF"/>
                </a:highlight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5B0F6EE-0640-9736-DAC9-42627CE902D1}"/>
                </a:ext>
              </a:extLst>
            </p:cNvPr>
            <p:cNvSpPr/>
            <p:nvPr/>
          </p:nvSpPr>
          <p:spPr>
            <a:xfrm>
              <a:off x="8013357" y="650788"/>
              <a:ext cx="1754660" cy="37482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存储副作用函数的桶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47CD0A4-D6B1-D941-5A5A-EE094B2C865F}"/>
                </a:ext>
              </a:extLst>
            </p:cNvPr>
            <p:cNvCxnSpPr>
              <a:stCxn id="12" idx="3"/>
              <a:endCxn id="6" idx="1"/>
            </p:cNvCxnSpPr>
            <p:nvPr/>
          </p:nvCxnSpPr>
          <p:spPr>
            <a:xfrm>
              <a:off x="2280109" y="1614616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CAE25C7-D11A-128D-EB2F-1AB19CF15380}"/>
                </a:ext>
              </a:extLst>
            </p:cNvPr>
            <p:cNvCxnSpPr/>
            <p:nvPr/>
          </p:nvCxnSpPr>
          <p:spPr>
            <a:xfrm>
              <a:off x="5532283" y="1614616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62A178B-B39F-85C2-7314-1C0DDE92C617}"/>
                </a:ext>
              </a:extLst>
            </p:cNvPr>
            <p:cNvCxnSpPr/>
            <p:nvPr/>
          </p:nvCxnSpPr>
          <p:spPr>
            <a:xfrm>
              <a:off x="7832412" y="1614615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E5ACBFE8-4B20-5993-9ADE-6FB35D53CD14}"/>
                </a:ext>
              </a:extLst>
            </p:cNvPr>
            <p:cNvSpPr/>
            <p:nvPr/>
          </p:nvSpPr>
          <p:spPr>
            <a:xfrm>
              <a:off x="492497" y="2224216"/>
              <a:ext cx="8873925" cy="510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将副作用函数存储到桶中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E93C6DE-C6B7-F150-B486-584292E27791}"/>
              </a:ext>
            </a:extLst>
          </p:cNvPr>
          <p:cNvGrpSpPr/>
          <p:nvPr/>
        </p:nvGrpSpPr>
        <p:grpSpPr>
          <a:xfrm>
            <a:off x="455425" y="3344558"/>
            <a:ext cx="8910997" cy="2145966"/>
            <a:chOff x="455425" y="3344558"/>
            <a:chExt cx="8910997" cy="2145966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C3A9C93-D6BB-E173-1A54-293CE18121AD}"/>
                </a:ext>
              </a:extLst>
            </p:cNvPr>
            <p:cNvGrpSpPr/>
            <p:nvPr/>
          </p:nvGrpSpPr>
          <p:grpSpPr>
            <a:xfrm>
              <a:off x="5281544" y="3344558"/>
              <a:ext cx="1754660" cy="1460157"/>
              <a:chOff x="8013357" y="3237471"/>
              <a:chExt cx="1754660" cy="1460157"/>
            </a:xfrm>
          </p:grpSpPr>
          <p:sp>
            <p:nvSpPr>
              <p:cNvPr id="33" name="流程图: 磁盘 32">
                <a:extLst>
                  <a:ext uri="{FF2B5EF4-FFF2-40B4-BE49-F238E27FC236}">
                    <a16:creationId xmlns:a16="http://schemas.microsoft.com/office/drawing/2014/main" id="{3DF6203D-D8DF-2A6A-7F7C-227D6CB6F423}"/>
                  </a:ext>
                </a:extLst>
              </p:cNvPr>
              <p:cNvSpPr/>
              <p:nvPr/>
            </p:nvSpPr>
            <p:spPr>
              <a:xfrm>
                <a:off x="8414952" y="3704968"/>
                <a:ext cx="951470" cy="99266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highlight>
                      <a:srgbClr val="00FFFF"/>
                    </a:highlight>
                  </a:rPr>
                  <a:t>effect()</a:t>
                </a:r>
                <a:endParaRPr lang="zh-CN" altLang="en-US" dirty="0">
                  <a:highlight>
                    <a:srgbClr val="00FFFF"/>
                  </a:highlight>
                </a:endParaRP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8C34BD13-273C-5F91-8AD6-94FB450F5E23}"/>
                  </a:ext>
                </a:extLst>
              </p:cNvPr>
              <p:cNvSpPr/>
              <p:nvPr/>
            </p:nvSpPr>
            <p:spPr>
              <a:xfrm>
                <a:off x="8013357" y="3237471"/>
                <a:ext cx="1754660" cy="37482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/>
                  <a:t>存储副作用函数的桶</a:t>
                </a:r>
              </a:p>
            </p:txBody>
          </p:sp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F2DABBA-3BB1-D335-E16A-42196EF2E7D9}"/>
                </a:ext>
              </a:extLst>
            </p:cNvPr>
            <p:cNvCxnSpPr>
              <a:cxnSpLocks/>
            </p:cNvCxnSpPr>
            <p:nvPr/>
          </p:nvCxnSpPr>
          <p:spPr>
            <a:xfrm>
              <a:off x="2280109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359A079-9B18-BE8C-9FFE-11B86B386000}"/>
                </a:ext>
              </a:extLst>
            </p:cNvPr>
            <p:cNvCxnSpPr/>
            <p:nvPr/>
          </p:nvCxnSpPr>
          <p:spPr>
            <a:xfrm>
              <a:off x="4779808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0E639C1-0400-0D4D-BE3B-9DD67D8F6F26}"/>
                </a:ext>
              </a:extLst>
            </p:cNvPr>
            <p:cNvCxnSpPr/>
            <p:nvPr/>
          </p:nvCxnSpPr>
          <p:spPr>
            <a:xfrm>
              <a:off x="6955082" y="4201299"/>
              <a:ext cx="54546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09F0F2AB-0FF0-3094-E4B1-A2374335A22E}"/>
                </a:ext>
              </a:extLst>
            </p:cNvPr>
            <p:cNvSpPr/>
            <p:nvPr/>
          </p:nvSpPr>
          <p:spPr>
            <a:xfrm>
              <a:off x="455425" y="4979781"/>
              <a:ext cx="8910997" cy="51074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将副作用函数从桶中取出并执行</a:t>
              </a: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22E201BB-36AB-CCF3-78C8-911C88AE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18" t="23689" r="10645" b="23275"/>
            <a:stretch/>
          </p:blipFill>
          <p:spPr>
            <a:xfrm>
              <a:off x="455425" y="3957690"/>
              <a:ext cx="1787613" cy="540171"/>
            </a:xfrm>
            <a:prstGeom prst="rect">
              <a:avLst/>
            </a:prstGeom>
          </p:spPr>
        </p:pic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3B831D3F-43F5-EEE6-989D-8857F0F54B65}"/>
                </a:ext>
              </a:extLst>
            </p:cNvPr>
            <p:cNvSpPr/>
            <p:nvPr/>
          </p:nvSpPr>
          <p:spPr>
            <a:xfrm>
              <a:off x="2909417" y="3933566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触发设置操作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9DA4F043-3DB1-0919-465B-473B9D0B01E0}"/>
                </a:ext>
              </a:extLst>
            </p:cNvPr>
            <p:cNvSpPr/>
            <p:nvPr/>
          </p:nvSpPr>
          <p:spPr>
            <a:xfrm>
              <a:off x="7611762" y="3938381"/>
              <a:ext cx="1754660" cy="59312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取出并执行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41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58E3EA88-8BAC-56DB-149A-94056BD988CE}"/>
              </a:ext>
            </a:extLst>
          </p:cNvPr>
          <p:cNvSpPr/>
          <p:nvPr/>
        </p:nvSpPr>
        <p:spPr>
          <a:xfrm>
            <a:off x="2747626" y="495300"/>
            <a:ext cx="6696747" cy="5867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718C40-FE64-4F90-BF1E-295679164CBC}"/>
              </a:ext>
            </a:extLst>
          </p:cNvPr>
          <p:cNvSpPr/>
          <p:nvPr/>
        </p:nvSpPr>
        <p:spPr>
          <a:xfrm>
            <a:off x="3094871" y="935384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9E90C1-E2A6-4F11-867A-0A72E4C36B4D}"/>
              </a:ext>
            </a:extLst>
          </p:cNvPr>
          <p:cNvSpPr/>
          <p:nvPr/>
        </p:nvSpPr>
        <p:spPr>
          <a:xfrm>
            <a:off x="5487574" y="2264495"/>
            <a:ext cx="1356173" cy="296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9A4773-3C36-4A26-B2E4-B9DD18CC2729}"/>
              </a:ext>
            </a:extLst>
          </p:cNvPr>
          <p:cNvSpPr/>
          <p:nvPr/>
        </p:nvSpPr>
        <p:spPr>
          <a:xfrm>
            <a:off x="3094871" y="1419689"/>
            <a:ext cx="1257045" cy="3238151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066A8C-9008-4852-8CE2-4CCFAD5B405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23393" y="734979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7E89ED6-961A-4095-A6CF-8109A50E8260}"/>
              </a:ext>
            </a:extLst>
          </p:cNvPr>
          <p:cNvSpPr/>
          <p:nvPr/>
        </p:nvSpPr>
        <p:spPr>
          <a:xfrm>
            <a:off x="3183143" y="1588774"/>
            <a:ext cx="1068335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obj-1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34E6D5-D0C0-48EA-A6F1-01EFB9AEAEED}"/>
              </a:ext>
            </a:extLst>
          </p:cNvPr>
          <p:cNvSpPr/>
          <p:nvPr/>
        </p:nvSpPr>
        <p:spPr>
          <a:xfrm>
            <a:off x="3183143" y="2059677"/>
            <a:ext cx="1068335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obj-2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A8325A-5450-4884-B021-97F5023EFB31}"/>
              </a:ext>
            </a:extLst>
          </p:cNvPr>
          <p:cNvSpPr/>
          <p:nvPr/>
        </p:nvSpPr>
        <p:spPr>
          <a:xfrm>
            <a:off x="3183143" y="4092420"/>
            <a:ext cx="1068335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obj-n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B1F39AD-4AFF-4625-9A2F-A6C42F296795}"/>
              </a:ext>
            </a:extLst>
          </p:cNvPr>
          <p:cNvCxnSpPr>
            <a:cxnSpLocks/>
          </p:cNvCxnSpPr>
          <p:nvPr/>
        </p:nvCxnSpPr>
        <p:spPr>
          <a:xfrm>
            <a:off x="3726703" y="2560502"/>
            <a:ext cx="0" cy="13841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BB8053-EBB9-44F3-9B2D-092DA37316D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251478" y="1788992"/>
            <a:ext cx="1236097" cy="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71D6EAF-FDDC-4E2C-992D-C85C86B4368A}"/>
              </a:ext>
            </a:extLst>
          </p:cNvPr>
          <p:cNvSpPr txBox="1"/>
          <p:nvPr/>
        </p:nvSpPr>
        <p:spPr>
          <a:xfrm>
            <a:off x="4572575" y="146019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CACD87C-4EE5-4CC3-8FAF-DFC93E4D7AB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165661" y="1940867"/>
            <a:ext cx="0" cy="323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8E34AA-7DAD-40EB-87D9-36BB5FB9B43D}"/>
              </a:ext>
            </a:extLst>
          </p:cNvPr>
          <p:cNvSpPr/>
          <p:nvPr/>
        </p:nvSpPr>
        <p:spPr>
          <a:xfrm>
            <a:off x="5487574" y="2669702"/>
            <a:ext cx="1356174" cy="2501782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9D2710-7B0D-4123-AEF4-4E6BFBC8F636}"/>
              </a:ext>
            </a:extLst>
          </p:cNvPr>
          <p:cNvSpPr/>
          <p:nvPr/>
        </p:nvSpPr>
        <p:spPr>
          <a:xfrm>
            <a:off x="5543550" y="2762535"/>
            <a:ext cx="1262098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property</a:t>
            </a:r>
            <a:r>
              <a:rPr lang="en-US" altLang="zh-CN" dirty="0">
                <a:solidFill>
                  <a:schemeClr val="bg1"/>
                </a:solidFill>
              </a:rPr>
              <a:t>-1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6B114E7-9BB0-4A6B-AB4E-4EE7D4006023}"/>
              </a:ext>
            </a:extLst>
          </p:cNvPr>
          <p:cNvCxnSpPr>
            <a:cxnSpLocks/>
          </p:cNvCxnSpPr>
          <p:nvPr/>
        </p:nvCxnSpPr>
        <p:spPr>
          <a:xfrm>
            <a:off x="6165661" y="3829432"/>
            <a:ext cx="0" cy="6822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B88C6CA-18EA-4DD2-99EF-6921C45B177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30720" y="2962753"/>
            <a:ext cx="1110235" cy="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211A344-7DB6-4B8D-B867-2BCEC3B818E8}"/>
              </a:ext>
            </a:extLst>
          </p:cNvPr>
          <p:cNvSpPr txBox="1"/>
          <p:nvPr/>
        </p:nvSpPr>
        <p:spPr>
          <a:xfrm>
            <a:off x="6870272" y="259083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B34BFE6-BB48-48D9-AADA-7FF0F0915FC0}"/>
              </a:ext>
            </a:extLst>
          </p:cNvPr>
          <p:cNvSpPr/>
          <p:nvPr/>
        </p:nvSpPr>
        <p:spPr>
          <a:xfrm>
            <a:off x="7740955" y="3241811"/>
            <a:ext cx="1356174" cy="2501782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3F0B3A-38A3-47B4-9AFC-2D4133D6E31B}"/>
              </a:ext>
            </a:extLst>
          </p:cNvPr>
          <p:cNvSpPr/>
          <p:nvPr/>
        </p:nvSpPr>
        <p:spPr>
          <a:xfrm>
            <a:off x="7935887" y="3334644"/>
            <a:ext cx="921690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effect-1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D2430F5-5788-4508-8E75-4873AF3A9928}"/>
              </a:ext>
            </a:extLst>
          </p:cNvPr>
          <p:cNvSpPr/>
          <p:nvPr/>
        </p:nvSpPr>
        <p:spPr>
          <a:xfrm>
            <a:off x="7935887" y="3827913"/>
            <a:ext cx="921690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effect-2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BCBC85E-3213-42A1-8752-B6F7CCE16C60}"/>
              </a:ext>
            </a:extLst>
          </p:cNvPr>
          <p:cNvSpPr/>
          <p:nvPr/>
        </p:nvSpPr>
        <p:spPr>
          <a:xfrm>
            <a:off x="7935887" y="5248912"/>
            <a:ext cx="921690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effect-n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B1FDCAE-D495-48F2-A75C-A85D3AE79BE8}"/>
              </a:ext>
            </a:extLst>
          </p:cNvPr>
          <p:cNvCxnSpPr>
            <a:cxnSpLocks/>
          </p:cNvCxnSpPr>
          <p:nvPr/>
        </p:nvCxnSpPr>
        <p:spPr>
          <a:xfrm>
            <a:off x="8419042" y="4401541"/>
            <a:ext cx="0" cy="68220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73E8EA5-6013-5B40-DDAA-2081CB390210}"/>
              </a:ext>
            </a:extLst>
          </p:cNvPr>
          <p:cNvSpPr/>
          <p:nvPr/>
        </p:nvSpPr>
        <p:spPr>
          <a:xfrm>
            <a:off x="5543550" y="3276215"/>
            <a:ext cx="1262098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property</a:t>
            </a:r>
            <a:r>
              <a:rPr lang="en-US" altLang="zh-CN" dirty="0">
                <a:solidFill>
                  <a:schemeClr val="bg1"/>
                </a:solidFill>
              </a:rPr>
              <a:t>-2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021AE4-FBB8-4849-0ED0-39FE7D25B8E1}"/>
              </a:ext>
            </a:extLst>
          </p:cNvPr>
          <p:cNvSpPr/>
          <p:nvPr/>
        </p:nvSpPr>
        <p:spPr>
          <a:xfrm>
            <a:off x="5534611" y="4723725"/>
            <a:ext cx="1262098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property</a:t>
            </a:r>
            <a:r>
              <a:rPr lang="en-US" altLang="zh-CN" dirty="0">
                <a:solidFill>
                  <a:schemeClr val="bg1"/>
                </a:solidFill>
              </a:rPr>
              <a:t>-n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F1F0EB-21BE-4FB6-959B-C0E8FBF4BF71}"/>
              </a:ext>
            </a:extLst>
          </p:cNvPr>
          <p:cNvSpPr/>
          <p:nvPr/>
        </p:nvSpPr>
        <p:spPr>
          <a:xfrm>
            <a:off x="3094871" y="397185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WeakMap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A05C0B-80C8-01FF-49FB-7A3B59039CB1}"/>
              </a:ext>
            </a:extLst>
          </p:cNvPr>
          <p:cNvSpPr/>
          <p:nvPr/>
        </p:nvSpPr>
        <p:spPr>
          <a:xfrm>
            <a:off x="5181599" y="1788993"/>
            <a:ext cx="4162425" cy="444035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B2861A-5705-5A27-D50A-DA8E65E77C6E}"/>
              </a:ext>
            </a:extLst>
          </p:cNvPr>
          <p:cNvSpPr/>
          <p:nvPr/>
        </p:nvSpPr>
        <p:spPr>
          <a:xfrm>
            <a:off x="7556485" y="2970426"/>
            <a:ext cx="1674197" cy="303032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20C1A6-89F1-4715-B0D2-2EB90B663BE8}"/>
              </a:ext>
            </a:extLst>
          </p:cNvPr>
          <p:cNvSpPr/>
          <p:nvPr/>
        </p:nvSpPr>
        <p:spPr>
          <a:xfrm>
            <a:off x="5487575" y="1644860"/>
            <a:ext cx="1356172" cy="296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AF87C6-ED4E-47FB-8D43-1067E70E8FDD}"/>
              </a:ext>
            </a:extLst>
          </p:cNvPr>
          <p:cNvSpPr/>
          <p:nvPr/>
        </p:nvSpPr>
        <p:spPr>
          <a:xfrm>
            <a:off x="7740955" y="2805558"/>
            <a:ext cx="1356174" cy="329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25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F1F0EB-21BE-4FB6-959B-C0E8FBF4BF71}"/>
              </a:ext>
            </a:extLst>
          </p:cNvPr>
          <p:cNvSpPr/>
          <p:nvPr/>
        </p:nvSpPr>
        <p:spPr>
          <a:xfrm>
            <a:off x="3094871" y="397185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WeakMap</a:t>
            </a:r>
            <a:endParaRPr lang="zh-CN" altLang="en-US" u="sng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9718C40-FE64-4F90-BF1E-295679164CBC}"/>
              </a:ext>
            </a:extLst>
          </p:cNvPr>
          <p:cNvSpPr/>
          <p:nvPr/>
        </p:nvSpPr>
        <p:spPr>
          <a:xfrm>
            <a:off x="3094871" y="935384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key</a:t>
            </a:r>
            <a:endParaRPr lang="zh-CN" altLang="en-US" u="sng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120C1A6-89F1-4715-B0D2-2EB90B663BE8}"/>
              </a:ext>
            </a:extLst>
          </p:cNvPr>
          <p:cNvSpPr/>
          <p:nvPr/>
        </p:nvSpPr>
        <p:spPr>
          <a:xfrm>
            <a:off x="5487575" y="1644860"/>
            <a:ext cx="1356172" cy="296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Map</a:t>
            </a:r>
            <a:endParaRPr lang="zh-CN" altLang="en-US" u="sng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9E90C1-E2A6-4F11-867A-0A72E4C36B4D}"/>
              </a:ext>
            </a:extLst>
          </p:cNvPr>
          <p:cNvSpPr/>
          <p:nvPr/>
        </p:nvSpPr>
        <p:spPr>
          <a:xfrm>
            <a:off x="5487574" y="2264495"/>
            <a:ext cx="1356173" cy="2960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key</a:t>
            </a:r>
            <a:endParaRPr lang="zh-CN" altLang="en-US" u="sng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AF87C6-ED4E-47FB-8D43-1067E70E8FDD}"/>
              </a:ext>
            </a:extLst>
          </p:cNvPr>
          <p:cNvSpPr/>
          <p:nvPr/>
        </p:nvSpPr>
        <p:spPr>
          <a:xfrm>
            <a:off x="7740955" y="3015108"/>
            <a:ext cx="1356174" cy="329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Set</a:t>
            </a:r>
            <a:endParaRPr lang="zh-CN" altLang="en-US" u="sng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9A4773-3C36-4A26-B2E4-B9DD18CC2729}"/>
              </a:ext>
            </a:extLst>
          </p:cNvPr>
          <p:cNvSpPr/>
          <p:nvPr/>
        </p:nvSpPr>
        <p:spPr>
          <a:xfrm>
            <a:off x="3094871" y="1419689"/>
            <a:ext cx="1257045" cy="72789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066A8C-9008-4852-8CE2-4CCFAD5B405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23393" y="734979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7E89ED6-961A-4095-A6CF-8109A50E8260}"/>
              </a:ext>
            </a:extLst>
          </p:cNvPr>
          <p:cNvSpPr/>
          <p:nvPr/>
        </p:nvSpPr>
        <p:spPr>
          <a:xfrm>
            <a:off x="3183143" y="1588774"/>
            <a:ext cx="1068335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data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DBB8053-EBB9-44F3-9B2D-092DA37316D8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4251478" y="1788992"/>
            <a:ext cx="1236097" cy="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71D6EAF-FDDC-4E2C-992D-C85C86B4368A}"/>
              </a:ext>
            </a:extLst>
          </p:cNvPr>
          <p:cNvSpPr txBox="1"/>
          <p:nvPr/>
        </p:nvSpPr>
        <p:spPr>
          <a:xfrm>
            <a:off x="4572575" y="1460194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value</a:t>
            </a:r>
            <a:endParaRPr lang="zh-CN" altLang="en-US" u="sng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CACD87C-4EE5-4CC3-8FAF-DFC93E4D7AB9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165661" y="1940867"/>
            <a:ext cx="0" cy="323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8E34AA-7DAD-40EB-87D9-36BB5FB9B43D}"/>
              </a:ext>
            </a:extLst>
          </p:cNvPr>
          <p:cNvSpPr/>
          <p:nvPr/>
        </p:nvSpPr>
        <p:spPr>
          <a:xfrm>
            <a:off x="5487574" y="2879252"/>
            <a:ext cx="1356174" cy="1132053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9D2710-7B0D-4123-AEF4-4E6BFBC8F636}"/>
              </a:ext>
            </a:extLst>
          </p:cNvPr>
          <p:cNvSpPr/>
          <p:nvPr/>
        </p:nvSpPr>
        <p:spPr>
          <a:xfrm>
            <a:off x="5682506" y="2972085"/>
            <a:ext cx="921690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ok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B88C6CA-18EA-4DD2-99EF-6921C45B177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30720" y="3172303"/>
            <a:ext cx="1110235" cy="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211A344-7DB6-4B8D-B867-2BCEC3B818E8}"/>
              </a:ext>
            </a:extLst>
          </p:cNvPr>
          <p:cNvSpPr txBox="1"/>
          <p:nvPr/>
        </p:nvSpPr>
        <p:spPr>
          <a:xfrm>
            <a:off x="6870272" y="2800380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value</a:t>
            </a:r>
            <a:endParaRPr lang="zh-CN" altLang="en-US" u="sng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13F0B3A-38A3-47B4-9AFC-2D4133D6E31B}"/>
              </a:ext>
            </a:extLst>
          </p:cNvPr>
          <p:cNvSpPr/>
          <p:nvPr/>
        </p:nvSpPr>
        <p:spPr>
          <a:xfrm>
            <a:off x="9281597" y="3081436"/>
            <a:ext cx="1073889" cy="189405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effectFn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7D94D3C-19E2-43F2-AB2C-C948D4C311FD}"/>
              </a:ext>
            </a:extLst>
          </p:cNvPr>
          <p:cNvSpPr/>
          <p:nvPr/>
        </p:nvSpPr>
        <p:spPr>
          <a:xfrm>
            <a:off x="5682506" y="3452260"/>
            <a:ext cx="921690" cy="40043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text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BF7DF0D-1159-4EA8-9427-D976386CBBFA}"/>
              </a:ext>
            </a:extLst>
          </p:cNvPr>
          <p:cNvSpPr/>
          <p:nvPr/>
        </p:nvSpPr>
        <p:spPr>
          <a:xfrm>
            <a:off x="7740955" y="3451849"/>
            <a:ext cx="1356174" cy="3297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/>
              <a:t>Set</a:t>
            </a:r>
            <a:endParaRPr lang="zh-CN" altLang="en-US" u="sng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15A081-EB41-43DA-B94C-364186EBBCF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630720" y="3609044"/>
            <a:ext cx="1110235" cy="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67495FA-8C46-41D0-ABB1-C600CBB8BCFA}"/>
              </a:ext>
            </a:extLst>
          </p:cNvPr>
          <p:cNvSpPr/>
          <p:nvPr/>
        </p:nvSpPr>
        <p:spPr>
          <a:xfrm>
            <a:off x="9281597" y="3492457"/>
            <a:ext cx="1073889" cy="189405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effectFn</a:t>
            </a:r>
            <a:endParaRPr lang="zh-CN" alt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6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403402-2138-47C3-9E20-805B0C5DDBDB}"/>
              </a:ext>
            </a:extLst>
          </p:cNvPr>
          <p:cNvGrpSpPr/>
          <p:nvPr/>
        </p:nvGrpSpPr>
        <p:grpSpPr>
          <a:xfrm>
            <a:off x="365760" y="647700"/>
            <a:ext cx="3444239" cy="1440182"/>
            <a:chOff x="365760" y="647700"/>
            <a:chExt cx="3444239" cy="144018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182CC87-021E-4164-9301-5204FB32599B}"/>
                </a:ext>
              </a:extLst>
            </p:cNvPr>
            <p:cNvSpPr/>
            <p:nvPr/>
          </p:nvSpPr>
          <p:spPr>
            <a:xfrm>
              <a:off x="365760" y="647700"/>
              <a:ext cx="929640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D052362F-0F1E-4FB0-9D76-CF29F0108EC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1131571" y="621029"/>
              <a:ext cx="205739" cy="8077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877B6D1-BD28-454A-B672-568222B58D0F}"/>
                </a:ext>
              </a:extLst>
            </p:cNvPr>
            <p:cNvSpPr/>
            <p:nvPr/>
          </p:nvSpPr>
          <p:spPr>
            <a:xfrm>
              <a:off x="1638301" y="990600"/>
              <a:ext cx="60197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ok</a:t>
              </a:r>
              <a:endParaRPr lang="zh-CN" altLang="en-US" dirty="0"/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1E8DC990-5A22-469D-92D4-3C5B659BFB6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40281" y="929641"/>
              <a:ext cx="205739" cy="8077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B97C4B1-9A9B-418F-ADA1-F56990B0DADB}"/>
                </a:ext>
              </a:extLst>
            </p:cNvPr>
            <p:cNvSpPr/>
            <p:nvPr/>
          </p:nvSpPr>
          <p:spPr>
            <a:xfrm>
              <a:off x="2747010" y="1299211"/>
              <a:ext cx="106298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effectFn</a:t>
              </a:r>
              <a:endParaRPr lang="zh-CN" altLang="en-US" dirty="0"/>
            </a:p>
          </p:txBody>
        </p: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8F5D4633-0FE0-4C4C-B1A5-150384339F4C}"/>
                </a:ext>
              </a:extLst>
            </p:cNvPr>
            <p:cNvCxnSpPr>
              <a:cxnSpLocks/>
            </p:cNvCxnSpPr>
            <p:nvPr/>
          </p:nvCxnSpPr>
          <p:spPr>
            <a:xfrm>
              <a:off x="832486" y="1127761"/>
              <a:ext cx="807720" cy="514348"/>
            </a:xfrm>
            <a:prstGeom prst="bentConnector3">
              <a:avLst>
                <a:gd name="adj1" fmla="val -23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F90AF6DD-0277-4BB7-A6FB-4372656A47A2}"/>
                </a:ext>
              </a:extLst>
            </p:cNvPr>
            <p:cNvSpPr/>
            <p:nvPr/>
          </p:nvSpPr>
          <p:spPr>
            <a:xfrm>
              <a:off x="1638301" y="1504951"/>
              <a:ext cx="60197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text</a:t>
              </a:r>
              <a:endParaRPr lang="zh-CN" altLang="en-US" dirty="0"/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0D621F82-4F43-49DD-BF6E-6486D364404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40281" y="1443992"/>
              <a:ext cx="205739" cy="80772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4FB8B08-0AC6-4E3A-BD01-4FF2EE1DD9CE}"/>
                </a:ext>
              </a:extLst>
            </p:cNvPr>
            <p:cNvSpPr/>
            <p:nvPr/>
          </p:nvSpPr>
          <p:spPr>
            <a:xfrm>
              <a:off x="2747010" y="1813562"/>
              <a:ext cx="1062989" cy="27432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effectFn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17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5499DD3-FF0A-BD6C-3C0D-EAB72BEC7BD3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1409700" y="1894106"/>
            <a:ext cx="2394955" cy="17195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DBC1139C-8235-268D-821F-77487A5D24AD}"/>
              </a:ext>
            </a:extLst>
          </p:cNvPr>
          <p:cNvSpPr/>
          <p:nvPr/>
        </p:nvSpPr>
        <p:spPr>
          <a:xfrm>
            <a:off x="5602274" y="1247775"/>
            <a:ext cx="1890713" cy="3810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C3A05F-AB1E-7234-30D6-D886CC59DCAE}"/>
              </a:ext>
            </a:extLst>
          </p:cNvPr>
          <p:cNvSpPr txBox="1"/>
          <p:nvPr/>
        </p:nvSpPr>
        <p:spPr>
          <a:xfrm>
            <a:off x="476250" y="342900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effect()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3631A2-EA29-2C57-C338-0F5A69BEFF2B}"/>
              </a:ext>
            </a:extLst>
          </p:cNvPr>
          <p:cNvSpPr txBox="1"/>
          <p:nvPr/>
        </p:nvSpPr>
        <p:spPr>
          <a:xfrm>
            <a:off x="304800" y="1247775"/>
            <a:ext cx="2914067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function effect(){	</a:t>
            </a:r>
          </a:p>
          <a:p>
            <a:r>
              <a:rPr lang="en-US" altLang="zh-CN" dirty="0"/>
              <a:t>    document.body.innerText=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004061-F178-8633-8543-058509A40210}"/>
              </a:ext>
            </a:extLst>
          </p:cNvPr>
          <p:cNvSpPr txBox="1"/>
          <p:nvPr/>
        </p:nvSpPr>
        <p:spPr>
          <a:xfrm>
            <a:off x="3037892" y="152477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person.name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ECFF5A-3C69-BEAE-FA51-07FE28B0121D}"/>
              </a:ext>
            </a:extLst>
          </p:cNvPr>
          <p:cNvSpPr txBox="1"/>
          <p:nvPr/>
        </p:nvSpPr>
        <p:spPr>
          <a:xfrm>
            <a:off x="1899291" y="2584609"/>
            <a:ext cx="14157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B9BD5"/>
                </a:solidFill>
              </a:rPr>
              <a:t>触发读取操作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2C7EE0F-1700-78FD-DC7E-882C716173C8}"/>
              </a:ext>
            </a:extLst>
          </p:cNvPr>
          <p:cNvSpPr txBox="1"/>
          <p:nvPr/>
        </p:nvSpPr>
        <p:spPr>
          <a:xfrm>
            <a:off x="315601" y="1247775"/>
            <a:ext cx="4387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effect(){	</a:t>
            </a:r>
          </a:p>
          <a:p>
            <a:r>
              <a:rPr lang="en-US" altLang="zh-CN" dirty="0"/>
              <a:t>    document.body.innerText=</a:t>
            </a:r>
            <a:r>
              <a:rPr lang="en-US" altLang="zh-CN" dirty="0">
                <a:solidFill>
                  <a:srgbClr val="00B0F0"/>
                </a:solidFill>
              </a:rPr>
              <a:t>person.name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B79CBD-5A50-7E53-AE2D-DAF5B7843A2C}"/>
              </a:ext>
            </a:extLst>
          </p:cNvPr>
          <p:cNvSpPr txBox="1"/>
          <p:nvPr/>
        </p:nvSpPr>
        <p:spPr>
          <a:xfrm>
            <a:off x="6184900" y="3218934"/>
            <a:ext cx="92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3AADC9-AE59-6A13-84EF-92D10AE4700C}"/>
              </a:ext>
            </a:extLst>
          </p:cNvPr>
          <p:cNvSpPr txBox="1"/>
          <p:nvPr/>
        </p:nvSpPr>
        <p:spPr>
          <a:xfrm>
            <a:off x="8764561" y="1063109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person.name=‘</a:t>
            </a:r>
            <a:r>
              <a:rPr lang="zh-CN" altLang="en-US" dirty="0"/>
              <a:t>左同学</a:t>
            </a:r>
            <a:r>
              <a:rPr lang="en-US" altLang="zh-CN" dirty="0"/>
              <a:t>’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260C903-9543-C741-5FB8-D4AC61728D3F}"/>
              </a:ext>
            </a:extLst>
          </p:cNvPr>
          <p:cNvCxnSpPr>
            <a:stCxn id="20" idx="2"/>
          </p:cNvCxnSpPr>
          <p:nvPr/>
        </p:nvCxnSpPr>
        <p:spPr>
          <a:xfrm flipH="1">
            <a:off x="6985000" y="1432441"/>
            <a:ext cx="3132111" cy="19711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657613C-69F5-0FE8-1B7B-2FAC8B2E2A0B}"/>
              </a:ext>
            </a:extLst>
          </p:cNvPr>
          <p:cNvSpPr txBox="1"/>
          <p:nvPr/>
        </p:nvSpPr>
        <p:spPr>
          <a:xfrm>
            <a:off x="8293087" y="1986439"/>
            <a:ext cx="1587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触发设置操作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3AA8824-B82A-A9C5-B53E-AECD3B0A7603}"/>
              </a:ext>
            </a:extLst>
          </p:cNvPr>
          <p:cNvSpPr txBox="1"/>
          <p:nvPr/>
        </p:nvSpPr>
        <p:spPr>
          <a:xfrm>
            <a:off x="9659006" y="4590534"/>
            <a:ext cx="862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5B9BD5"/>
                </a:solidFill>
              </a:rPr>
              <a:t>effect()</a:t>
            </a:r>
            <a:endParaRPr lang="zh-CN" altLang="en-US" dirty="0">
              <a:solidFill>
                <a:srgbClr val="5B9BD5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D613AB-BC52-0942-022D-F11DC23534DC}"/>
              </a:ext>
            </a:extLst>
          </p:cNvPr>
          <p:cNvSpPr txBox="1"/>
          <p:nvPr/>
        </p:nvSpPr>
        <p:spPr>
          <a:xfrm>
            <a:off x="5405468" y="51900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存储副作用函数的桶</a:t>
            </a:r>
          </a:p>
        </p:txBody>
      </p:sp>
    </p:spTree>
    <p:extLst>
      <p:ext uri="{BB962C8B-B14F-4D97-AF65-F5344CB8AC3E}">
        <p14:creationId xmlns:p14="http://schemas.microsoft.com/office/powerpoint/2010/main" val="7392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6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0.33893 0.2201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0" y="1099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28451 0.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10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0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 animBg="1"/>
      <p:bldP spid="8" grpId="0" build="allAtOnce"/>
      <p:bldP spid="8" grpId="1" build="allAtOnce"/>
      <p:bldP spid="10" grpId="0" animBg="1"/>
      <p:bldP spid="10" grpId="1" animBg="1"/>
      <p:bldP spid="18" grpId="0"/>
      <p:bldP spid="18" grpId="1"/>
      <p:bldP spid="18" grpId="2"/>
      <p:bldP spid="18" grpId="3"/>
      <p:bldP spid="19" grpId="0"/>
      <p:bldP spid="19" grpId="1"/>
      <p:bldP spid="20" grpId="0"/>
      <p:bldP spid="20" grpId="1"/>
      <p:bldP spid="23" grpId="0" animBg="1"/>
      <p:bldP spid="23" grpId="1" animBg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3349F0-5018-5F60-766D-65BBBDE269C4}"/>
              </a:ext>
            </a:extLst>
          </p:cNvPr>
          <p:cNvSpPr txBox="1"/>
          <p:nvPr/>
        </p:nvSpPr>
        <p:spPr>
          <a:xfrm>
            <a:off x="123825" y="563589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obj</a:t>
            </a:r>
            <a:endParaRPr lang="zh-CN" altLang="en-US" sz="2400" dirty="0"/>
          </a:p>
        </p:txBody>
      </p:sp>
      <p:sp>
        <p:nvSpPr>
          <p:cNvPr id="12" name="箭头: 直角上 11">
            <a:extLst>
              <a:ext uri="{FF2B5EF4-FFF2-40B4-BE49-F238E27FC236}">
                <a16:creationId xmlns:a16="http://schemas.microsoft.com/office/drawing/2014/main" id="{FD21534D-E765-8A82-2D35-208FF6CCA51B}"/>
              </a:ext>
            </a:extLst>
          </p:cNvPr>
          <p:cNvSpPr/>
          <p:nvPr/>
        </p:nvSpPr>
        <p:spPr>
          <a:xfrm rot="5400000">
            <a:off x="463876" y="99254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2262EF-B13C-5B7D-04D2-3878C43A2539}"/>
              </a:ext>
            </a:extLst>
          </p:cNvPr>
          <p:cNvSpPr txBox="1"/>
          <p:nvPr/>
        </p:nvSpPr>
        <p:spPr>
          <a:xfrm>
            <a:off x="692150" y="1093303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property1</a:t>
            </a:r>
            <a:endParaRPr lang="zh-CN" altLang="en-US" dirty="0"/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632ABA84-2166-4824-2496-331B146D2FFF}"/>
              </a:ext>
            </a:extLst>
          </p:cNvPr>
          <p:cNvSpPr/>
          <p:nvPr/>
        </p:nvSpPr>
        <p:spPr>
          <a:xfrm rot="5400000">
            <a:off x="1178549" y="137637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DAF81A-1DB9-2526-DCB6-C0B03EEB7143}"/>
              </a:ext>
            </a:extLst>
          </p:cNvPr>
          <p:cNvSpPr txBox="1"/>
          <p:nvPr/>
        </p:nvSpPr>
        <p:spPr>
          <a:xfrm>
            <a:off x="1442066" y="1486661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effect1</a:t>
            </a:r>
            <a:endParaRPr lang="zh-CN" altLang="en-US" dirty="0"/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48C89B71-FB9B-820D-9A31-D1B699589E23}"/>
              </a:ext>
            </a:extLst>
          </p:cNvPr>
          <p:cNvSpPr/>
          <p:nvPr/>
        </p:nvSpPr>
        <p:spPr>
          <a:xfrm rot="5400000">
            <a:off x="463875" y="175523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15FF59-F9B4-6A1F-492A-66A9CE362279}"/>
              </a:ext>
            </a:extLst>
          </p:cNvPr>
          <p:cNvSpPr txBox="1"/>
          <p:nvPr/>
        </p:nvSpPr>
        <p:spPr>
          <a:xfrm>
            <a:off x="692149" y="1855993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property2</a:t>
            </a:r>
            <a:endParaRPr lang="zh-CN" altLang="en-US" dirty="0"/>
          </a:p>
        </p:txBody>
      </p:sp>
      <p:sp>
        <p:nvSpPr>
          <p:cNvPr id="34" name="箭头: 直角上 33">
            <a:extLst>
              <a:ext uri="{FF2B5EF4-FFF2-40B4-BE49-F238E27FC236}">
                <a16:creationId xmlns:a16="http://schemas.microsoft.com/office/drawing/2014/main" id="{7740DF53-B242-0C3E-2ADC-6ED075C3B469}"/>
              </a:ext>
            </a:extLst>
          </p:cNvPr>
          <p:cNvSpPr/>
          <p:nvPr/>
        </p:nvSpPr>
        <p:spPr>
          <a:xfrm rot="5400000">
            <a:off x="1178548" y="213906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5DB206D-7409-CF89-95E4-B9252A9A59BC}"/>
              </a:ext>
            </a:extLst>
          </p:cNvPr>
          <p:cNvSpPr txBox="1"/>
          <p:nvPr/>
        </p:nvSpPr>
        <p:spPr>
          <a:xfrm>
            <a:off x="1442065" y="2249351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effect2</a:t>
            </a:r>
            <a:endParaRPr lang="zh-CN" altLang="en-US" dirty="0"/>
          </a:p>
        </p:txBody>
      </p:sp>
      <p:sp>
        <p:nvSpPr>
          <p:cNvPr id="36" name="箭头: 直角上 35">
            <a:extLst>
              <a:ext uri="{FF2B5EF4-FFF2-40B4-BE49-F238E27FC236}">
                <a16:creationId xmlns:a16="http://schemas.microsoft.com/office/drawing/2014/main" id="{E18A4A39-2BC3-9262-030A-67F8A228D278}"/>
              </a:ext>
            </a:extLst>
          </p:cNvPr>
          <p:cNvSpPr/>
          <p:nvPr/>
        </p:nvSpPr>
        <p:spPr>
          <a:xfrm rot="5400000">
            <a:off x="463875" y="2565552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8593EC5-FC35-0E47-4DB0-DDEEE9A66BE9}"/>
              </a:ext>
            </a:extLst>
          </p:cNvPr>
          <p:cNvSpPr txBox="1"/>
          <p:nvPr/>
        </p:nvSpPr>
        <p:spPr>
          <a:xfrm>
            <a:off x="692149" y="266631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property3</a:t>
            </a:r>
            <a:endParaRPr lang="zh-CN" altLang="en-US" dirty="0"/>
          </a:p>
        </p:txBody>
      </p:sp>
      <p:sp>
        <p:nvSpPr>
          <p:cNvPr id="38" name="箭头: 直角上 37">
            <a:extLst>
              <a:ext uri="{FF2B5EF4-FFF2-40B4-BE49-F238E27FC236}">
                <a16:creationId xmlns:a16="http://schemas.microsoft.com/office/drawing/2014/main" id="{6DF72C44-D2C0-4D0C-9202-3BB17CCF3A3D}"/>
              </a:ext>
            </a:extLst>
          </p:cNvPr>
          <p:cNvSpPr/>
          <p:nvPr/>
        </p:nvSpPr>
        <p:spPr>
          <a:xfrm rot="5400000">
            <a:off x="1178548" y="294938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B5CC37C-1231-F1FC-C2FC-51A6CDF12A5C}"/>
              </a:ext>
            </a:extLst>
          </p:cNvPr>
          <p:cNvSpPr txBox="1"/>
          <p:nvPr/>
        </p:nvSpPr>
        <p:spPr>
          <a:xfrm>
            <a:off x="1442065" y="3059668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11BE403-7BD5-5619-624C-8CDE76486CF2}"/>
              </a:ext>
            </a:extLst>
          </p:cNvPr>
          <p:cNvSpPr txBox="1"/>
          <p:nvPr/>
        </p:nvSpPr>
        <p:spPr>
          <a:xfrm>
            <a:off x="2982568" y="563589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obj</a:t>
            </a:r>
            <a:endParaRPr lang="zh-CN" altLang="en-US" sz="2400" dirty="0"/>
          </a:p>
        </p:txBody>
      </p:sp>
      <p:sp>
        <p:nvSpPr>
          <p:cNvPr id="41" name="箭头: 直角上 40">
            <a:extLst>
              <a:ext uri="{FF2B5EF4-FFF2-40B4-BE49-F238E27FC236}">
                <a16:creationId xmlns:a16="http://schemas.microsoft.com/office/drawing/2014/main" id="{947F78BD-BEA7-9639-45EA-CC6EE29757D2}"/>
              </a:ext>
            </a:extLst>
          </p:cNvPr>
          <p:cNvSpPr/>
          <p:nvPr/>
        </p:nvSpPr>
        <p:spPr>
          <a:xfrm rot="5400000">
            <a:off x="3322619" y="99254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67F6EA-93B4-99BE-25B8-3429BC5B5117}"/>
              </a:ext>
            </a:extLst>
          </p:cNvPr>
          <p:cNvSpPr txBox="1"/>
          <p:nvPr/>
        </p:nvSpPr>
        <p:spPr>
          <a:xfrm>
            <a:off x="3550893" y="1093303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property1</a:t>
            </a:r>
            <a:endParaRPr lang="zh-CN" altLang="en-US" dirty="0"/>
          </a:p>
        </p:txBody>
      </p:sp>
      <p:sp>
        <p:nvSpPr>
          <p:cNvPr id="43" name="箭头: 直角上 42">
            <a:extLst>
              <a:ext uri="{FF2B5EF4-FFF2-40B4-BE49-F238E27FC236}">
                <a16:creationId xmlns:a16="http://schemas.microsoft.com/office/drawing/2014/main" id="{DFFAA0EA-D36C-76E9-B456-ADABCE94CDF4}"/>
              </a:ext>
            </a:extLst>
          </p:cNvPr>
          <p:cNvSpPr/>
          <p:nvPr/>
        </p:nvSpPr>
        <p:spPr>
          <a:xfrm rot="5400000">
            <a:off x="4037292" y="137637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BF1A7AC-06AA-B324-4DFD-E437E7EAE36F}"/>
              </a:ext>
            </a:extLst>
          </p:cNvPr>
          <p:cNvSpPr txBox="1"/>
          <p:nvPr/>
        </p:nvSpPr>
        <p:spPr>
          <a:xfrm>
            <a:off x="4300809" y="1486661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effect1</a:t>
            </a:r>
            <a:endParaRPr lang="zh-CN" altLang="en-US" dirty="0"/>
          </a:p>
        </p:txBody>
      </p:sp>
      <p:sp>
        <p:nvSpPr>
          <p:cNvPr id="47" name="箭头: 直角上 46">
            <a:extLst>
              <a:ext uri="{FF2B5EF4-FFF2-40B4-BE49-F238E27FC236}">
                <a16:creationId xmlns:a16="http://schemas.microsoft.com/office/drawing/2014/main" id="{403B3868-96B8-22D3-67A5-6D163294F6DF}"/>
              </a:ext>
            </a:extLst>
          </p:cNvPr>
          <p:cNvSpPr/>
          <p:nvPr/>
        </p:nvSpPr>
        <p:spPr>
          <a:xfrm rot="5400000">
            <a:off x="4037291" y="1876830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D6B1EC-F7E2-9F08-D4B5-EE35B8238CA8}"/>
              </a:ext>
            </a:extLst>
          </p:cNvPr>
          <p:cNvSpPr txBox="1"/>
          <p:nvPr/>
        </p:nvSpPr>
        <p:spPr>
          <a:xfrm>
            <a:off x="4300808" y="1987113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effect2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BF4535A-A00E-35F4-9C3A-1A6FAC7835FB}"/>
              </a:ext>
            </a:extLst>
          </p:cNvPr>
          <p:cNvSpPr txBox="1"/>
          <p:nvPr/>
        </p:nvSpPr>
        <p:spPr>
          <a:xfrm>
            <a:off x="5995890" y="563589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obj</a:t>
            </a:r>
            <a:endParaRPr lang="zh-CN" altLang="en-US" sz="2400" dirty="0"/>
          </a:p>
        </p:txBody>
      </p:sp>
      <p:sp>
        <p:nvSpPr>
          <p:cNvPr id="54" name="箭头: 直角上 53">
            <a:extLst>
              <a:ext uri="{FF2B5EF4-FFF2-40B4-BE49-F238E27FC236}">
                <a16:creationId xmlns:a16="http://schemas.microsoft.com/office/drawing/2014/main" id="{E422E0E5-3542-8CAE-5F7B-919DE6C80CEC}"/>
              </a:ext>
            </a:extLst>
          </p:cNvPr>
          <p:cNvSpPr/>
          <p:nvPr/>
        </p:nvSpPr>
        <p:spPr>
          <a:xfrm rot="5400000">
            <a:off x="6335941" y="99254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868389C-6AB9-E64B-4BEE-AEC351D47D17}"/>
              </a:ext>
            </a:extLst>
          </p:cNvPr>
          <p:cNvSpPr txBox="1"/>
          <p:nvPr/>
        </p:nvSpPr>
        <p:spPr>
          <a:xfrm>
            <a:off x="6564215" y="1093303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property1</a:t>
            </a:r>
            <a:endParaRPr lang="zh-CN" altLang="en-US" dirty="0"/>
          </a:p>
        </p:txBody>
      </p:sp>
      <p:sp>
        <p:nvSpPr>
          <p:cNvPr id="56" name="箭头: 直角上 55">
            <a:extLst>
              <a:ext uri="{FF2B5EF4-FFF2-40B4-BE49-F238E27FC236}">
                <a16:creationId xmlns:a16="http://schemas.microsoft.com/office/drawing/2014/main" id="{96DFA56D-6624-BC38-F632-E9FDFABFE87C}"/>
              </a:ext>
            </a:extLst>
          </p:cNvPr>
          <p:cNvSpPr/>
          <p:nvPr/>
        </p:nvSpPr>
        <p:spPr>
          <a:xfrm rot="5400000">
            <a:off x="7050614" y="137637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6018DBA-E7C3-ADEB-B04D-FEC703090EE8}"/>
              </a:ext>
            </a:extLst>
          </p:cNvPr>
          <p:cNvSpPr txBox="1"/>
          <p:nvPr/>
        </p:nvSpPr>
        <p:spPr>
          <a:xfrm>
            <a:off x="7314131" y="1486661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effect1</a:t>
            </a:r>
            <a:endParaRPr lang="zh-CN" altLang="en-US" dirty="0"/>
          </a:p>
        </p:txBody>
      </p:sp>
      <p:sp>
        <p:nvSpPr>
          <p:cNvPr id="58" name="箭头: 直角上 57">
            <a:extLst>
              <a:ext uri="{FF2B5EF4-FFF2-40B4-BE49-F238E27FC236}">
                <a16:creationId xmlns:a16="http://schemas.microsoft.com/office/drawing/2014/main" id="{243CE22F-A19D-A1A4-164D-2D77DD1E668F}"/>
              </a:ext>
            </a:extLst>
          </p:cNvPr>
          <p:cNvSpPr/>
          <p:nvPr/>
        </p:nvSpPr>
        <p:spPr>
          <a:xfrm rot="5400000">
            <a:off x="6335940" y="175523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A073465-E08C-DC68-C017-3440F3D16627}"/>
              </a:ext>
            </a:extLst>
          </p:cNvPr>
          <p:cNvSpPr txBox="1"/>
          <p:nvPr/>
        </p:nvSpPr>
        <p:spPr>
          <a:xfrm>
            <a:off x="6564214" y="1855993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property2</a:t>
            </a:r>
            <a:endParaRPr lang="zh-CN" altLang="en-US" dirty="0"/>
          </a:p>
        </p:txBody>
      </p:sp>
      <p:sp>
        <p:nvSpPr>
          <p:cNvPr id="60" name="箭头: 直角上 59">
            <a:extLst>
              <a:ext uri="{FF2B5EF4-FFF2-40B4-BE49-F238E27FC236}">
                <a16:creationId xmlns:a16="http://schemas.microsoft.com/office/drawing/2014/main" id="{2DDBBB72-1AFB-694B-2FF5-1496008758F1}"/>
              </a:ext>
            </a:extLst>
          </p:cNvPr>
          <p:cNvSpPr/>
          <p:nvPr/>
        </p:nvSpPr>
        <p:spPr>
          <a:xfrm rot="5400000">
            <a:off x="7050613" y="2139068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75A47DF-F2C7-3A6A-566C-FA72B040221C}"/>
              </a:ext>
            </a:extLst>
          </p:cNvPr>
          <p:cNvSpPr txBox="1"/>
          <p:nvPr/>
        </p:nvSpPr>
        <p:spPr>
          <a:xfrm>
            <a:off x="7314130" y="2249351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effect1</a:t>
            </a:r>
            <a:endParaRPr lang="zh-CN" altLang="en-US" dirty="0"/>
          </a:p>
        </p:txBody>
      </p:sp>
      <p:sp>
        <p:nvSpPr>
          <p:cNvPr id="62" name="箭头: 直角上 61">
            <a:extLst>
              <a:ext uri="{FF2B5EF4-FFF2-40B4-BE49-F238E27FC236}">
                <a16:creationId xmlns:a16="http://schemas.microsoft.com/office/drawing/2014/main" id="{F57B44B0-E7BB-0C7B-D576-389332FDDCD9}"/>
              </a:ext>
            </a:extLst>
          </p:cNvPr>
          <p:cNvSpPr/>
          <p:nvPr/>
        </p:nvSpPr>
        <p:spPr>
          <a:xfrm rot="5400000">
            <a:off x="6335940" y="2565552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190BC3-60C4-F57C-7FDA-86E69AEFAEA0}"/>
              </a:ext>
            </a:extLst>
          </p:cNvPr>
          <p:cNvSpPr txBox="1"/>
          <p:nvPr/>
        </p:nvSpPr>
        <p:spPr>
          <a:xfrm>
            <a:off x="6564214" y="266631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property3</a:t>
            </a:r>
            <a:endParaRPr lang="zh-CN" altLang="en-US" dirty="0"/>
          </a:p>
        </p:txBody>
      </p:sp>
      <p:sp>
        <p:nvSpPr>
          <p:cNvPr id="64" name="箭头: 直角上 63">
            <a:extLst>
              <a:ext uri="{FF2B5EF4-FFF2-40B4-BE49-F238E27FC236}">
                <a16:creationId xmlns:a16="http://schemas.microsoft.com/office/drawing/2014/main" id="{A9C92B24-93CC-6A38-CA20-FD419531712C}"/>
              </a:ext>
            </a:extLst>
          </p:cNvPr>
          <p:cNvSpPr/>
          <p:nvPr/>
        </p:nvSpPr>
        <p:spPr>
          <a:xfrm rot="5400000">
            <a:off x="7050613" y="2949385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E5D7820-816B-DA5A-2E3F-52E29AA11DD9}"/>
              </a:ext>
            </a:extLst>
          </p:cNvPr>
          <p:cNvSpPr txBox="1"/>
          <p:nvPr/>
        </p:nvSpPr>
        <p:spPr>
          <a:xfrm>
            <a:off x="7314130" y="3059668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effect1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83DD18C-C1BE-7483-B3EB-534EE9CB8FDD}"/>
              </a:ext>
            </a:extLst>
          </p:cNvPr>
          <p:cNvSpPr txBox="1"/>
          <p:nvPr/>
        </p:nvSpPr>
        <p:spPr>
          <a:xfrm>
            <a:off x="9129381" y="794421"/>
            <a:ext cx="67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obj</a:t>
            </a:r>
            <a:endParaRPr lang="zh-CN" altLang="en-US" sz="2400" dirty="0"/>
          </a:p>
        </p:txBody>
      </p:sp>
      <p:sp>
        <p:nvSpPr>
          <p:cNvPr id="67" name="箭头: 直角上 66">
            <a:extLst>
              <a:ext uri="{FF2B5EF4-FFF2-40B4-BE49-F238E27FC236}">
                <a16:creationId xmlns:a16="http://schemas.microsoft.com/office/drawing/2014/main" id="{C19617CD-5ABE-C5FC-B142-7AA89505B9B5}"/>
              </a:ext>
            </a:extLst>
          </p:cNvPr>
          <p:cNvSpPr/>
          <p:nvPr/>
        </p:nvSpPr>
        <p:spPr>
          <a:xfrm rot="5400000">
            <a:off x="9469432" y="1223377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535D979-45F3-F2CA-A272-4DBD65F64B1A}"/>
              </a:ext>
            </a:extLst>
          </p:cNvPr>
          <p:cNvSpPr txBox="1"/>
          <p:nvPr/>
        </p:nvSpPr>
        <p:spPr>
          <a:xfrm>
            <a:off x="9697706" y="1324135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</a:t>
            </a:r>
            <a:endParaRPr lang="zh-CN" altLang="en-US" dirty="0"/>
          </a:p>
        </p:txBody>
      </p:sp>
      <p:sp>
        <p:nvSpPr>
          <p:cNvPr id="69" name="箭头: 直角上 68">
            <a:extLst>
              <a:ext uri="{FF2B5EF4-FFF2-40B4-BE49-F238E27FC236}">
                <a16:creationId xmlns:a16="http://schemas.microsoft.com/office/drawing/2014/main" id="{276B40B7-FEBB-44A0-AAA0-D38FDB0FD118}"/>
              </a:ext>
            </a:extLst>
          </p:cNvPr>
          <p:cNvSpPr/>
          <p:nvPr/>
        </p:nvSpPr>
        <p:spPr>
          <a:xfrm rot="5400000">
            <a:off x="10184105" y="1607210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F02D50E-F19F-48FA-ADD3-5BAED1926A28}"/>
              </a:ext>
            </a:extLst>
          </p:cNvPr>
          <p:cNvSpPr txBox="1"/>
          <p:nvPr/>
        </p:nvSpPr>
        <p:spPr>
          <a:xfrm>
            <a:off x="10447622" y="1717493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effect1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3139E05-4771-9228-BED2-C4B882A9CEF4}"/>
              </a:ext>
            </a:extLst>
          </p:cNvPr>
          <p:cNvSpPr txBox="1"/>
          <p:nvPr/>
        </p:nvSpPr>
        <p:spPr>
          <a:xfrm>
            <a:off x="9129380" y="2249351"/>
            <a:ext cx="74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obj2</a:t>
            </a:r>
            <a:endParaRPr lang="zh-CN" altLang="en-US" sz="2400" dirty="0"/>
          </a:p>
        </p:txBody>
      </p:sp>
      <p:sp>
        <p:nvSpPr>
          <p:cNvPr id="74" name="箭头: 直角上 73">
            <a:extLst>
              <a:ext uri="{FF2B5EF4-FFF2-40B4-BE49-F238E27FC236}">
                <a16:creationId xmlns:a16="http://schemas.microsoft.com/office/drawing/2014/main" id="{B1D66BD8-1D3A-EBE1-C934-A395A8810A4F}"/>
              </a:ext>
            </a:extLst>
          </p:cNvPr>
          <p:cNvSpPr/>
          <p:nvPr/>
        </p:nvSpPr>
        <p:spPr>
          <a:xfrm rot="5400000">
            <a:off x="9469432" y="2678307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C76EE4B-437C-2AC3-8AE5-338935354B4A}"/>
              </a:ext>
            </a:extLst>
          </p:cNvPr>
          <p:cNvSpPr txBox="1"/>
          <p:nvPr/>
        </p:nvSpPr>
        <p:spPr>
          <a:xfrm>
            <a:off x="9697706" y="2779065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property</a:t>
            </a:r>
            <a:endParaRPr lang="zh-CN" altLang="en-US" dirty="0"/>
          </a:p>
        </p:txBody>
      </p:sp>
      <p:sp>
        <p:nvSpPr>
          <p:cNvPr id="76" name="箭头: 直角上 75">
            <a:extLst>
              <a:ext uri="{FF2B5EF4-FFF2-40B4-BE49-F238E27FC236}">
                <a16:creationId xmlns:a16="http://schemas.microsoft.com/office/drawing/2014/main" id="{12AE0DCF-A51F-A3E0-E545-9BEFCDB2B265}"/>
              </a:ext>
            </a:extLst>
          </p:cNvPr>
          <p:cNvSpPr/>
          <p:nvPr/>
        </p:nvSpPr>
        <p:spPr>
          <a:xfrm rot="5400000">
            <a:off x="10184105" y="3062140"/>
            <a:ext cx="300337" cy="365760"/>
          </a:xfrm>
          <a:prstGeom prst="bentUpArrow">
            <a:avLst>
              <a:gd name="adj1" fmla="val 2865"/>
              <a:gd name="adj2" fmla="val 6771"/>
              <a:gd name="adj3" fmla="val 158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8FF1D92-AC31-2EFE-50C8-5A16D9AC8125}"/>
              </a:ext>
            </a:extLst>
          </p:cNvPr>
          <p:cNvSpPr txBox="1"/>
          <p:nvPr/>
        </p:nvSpPr>
        <p:spPr>
          <a:xfrm>
            <a:off x="10447622" y="3172423"/>
            <a:ext cx="89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effect1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>
            <a:extLst>
              <a:ext uri="{FF2B5EF4-FFF2-40B4-BE49-F238E27FC236}">
                <a16:creationId xmlns:a16="http://schemas.microsoft.com/office/drawing/2014/main" id="{4C839B0C-ECEF-49BE-51C0-0EDBA5D3C3F1}"/>
              </a:ext>
            </a:extLst>
          </p:cNvPr>
          <p:cNvSpPr/>
          <p:nvPr/>
        </p:nvSpPr>
        <p:spPr>
          <a:xfrm>
            <a:off x="114301" y="245407"/>
            <a:ext cx="11963400" cy="6536083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BACE35A-E0EB-D601-598D-F1C331919D15}"/>
              </a:ext>
            </a:extLst>
          </p:cNvPr>
          <p:cNvSpPr/>
          <p:nvPr/>
        </p:nvSpPr>
        <p:spPr>
          <a:xfrm>
            <a:off x="1123196" y="614709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B13AD7B-5016-66C2-F74F-884C939003E1}"/>
              </a:ext>
            </a:extLst>
          </p:cNvPr>
          <p:cNvCxnSpPr>
            <a:cxnSpLocks/>
          </p:cNvCxnSpPr>
          <p:nvPr/>
        </p:nvCxnSpPr>
        <p:spPr>
          <a:xfrm>
            <a:off x="1751718" y="414304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D3192B0-0F08-D08B-E726-059D1F6FC961}"/>
              </a:ext>
            </a:extLst>
          </p:cNvPr>
          <p:cNvSpPr/>
          <p:nvPr/>
        </p:nvSpPr>
        <p:spPr>
          <a:xfrm>
            <a:off x="266289" y="1061382"/>
            <a:ext cx="2939972" cy="1241743"/>
          </a:xfrm>
          <a:prstGeom prst="roundRect">
            <a:avLst>
              <a:gd name="adj" fmla="val 7482"/>
            </a:avLst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D4A6049-5243-275B-17A6-7B19202D14CE}"/>
              </a:ext>
            </a:extLst>
          </p:cNvPr>
          <p:cNvSpPr txBox="1"/>
          <p:nvPr/>
        </p:nvSpPr>
        <p:spPr>
          <a:xfrm>
            <a:off x="271629" y="1102109"/>
            <a:ext cx="304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"name": "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小左同学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    "age": 18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8C51FAD-8978-38E2-B936-017CC117783F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 flipV="1">
            <a:off x="3206261" y="1679575"/>
            <a:ext cx="638907" cy="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FD05897-ACFD-2947-EBA1-E8FD0D91DB9C}"/>
              </a:ext>
            </a:extLst>
          </p:cNvPr>
          <p:cNvSpPr txBox="1"/>
          <p:nvPr/>
        </p:nvSpPr>
        <p:spPr>
          <a:xfrm>
            <a:off x="3158954" y="1389512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F9D029D-2C2D-A4E1-1EEC-4AAE0F700B95}"/>
              </a:ext>
            </a:extLst>
          </p:cNvPr>
          <p:cNvSpPr/>
          <p:nvPr/>
        </p:nvSpPr>
        <p:spPr>
          <a:xfrm>
            <a:off x="3845168" y="2067927"/>
            <a:ext cx="1257044" cy="3377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269D671-E776-4558-A000-2CCCD7103E56}"/>
              </a:ext>
            </a:extLst>
          </p:cNvPr>
          <p:cNvCxnSpPr>
            <a:cxnSpLocks/>
          </p:cNvCxnSpPr>
          <p:nvPr/>
        </p:nvCxnSpPr>
        <p:spPr>
          <a:xfrm>
            <a:off x="4473690" y="1867522"/>
            <a:ext cx="0" cy="2004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4EE56F5-C811-55DC-125D-AF407B721045}"/>
              </a:ext>
            </a:extLst>
          </p:cNvPr>
          <p:cNvSpPr/>
          <p:nvPr/>
        </p:nvSpPr>
        <p:spPr>
          <a:xfrm>
            <a:off x="3845167" y="2527300"/>
            <a:ext cx="1257045" cy="3941482"/>
          </a:xfrm>
          <a:prstGeom prst="roundRect">
            <a:avLst/>
          </a:prstGeom>
          <a:noFill/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D11B99F-6CEA-C32E-AC0A-A215D6FC84D1}"/>
              </a:ext>
            </a:extLst>
          </p:cNvPr>
          <p:cNvSpPr txBox="1"/>
          <p:nvPr/>
        </p:nvSpPr>
        <p:spPr>
          <a:xfrm>
            <a:off x="4110423" y="3152123"/>
            <a:ext cx="782395" cy="369332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49E705-87FC-E5C6-CA28-6E7B8E4AF430}"/>
              </a:ext>
            </a:extLst>
          </p:cNvPr>
          <p:cNvSpPr txBox="1"/>
          <p:nvPr/>
        </p:nvSpPr>
        <p:spPr>
          <a:xfrm>
            <a:off x="4109302" y="5389841"/>
            <a:ext cx="782395" cy="369332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1F46EFB-2B53-F5FC-04D3-0A36D9C18545}"/>
              </a:ext>
            </a:extLst>
          </p:cNvPr>
          <p:cNvCxnSpPr>
            <a:cxnSpLocks/>
          </p:cNvCxnSpPr>
          <p:nvPr/>
        </p:nvCxnSpPr>
        <p:spPr>
          <a:xfrm>
            <a:off x="5102212" y="3341831"/>
            <a:ext cx="72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184126B-EC49-437B-57C9-DA3D78347632}"/>
              </a:ext>
            </a:extLst>
          </p:cNvPr>
          <p:cNvSpPr txBox="1"/>
          <p:nvPr/>
        </p:nvSpPr>
        <p:spPr>
          <a:xfrm>
            <a:off x="5086808" y="2979987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EA5687C-3517-267A-8333-A0F2830657B0}"/>
              </a:ext>
            </a:extLst>
          </p:cNvPr>
          <p:cNvSpPr txBox="1"/>
          <p:nvPr/>
        </p:nvSpPr>
        <p:spPr>
          <a:xfrm>
            <a:off x="6069072" y="2875124"/>
            <a:ext cx="5679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FFAD6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{console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FFD17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副作用函数执行啦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    document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innerText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FBF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超龄了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'}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8789CA2-0559-3051-73D6-1C4ED3F62F99}"/>
              </a:ext>
            </a:extLst>
          </p:cNvPr>
          <p:cNvCxnSpPr>
            <a:cxnSpLocks/>
          </p:cNvCxnSpPr>
          <p:nvPr/>
        </p:nvCxnSpPr>
        <p:spPr>
          <a:xfrm>
            <a:off x="5102212" y="5581297"/>
            <a:ext cx="72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1E7ADDD5-A8A2-C138-9EB7-55611A38158B}"/>
              </a:ext>
            </a:extLst>
          </p:cNvPr>
          <p:cNvSpPr txBox="1"/>
          <p:nvPr/>
        </p:nvSpPr>
        <p:spPr>
          <a:xfrm>
            <a:off x="5086808" y="5219453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A881BB9-88A1-DEDB-0698-1EF624B31CEF}"/>
              </a:ext>
            </a:extLst>
          </p:cNvPr>
          <p:cNvSpPr txBox="1"/>
          <p:nvPr/>
        </p:nvSpPr>
        <p:spPr>
          <a:xfrm>
            <a:off x="6069072" y="5114590"/>
            <a:ext cx="5679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dirty="0">
                <a:solidFill>
                  <a:srgbClr val="FFAD6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{console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FFD173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副作用函数执行啦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')</a:t>
            </a:r>
          </a:p>
          <a:p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    document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innerText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FBFFF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obj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b="0" dirty="0">
                <a:solidFill>
                  <a:srgbClr val="F29E7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CCCAC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超龄了</a:t>
            </a:r>
            <a:r>
              <a:rPr lang="en-US" altLang="zh-CN" b="0" dirty="0">
                <a:solidFill>
                  <a:srgbClr val="5B9BD5"/>
                </a:solidFill>
                <a:effectLst/>
                <a:latin typeface="Consolas" panose="020B0609020204030204" pitchFamily="49" charset="0"/>
              </a:rPr>
              <a:t>'}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16AB1DD-0E2C-BC37-0450-1A81689232BB}"/>
              </a:ext>
            </a:extLst>
          </p:cNvPr>
          <p:cNvSpPr/>
          <p:nvPr/>
        </p:nvSpPr>
        <p:spPr>
          <a:xfrm>
            <a:off x="1123196" y="76510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WeakMap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DD1A147-E8EE-4B76-95E1-3E02BAE19BE9}"/>
              </a:ext>
            </a:extLst>
          </p:cNvPr>
          <p:cNvSpPr/>
          <p:nvPr/>
        </p:nvSpPr>
        <p:spPr>
          <a:xfrm>
            <a:off x="3683000" y="1679576"/>
            <a:ext cx="8237371" cy="4933018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501247E-6B70-DB15-50A1-783F06EC8744}"/>
              </a:ext>
            </a:extLst>
          </p:cNvPr>
          <p:cNvSpPr/>
          <p:nvPr/>
        </p:nvSpPr>
        <p:spPr>
          <a:xfrm>
            <a:off x="3845168" y="1510678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59E081A-F04F-F995-493B-8CC26A0EEB46}"/>
              </a:ext>
            </a:extLst>
          </p:cNvPr>
          <p:cNvSpPr/>
          <p:nvPr/>
        </p:nvSpPr>
        <p:spPr>
          <a:xfrm>
            <a:off x="6069071" y="2404033"/>
            <a:ext cx="5679889" cy="158679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BB5F993-4500-2865-76D8-C8A54017D501}"/>
              </a:ext>
            </a:extLst>
          </p:cNvPr>
          <p:cNvSpPr/>
          <p:nvPr/>
        </p:nvSpPr>
        <p:spPr>
          <a:xfrm>
            <a:off x="8280494" y="2235137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A86928F-EE84-AFF2-C6F6-842B9E091131}"/>
              </a:ext>
            </a:extLst>
          </p:cNvPr>
          <p:cNvSpPr/>
          <p:nvPr/>
        </p:nvSpPr>
        <p:spPr>
          <a:xfrm>
            <a:off x="6069071" y="4659776"/>
            <a:ext cx="5679889" cy="158679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25EF8471-B514-9F6F-7937-D7E938D4E7A8}"/>
              </a:ext>
            </a:extLst>
          </p:cNvPr>
          <p:cNvSpPr/>
          <p:nvPr/>
        </p:nvSpPr>
        <p:spPr>
          <a:xfrm>
            <a:off x="8280494" y="4474603"/>
            <a:ext cx="1257044" cy="337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6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261</Words>
  <Application>Microsoft Office PowerPoint</Application>
  <PresentationFormat>宽屏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amdin</dc:creator>
  <cp:lastModifiedBy>GL Z</cp:lastModifiedBy>
  <cp:revision>19</cp:revision>
  <dcterms:created xsi:type="dcterms:W3CDTF">2022-11-10T11:41:18Z</dcterms:created>
  <dcterms:modified xsi:type="dcterms:W3CDTF">2023-02-28T10:15:49Z</dcterms:modified>
</cp:coreProperties>
</file>