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854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40A6CE4-D675-EC1B-7CC7-A245AF5A09DB}"/>
              </a:ext>
            </a:extLst>
          </p:cNvPr>
          <p:cNvGrpSpPr/>
          <p:nvPr/>
        </p:nvGrpSpPr>
        <p:grpSpPr>
          <a:xfrm>
            <a:off x="605333" y="553548"/>
            <a:ext cx="5990745" cy="1157468"/>
            <a:chOff x="3242432" y="945158"/>
            <a:chExt cx="5990745" cy="1157468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1386BDA5-1CA9-12A2-45AC-06673EBF63FC}"/>
                </a:ext>
              </a:extLst>
            </p:cNvPr>
            <p:cNvSpPr txBox="1"/>
            <p:nvPr/>
          </p:nvSpPr>
          <p:spPr>
            <a:xfrm>
              <a:off x="3242432" y="1200726"/>
              <a:ext cx="17641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虚拟</a:t>
              </a:r>
              <a:r>
                <a:rPr lang="en-US" altLang="zh-CN" dirty="0"/>
                <a:t>DOM</a:t>
              </a:r>
            </a:p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H(‘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div’,’hello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’)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35078B4-CC6E-58DC-84A8-4C9E88BD5812}"/>
                </a:ext>
              </a:extLst>
            </p:cNvPr>
            <p:cNvSpPr txBox="1"/>
            <p:nvPr/>
          </p:nvSpPr>
          <p:spPr>
            <a:xfrm>
              <a:off x="7469032" y="1200726"/>
              <a:ext cx="17641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真实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DOM</a:t>
              </a:r>
            </a:p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&lt;div&gt;hello&lt;div&gt;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F47EFB6C-007D-E1A7-5830-DAA26C07376D}"/>
                </a:ext>
              </a:extLst>
            </p:cNvPr>
            <p:cNvSpPr/>
            <p:nvPr/>
          </p:nvSpPr>
          <p:spPr>
            <a:xfrm>
              <a:off x="5653999" y="945158"/>
              <a:ext cx="1157468" cy="1157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渲染器</a:t>
              </a: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A1F7AEFF-ECD3-31BA-4C8E-FF59442B67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73489" y="1523892"/>
              <a:ext cx="564763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2DA35240-F359-371D-856B-4AE717A0D180}"/>
                </a:ext>
              </a:extLst>
            </p:cNvPr>
            <p:cNvCxnSpPr>
              <a:cxnSpLocks/>
            </p:cNvCxnSpPr>
            <p:nvPr/>
          </p:nvCxnSpPr>
          <p:spPr>
            <a:xfrm>
              <a:off x="6904268" y="1523892"/>
              <a:ext cx="564764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9066315-F650-42EB-139C-4FBEE22938DF}"/>
              </a:ext>
            </a:extLst>
          </p:cNvPr>
          <p:cNvGrpSpPr/>
          <p:nvPr/>
        </p:nvGrpSpPr>
        <p:grpSpPr>
          <a:xfrm>
            <a:off x="238103" y="2351539"/>
            <a:ext cx="11953897" cy="3307263"/>
            <a:chOff x="238103" y="2351539"/>
            <a:chExt cx="11953897" cy="3307263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19C2EB81-D119-7DDE-BF9C-93BE148D244A}"/>
                </a:ext>
              </a:extLst>
            </p:cNvPr>
            <p:cNvSpPr/>
            <p:nvPr/>
          </p:nvSpPr>
          <p:spPr>
            <a:xfrm>
              <a:off x="4092998" y="2781598"/>
              <a:ext cx="1933334" cy="193333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/>
                <a:t>编译器</a:t>
              </a:r>
            </a:p>
          </p:txBody>
        </p:sp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13978D62-07C5-3908-184D-54EE3C1D7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103" y="2351539"/>
              <a:ext cx="3217494" cy="3307263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2AF986BC-0971-E55E-DE1A-89C051935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1332" y="2781598"/>
              <a:ext cx="4860668" cy="1896741"/>
            </a:xfrm>
            <a:prstGeom prst="rect">
              <a:avLst/>
            </a:prstGeom>
          </p:spPr>
        </p:pic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E68929F3-CE5E-4AAE-7B17-07B4BE8F6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8117" y="3748265"/>
              <a:ext cx="564763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A71EDFE8-D2BD-8BE2-D9B6-54E8F6659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96450" y="3729967"/>
              <a:ext cx="564763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551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20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amdin</dc:creator>
  <cp:lastModifiedBy>GL Z</cp:lastModifiedBy>
  <cp:revision>3</cp:revision>
  <dcterms:created xsi:type="dcterms:W3CDTF">2022-11-10T11:41:18Z</dcterms:created>
  <dcterms:modified xsi:type="dcterms:W3CDTF">2022-11-15T12:53:40Z</dcterms:modified>
</cp:coreProperties>
</file>