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 Z" initials="GZ" lastIdx="1" clrIdx="0">
    <p:extLst>
      <p:ext uri="{19B8F6BF-5375-455C-9EA6-DF929625EA0E}">
        <p15:presenceInfo xmlns:p15="http://schemas.microsoft.com/office/powerpoint/2012/main" userId="81071192e2d0be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webp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40A6CE4-D675-EC1B-7CC7-A245AF5A09DB}"/>
              </a:ext>
            </a:extLst>
          </p:cNvPr>
          <p:cNvGrpSpPr/>
          <p:nvPr/>
        </p:nvGrpSpPr>
        <p:grpSpPr>
          <a:xfrm>
            <a:off x="605333" y="553548"/>
            <a:ext cx="5990745" cy="1157468"/>
            <a:chOff x="3242432" y="945158"/>
            <a:chExt cx="5990745" cy="11574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386BDA5-1CA9-12A2-45AC-06673EBF63FC}"/>
                </a:ext>
              </a:extLst>
            </p:cNvPr>
            <p:cNvSpPr txBox="1"/>
            <p:nvPr/>
          </p:nvSpPr>
          <p:spPr>
            <a:xfrm>
              <a:off x="32424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虚拟</a:t>
              </a:r>
              <a:r>
                <a:rPr lang="en-US" altLang="zh-CN" dirty="0"/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H(‘div’,’hello’)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5078B4-CC6E-58DC-84A8-4C9E88BD5812}"/>
                </a:ext>
              </a:extLst>
            </p:cNvPr>
            <p:cNvSpPr txBox="1"/>
            <p:nvPr/>
          </p:nvSpPr>
          <p:spPr>
            <a:xfrm>
              <a:off x="74690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真实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&lt;div&gt;hello&lt;div&gt;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7EFB6C-007D-E1A7-5830-DAA26C07376D}"/>
                </a:ext>
              </a:extLst>
            </p:cNvPr>
            <p:cNvSpPr/>
            <p:nvPr/>
          </p:nvSpPr>
          <p:spPr>
            <a:xfrm>
              <a:off x="5653999" y="945158"/>
              <a:ext cx="1157468" cy="1157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渲染器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F7AEFF-ECD3-31BA-4C8E-FF59442B6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489" y="1523892"/>
              <a:ext cx="56476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DA35240-F359-371D-856B-4AE717A0D18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268" y="1523892"/>
              <a:ext cx="5647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066315-F650-42EB-139C-4FBEE22938DF}"/>
              </a:ext>
            </a:extLst>
          </p:cNvPr>
          <p:cNvGrpSpPr/>
          <p:nvPr/>
        </p:nvGrpSpPr>
        <p:grpSpPr>
          <a:xfrm>
            <a:off x="238103" y="2351539"/>
            <a:ext cx="11953897" cy="3307263"/>
            <a:chOff x="238103" y="2351539"/>
            <a:chExt cx="11953897" cy="330726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2EB81-D119-7DDE-BF9C-93BE148D244A}"/>
                </a:ext>
              </a:extLst>
            </p:cNvPr>
            <p:cNvSpPr/>
            <p:nvPr/>
          </p:nvSpPr>
          <p:spPr>
            <a:xfrm>
              <a:off x="4092998" y="2781598"/>
              <a:ext cx="1933334" cy="19333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编译器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978D62-07C5-3908-184D-54EE3C1D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03" y="2351539"/>
              <a:ext cx="3217494" cy="33072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F986BC-0971-E55E-DE1A-89C05193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332" y="2781598"/>
              <a:ext cx="4860668" cy="1896741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8929F3-CE5E-4AAE-7B17-07B4BE8F6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117" y="3748265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1EDFE8-D2BD-8BE2-D9B6-54E8F665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450" y="3729967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70854-16BC-83EB-1B54-DF869CD9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474FB-5D02-16DC-8CDC-5595EC69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5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A445903-04CE-9EBF-E2EF-F1F37610B24D}"/>
              </a:ext>
            </a:extLst>
          </p:cNvPr>
          <p:cNvSpPr/>
          <p:nvPr/>
        </p:nvSpPr>
        <p:spPr>
          <a:xfrm>
            <a:off x="351692" y="290146"/>
            <a:ext cx="7835408" cy="61985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38DB88-DBF6-CFB3-392D-A9FEC56B0784}"/>
              </a:ext>
            </a:extLst>
          </p:cNvPr>
          <p:cNvSpPr/>
          <p:nvPr/>
        </p:nvSpPr>
        <p:spPr>
          <a:xfrm>
            <a:off x="8510953" y="290146"/>
            <a:ext cx="2022231" cy="61985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F5476B-9B91-061D-0D3C-CF5D3A6FB05D}"/>
              </a:ext>
            </a:extLst>
          </p:cNvPr>
          <p:cNvSpPr/>
          <p:nvPr/>
        </p:nvSpPr>
        <p:spPr>
          <a:xfrm>
            <a:off x="10857037" y="329711"/>
            <a:ext cx="983271" cy="61985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4AA7C4-B7F5-2FC4-CD59-815D4333B40F}"/>
              </a:ext>
            </a:extLst>
          </p:cNvPr>
          <p:cNvSpPr txBox="1"/>
          <p:nvPr/>
        </p:nvSpPr>
        <p:spPr>
          <a:xfrm>
            <a:off x="3565279" y="395571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C2A9DE-F219-A085-66CD-06871CC5AA5C}"/>
              </a:ext>
            </a:extLst>
          </p:cNvPr>
          <p:cNvSpPr/>
          <p:nvPr/>
        </p:nvSpPr>
        <p:spPr>
          <a:xfrm>
            <a:off x="668215" y="764903"/>
            <a:ext cx="3524252" cy="5284205"/>
          </a:xfrm>
          <a:prstGeom prst="rect">
            <a:avLst/>
          </a:prstGeom>
          <a:noFill/>
          <a:ln w="28575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8E923A-DA67-D36C-FDDB-0E1AD7458700}"/>
              </a:ext>
            </a:extLst>
          </p:cNvPr>
          <p:cNvSpPr/>
          <p:nvPr/>
        </p:nvSpPr>
        <p:spPr>
          <a:xfrm>
            <a:off x="4466491" y="764903"/>
            <a:ext cx="3446585" cy="5284205"/>
          </a:xfrm>
          <a:prstGeom prst="rect">
            <a:avLst/>
          </a:prstGeom>
          <a:noFill/>
          <a:ln w="28575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EC4670-C390-EBE3-9A5D-5BE7FEE010D8}"/>
              </a:ext>
            </a:extLst>
          </p:cNvPr>
          <p:cNvSpPr/>
          <p:nvPr/>
        </p:nvSpPr>
        <p:spPr>
          <a:xfrm>
            <a:off x="1137133" y="3525687"/>
            <a:ext cx="905608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9E8BE3-3DB3-2245-1B32-A82EA5D6EA79}"/>
              </a:ext>
            </a:extLst>
          </p:cNvPr>
          <p:cNvSpPr/>
          <p:nvPr/>
        </p:nvSpPr>
        <p:spPr>
          <a:xfrm>
            <a:off x="1137133" y="2307950"/>
            <a:ext cx="905608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AC(C)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C96583-68A1-C483-8965-4748E49ACEC2}"/>
              </a:ext>
            </a:extLst>
          </p:cNvPr>
          <p:cNvSpPr/>
          <p:nvPr/>
        </p:nvSpPr>
        <p:spPr>
          <a:xfrm>
            <a:off x="2209068" y="1222070"/>
            <a:ext cx="89095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A83D45-D391-BB53-2198-73B860E62675}"/>
              </a:ext>
            </a:extLst>
          </p:cNvPr>
          <p:cNvSpPr/>
          <p:nvPr/>
        </p:nvSpPr>
        <p:spPr>
          <a:xfrm>
            <a:off x="1126881" y="4884112"/>
            <a:ext cx="905609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PSW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FC20C5-0541-6124-8C18-BDD26E2F296D}"/>
              </a:ext>
            </a:extLst>
          </p:cNvPr>
          <p:cNvSpPr txBox="1"/>
          <p:nvPr/>
        </p:nvSpPr>
        <p:spPr>
          <a:xfrm>
            <a:off x="949569" y="9847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D49B36F-31FB-1B0F-F604-2C441B572D2C}"/>
              </a:ext>
            </a:extLst>
          </p:cNvPr>
          <p:cNvSpPr txBox="1"/>
          <p:nvPr/>
        </p:nvSpPr>
        <p:spPr>
          <a:xfrm>
            <a:off x="4576393" y="87032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241C35-5346-BDFE-014A-1D9218BDDCFE}"/>
              </a:ext>
            </a:extLst>
          </p:cNvPr>
          <p:cNvSpPr/>
          <p:nvPr/>
        </p:nvSpPr>
        <p:spPr>
          <a:xfrm>
            <a:off x="6293825" y="2908034"/>
            <a:ext cx="905608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185477-DB5D-6547-A70A-F7A549867709}"/>
              </a:ext>
            </a:extLst>
          </p:cNvPr>
          <p:cNvSpPr/>
          <p:nvPr/>
        </p:nvSpPr>
        <p:spPr>
          <a:xfrm>
            <a:off x="6308481" y="4391227"/>
            <a:ext cx="905608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68059FE-71F7-C2C3-6637-8BF9DAE2B799}"/>
              </a:ext>
            </a:extLst>
          </p:cNvPr>
          <p:cNvSpPr/>
          <p:nvPr/>
        </p:nvSpPr>
        <p:spPr>
          <a:xfrm>
            <a:off x="5388217" y="2110167"/>
            <a:ext cx="905608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8E72344-87EE-F979-AA3C-4BF7AD671258}"/>
              </a:ext>
            </a:extLst>
          </p:cNvPr>
          <p:cNvSpPr/>
          <p:nvPr/>
        </p:nvSpPr>
        <p:spPr>
          <a:xfrm>
            <a:off x="6308481" y="1583703"/>
            <a:ext cx="905608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461B84-2665-1769-6564-A4630C8221D1}"/>
              </a:ext>
            </a:extLst>
          </p:cNvPr>
          <p:cNvSpPr/>
          <p:nvPr/>
        </p:nvSpPr>
        <p:spPr>
          <a:xfrm>
            <a:off x="4547817" y="4884112"/>
            <a:ext cx="692397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时序部件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15177E5-C74D-A947-8EC2-DC21037018F8}"/>
              </a:ext>
            </a:extLst>
          </p:cNvPr>
          <p:cNvSpPr/>
          <p:nvPr/>
        </p:nvSpPr>
        <p:spPr>
          <a:xfrm>
            <a:off x="4550025" y="2675003"/>
            <a:ext cx="505552" cy="193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</a:t>
            </a:r>
            <a:r>
              <a:rPr lang="zh-CN" altLang="en-US" dirty="0"/>
              <a:t>控制单元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F874341-2818-6163-0F3C-C759C337CB16}"/>
              </a:ext>
            </a:extLst>
          </p:cNvPr>
          <p:cNvSpPr/>
          <p:nvPr/>
        </p:nvSpPr>
        <p:spPr>
          <a:xfrm>
            <a:off x="9041423" y="1169404"/>
            <a:ext cx="1292473" cy="73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66C7D8-149F-D1FC-5E8F-2912DC6877B7}"/>
              </a:ext>
            </a:extLst>
          </p:cNvPr>
          <p:cNvSpPr txBox="1"/>
          <p:nvPr/>
        </p:nvSpPr>
        <p:spPr>
          <a:xfrm>
            <a:off x="9083486" y="395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1C2EA91-7E44-27FF-7DCE-ACB1426A15AF}"/>
              </a:ext>
            </a:extLst>
          </p:cNvPr>
          <p:cNvCxnSpPr>
            <a:stCxn id="32" idx="0"/>
            <a:endCxn id="35" idx="2"/>
          </p:cNvCxnSpPr>
          <p:nvPr/>
        </p:nvCxnSpPr>
        <p:spPr>
          <a:xfrm flipV="1">
            <a:off x="6746629" y="1970565"/>
            <a:ext cx="14656" cy="93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4C95E8B-AD46-00D4-305C-9E5DF8926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214089" y="1777134"/>
            <a:ext cx="175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C58442D-5752-A43C-C705-1D9F14F71C9E}"/>
              </a:ext>
            </a:extLst>
          </p:cNvPr>
          <p:cNvCxnSpPr>
            <a:cxnSpLocks/>
          </p:cNvCxnSpPr>
          <p:nvPr/>
        </p:nvCxnSpPr>
        <p:spPr>
          <a:xfrm flipH="1" flipV="1">
            <a:off x="3173289" y="1407886"/>
            <a:ext cx="5844689" cy="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1638AC4-36A4-7B30-43B2-1A8C72ECF982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2919464" y="1344012"/>
            <a:ext cx="3151572" cy="3681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2FD3CDA-D3C0-50D2-6E87-9845DD89F671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rot="16200000" flipV="1">
            <a:off x="5455166" y="3085108"/>
            <a:ext cx="1691975" cy="920264"/>
          </a:xfrm>
          <a:prstGeom prst="bentConnector3">
            <a:avLst>
              <a:gd name="adj1" fmla="val 29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CD8B3E8-0118-BB5C-7C41-4F857DDC5F78}"/>
              </a:ext>
            </a:extLst>
          </p:cNvPr>
          <p:cNvCxnSpPr>
            <a:stCxn id="34" idx="1"/>
            <a:endCxn id="37" idx="0"/>
          </p:cNvCxnSpPr>
          <p:nvPr/>
        </p:nvCxnSpPr>
        <p:spPr>
          <a:xfrm rot="10800000" flipV="1">
            <a:off x="4802801" y="2404709"/>
            <a:ext cx="585416" cy="270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FCDDD22-AE7C-30E9-1919-2CDB5FA5F74C}"/>
              </a:ext>
            </a:extLst>
          </p:cNvPr>
          <p:cNvCxnSpPr>
            <a:stCxn id="20" idx="1"/>
            <a:endCxn id="19" idx="0"/>
          </p:cNvCxnSpPr>
          <p:nvPr/>
        </p:nvCxnSpPr>
        <p:spPr>
          <a:xfrm rot="10800000" flipV="1">
            <a:off x="1589938" y="1415500"/>
            <a:ext cx="619131" cy="892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9FB423-3A30-9687-F455-58527EEB9D2B}"/>
              </a:ext>
            </a:extLst>
          </p:cNvPr>
          <p:cNvSpPr/>
          <p:nvPr/>
        </p:nvSpPr>
        <p:spPr>
          <a:xfrm>
            <a:off x="5697046" y="1087969"/>
            <a:ext cx="287949" cy="287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1B089B8-6636-9B5B-441C-48FD24E66F16}"/>
              </a:ext>
            </a:extLst>
          </p:cNvPr>
          <p:cNvSpPr/>
          <p:nvPr/>
        </p:nvSpPr>
        <p:spPr>
          <a:xfrm>
            <a:off x="5553071" y="3360830"/>
            <a:ext cx="287949" cy="287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26E64C8-66EE-1A39-DB94-E60CE1E8F88E}"/>
              </a:ext>
            </a:extLst>
          </p:cNvPr>
          <p:cNvSpPr/>
          <p:nvPr/>
        </p:nvSpPr>
        <p:spPr>
          <a:xfrm>
            <a:off x="4885222" y="2120068"/>
            <a:ext cx="287949" cy="287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6DF16C-52AE-5420-94B4-81A4EB59C6CF}"/>
              </a:ext>
            </a:extLst>
          </p:cNvPr>
          <p:cNvSpPr/>
          <p:nvPr/>
        </p:nvSpPr>
        <p:spPr>
          <a:xfrm>
            <a:off x="6763484" y="2439299"/>
            <a:ext cx="257172" cy="287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6E6DAFA-B8EF-9699-E868-49DCF581D319}"/>
              </a:ext>
            </a:extLst>
          </p:cNvPr>
          <p:cNvSpPr/>
          <p:nvPr/>
        </p:nvSpPr>
        <p:spPr>
          <a:xfrm>
            <a:off x="8016577" y="1538672"/>
            <a:ext cx="257172" cy="287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CA247B5-D382-588B-FB77-AD5C773A9DA5}"/>
              </a:ext>
            </a:extLst>
          </p:cNvPr>
          <p:cNvSpPr/>
          <p:nvPr/>
        </p:nvSpPr>
        <p:spPr>
          <a:xfrm>
            <a:off x="2674597" y="3360830"/>
            <a:ext cx="287949" cy="287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5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8013DC-5C31-9E9F-2366-AFE28E9DFC15}"/>
              </a:ext>
            </a:extLst>
          </p:cNvPr>
          <p:cNvGrpSpPr/>
          <p:nvPr/>
        </p:nvGrpSpPr>
        <p:grpSpPr>
          <a:xfrm>
            <a:off x="1013460" y="693420"/>
            <a:ext cx="5928360" cy="5110655"/>
            <a:chOff x="2415540" y="662940"/>
            <a:chExt cx="5928360" cy="511065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B8AF588-C184-A91B-FB4B-C5941A5C57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1520" y="2179320"/>
              <a:ext cx="16840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53E9F1F-1ACC-E940-5761-BAEA07448099}"/>
                </a:ext>
              </a:extLst>
            </p:cNvPr>
            <p:cNvCxnSpPr>
              <a:cxnSpLocks/>
            </p:cNvCxnSpPr>
            <p:nvPr/>
          </p:nvCxnSpPr>
          <p:spPr>
            <a:xfrm>
              <a:off x="3703320" y="3566160"/>
              <a:ext cx="3375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A93AEEE-5607-64A2-3302-1851C0FC445C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4800600"/>
              <a:ext cx="47472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BDB21AC-C12F-AF40-E2B9-EF60424B7392}"/>
                </a:ext>
              </a:extLst>
            </p:cNvPr>
            <p:cNvSpPr txBox="1"/>
            <p:nvPr/>
          </p:nvSpPr>
          <p:spPr>
            <a:xfrm>
              <a:off x="4944948" y="15488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寄存器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6EB9C1D-FD97-ADBB-0ABB-E3B9ED8BABED}"/>
                </a:ext>
              </a:extLst>
            </p:cNvPr>
            <p:cNvSpPr txBox="1"/>
            <p:nvPr/>
          </p:nvSpPr>
          <p:spPr>
            <a:xfrm>
              <a:off x="5014391" y="2701529"/>
              <a:ext cx="883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Cache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893683-B63B-4550-7C9A-3243F5F0CA95}"/>
                </a:ext>
              </a:extLst>
            </p:cNvPr>
            <p:cNvSpPr txBox="1"/>
            <p:nvPr/>
          </p:nvSpPr>
          <p:spPr>
            <a:xfrm>
              <a:off x="5040630" y="3935968"/>
              <a:ext cx="67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主存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FDF819-E1C0-0428-C381-B15657ED0CEA}"/>
                </a:ext>
              </a:extLst>
            </p:cNvPr>
            <p:cNvSpPr txBox="1"/>
            <p:nvPr/>
          </p:nvSpPr>
          <p:spPr>
            <a:xfrm>
              <a:off x="5040630" y="5124449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磁盘</a:t>
              </a: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B20E0D3-40CD-5E9E-4FC0-6DE0E23CAEF5}"/>
                </a:ext>
              </a:extLst>
            </p:cNvPr>
            <p:cNvSpPr/>
            <p:nvPr/>
          </p:nvSpPr>
          <p:spPr>
            <a:xfrm>
              <a:off x="2415540" y="662940"/>
              <a:ext cx="5928360" cy="511065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041E056-D215-0C23-BC4F-FAABFDA995D4}"/>
              </a:ext>
            </a:extLst>
          </p:cNvPr>
          <p:cNvSpPr/>
          <p:nvPr/>
        </p:nvSpPr>
        <p:spPr>
          <a:xfrm rot="5400000">
            <a:off x="5337512" y="3240361"/>
            <a:ext cx="3944896" cy="377278"/>
          </a:xfrm>
          <a:prstGeom prst="rightArrow">
            <a:avLst>
              <a:gd name="adj1" fmla="val 13399"/>
              <a:gd name="adj2" fmla="val 717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B4D3278-16E0-B7D9-48D1-8D6DFE6A1EF4}"/>
              </a:ext>
            </a:extLst>
          </p:cNvPr>
          <p:cNvSpPr/>
          <p:nvPr/>
        </p:nvSpPr>
        <p:spPr>
          <a:xfrm rot="16200000" flipV="1">
            <a:off x="6904420" y="3240361"/>
            <a:ext cx="3944896" cy="377278"/>
          </a:xfrm>
          <a:prstGeom prst="rightArrow">
            <a:avLst>
              <a:gd name="adj1" fmla="val 13399"/>
              <a:gd name="adj2" fmla="val 717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3C05D45-0041-1861-1AD0-1D3ED82507CD}"/>
              </a:ext>
            </a:extLst>
          </p:cNvPr>
          <p:cNvSpPr/>
          <p:nvPr/>
        </p:nvSpPr>
        <p:spPr>
          <a:xfrm rot="16200000" flipV="1">
            <a:off x="8807991" y="3240361"/>
            <a:ext cx="3944896" cy="377278"/>
          </a:xfrm>
          <a:prstGeom prst="rightArrow">
            <a:avLst>
              <a:gd name="adj1" fmla="val 13399"/>
              <a:gd name="adj2" fmla="val 717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3665E-CF8D-CD3E-01E4-2C409E81E05E}"/>
              </a:ext>
            </a:extLst>
          </p:cNvPr>
          <p:cNvSpPr txBox="1"/>
          <p:nvPr/>
        </p:nvSpPr>
        <p:spPr>
          <a:xfrm>
            <a:off x="6943533" y="889000"/>
            <a:ext cx="7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1789F2-E581-474F-0D98-3E3230A1F95A}"/>
              </a:ext>
            </a:extLst>
          </p:cNvPr>
          <p:cNvSpPr txBox="1"/>
          <p:nvPr/>
        </p:nvSpPr>
        <p:spPr>
          <a:xfrm>
            <a:off x="8533716" y="876300"/>
            <a:ext cx="6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AF4DA0-5F84-8F4B-5754-889DA8CA97D7}"/>
              </a:ext>
            </a:extLst>
          </p:cNvPr>
          <p:cNvSpPr txBox="1"/>
          <p:nvPr/>
        </p:nvSpPr>
        <p:spPr>
          <a:xfrm>
            <a:off x="10418144" y="876300"/>
            <a:ext cx="7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A2068FC-5158-43DF-4225-92F15C014444}"/>
              </a:ext>
            </a:extLst>
          </p:cNvPr>
          <p:cNvSpPr txBox="1"/>
          <p:nvPr/>
        </p:nvSpPr>
        <p:spPr>
          <a:xfrm>
            <a:off x="7498599" y="2082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D26250C-63BE-B3D2-7150-5587F6EAEDAD}"/>
              </a:ext>
            </a:extLst>
          </p:cNvPr>
          <p:cNvSpPr txBox="1"/>
          <p:nvPr/>
        </p:nvSpPr>
        <p:spPr>
          <a:xfrm>
            <a:off x="7607275" y="4831080"/>
            <a:ext cx="37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5D2FC5-CBF3-DF34-85A5-14DE3692B9D4}"/>
              </a:ext>
            </a:extLst>
          </p:cNvPr>
          <p:cNvSpPr txBox="1"/>
          <p:nvPr/>
        </p:nvSpPr>
        <p:spPr>
          <a:xfrm>
            <a:off x="9103727" y="2025134"/>
            <a:ext cx="40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5F8CE6-90B5-2936-1932-D3C76158A5F9}"/>
              </a:ext>
            </a:extLst>
          </p:cNvPr>
          <p:cNvSpPr txBox="1"/>
          <p:nvPr/>
        </p:nvSpPr>
        <p:spPr>
          <a:xfrm>
            <a:off x="9103727" y="4831080"/>
            <a:ext cx="66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B5C2B9-FE81-9F17-BD74-9464CFA17E66}"/>
              </a:ext>
            </a:extLst>
          </p:cNvPr>
          <p:cNvSpPr txBox="1"/>
          <p:nvPr/>
        </p:nvSpPr>
        <p:spPr>
          <a:xfrm>
            <a:off x="11178540" y="2025134"/>
            <a:ext cx="37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E973CC-45B7-B02A-0355-D99F1EF303C5}"/>
              </a:ext>
            </a:extLst>
          </p:cNvPr>
          <p:cNvSpPr txBox="1"/>
          <p:nvPr/>
        </p:nvSpPr>
        <p:spPr>
          <a:xfrm>
            <a:off x="11178540" y="4831080"/>
            <a:ext cx="5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52207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E50D24AC-A6DA-F6AB-3845-FC9288674442}"/>
              </a:ext>
            </a:extLst>
          </p:cNvPr>
          <p:cNvGrpSpPr/>
          <p:nvPr/>
        </p:nvGrpSpPr>
        <p:grpSpPr>
          <a:xfrm>
            <a:off x="790576" y="1427440"/>
            <a:ext cx="3819523" cy="3298269"/>
            <a:chOff x="4305301" y="1781175"/>
            <a:chExt cx="3819523" cy="329826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A5405BA-F804-6D3E-9EC9-A992C1965C50}"/>
                </a:ext>
              </a:extLst>
            </p:cNvPr>
            <p:cNvSpPr/>
            <p:nvPr/>
          </p:nvSpPr>
          <p:spPr>
            <a:xfrm>
              <a:off x="5038725" y="1781175"/>
              <a:ext cx="2352675" cy="235267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1C55FA-1778-20E5-3384-EC2322663254}"/>
                </a:ext>
              </a:extLst>
            </p:cNvPr>
            <p:cNvSpPr/>
            <p:nvPr/>
          </p:nvSpPr>
          <p:spPr>
            <a:xfrm>
              <a:off x="5772149" y="2657475"/>
              <a:ext cx="2352675" cy="235267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978D5E-DC2D-AB93-947E-6C9BBC498422}"/>
                </a:ext>
              </a:extLst>
            </p:cNvPr>
            <p:cNvSpPr/>
            <p:nvPr/>
          </p:nvSpPr>
          <p:spPr>
            <a:xfrm>
              <a:off x="4305301" y="2726769"/>
              <a:ext cx="2352675" cy="235267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FD6D312-940F-E6A8-A788-E564F7B36254}"/>
                </a:ext>
              </a:extLst>
            </p:cNvPr>
            <p:cNvSpPr txBox="1"/>
            <p:nvPr/>
          </p:nvSpPr>
          <p:spPr>
            <a:xfrm>
              <a:off x="6064219" y="1989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6EF4AA-B1C1-1BA1-CAF3-A714A46B4534}"/>
                </a:ext>
              </a:extLst>
            </p:cNvPr>
            <p:cNvSpPr txBox="1"/>
            <p:nvPr/>
          </p:nvSpPr>
          <p:spPr>
            <a:xfrm>
              <a:off x="4905375" y="4133850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8E95CE-BF9F-A167-BFC6-FEC15F67380F}"/>
                </a:ext>
              </a:extLst>
            </p:cNvPr>
            <p:cNvSpPr txBox="1"/>
            <p:nvPr/>
          </p:nvSpPr>
          <p:spPr>
            <a:xfrm>
              <a:off x="7391400" y="4133849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091A9C-9E81-F916-D50C-17DA2A7D8CF8}"/>
                </a:ext>
              </a:extLst>
            </p:cNvPr>
            <p:cNvSpPr txBox="1"/>
            <p:nvPr/>
          </p:nvSpPr>
          <p:spPr>
            <a:xfrm>
              <a:off x="5334000" y="3067050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131C6C-2229-2FC1-76C8-AE3772D8FD99}"/>
                </a:ext>
              </a:extLst>
            </p:cNvPr>
            <p:cNvSpPr txBox="1"/>
            <p:nvPr/>
          </p:nvSpPr>
          <p:spPr>
            <a:xfrm>
              <a:off x="6734175" y="3067049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FBEB21-F0AD-8C24-3856-95907A851756}"/>
                </a:ext>
              </a:extLst>
            </p:cNvPr>
            <p:cNvSpPr txBox="1"/>
            <p:nvPr/>
          </p:nvSpPr>
          <p:spPr>
            <a:xfrm>
              <a:off x="6064219" y="3533775"/>
              <a:ext cx="2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6B38208-72B7-2A3F-C442-D1DD051057B8}"/>
                </a:ext>
              </a:extLst>
            </p:cNvPr>
            <p:cNvSpPr txBox="1"/>
            <p:nvPr/>
          </p:nvSpPr>
          <p:spPr>
            <a:xfrm>
              <a:off x="6143074" y="4133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D2EDB507-319E-BD38-8DE5-23101F0B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30335"/>
              </p:ext>
            </p:extLst>
          </p:nvPr>
        </p:nvGraphicFramePr>
        <p:xfrm>
          <a:off x="1528761" y="5065989"/>
          <a:ext cx="24669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26">
                  <a:extLst>
                    <a:ext uri="{9D8B030D-6E8A-4147-A177-3AD203B41FA5}">
                      <a16:colId xmlns:a16="http://schemas.microsoft.com/office/drawing/2014/main" val="3762657259"/>
                    </a:ext>
                  </a:extLst>
                </a:gridCol>
                <a:gridCol w="1467850">
                  <a:extLst>
                    <a:ext uri="{9D8B030D-6E8A-4147-A177-3AD203B41FA5}">
                      <a16:colId xmlns:a16="http://schemas.microsoft.com/office/drawing/2014/main" val="1516352659"/>
                    </a:ext>
                  </a:extLst>
                </a:gridCol>
              </a:tblGrid>
              <a:tr h="24415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组别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组内数据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79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84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8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4567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892957"/>
                  </a:ext>
                </a:extLst>
              </a:tr>
            </a:tbl>
          </a:graphicData>
        </a:graphic>
      </p:graphicFrame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9E95B105-8398-1A31-FFAB-7B7C1A6C8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27306"/>
              </p:ext>
            </p:extLst>
          </p:nvPr>
        </p:nvGraphicFramePr>
        <p:xfrm>
          <a:off x="6171927" y="1880592"/>
          <a:ext cx="39436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598">
                  <a:extLst>
                    <a:ext uri="{9D8B030D-6E8A-4147-A177-3AD203B41FA5}">
                      <a16:colId xmlns:a16="http://schemas.microsoft.com/office/drawing/2014/main" val="1332454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8692465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2063188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11324174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67144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校验结果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错误的位置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40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无错误的结果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1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31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8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66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73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21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0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72E9A08-3079-A3D7-A0AF-F9F09A95F888}"/>
              </a:ext>
            </a:extLst>
          </p:cNvPr>
          <p:cNvSpPr txBox="1"/>
          <p:nvPr/>
        </p:nvSpPr>
        <p:spPr>
          <a:xfrm>
            <a:off x="3400425" y="157637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101110000</a:t>
            </a:r>
            <a:endParaRPr lang="zh-CN" altLang="en-US" spc="3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A80325B-ADC9-884B-1EBD-CE5DDBBF6BB9}"/>
              </a:ext>
            </a:extLst>
          </p:cNvPr>
          <p:cNvCxnSpPr/>
          <p:nvPr/>
        </p:nvCxnSpPr>
        <p:spPr>
          <a:xfrm>
            <a:off x="3333750" y="1619250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0625222-A91B-99AE-1AA7-A1CB503A76A4}"/>
              </a:ext>
            </a:extLst>
          </p:cNvPr>
          <p:cNvCxnSpPr/>
          <p:nvPr/>
        </p:nvCxnSpPr>
        <p:spPr>
          <a:xfrm flipH="1">
            <a:off x="3133725" y="1619250"/>
            <a:ext cx="200025" cy="73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34FCDD-4418-0968-3519-39F62D07BF11}"/>
              </a:ext>
            </a:extLst>
          </p:cNvPr>
          <p:cNvSpPr txBox="1"/>
          <p:nvPr/>
        </p:nvSpPr>
        <p:spPr>
          <a:xfrm>
            <a:off x="2324101" y="16954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10011</a:t>
            </a:r>
            <a:endParaRPr lang="zh-CN" altLang="en-US" spc="3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C37A47-B8E0-F58B-6A2D-B215F6328730}"/>
              </a:ext>
            </a:extLst>
          </p:cNvPr>
          <p:cNvSpPr txBox="1"/>
          <p:nvPr/>
        </p:nvSpPr>
        <p:spPr>
          <a:xfrm>
            <a:off x="4010025" y="134885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10100</a:t>
            </a:r>
            <a:endParaRPr lang="zh-CN" altLang="en-US" spc="3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C8152F-F6BF-94BA-A6FC-E77FFD6AE1C3}"/>
              </a:ext>
            </a:extLst>
          </p:cNvPr>
          <p:cNvSpPr txBox="1"/>
          <p:nvPr/>
        </p:nvSpPr>
        <p:spPr>
          <a:xfrm>
            <a:off x="3409949" y="1889640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10011</a:t>
            </a:r>
            <a:endParaRPr lang="zh-CN" altLang="en-US" spc="3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0FD7A14-DAC6-C70F-C1D2-F3C11116191D}"/>
              </a:ext>
            </a:extLst>
          </p:cNvPr>
          <p:cNvCxnSpPr>
            <a:cxnSpLocks/>
          </p:cNvCxnSpPr>
          <p:nvPr/>
        </p:nvCxnSpPr>
        <p:spPr>
          <a:xfrm>
            <a:off x="3238500" y="2258972"/>
            <a:ext cx="2390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0BFE71F-5F47-B0E3-57B1-90CFF75C8D2B}"/>
              </a:ext>
            </a:extLst>
          </p:cNvPr>
          <p:cNvSpPr txBox="1"/>
          <p:nvPr/>
        </p:nvSpPr>
        <p:spPr>
          <a:xfrm>
            <a:off x="3733800" y="2213490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10000</a:t>
            </a:r>
            <a:endParaRPr lang="zh-CN" altLang="en-US" spc="3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CCF1B71-7689-DE69-7949-AD67F71703B0}"/>
              </a:ext>
            </a:extLst>
          </p:cNvPr>
          <p:cNvSpPr/>
          <p:nvPr/>
        </p:nvSpPr>
        <p:spPr>
          <a:xfrm>
            <a:off x="3796902" y="1624013"/>
            <a:ext cx="456011" cy="914399"/>
          </a:xfrm>
          <a:prstGeom prst="round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D5D3F3-D5A6-366C-D373-56D7EF8D5A11}"/>
              </a:ext>
            </a:extLst>
          </p:cNvPr>
          <p:cNvCxnSpPr>
            <a:cxnSpLocks/>
          </p:cNvCxnSpPr>
          <p:nvPr/>
        </p:nvCxnSpPr>
        <p:spPr>
          <a:xfrm>
            <a:off x="4254500" y="2021314"/>
            <a:ext cx="198120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DED958-344A-404D-604A-63A1406A09CF}"/>
              </a:ext>
            </a:extLst>
          </p:cNvPr>
          <p:cNvGrpSpPr/>
          <p:nvPr/>
        </p:nvGrpSpPr>
        <p:grpSpPr>
          <a:xfrm>
            <a:off x="6203950" y="1741101"/>
            <a:ext cx="2327275" cy="439613"/>
            <a:chOff x="6207125" y="1510442"/>
            <a:chExt cx="2327275" cy="439613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A6DBCB8-B676-2D1C-A969-29B0339C91A0}"/>
                </a:ext>
              </a:extLst>
            </p:cNvPr>
            <p:cNvSpPr/>
            <p:nvPr/>
          </p:nvSpPr>
          <p:spPr>
            <a:xfrm>
              <a:off x="6238875" y="1516320"/>
              <a:ext cx="2247900" cy="4337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39C6916-7239-AEDA-E994-74F2BD84D78B}"/>
                </a:ext>
              </a:extLst>
            </p:cNvPr>
            <p:cNvSpPr txBox="1"/>
            <p:nvPr/>
          </p:nvSpPr>
          <p:spPr>
            <a:xfrm>
              <a:off x="6207125" y="1510442"/>
              <a:ext cx="2327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不进位加法，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1+1 =2 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应该变为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再进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，但是这个结果为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，不进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47A1793-73CE-3D35-C0D0-C5A5A71B3091}"/>
              </a:ext>
            </a:extLst>
          </p:cNvPr>
          <p:cNvGrpSpPr/>
          <p:nvPr/>
        </p:nvGrpSpPr>
        <p:grpSpPr>
          <a:xfrm>
            <a:off x="6172200" y="909246"/>
            <a:ext cx="2327275" cy="439613"/>
            <a:chOff x="6207125" y="1510442"/>
            <a:chExt cx="2327275" cy="439613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07065E-580C-3136-6202-1B14630D88E8}"/>
                </a:ext>
              </a:extLst>
            </p:cNvPr>
            <p:cNvSpPr/>
            <p:nvPr/>
          </p:nvSpPr>
          <p:spPr>
            <a:xfrm>
              <a:off x="6238875" y="1516320"/>
              <a:ext cx="2247900" cy="4337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D400E10-2E00-452C-18D4-9B6773DEA5B9}"/>
                </a:ext>
              </a:extLst>
            </p:cNvPr>
            <p:cNvSpPr txBox="1"/>
            <p:nvPr/>
          </p:nvSpPr>
          <p:spPr>
            <a:xfrm>
              <a:off x="6207125" y="1510442"/>
              <a:ext cx="2327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先调一个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1000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位不够除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位的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10011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，填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；再调一个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，商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CE80253-DD2A-513C-F619-45D904606D74}"/>
              </a:ext>
            </a:extLst>
          </p:cNvPr>
          <p:cNvSpPr/>
          <p:nvPr/>
        </p:nvSpPr>
        <p:spPr>
          <a:xfrm>
            <a:off x="4252913" y="1416011"/>
            <a:ext cx="280986" cy="473629"/>
          </a:xfrm>
          <a:prstGeom prst="round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07EC652-787C-AE65-11EA-8B6CB5D33D2D}"/>
              </a:ext>
            </a:extLst>
          </p:cNvPr>
          <p:cNvCxnSpPr>
            <a:endCxn id="45" idx="1"/>
          </p:cNvCxnSpPr>
          <p:nvPr/>
        </p:nvCxnSpPr>
        <p:spPr>
          <a:xfrm flipV="1">
            <a:off x="4393406" y="1116995"/>
            <a:ext cx="1778794" cy="299016"/>
          </a:xfrm>
          <a:prstGeom prst="bentConnector3">
            <a:avLst>
              <a:gd name="adj1" fmla="val -87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5DAB1E-FB3B-C83F-3091-65FEE633444B}"/>
              </a:ext>
            </a:extLst>
          </p:cNvPr>
          <p:cNvSpPr txBox="1"/>
          <p:nvPr/>
        </p:nvSpPr>
        <p:spPr>
          <a:xfrm>
            <a:off x="3733800" y="247141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10011</a:t>
            </a:r>
            <a:endParaRPr lang="zh-CN" altLang="en-US" spc="3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C2C3D35-E425-2324-A44A-6951572C6ED5}"/>
              </a:ext>
            </a:extLst>
          </p:cNvPr>
          <p:cNvCxnSpPr>
            <a:cxnSpLocks/>
          </p:cNvCxnSpPr>
          <p:nvPr/>
        </p:nvCxnSpPr>
        <p:spPr>
          <a:xfrm>
            <a:off x="3813175" y="2824122"/>
            <a:ext cx="171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1C0E9CD-F4B4-42DC-148D-0F592FE145ED}"/>
              </a:ext>
            </a:extLst>
          </p:cNvPr>
          <p:cNvSpPr txBox="1"/>
          <p:nvPr/>
        </p:nvSpPr>
        <p:spPr>
          <a:xfrm>
            <a:off x="4195365" y="277621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/>
              <a:t>1100</a:t>
            </a:r>
            <a:endParaRPr lang="zh-CN" altLang="en-US" spc="3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FD22EFA-61E0-8EAA-2B0A-230406288EC5}"/>
              </a:ext>
            </a:extLst>
          </p:cNvPr>
          <p:cNvSpPr/>
          <p:nvPr/>
        </p:nvSpPr>
        <p:spPr>
          <a:xfrm>
            <a:off x="5832475" y="1848573"/>
            <a:ext cx="168275" cy="168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529FCCC-08BF-3F9A-5761-92FACC87E707}"/>
              </a:ext>
            </a:extLst>
          </p:cNvPr>
          <p:cNvSpPr/>
          <p:nvPr/>
        </p:nvSpPr>
        <p:spPr>
          <a:xfrm>
            <a:off x="5832475" y="921045"/>
            <a:ext cx="168275" cy="168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DBC1E98-8CB2-98E2-E2FB-64B510D7E007}"/>
              </a:ext>
            </a:extLst>
          </p:cNvPr>
          <p:cNvSpPr/>
          <p:nvPr/>
        </p:nvSpPr>
        <p:spPr>
          <a:xfrm>
            <a:off x="4252913" y="2845550"/>
            <a:ext cx="709612" cy="254517"/>
          </a:xfrm>
          <a:prstGeom prst="round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15A926A-4432-B12C-A6DD-58E599A785CD}"/>
              </a:ext>
            </a:extLst>
          </p:cNvPr>
          <p:cNvGrpSpPr/>
          <p:nvPr/>
        </p:nvGrpSpPr>
        <p:grpSpPr>
          <a:xfrm>
            <a:off x="6203950" y="2845472"/>
            <a:ext cx="2421890" cy="253917"/>
            <a:chOff x="6207125" y="1510442"/>
            <a:chExt cx="2327275" cy="253917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4DC78AF-CA22-D869-FC60-CFF0D846DEB3}"/>
                </a:ext>
              </a:extLst>
            </p:cNvPr>
            <p:cNvSpPr/>
            <p:nvPr/>
          </p:nvSpPr>
          <p:spPr>
            <a:xfrm>
              <a:off x="6238875" y="1516321"/>
              <a:ext cx="2247900" cy="2480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DF6D8F0-E68D-B8C4-6105-640C281B9329}"/>
                </a:ext>
              </a:extLst>
            </p:cNvPr>
            <p:cNvSpPr txBox="1"/>
            <p:nvPr/>
          </p:nvSpPr>
          <p:spPr>
            <a:xfrm>
              <a:off x="6207125" y="1510442"/>
              <a:ext cx="2327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最终的余数就是校验码</a:t>
              </a:r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77D42-7992-5A47-2B55-37B1B49FBBC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4962525" y="2972430"/>
            <a:ext cx="1241425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26F1DBBA-51D1-D719-E1A1-7E61AE13478D}"/>
              </a:ext>
            </a:extLst>
          </p:cNvPr>
          <p:cNvSpPr/>
          <p:nvPr/>
        </p:nvSpPr>
        <p:spPr>
          <a:xfrm>
            <a:off x="5832475" y="2769005"/>
            <a:ext cx="168275" cy="168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F62F5F2-C948-23B9-F465-CF23539F111A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691067" y="2498442"/>
            <a:ext cx="15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35AF568-CE3A-11D8-8805-003CFBB9423F}"/>
              </a:ext>
            </a:extLst>
          </p:cNvPr>
          <p:cNvSpPr/>
          <p:nvPr/>
        </p:nvSpPr>
        <p:spPr>
          <a:xfrm>
            <a:off x="6267450" y="2318969"/>
            <a:ext cx="2247900" cy="400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02E0617-C53F-A2E3-FA8C-9EA80543960A}"/>
              </a:ext>
            </a:extLst>
          </p:cNvPr>
          <p:cNvSpPr txBox="1"/>
          <p:nvPr/>
        </p:nvSpPr>
        <p:spPr>
          <a:xfrm>
            <a:off x="6227762" y="2290693"/>
            <a:ext cx="23272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rPr>
              <a:t>虽然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</a:rPr>
              <a:t>10000 &lt; 10011</a:t>
            </a:r>
            <a:r>
              <a: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rPr>
              <a:t>，但是仍然可以除，商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105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9DABDF7-16E8-7135-3500-64CBB9B7FD08}"/>
              </a:ext>
            </a:extLst>
          </p:cNvPr>
          <p:cNvSpPr/>
          <p:nvPr/>
        </p:nvSpPr>
        <p:spPr>
          <a:xfrm>
            <a:off x="5832475" y="2338641"/>
            <a:ext cx="168275" cy="168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FF6C6C9-A503-3B07-FBFA-D9599DE02AE7}"/>
              </a:ext>
            </a:extLst>
          </p:cNvPr>
          <p:cNvSpPr/>
          <p:nvPr/>
        </p:nvSpPr>
        <p:spPr>
          <a:xfrm>
            <a:off x="3745709" y="1371599"/>
            <a:ext cx="933449" cy="1395094"/>
          </a:xfrm>
          <a:custGeom>
            <a:avLst/>
            <a:gdLst>
              <a:gd name="connsiteX0" fmla="*/ 700289 w 933449"/>
              <a:gd name="connsiteY0" fmla="*/ 0 h 1395094"/>
              <a:gd name="connsiteX1" fmla="*/ 798550 w 933449"/>
              <a:gd name="connsiteY1" fmla="*/ 0 h 1395094"/>
              <a:gd name="connsiteX2" fmla="*/ 823116 w 933449"/>
              <a:gd name="connsiteY2" fmla="*/ 24566 h 1395094"/>
              <a:gd name="connsiteX3" fmla="*/ 823116 w 933449"/>
              <a:gd name="connsiteY3" fmla="*/ 913329 h 1395094"/>
              <a:gd name="connsiteX4" fmla="*/ 853153 w 933449"/>
              <a:gd name="connsiteY4" fmla="*/ 913329 h 1395094"/>
              <a:gd name="connsiteX5" fmla="*/ 933449 w 933449"/>
              <a:gd name="connsiteY5" fmla="*/ 993625 h 1395094"/>
              <a:gd name="connsiteX6" fmla="*/ 933449 w 933449"/>
              <a:gd name="connsiteY6" fmla="*/ 1314798 h 1395094"/>
              <a:gd name="connsiteX7" fmla="*/ 853153 w 933449"/>
              <a:gd name="connsiteY7" fmla="*/ 1395094 h 1395094"/>
              <a:gd name="connsiteX8" fmla="*/ 80296 w 933449"/>
              <a:gd name="connsiteY8" fmla="*/ 1395094 h 1395094"/>
              <a:gd name="connsiteX9" fmla="*/ 0 w 933449"/>
              <a:gd name="connsiteY9" fmla="*/ 1314798 h 1395094"/>
              <a:gd name="connsiteX10" fmla="*/ 0 w 933449"/>
              <a:gd name="connsiteY10" fmla="*/ 993625 h 1395094"/>
              <a:gd name="connsiteX11" fmla="*/ 80296 w 933449"/>
              <a:gd name="connsiteY11" fmla="*/ 913329 h 1395094"/>
              <a:gd name="connsiteX12" fmla="*/ 675723 w 933449"/>
              <a:gd name="connsiteY12" fmla="*/ 913329 h 1395094"/>
              <a:gd name="connsiteX13" fmla="*/ 675723 w 933449"/>
              <a:gd name="connsiteY13" fmla="*/ 24566 h 1395094"/>
              <a:gd name="connsiteX14" fmla="*/ 700289 w 933449"/>
              <a:gd name="connsiteY14" fmla="*/ 0 h 139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3449" h="1395094">
                <a:moveTo>
                  <a:pt x="700289" y="0"/>
                </a:moveTo>
                <a:lnTo>
                  <a:pt x="798550" y="0"/>
                </a:lnTo>
                <a:cubicBezTo>
                  <a:pt x="812117" y="0"/>
                  <a:pt x="823116" y="10999"/>
                  <a:pt x="823116" y="24566"/>
                </a:cubicBezTo>
                <a:lnTo>
                  <a:pt x="823116" y="913329"/>
                </a:lnTo>
                <a:lnTo>
                  <a:pt x="853153" y="913329"/>
                </a:lnTo>
                <a:cubicBezTo>
                  <a:pt x="897499" y="913329"/>
                  <a:pt x="933449" y="949279"/>
                  <a:pt x="933449" y="993625"/>
                </a:cubicBezTo>
                <a:lnTo>
                  <a:pt x="933449" y="1314798"/>
                </a:lnTo>
                <a:cubicBezTo>
                  <a:pt x="933449" y="1359144"/>
                  <a:pt x="897499" y="1395094"/>
                  <a:pt x="853153" y="1395094"/>
                </a:cubicBezTo>
                <a:lnTo>
                  <a:pt x="80296" y="1395094"/>
                </a:lnTo>
                <a:cubicBezTo>
                  <a:pt x="35950" y="1395094"/>
                  <a:pt x="0" y="1359144"/>
                  <a:pt x="0" y="1314798"/>
                </a:cubicBezTo>
                <a:lnTo>
                  <a:pt x="0" y="993625"/>
                </a:lnTo>
                <a:cubicBezTo>
                  <a:pt x="0" y="949279"/>
                  <a:pt x="35950" y="913329"/>
                  <a:pt x="80296" y="913329"/>
                </a:cubicBezTo>
                <a:lnTo>
                  <a:pt x="675723" y="913329"/>
                </a:lnTo>
                <a:lnTo>
                  <a:pt x="675723" y="24566"/>
                </a:lnTo>
                <a:cubicBezTo>
                  <a:pt x="675723" y="10999"/>
                  <a:pt x="686722" y="0"/>
                  <a:pt x="700289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2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A827B-6DEE-519A-CD2D-33260A43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44019"/>
              </p:ext>
            </p:extLst>
          </p:nvPr>
        </p:nvGraphicFramePr>
        <p:xfrm>
          <a:off x="1302238" y="1475803"/>
          <a:ext cx="8127999" cy="255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298878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84536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62986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92533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631641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817369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5757423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1482558866"/>
                    </a:ext>
                  </a:extLst>
                </a:gridCol>
                <a:gridCol w="875322">
                  <a:extLst>
                    <a:ext uri="{9D8B030D-6E8A-4147-A177-3AD203B41FA5}">
                      <a16:colId xmlns:a16="http://schemas.microsoft.com/office/drawing/2014/main" val="1834729991"/>
                    </a:ext>
                  </a:extLst>
                </a:gridCol>
              </a:tblGrid>
              <a:tr h="845460">
                <a:tc>
                  <a:txBody>
                    <a:bodyPr/>
                    <a:lstStyle/>
                    <a:p>
                      <a:r>
                        <a:rPr lang="zh-CN" altLang="en-US" dirty="0"/>
                        <a:t>取指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取指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取指</a:t>
                      </a:r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22459"/>
                  </a:ext>
                </a:extLst>
              </a:tr>
              <a:tr h="8572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分析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分析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分析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分析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74204"/>
                  </a:ext>
                </a:extLst>
              </a:tr>
              <a:tr h="8572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执行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执行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执行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执行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37365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150D6C-366B-1466-D864-7CE1B6DF01EE}"/>
              </a:ext>
            </a:extLst>
          </p:cNvPr>
          <p:cNvCxnSpPr>
            <a:cxnSpLocks/>
          </p:cNvCxnSpPr>
          <p:nvPr/>
        </p:nvCxnSpPr>
        <p:spPr>
          <a:xfrm>
            <a:off x="1073638" y="4035668"/>
            <a:ext cx="9022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AED461-F9EC-C94D-750C-5C91984D7AE1}"/>
              </a:ext>
            </a:extLst>
          </p:cNvPr>
          <p:cNvCxnSpPr>
            <a:cxnSpLocks/>
          </p:cNvCxnSpPr>
          <p:nvPr/>
        </p:nvCxnSpPr>
        <p:spPr>
          <a:xfrm flipV="1">
            <a:off x="1304976" y="962025"/>
            <a:ext cx="9018" cy="3390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7FB7C6C-0E7B-68A7-8EBC-8FB22F6C05C3}"/>
              </a:ext>
            </a:extLst>
          </p:cNvPr>
          <p:cNvSpPr txBox="1"/>
          <p:nvPr/>
        </p:nvSpPr>
        <p:spPr>
          <a:xfrm>
            <a:off x="9630960" y="36663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5B9BD5"/>
                </a:solidFill>
              </a:rPr>
              <a:t>t</a:t>
            </a:r>
            <a:endParaRPr lang="zh-CN" altLang="en-US" b="1" dirty="0">
              <a:solidFill>
                <a:srgbClr val="5B9BD5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565F9A4-6A6F-C48D-BE79-C77355E87799}"/>
              </a:ext>
            </a:extLst>
          </p:cNvPr>
          <p:cNvCxnSpPr/>
          <p:nvPr/>
        </p:nvCxnSpPr>
        <p:spPr>
          <a:xfrm>
            <a:off x="4019550" y="847725"/>
            <a:ext cx="0" cy="36671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8911718E-A6D9-9A89-EFA9-8CD04009D99C}"/>
              </a:ext>
            </a:extLst>
          </p:cNvPr>
          <p:cNvSpPr/>
          <p:nvPr/>
        </p:nvSpPr>
        <p:spPr>
          <a:xfrm rot="5400000">
            <a:off x="2561869" y="2842475"/>
            <a:ext cx="204902" cy="265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E0A7DC-8B3C-80C6-D09D-68606887D163}"/>
              </a:ext>
            </a:extLst>
          </p:cNvPr>
          <p:cNvSpPr txBox="1"/>
          <p:nvPr/>
        </p:nvSpPr>
        <p:spPr>
          <a:xfrm>
            <a:off x="1302238" y="4217463"/>
            <a:ext cx="268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B9BD5"/>
                </a:solidFill>
              </a:rPr>
              <a:t>流水线建立时间：第一条指令执行完毕的时间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A7FBAA2-DDAA-AC05-CA28-0DA015609194}"/>
              </a:ext>
            </a:extLst>
          </p:cNvPr>
          <p:cNvSpPr/>
          <p:nvPr/>
        </p:nvSpPr>
        <p:spPr>
          <a:xfrm rot="5400000">
            <a:off x="5291210" y="3779725"/>
            <a:ext cx="164541" cy="82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DF041F-38D0-0647-6E56-5B1D1F776894}"/>
              </a:ext>
            </a:extLst>
          </p:cNvPr>
          <p:cNvSpPr txBox="1"/>
          <p:nvPr/>
        </p:nvSpPr>
        <p:spPr>
          <a:xfrm>
            <a:off x="5184903" y="419916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5B9BD5"/>
                </a:solidFill>
              </a:rPr>
              <a:t>Δt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C8722A-80E3-165E-13AB-0006BD293CC1}"/>
              </a:ext>
            </a:extLst>
          </p:cNvPr>
          <p:cNvSpPr txBox="1"/>
          <p:nvPr/>
        </p:nvSpPr>
        <p:spPr>
          <a:xfrm>
            <a:off x="4198008" y="424166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5B9BD5"/>
                </a:solidFill>
              </a:rPr>
              <a:t>流水线周期：</a:t>
            </a:r>
          </a:p>
        </p:txBody>
      </p:sp>
    </p:spTree>
    <p:extLst>
      <p:ext uri="{BB962C8B-B14F-4D97-AF65-F5344CB8AC3E}">
        <p14:creationId xmlns:p14="http://schemas.microsoft.com/office/powerpoint/2010/main" val="415310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A10DB1-4FE9-5637-B32D-F56F5D8A33F1}"/>
              </a:ext>
            </a:extLst>
          </p:cNvPr>
          <p:cNvSpPr txBox="1"/>
          <p:nvPr/>
        </p:nvSpPr>
        <p:spPr>
          <a:xfrm>
            <a:off x="186469" y="119334"/>
            <a:ext cx="118190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个扇区，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30ms/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周，得出：转过每个扇区的时间为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3ms(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读出来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。因为是单缓冲区，所以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读完（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3ms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送入缓冲区处理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(6ms)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 9ms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。因为磁盘实在不断的旋转的，所以当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处理完毕后，磁头已经运动到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的位置了，需要顺序处理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的话，需要等待磁头重新转动到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的位置，需要等待的时间为：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8*3 = 24ms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所以总共的时间为：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9*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24+9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+ 9 = 306ms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EFDF159-C720-8721-14C3-B15324CF420B}"/>
              </a:ext>
            </a:extLst>
          </p:cNvPr>
          <p:cNvGrpSpPr/>
          <p:nvPr/>
        </p:nvGrpSpPr>
        <p:grpSpPr>
          <a:xfrm>
            <a:off x="1536306" y="1284480"/>
            <a:ext cx="2875087" cy="2894942"/>
            <a:chOff x="1860156" y="2733601"/>
            <a:chExt cx="2875087" cy="289494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886E298-B89A-DA27-A648-D70673B90456}"/>
                </a:ext>
              </a:extLst>
            </p:cNvPr>
            <p:cNvGrpSpPr/>
            <p:nvPr/>
          </p:nvGrpSpPr>
          <p:grpSpPr>
            <a:xfrm>
              <a:off x="1860156" y="2753457"/>
              <a:ext cx="2875087" cy="2875086"/>
              <a:chOff x="1292469" y="1626577"/>
              <a:chExt cx="2875087" cy="2875086"/>
            </a:xfrm>
          </p:grpSpPr>
          <p:sp>
            <p:nvSpPr>
              <p:cNvPr id="6" name="圆: 空心 5">
                <a:extLst>
                  <a:ext uri="{FF2B5EF4-FFF2-40B4-BE49-F238E27FC236}">
                    <a16:creationId xmlns:a16="http://schemas.microsoft.com/office/drawing/2014/main" id="{13FCBC70-D4F0-9A24-6D70-C0371B2071C5}"/>
                  </a:ext>
                </a:extLst>
              </p:cNvPr>
              <p:cNvSpPr/>
              <p:nvPr/>
            </p:nvSpPr>
            <p:spPr>
              <a:xfrm>
                <a:off x="1292469" y="1626577"/>
                <a:ext cx="2875085" cy="2875085"/>
              </a:xfrm>
              <a:prstGeom prst="donut">
                <a:avLst>
                  <a:gd name="adj" fmla="val 366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6A610998-203C-7F2B-D9C9-0C0C83C0EF9A}"/>
                  </a:ext>
                </a:extLst>
              </p:cNvPr>
              <p:cNvGrpSpPr/>
              <p:nvPr/>
            </p:nvGrpSpPr>
            <p:grpSpPr>
              <a:xfrm>
                <a:off x="1292469" y="1626577"/>
                <a:ext cx="2875087" cy="2875086"/>
                <a:chOff x="4528034" y="1626575"/>
                <a:chExt cx="2875087" cy="2875086"/>
              </a:xfrm>
            </p:grpSpPr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6661941C-A29A-9BC1-97DF-3B8528AF3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581" y="1626576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C1C63922-D003-6A4E-31A2-A29CB60CE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5965581" y="1626575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82C7ACB-725D-30A6-E5EE-365706DDD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5965579" y="1626575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DB58D01B-A0A6-ABF4-FA59-F212AD469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>
                  <a:off x="5965577" y="1626577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37890F9D-AF15-3E36-CF94-334028474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>
                  <a:off x="5965574" y="1626576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196113D-6889-536F-4FFD-2498AD36C871}"/>
                  </a:ext>
                </a:extLst>
              </p:cNvPr>
              <p:cNvSpPr/>
              <p:nvPr/>
            </p:nvSpPr>
            <p:spPr>
              <a:xfrm>
                <a:off x="2251998" y="2586108"/>
                <a:ext cx="956022" cy="9560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D5983D-4C1D-633B-4B68-6910545BBC05}"/>
                  </a:ext>
                </a:extLst>
              </p:cNvPr>
              <p:cNvSpPr txBox="1"/>
              <p:nvPr/>
            </p:nvSpPr>
            <p:spPr>
              <a:xfrm>
                <a:off x="2292057" y="1922289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6C0F18F-0905-F422-028B-BF2B70D88F6B}"/>
                  </a:ext>
                </a:extLst>
              </p:cNvPr>
              <p:cNvSpPr txBox="1"/>
              <p:nvPr/>
            </p:nvSpPr>
            <p:spPr>
              <a:xfrm>
                <a:off x="2898146" y="1948100"/>
                <a:ext cx="297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D41E2-906A-2DE2-30B7-D92BCDF7D896}"/>
                  </a:ext>
                </a:extLst>
              </p:cNvPr>
              <p:cNvSpPr txBox="1"/>
              <p:nvPr/>
            </p:nvSpPr>
            <p:spPr>
              <a:xfrm>
                <a:off x="3432961" y="2303344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AA8AC10-BFA1-55AF-BB99-E1009386D0F4}"/>
                  </a:ext>
                </a:extLst>
              </p:cNvPr>
              <p:cNvSpPr txBox="1"/>
              <p:nvPr/>
            </p:nvSpPr>
            <p:spPr>
              <a:xfrm>
                <a:off x="3518795" y="2879453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CFA17F-3679-F7DB-4C55-131F926CE956}"/>
                  </a:ext>
                </a:extLst>
              </p:cNvPr>
              <p:cNvSpPr txBox="1"/>
              <p:nvPr/>
            </p:nvSpPr>
            <p:spPr>
              <a:xfrm>
                <a:off x="3392902" y="3478177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0F10CC8-095F-9C24-A6F8-0B643C2918E5}"/>
                  </a:ext>
                </a:extLst>
              </p:cNvPr>
              <p:cNvSpPr txBox="1"/>
              <p:nvPr/>
            </p:nvSpPr>
            <p:spPr>
              <a:xfrm>
                <a:off x="1758165" y="3478177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8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5BEE06A-5248-E041-2299-F2C4E3E10495}"/>
                  </a:ext>
                </a:extLst>
              </p:cNvPr>
              <p:cNvSpPr txBox="1"/>
              <p:nvPr/>
            </p:nvSpPr>
            <p:spPr>
              <a:xfrm>
                <a:off x="2295206" y="3842699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7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65C47E0-55D9-941C-AB5E-0488F4A1DA0A}"/>
                  </a:ext>
                </a:extLst>
              </p:cNvPr>
              <p:cNvSpPr txBox="1"/>
              <p:nvPr/>
            </p:nvSpPr>
            <p:spPr>
              <a:xfrm>
                <a:off x="2866718" y="3782891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E0778DE-97EA-2188-01C5-13F36E9088A6}"/>
                  </a:ext>
                </a:extLst>
              </p:cNvPr>
              <p:cNvSpPr txBox="1"/>
              <p:nvPr/>
            </p:nvSpPr>
            <p:spPr>
              <a:xfrm>
                <a:off x="1590374" y="2879453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5E10885-231A-F614-4554-A684ED83E5C7}"/>
                  </a:ext>
                </a:extLst>
              </p:cNvPr>
              <p:cNvSpPr txBox="1"/>
              <p:nvPr/>
            </p:nvSpPr>
            <p:spPr>
              <a:xfrm>
                <a:off x="1700218" y="2303344"/>
                <a:ext cx="510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44B7342-591C-76EF-DA88-D9D460208B8A}"/>
                </a:ext>
              </a:extLst>
            </p:cNvPr>
            <p:cNvSpPr txBox="1"/>
            <p:nvPr/>
          </p:nvSpPr>
          <p:spPr>
            <a:xfrm rot="19430940">
              <a:off x="2184912" y="2733601"/>
              <a:ext cx="45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9BD5"/>
                  </a:solidFill>
                </a:rPr>
                <a:t>R1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61CC63A-E236-990D-71B1-6FF3A4A57D73}"/>
              </a:ext>
            </a:extLst>
          </p:cNvPr>
          <p:cNvSpPr txBox="1"/>
          <p:nvPr/>
        </p:nvSpPr>
        <p:spPr>
          <a:xfrm>
            <a:off x="2033510" y="4274394"/>
            <a:ext cx="151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最长时间的模型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5024EF1-0BD8-B4B8-1B4D-EC58027DEFEF}"/>
              </a:ext>
            </a:extLst>
          </p:cNvPr>
          <p:cNvGrpSpPr/>
          <p:nvPr/>
        </p:nvGrpSpPr>
        <p:grpSpPr>
          <a:xfrm>
            <a:off x="6936981" y="1284480"/>
            <a:ext cx="2875087" cy="2894942"/>
            <a:chOff x="1860156" y="2733601"/>
            <a:chExt cx="2875087" cy="289494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8F936A1-6EB1-596A-5A57-8F5BD8B46055}"/>
                </a:ext>
              </a:extLst>
            </p:cNvPr>
            <p:cNvGrpSpPr/>
            <p:nvPr/>
          </p:nvGrpSpPr>
          <p:grpSpPr>
            <a:xfrm>
              <a:off x="1860156" y="2753457"/>
              <a:ext cx="2875087" cy="2875086"/>
              <a:chOff x="1292469" y="1626577"/>
              <a:chExt cx="2875087" cy="2875086"/>
            </a:xfrm>
          </p:grpSpPr>
          <p:sp>
            <p:nvSpPr>
              <p:cNvPr id="38" name="圆: 空心 37">
                <a:extLst>
                  <a:ext uri="{FF2B5EF4-FFF2-40B4-BE49-F238E27FC236}">
                    <a16:creationId xmlns:a16="http://schemas.microsoft.com/office/drawing/2014/main" id="{0ECD6A20-C43F-E004-6B71-7CC373EA65D3}"/>
                  </a:ext>
                </a:extLst>
              </p:cNvPr>
              <p:cNvSpPr/>
              <p:nvPr/>
            </p:nvSpPr>
            <p:spPr>
              <a:xfrm>
                <a:off x="1292469" y="1626577"/>
                <a:ext cx="2875085" cy="2875085"/>
              </a:xfrm>
              <a:prstGeom prst="donut">
                <a:avLst>
                  <a:gd name="adj" fmla="val 366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608B6498-CA68-82CD-AFBE-BDD1F07B4E15}"/>
                  </a:ext>
                </a:extLst>
              </p:cNvPr>
              <p:cNvGrpSpPr/>
              <p:nvPr/>
            </p:nvGrpSpPr>
            <p:grpSpPr>
              <a:xfrm>
                <a:off x="1292469" y="1626577"/>
                <a:ext cx="2875087" cy="2875086"/>
                <a:chOff x="4528034" y="1626575"/>
                <a:chExt cx="2875087" cy="2875086"/>
              </a:xfrm>
            </p:grpSpPr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FD704BD2-B5B5-868E-AFB9-E677C0ED8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581" y="1626576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79CA810A-5875-4AA9-8FEA-C6106A880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5965581" y="1626575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29207D4D-4F4A-7F8F-1C3F-BA6ED447B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5965579" y="1626575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3B5AA362-8210-889F-ED82-292B4AFA8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>
                  <a:off x="5965577" y="1626577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13868B7E-3C0D-D7D2-5129-44B0A23E1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>
                  <a:off x="5965574" y="1626576"/>
                  <a:ext cx="0" cy="287508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EE20EE0-BBBD-6929-90C1-A7124B41AC23}"/>
                  </a:ext>
                </a:extLst>
              </p:cNvPr>
              <p:cNvSpPr/>
              <p:nvPr/>
            </p:nvSpPr>
            <p:spPr>
              <a:xfrm>
                <a:off x="2251998" y="2586108"/>
                <a:ext cx="956022" cy="9560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1A31F88-DEFF-D106-697F-C59F09084366}"/>
                  </a:ext>
                </a:extLst>
              </p:cNvPr>
              <p:cNvSpPr txBox="1"/>
              <p:nvPr/>
            </p:nvSpPr>
            <p:spPr>
              <a:xfrm>
                <a:off x="2292057" y="1922289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3E0068-4D25-31A3-0F1B-26CF68A42C2B}"/>
                  </a:ext>
                </a:extLst>
              </p:cNvPr>
              <p:cNvSpPr txBox="1"/>
              <p:nvPr/>
            </p:nvSpPr>
            <p:spPr>
              <a:xfrm>
                <a:off x="2898146" y="1948100"/>
                <a:ext cx="297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8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2939296-E9F3-2805-8952-13C821B03699}"/>
                  </a:ext>
                </a:extLst>
              </p:cNvPr>
              <p:cNvSpPr txBox="1"/>
              <p:nvPr/>
            </p:nvSpPr>
            <p:spPr>
              <a:xfrm>
                <a:off x="3432961" y="2303344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6A0887-E840-BB5F-E60F-7038464616B1}"/>
                  </a:ext>
                </a:extLst>
              </p:cNvPr>
              <p:cNvSpPr txBox="1"/>
              <p:nvPr/>
            </p:nvSpPr>
            <p:spPr>
              <a:xfrm>
                <a:off x="3518795" y="2879453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7A0957C-C184-D197-FDFB-4348741F6E2C}"/>
                  </a:ext>
                </a:extLst>
              </p:cNvPr>
              <p:cNvSpPr txBox="1"/>
              <p:nvPr/>
            </p:nvSpPr>
            <p:spPr>
              <a:xfrm>
                <a:off x="3392902" y="3478177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BFEE94F-5BAC-8712-D7CA-42D84B111539}"/>
                  </a:ext>
                </a:extLst>
              </p:cNvPr>
              <p:cNvSpPr txBox="1"/>
              <p:nvPr/>
            </p:nvSpPr>
            <p:spPr>
              <a:xfrm>
                <a:off x="1758164" y="3478177"/>
                <a:ext cx="466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1513ACB-6E74-1F04-08F6-233675BB2E58}"/>
                  </a:ext>
                </a:extLst>
              </p:cNvPr>
              <p:cNvSpPr txBox="1"/>
              <p:nvPr/>
            </p:nvSpPr>
            <p:spPr>
              <a:xfrm>
                <a:off x="2295206" y="3842699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43FE129-2423-FECE-DCC6-ADE584FF0310}"/>
                  </a:ext>
                </a:extLst>
              </p:cNvPr>
              <p:cNvSpPr txBox="1"/>
              <p:nvPr/>
            </p:nvSpPr>
            <p:spPr>
              <a:xfrm>
                <a:off x="2866718" y="3782891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CBD1762-808F-D409-7EE8-F8F0451AB097}"/>
                  </a:ext>
                </a:extLst>
              </p:cNvPr>
              <p:cNvSpPr txBox="1"/>
              <p:nvPr/>
            </p:nvSpPr>
            <p:spPr>
              <a:xfrm>
                <a:off x="1590374" y="2879453"/>
                <a:ext cx="2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7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F9665E6-F8D4-EA0F-9457-FCDA564790ED}"/>
                  </a:ext>
                </a:extLst>
              </p:cNvPr>
              <p:cNvSpPr txBox="1"/>
              <p:nvPr/>
            </p:nvSpPr>
            <p:spPr>
              <a:xfrm>
                <a:off x="1700218" y="2303344"/>
                <a:ext cx="510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E5F5FF-645A-35CB-0698-7EE028BFB1A7}"/>
                </a:ext>
              </a:extLst>
            </p:cNvPr>
            <p:cNvSpPr txBox="1"/>
            <p:nvPr/>
          </p:nvSpPr>
          <p:spPr>
            <a:xfrm rot="19430940">
              <a:off x="2184912" y="2733601"/>
              <a:ext cx="45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9BD5"/>
                  </a:solidFill>
                </a:rPr>
                <a:t>R1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CD8FD29-8C92-F42E-707F-33B5043223E7}"/>
              </a:ext>
            </a:extLst>
          </p:cNvPr>
          <p:cNvSpPr txBox="1"/>
          <p:nvPr/>
        </p:nvSpPr>
        <p:spPr>
          <a:xfrm>
            <a:off x="8034179" y="4315868"/>
            <a:ext cx="95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优化模型</a:t>
            </a:r>
          </a:p>
        </p:txBody>
      </p:sp>
    </p:spTree>
    <p:extLst>
      <p:ext uri="{BB962C8B-B14F-4D97-AF65-F5344CB8AC3E}">
        <p14:creationId xmlns:p14="http://schemas.microsoft.com/office/powerpoint/2010/main" val="136570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DCBAE8F-E36C-1F63-3E14-509C0D3C17BB}"/>
              </a:ext>
            </a:extLst>
          </p:cNvPr>
          <p:cNvGrpSpPr/>
          <p:nvPr/>
        </p:nvGrpSpPr>
        <p:grpSpPr>
          <a:xfrm>
            <a:off x="0" y="-170701"/>
            <a:ext cx="8102600" cy="7041401"/>
            <a:chOff x="0" y="-170701"/>
            <a:chExt cx="8102600" cy="704140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07D32EC-83CA-E602-F8D5-05AF2B9C2673}"/>
                </a:ext>
              </a:extLst>
            </p:cNvPr>
            <p:cNvSpPr/>
            <p:nvPr/>
          </p:nvSpPr>
          <p:spPr>
            <a:xfrm>
              <a:off x="0" y="0"/>
              <a:ext cx="37719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19C7B75-017C-AF9A-7783-A25BFFBB0D9B}"/>
                </a:ext>
              </a:extLst>
            </p:cNvPr>
            <p:cNvSpPr/>
            <p:nvPr/>
          </p:nvSpPr>
          <p:spPr>
            <a:xfrm>
              <a:off x="3797302" y="0"/>
              <a:ext cx="4305298" cy="6870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63E7015-88DC-78C4-68D4-CCEE97E41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4" y="-170701"/>
              <a:ext cx="3173391" cy="3173391"/>
            </a:xfrm>
            <a:prstGeom prst="rect">
              <a:avLst/>
            </a:prstGeom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A4425A1-09DD-E4F8-03A3-4FAE8679B27F}"/>
                </a:ext>
              </a:extLst>
            </p:cNvPr>
            <p:cNvGrpSpPr/>
            <p:nvPr/>
          </p:nvGrpSpPr>
          <p:grpSpPr>
            <a:xfrm>
              <a:off x="0" y="-12700"/>
              <a:ext cx="8102600" cy="6883400"/>
              <a:chOff x="0" y="-12700"/>
              <a:chExt cx="8102600" cy="6883400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2389D4E-4C6C-FA62-5728-64FA5F2A0D27}"/>
                  </a:ext>
                </a:extLst>
              </p:cNvPr>
              <p:cNvGrpSpPr/>
              <p:nvPr/>
            </p:nvGrpSpPr>
            <p:grpSpPr>
              <a:xfrm>
                <a:off x="287780" y="163977"/>
                <a:ext cx="7473734" cy="6258105"/>
                <a:chOff x="287780" y="163977"/>
                <a:chExt cx="7473734" cy="6258105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C474B9A7-0F1C-28A1-2B8A-B3694DC46B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316" y="5370419"/>
                  <a:ext cx="3497198" cy="1051663"/>
                </a:xfrm>
                <a:prstGeom prst="rect">
                  <a:avLst/>
                </a:prstGeom>
              </p:spPr>
            </p:pic>
            <p:pic>
              <p:nvPicPr>
                <p:cNvPr id="17" name="图形 16">
                  <a:extLst>
                    <a:ext uri="{FF2B5EF4-FFF2-40B4-BE49-F238E27FC236}">
                      <a16:creationId xmlns:a16="http://schemas.microsoft.com/office/drawing/2014/main" id="{7A25B019-DD3F-14F0-E4F0-5ED2FD8C5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063" y="2977720"/>
                  <a:ext cx="2962275" cy="685800"/>
                </a:xfrm>
                <a:prstGeom prst="rect">
                  <a:avLst/>
                </a:prstGeom>
              </p:spPr>
            </p:pic>
            <p:pic>
              <p:nvPicPr>
                <p:cNvPr id="19" name="图形 18">
                  <a:extLst>
                    <a:ext uri="{FF2B5EF4-FFF2-40B4-BE49-F238E27FC236}">
                      <a16:creationId xmlns:a16="http://schemas.microsoft.com/office/drawing/2014/main" id="{13D04AB6-7167-CBFE-331F-7BC827A90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8462" y="4160267"/>
                  <a:ext cx="3274887" cy="978213"/>
                </a:xfrm>
                <a:prstGeom prst="rect">
                  <a:avLst/>
                </a:prstGeom>
              </p:spPr>
            </p:pic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18B1C2FE-810D-49F4-F85D-D131A3EABE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825" t="21157" r="57022" b="26747"/>
                <a:stretch/>
              </p:blipFill>
              <p:spPr>
                <a:xfrm>
                  <a:off x="4264316" y="163977"/>
                  <a:ext cx="2747495" cy="2504033"/>
                </a:xfrm>
                <a:prstGeom prst="rect">
                  <a:avLst/>
                </a:prstGeom>
              </p:spPr>
            </p:pic>
            <p:pic>
              <p:nvPicPr>
                <p:cNvPr id="25" name="图形 24">
                  <a:extLst>
                    <a:ext uri="{FF2B5EF4-FFF2-40B4-BE49-F238E27FC236}">
                      <a16:creationId xmlns:a16="http://schemas.microsoft.com/office/drawing/2014/main" id="{BB5EC8D7-98E7-A9C4-245D-97A53FD95D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780" y="4160267"/>
                  <a:ext cx="2991704" cy="862016"/>
                </a:xfrm>
                <a:prstGeom prst="rect">
                  <a:avLst/>
                </a:prstGeom>
              </p:spPr>
            </p:pic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59A561AF-C097-060D-15F3-605BBDBB2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780" y="5515251"/>
                  <a:ext cx="2991704" cy="762000"/>
                </a:xfrm>
                <a:prstGeom prst="rect">
                  <a:avLst/>
                </a:prstGeom>
              </p:spPr>
            </p:pic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9F7001E5-2DDE-E91E-7AD4-A38F3EA27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4850" y="2645782"/>
                  <a:ext cx="2988499" cy="1256843"/>
                </a:xfrm>
                <a:prstGeom prst="rect">
                  <a:avLst/>
                </a:prstGeom>
              </p:spPr>
            </p:pic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4A21394-067B-D869-BE90-15CA272F9558}"/>
                  </a:ext>
                </a:extLst>
              </p:cNvPr>
              <p:cNvSpPr/>
              <p:nvPr/>
            </p:nvSpPr>
            <p:spPr>
              <a:xfrm>
                <a:off x="0" y="-12700"/>
                <a:ext cx="8102600" cy="6883400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75000"/>
                      <a:lumOff val="25000"/>
                      <a:alpha val="40000"/>
                    </a:schemeClr>
                  </a:gs>
                  <a:gs pos="54000">
                    <a:schemeClr val="bg1">
                      <a:lumMod val="75000"/>
                      <a:alpha val="40000"/>
                    </a:schemeClr>
                  </a:gs>
                  <a:gs pos="0">
                    <a:schemeClr val="bg1">
                      <a:alpha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16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07D32EC-83CA-E602-F8D5-05AF2B9C2673}"/>
              </a:ext>
            </a:extLst>
          </p:cNvPr>
          <p:cNvSpPr/>
          <p:nvPr/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9C7B75-017C-AF9A-7783-A25BFFBB0D9B}"/>
              </a:ext>
            </a:extLst>
          </p:cNvPr>
          <p:cNvSpPr/>
          <p:nvPr/>
        </p:nvSpPr>
        <p:spPr>
          <a:xfrm>
            <a:off x="3771900" y="-12700"/>
            <a:ext cx="4622800" cy="6870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D6F448-D630-FB40-860F-E391F701412D}"/>
              </a:ext>
            </a:extLst>
          </p:cNvPr>
          <p:cNvSpPr/>
          <p:nvPr/>
        </p:nvSpPr>
        <p:spPr>
          <a:xfrm>
            <a:off x="8394700" y="-12700"/>
            <a:ext cx="3797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474B9A7-0F1C-28A1-2B8A-B3694DC4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45" y="4914868"/>
            <a:ext cx="3497198" cy="1051663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7A25B019-DD3F-14F0-E4F0-5ED2FD8C5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154" y="1168400"/>
            <a:ext cx="2962275" cy="6858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3D04AB6-7167-CBFE-331F-7BC827A90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6831" y="2874064"/>
            <a:ext cx="3274887" cy="9782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3E7015-88DC-78C4-68D4-CCEE97E41A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56" y="340584"/>
            <a:ext cx="4173181" cy="41731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B1C2FE-810D-49F4-F85D-D131A3EABE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5" t="21157" r="17377" b="26747"/>
          <a:stretch/>
        </p:blipFill>
        <p:spPr>
          <a:xfrm>
            <a:off x="8535145" y="664031"/>
            <a:ext cx="3336573" cy="1361811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BB5EC8D7-98E7-A9C4-245D-97A53FD95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725" y="2831514"/>
            <a:ext cx="2991704" cy="862016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59A561AF-C097-060D-15F3-605BBDBB2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726" y="4513765"/>
            <a:ext cx="2991704" cy="762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941C39F-E54B-C766-449C-77203A0F539D}"/>
              </a:ext>
            </a:extLst>
          </p:cNvPr>
          <p:cNvSpPr txBox="1"/>
          <p:nvPr/>
        </p:nvSpPr>
        <p:spPr>
          <a:xfrm>
            <a:off x="4750037" y="4212205"/>
            <a:ext cx="3176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</a:p>
          <a:p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Dall-E-2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A21394-067B-D869-BE90-15CA272F9558}"/>
              </a:ext>
            </a:extLst>
          </p:cNvPr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  <a:alpha val="40000"/>
                </a:schemeClr>
              </a:gs>
              <a:gs pos="54000">
                <a:schemeClr val="bg1">
                  <a:lumMod val="75000"/>
                  <a:alpha val="40000"/>
                </a:schemeClr>
              </a:gs>
              <a:gs pos="0">
                <a:schemeClr val="bg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水印文字">
            <a:extLst>
              <a:ext uri="{FF2B5EF4-FFF2-40B4-BE49-F238E27FC236}">
                <a16:creationId xmlns:a16="http://schemas.microsoft.com/office/drawing/2014/main" id="{67126C0E-9A43-1418-7209-0CC8D4720963}"/>
              </a:ext>
            </a:extLst>
          </p:cNvPr>
          <p:cNvSpPr txBox="1"/>
          <p:nvPr/>
        </p:nvSpPr>
        <p:spPr>
          <a:xfrm>
            <a:off x="3451686" y="1851645"/>
            <a:ext cx="5288627" cy="31547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9900" b="1">
                <a:solidFill>
                  <a:srgbClr val="000000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样稿</a:t>
            </a:r>
          </a:p>
        </p:txBody>
      </p:sp>
    </p:spTree>
    <p:extLst>
      <p:ext uri="{BB962C8B-B14F-4D97-AF65-F5344CB8AC3E}">
        <p14:creationId xmlns:p14="http://schemas.microsoft.com/office/powerpoint/2010/main" val="374396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5F283784-1E75-9A0F-30DE-89C90C3EBD1D}"/>
              </a:ext>
            </a:extLst>
          </p:cNvPr>
          <p:cNvGrpSpPr/>
          <p:nvPr/>
        </p:nvGrpSpPr>
        <p:grpSpPr>
          <a:xfrm>
            <a:off x="3813174" y="1536700"/>
            <a:ext cx="4565652" cy="3784600"/>
            <a:chOff x="895350" y="1231900"/>
            <a:chExt cx="4565652" cy="3784600"/>
          </a:xfrm>
          <a:solidFill>
            <a:schemeClr val="bg1"/>
          </a:solidFill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881BB0A-B6E8-BEA1-D4CD-3EB80A09F6AB}"/>
                </a:ext>
              </a:extLst>
            </p:cNvPr>
            <p:cNvSpPr/>
            <p:nvPr/>
          </p:nvSpPr>
          <p:spPr>
            <a:xfrm>
              <a:off x="2382351" y="1231900"/>
              <a:ext cx="1346200" cy="1346200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5B9BD5"/>
                  </a:solidFill>
                </a:rPr>
                <a:t>运行态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EE03106-AC39-7CBA-3FC2-CBC106DF379B}"/>
                </a:ext>
              </a:extLst>
            </p:cNvPr>
            <p:cNvSpPr/>
            <p:nvPr/>
          </p:nvSpPr>
          <p:spPr>
            <a:xfrm>
              <a:off x="895350" y="3606801"/>
              <a:ext cx="1346200" cy="1346200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5B9BD5"/>
                  </a:solidFill>
                </a:rPr>
                <a:t>就绪态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700FF7A-E91D-F304-02E4-F06177E79C6F}"/>
                </a:ext>
              </a:extLst>
            </p:cNvPr>
            <p:cNvSpPr/>
            <p:nvPr/>
          </p:nvSpPr>
          <p:spPr>
            <a:xfrm>
              <a:off x="4114802" y="3670300"/>
              <a:ext cx="1346200" cy="1346200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5B9BD5"/>
                  </a:solidFill>
                </a:rPr>
                <a:t>阻塞态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58EE056-CC64-7202-F1B8-00653DCF6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7638" y="2215662"/>
              <a:ext cx="1031483" cy="1391139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19AFBFE-3163-4A5E-3468-3DB4F6AC80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678" y="4343400"/>
              <a:ext cx="1727202" cy="0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793396A-B817-4A5A-7F22-C8E82DF890D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1568450" y="2309737"/>
              <a:ext cx="897757" cy="1297064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01EE5A4-38B3-7B7D-9C6B-ACF22F4D97D7}"/>
                </a:ext>
              </a:extLst>
            </p:cNvPr>
            <p:cNvCxnSpPr>
              <a:cxnSpLocks/>
            </p:cNvCxnSpPr>
            <p:nvPr/>
          </p:nvCxnSpPr>
          <p:spPr>
            <a:xfrm>
              <a:off x="3728551" y="2382715"/>
              <a:ext cx="1059351" cy="1174317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ADDE543-614B-7C45-1B33-B1E88D04D53B}"/>
                </a:ext>
              </a:extLst>
            </p:cNvPr>
            <p:cNvSpPr txBox="1"/>
            <p:nvPr/>
          </p:nvSpPr>
          <p:spPr>
            <a:xfrm>
              <a:off x="2267332" y="3187700"/>
              <a:ext cx="18474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9BD5"/>
                  </a:solidFill>
                </a:rPr>
                <a:t>进程的三种状态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91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47AC97-763D-FF76-A3BF-B76273432951}"/>
              </a:ext>
            </a:extLst>
          </p:cNvPr>
          <p:cNvGrpSpPr/>
          <p:nvPr/>
        </p:nvGrpSpPr>
        <p:grpSpPr>
          <a:xfrm>
            <a:off x="492497" y="650788"/>
            <a:ext cx="9275520" cy="2084171"/>
            <a:chOff x="492497" y="650788"/>
            <a:chExt cx="9275520" cy="208417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C7056D-34E8-7B06-C6C5-4BA8064DD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 t="18088" r="7219" b="17408"/>
            <a:stretch/>
          </p:blipFill>
          <p:spPr>
            <a:xfrm>
              <a:off x="2825578" y="1190367"/>
              <a:ext cx="2706705" cy="848497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CB094D-F582-339C-A764-51BF36F65D9C}"/>
                </a:ext>
              </a:extLst>
            </p:cNvPr>
            <p:cNvSpPr/>
            <p:nvPr/>
          </p:nvSpPr>
          <p:spPr>
            <a:xfrm>
              <a:off x="492497" y="1318054"/>
              <a:ext cx="1787612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  <a:r>
                <a:rPr lang="en-US" altLang="zh-CN" dirty="0"/>
                <a:t>effect()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AC0BFD7-4E8E-9144-91B8-99CE49A954DF}"/>
                </a:ext>
              </a:extLst>
            </p:cNvPr>
            <p:cNvSpPr/>
            <p:nvPr/>
          </p:nvSpPr>
          <p:spPr>
            <a:xfrm>
              <a:off x="6077752" y="1318054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触发读取操作</a:t>
              </a:r>
            </a:p>
          </p:txBody>
        </p:sp>
        <p:sp>
          <p:nvSpPr>
            <p:cNvPr id="15" name="流程图: 磁盘 14">
              <a:extLst>
                <a:ext uri="{FF2B5EF4-FFF2-40B4-BE49-F238E27FC236}">
                  <a16:creationId xmlns:a16="http://schemas.microsoft.com/office/drawing/2014/main" id="{07A3EB32-6B31-5610-4268-B9BCF05D3A6C}"/>
                </a:ext>
              </a:extLst>
            </p:cNvPr>
            <p:cNvSpPr/>
            <p:nvPr/>
          </p:nvSpPr>
          <p:spPr>
            <a:xfrm>
              <a:off x="8414952" y="1118285"/>
              <a:ext cx="951470" cy="9926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highlight>
                    <a:srgbClr val="00FFFF"/>
                  </a:highlight>
                </a:rPr>
                <a:t>effect()</a:t>
              </a:r>
              <a:endParaRPr lang="zh-CN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5B0F6EE-0640-9736-DAC9-42627CE902D1}"/>
                </a:ext>
              </a:extLst>
            </p:cNvPr>
            <p:cNvSpPr/>
            <p:nvPr/>
          </p:nvSpPr>
          <p:spPr>
            <a:xfrm>
              <a:off x="8013357" y="650788"/>
              <a:ext cx="1754660" cy="374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存储副作用函数的桶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47CD0A4-D6B1-D941-5A5A-EE094B2C865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>
              <a:off x="2280109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CAE25C7-D11A-128D-EB2F-1AB19CF15380}"/>
                </a:ext>
              </a:extLst>
            </p:cNvPr>
            <p:cNvCxnSpPr/>
            <p:nvPr/>
          </p:nvCxnSpPr>
          <p:spPr>
            <a:xfrm>
              <a:off x="5532283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62A178B-B39F-85C2-7314-1C0DDE92C617}"/>
                </a:ext>
              </a:extLst>
            </p:cNvPr>
            <p:cNvCxnSpPr/>
            <p:nvPr/>
          </p:nvCxnSpPr>
          <p:spPr>
            <a:xfrm>
              <a:off x="7832412" y="1614615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ACBFE8-4B20-5993-9ADE-6FB35D53CD14}"/>
                </a:ext>
              </a:extLst>
            </p:cNvPr>
            <p:cNvSpPr/>
            <p:nvPr/>
          </p:nvSpPr>
          <p:spPr>
            <a:xfrm>
              <a:off x="492497" y="2224216"/>
              <a:ext cx="8873925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将副作用函数存储到桶中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93C6DE-C6B7-F150-B486-584292E27791}"/>
              </a:ext>
            </a:extLst>
          </p:cNvPr>
          <p:cNvGrpSpPr/>
          <p:nvPr/>
        </p:nvGrpSpPr>
        <p:grpSpPr>
          <a:xfrm>
            <a:off x="455425" y="3344558"/>
            <a:ext cx="8910997" cy="2145966"/>
            <a:chOff x="455425" y="3344558"/>
            <a:chExt cx="8910997" cy="21459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C3A9C93-D6BB-E173-1A54-293CE18121AD}"/>
                </a:ext>
              </a:extLst>
            </p:cNvPr>
            <p:cNvGrpSpPr/>
            <p:nvPr/>
          </p:nvGrpSpPr>
          <p:grpSpPr>
            <a:xfrm>
              <a:off x="5281544" y="3344558"/>
              <a:ext cx="1754660" cy="1460157"/>
              <a:chOff x="8013357" y="3237471"/>
              <a:chExt cx="1754660" cy="1460157"/>
            </a:xfrm>
          </p:grpSpPr>
          <p:sp>
            <p:nvSpPr>
              <p:cNvPr id="33" name="流程图: 磁盘 32">
                <a:extLst>
                  <a:ext uri="{FF2B5EF4-FFF2-40B4-BE49-F238E27FC236}">
                    <a16:creationId xmlns:a16="http://schemas.microsoft.com/office/drawing/2014/main" id="{3DF6203D-D8DF-2A6A-7F7C-227D6CB6F423}"/>
                  </a:ext>
                </a:extLst>
              </p:cNvPr>
              <p:cNvSpPr/>
              <p:nvPr/>
            </p:nvSpPr>
            <p:spPr>
              <a:xfrm>
                <a:off x="8414952" y="3704968"/>
                <a:ext cx="951470" cy="99266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highlight>
                      <a:srgbClr val="00FFFF"/>
                    </a:highlight>
                  </a:rPr>
                  <a:t>effect()</a:t>
                </a:r>
                <a:endParaRPr lang="zh-CN" altLang="en-US" dirty="0">
                  <a:highlight>
                    <a:srgbClr val="00FFFF"/>
                  </a:highlight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C34BD13-273C-5F91-8AD6-94FB450F5E23}"/>
                  </a:ext>
                </a:extLst>
              </p:cNvPr>
              <p:cNvSpPr/>
              <p:nvPr/>
            </p:nvSpPr>
            <p:spPr>
              <a:xfrm>
                <a:off x="8013357" y="3237471"/>
                <a:ext cx="1754660" cy="37482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存储副作用函数的桶</a:t>
                </a: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DABBA-3BB1-D335-E16A-42196EF2E7D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109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359A079-9B18-BE8C-9FFE-11B86B386000}"/>
                </a:ext>
              </a:extLst>
            </p:cNvPr>
            <p:cNvCxnSpPr/>
            <p:nvPr/>
          </p:nvCxnSpPr>
          <p:spPr>
            <a:xfrm>
              <a:off x="4779808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0E639C1-0400-0D4D-BE3B-9DD67D8F6F26}"/>
                </a:ext>
              </a:extLst>
            </p:cNvPr>
            <p:cNvCxnSpPr/>
            <p:nvPr/>
          </p:nvCxnSpPr>
          <p:spPr>
            <a:xfrm>
              <a:off x="6955082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9F0F2AB-0FF0-3094-E4B1-A2374335A22E}"/>
                </a:ext>
              </a:extLst>
            </p:cNvPr>
            <p:cNvSpPr/>
            <p:nvPr/>
          </p:nvSpPr>
          <p:spPr>
            <a:xfrm>
              <a:off x="455425" y="4979781"/>
              <a:ext cx="8910997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将副作用函数从桶中取出并执行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2E201BB-36AB-CCF3-78C8-911C88AE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8" t="23689" r="10645" b="23275"/>
            <a:stretch/>
          </p:blipFill>
          <p:spPr>
            <a:xfrm>
              <a:off x="455425" y="3957690"/>
              <a:ext cx="1787613" cy="540171"/>
            </a:xfrm>
            <a:prstGeom prst="rect">
              <a:avLst/>
            </a:prstGeom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831D3F-43F5-EEE6-989D-8857F0F54B65}"/>
                </a:ext>
              </a:extLst>
            </p:cNvPr>
            <p:cNvSpPr/>
            <p:nvPr/>
          </p:nvSpPr>
          <p:spPr>
            <a:xfrm>
              <a:off x="2909417" y="3933566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触发设置操作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DA4F043-3DB1-0919-465B-473B9D0B01E0}"/>
                </a:ext>
              </a:extLst>
            </p:cNvPr>
            <p:cNvSpPr/>
            <p:nvPr/>
          </p:nvSpPr>
          <p:spPr>
            <a:xfrm>
              <a:off x="7611762" y="3938381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取出并执行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1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A71176-A1F5-3446-381C-7B1683487CF5}"/>
              </a:ext>
            </a:extLst>
          </p:cNvPr>
          <p:cNvSpPr txBox="1"/>
          <p:nvPr/>
        </p:nvSpPr>
        <p:spPr>
          <a:xfrm>
            <a:off x="6758586" y="501747"/>
            <a:ext cx="127034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Pa()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P(mutex);</a:t>
            </a:r>
          </a:p>
          <a:p>
            <a:r>
              <a:rPr lang="en-US" altLang="zh-CN" dirty="0"/>
              <a:t>     CSA</a:t>
            </a:r>
          </a:p>
          <a:p>
            <a:r>
              <a:rPr lang="en-US" altLang="zh-CN" dirty="0"/>
              <a:t>   V(mutex);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EF86A-103E-D45A-2932-4B544EF9AFDA}"/>
              </a:ext>
            </a:extLst>
          </p:cNvPr>
          <p:cNvSpPr txBox="1"/>
          <p:nvPr/>
        </p:nvSpPr>
        <p:spPr>
          <a:xfrm>
            <a:off x="7687465" y="2385804"/>
            <a:ext cx="127034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Pa()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P(mutex);</a:t>
            </a:r>
          </a:p>
          <a:p>
            <a:r>
              <a:rPr lang="en-US" altLang="zh-CN" dirty="0"/>
              <a:t>     CSB</a:t>
            </a:r>
          </a:p>
          <a:p>
            <a:r>
              <a:rPr lang="en-US" altLang="zh-CN" dirty="0"/>
              <a:t>   V(mutex);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E5465F-8385-2C50-B9ED-B3E961E3EDE0}"/>
              </a:ext>
            </a:extLst>
          </p:cNvPr>
          <p:cNvSpPr txBox="1"/>
          <p:nvPr/>
        </p:nvSpPr>
        <p:spPr>
          <a:xfrm>
            <a:off x="8283608" y="4348141"/>
            <a:ext cx="127034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Pc()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P(mutex);</a:t>
            </a:r>
          </a:p>
          <a:p>
            <a:r>
              <a:rPr lang="en-US" altLang="zh-CN" dirty="0"/>
              <a:t>     CSC</a:t>
            </a:r>
          </a:p>
          <a:p>
            <a:r>
              <a:rPr lang="en-US" altLang="zh-CN" dirty="0"/>
              <a:t>   V(mutex);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5FC343-B5AE-1D3F-5A33-241DC7EF9696}"/>
              </a:ext>
            </a:extLst>
          </p:cNvPr>
          <p:cNvSpPr txBox="1"/>
          <p:nvPr/>
        </p:nvSpPr>
        <p:spPr>
          <a:xfrm>
            <a:off x="2377899" y="58544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初始值：</a:t>
            </a:r>
            <a:r>
              <a:rPr lang="en-US" altLang="zh-CN" b="1" dirty="0"/>
              <a:t>Int mutex = 1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1B043C-2E63-0A4D-CD9B-BD1DA8038A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437623" y="929368"/>
            <a:ext cx="514269" cy="31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5B9FD9B-542B-BF02-B495-6F480B425492}"/>
              </a:ext>
            </a:extLst>
          </p:cNvPr>
          <p:cNvSpPr txBox="1"/>
          <p:nvPr/>
        </p:nvSpPr>
        <p:spPr>
          <a:xfrm>
            <a:off x="1951892" y="606202"/>
            <a:ext cx="1468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mutex:1</a:t>
            </a:r>
            <a:r>
              <a:rPr lang="zh-CN" altLang="en-US" dirty="0"/>
              <a:t>➡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执行</a:t>
            </a:r>
            <a:r>
              <a:rPr lang="en-US" altLang="zh-CN" dirty="0"/>
              <a:t>CSA</a:t>
            </a:r>
            <a:r>
              <a:rPr lang="zh-CN" altLang="en-US" dirty="0"/>
              <a:t>模块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8149C1-DE45-3A1B-D90A-E892C0CD4D0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054426" y="2899311"/>
            <a:ext cx="543280" cy="27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FC39B-0273-4679-F848-42516C9E6122}"/>
              </a:ext>
            </a:extLst>
          </p:cNvPr>
          <p:cNvSpPr txBox="1"/>
          <p:nvPr/>
        </p:nvSpPr>
        <p:spPr>
          <a:xfrm>
            <a:off x="2597706" y="25761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mutex:0</a:t>
            </a:r>
            <a:r>
              <a:rPr lang="zh-CN" altLang="en-US" dirty="0"/>
              <a:t>➡ 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加入等待队列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D00C603-79DA-C9EB-92A7-C3FB9542A82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787097" y="4838636"/>
            <a:ext cx="521705" cy="38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902A4AC-105C-8C07-13B5-395E0D26B34A}"/>
              </a:ext>
            </a:extLst>
          </p:cNvPr>
          <p:cNvSpPr txBox="1"/>
          <p:nvPr/>
        </p:nvSpPr>
        <p:spPr>
          <a:xfrm>
            <a:off x="3308802" y="451547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mutex:-1</a:t>
            </a:r>
            <a:r>
              <a:rPr lang="zh-CN" altLang="en-US" dirty="0"/>
              <a:t>➡ </a:t>
            </a:r>
            <a:r>
              <a:rPr lang="en-US" altLang="zh-CN" dirty="0"/>
              <a:t>-2</a:t>
            </a:r>
          </a:p>
          <a:p>
            <a:r>
              <a:rPr lang="zh-CN" altLang="en-US" dirty="0"/>
              <a:t>加入等待队列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25651E-7662-435B-1337-4784A87A5574}"/>
              </a:ext>
            </a:extLst>
          </p:cNvPr>
          <p:cNvSpPr/>
          <p:nvPr/>
        </p:nvSpPr>
        <p:spPr>
          <a:xfrm>
            <a:off x="5171673" y="2220232"/>
            <a:ext cx="1160585" cy="160899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7C947D-5DF7-0E52-2286-434CF4724E29}"/>
              </a:ext>
            </a:extLst>
          </p:cNvPr>
          <p:cNvSpPr/>
          <p:nvPr/>
        </p:nvSpPr>
        <p:spPr>
          <a:xfrm>
            <a:off x="5274441" y="3301687"/>
            <a:ext cx="985401" cy="465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Pb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743E60-8493-1F7B-CD24-B30154EF2C06}"/>
              </a:ext>
            </a:extLst>
          </p:cNvPr>
          <p:cNvSpPr/>
          <p:nvPr/>
        </p:nvSpPr>
        <p:spPr>
          <a:xfrm>
            <a:off x="5274441" y="2791511"/>
            <a:ext cx="985401" cy="465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9487ED8-C2F2-1131-D8E0-3F9E261E1CD1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>
            <a:off x="2325948" y="3324356"/>
            <a:ext cx="2948493" cy="210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767AA4-D557-DAE5-A07C-909B5BFDB8C6}"/>
              </a:ext>
            </a:extLst>
          </p:cNvPr>
          <p:cNvCxnSpPr>
            <a:cxnSpLocks/>
            <a:stCxn id="37" idx="0"/>
            <a:endCxn id="19" idx="1"/>
          </p:cNvCxnSpPr>
          <p:nvPr/>
        </p:nvCxnSpPr>
        <p:spPr>
          <a:xfrm flipV="1">
            <a:off x="2325948" y="3024508"/>
            <a:ext cx="2948493" cy="140974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274C41D-2624-151F-B495-0095921D43E4}"/>
              </a:ext>
            </a:extLst>
          </p:cNvPr>
          <p:cNvSpPr txBox="1"/>
          <p:nvPr/>
        </p:nvSpPr>
        <p:spPr>
          <a:xfrm>
            <a:off x="5259264" y="1720870"/>
            <a:ext cx="98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等待队列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87B8FB-13FD-00B8-9125-A336A853F4D6}"/>
              </a:ext>
            </a:extLst>
          </p:cNvPr>
          <p:cNvSpPr/>
          <p:nvPr/>
        </p:nvSpPr>
        <p:spPr>
          <a:xfrm>
            <a:off x="194372" y="82046"/>
            <a:ext cx="4684090" cy="66235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9C7332-9DC3-0097-5F7A-506552252BD1}"/>
              </a:ext>
            </a:extLst>
          </p:cNvPr>
          <p:cNvSpPr txBox="1"/>
          <p:nvPr/>
        </p:nvSpPr>
        <p:spPr>
          <a:xfrm>
            <a:off x="7446658" y="91571"/>
            <a:ext cx="24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初始值：</a:t>
            </a:r>
            <a:r>
              <a:rPr lang="en-US" altLang="zh-CN" b="1" dirty="0"/>
              <a:t>Int mutex = -2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7CCD3D-B8B5-06F6-A467-5F4AD78CB1CD}"/>
              </a:ext>
            </a:extLst>
          </p:cNvPr>
          <p:cNvSpPr/>
          <p:nvPr/>
        </p:nvSpPr>
        <p:spPr>
          <a:xfrm>
            <a:off x="6625466" y="79077"/>
            <a:ext cx="5372161" cy="66235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A92D28-FE2E-1FD3-9D6A-7E8C6B396C19}"/>
              </a:ext>
            </a:extLst>
          </p:cNvPr>
          <p:cNvSpPr txBox="1"/>
          <p:nvPr/>
        </p:nvSpPr>
        <p:spPr>
          <a:xfrm>
            <a:off x="460131" y="521677"/>
            <a:ext cx="127034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Pa()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P(mutex);</a:t>
            </a:r>
          </a:p>
          <a:p>
            <a:r>
              <a:rPr lang="en-US" altLang="zh-CN" dirty="0"/>
              <a:t>     CSA</a:t>
            </a:r>
          </a:p>
          <a:p>
            <a:r>
              <a:rPr lang="en-US" altLang="zh-CN" dirty="0"/>
              <a:t>   V(mutex);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CC9857-121A-8E26-D17E-EADE0B0EAF94}"/>
              </a:ext>
            </a:extLst>
          </p:cNvPr>
          <p:cNvSpPr txBox="1"/>
          <p:nvPr/>
        </p:nvSpPr>
        <p:spPr>
          <a:xfrm>
            <a:off x="1055600" y="2447193"/>
            <a:ext cx="127034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Pb()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P(mutex);</a:t>
            </a:r>
          </a:p>
          <a:p>
            <a:r>
              <a:rPr lang="en-US" altLang="zh-CN" dirty="0"/>
              <a:t>     CSB</a:t>
            </a:r>
          </a:p>
          <a:p>
            <a:r>
              <a:rPr lang="en-US" altLang="zh-CN" dirty="0"/>
              <a:t>   V(mutex);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3936D1-8FC3-4ED0-140E-0A184850083A}"/>
              </a:ext>
            </a:extLst>
          </p:cNvPr>
          <p:cNvSpPr txBox="1"/>
          <p:nvPr/>
        </p:nvSpPr>
        <p:spPr>
          <a:xfrm>
            <a:off x="1690774" y="4434255"/>
            <a:ext cx="127034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Pc()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P(mutex);</a:t>
            </a:r>
          </a:p>
          <a:p>
            <a:r>
              <a:rPr lang="en-US" altLang="zh-CN" dirty="0"/>
              <a:t>     CSC</a:t>
            </a:r>
          </a:p>
          <a:p>
            <a:r>
              <a:rPr lang="en-US" altLang="zh-CN" dirty="0"/>
              <a:t>   V(mutex);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F90404-7A6F-2FC7-A05B-56FACBA30D3F}"/>
              </a:ext>
            </a:extLst>
          </p:cNvPr>
          <p:cNvSpPr txBox="1"/>
          <p:nvPr/>
        </p:nvSpPr>
        <p:spPr>
          <a:xfrm>
            <a:off x="8771572" y="501747"/>
            <a:ext cx="2433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mutex:-2</a:t>
            </a:r>
            <a:r>
              <a:rPr lang="zh-CN" altLang="en-US" dirty="0"/>
              <a:t>➡ </a:t>
            </a:r>
            <a:r>
              <a:rPr lang="en-US" altLang="zh-CN" dirty="0"/>
              <a:t>-1 ,</a:t>
            </a:r>
            <a:r>
              <a:rPr lang="zh-CN" altLang="en-US" dirty="0"/>
              <a:t>因为不大于</a:t>
            </a:r>
            <a:r>
              <a:rPr lang="en-US" altLang="zh-CN" dirty="0"/>
              <a:t>0</a:t>
            </a:r>
            <a:r>
              <a:rPr lang="zh-CN" altLang="en-US" dirty="0"/>
              <a:t>，所以需要唤醒队列底部的程序</a:t>
            </a:r>
            <a:r>
              <a:rPr lang="en-US" altLang="zh-CN" dirty="0"/>
              <a:t>Pb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E969BC-B63A-E0B6-66B1-92BE43E96830}"/>
              </a:ext>
            </a:extLst>
          </p:cNvPr>
          <p:cNvSpPr txBox="1"/>
          <p:nvPr/>
        </p:nvSpPr>
        <p:spPr>
          <a:xfrm>
            <a:off x="9509584" y="2220232"/>
            <a:ext cx="2433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mutex:-1</a:t>
            </a:r>
            <a:r>
              <a:rPr lang="zh-CN" altLang="en-US" dirty="0"/>
              <a:t>➡ </a:t>
            </a:r>
            <a:r>
              <a:rPr lang="en-US" altLang="zh-CN" dirty="0"/>
              <a:t>0 ,</a:t>
            </a:r>
            <a:r>
              <a:rPr lang="zh-CN" altLang="en-US" dirty="0"/>
              <a:t>因为不大于</a:t>
            </a:r>
            <a:r>
              <a:rPr lang="en-US" altLang="zh-CN" dirty="0"/>
              <a:t>0</a:t>
            </a:r>
            <a:r>
              <a:rPr lang="zh-CN" altLang="en-US" dirty="0"/>
              <a:t>，所以需要唤醒队列底部的程序</a:t>
            </a:r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8A232D-374D-3B3B-CCFA-A5FE0FB4749F}"/>
              </a:ext>
            </a:extLst>
          </p:cNvPr>
          <p:cNvSpPr txBox="1"/>
          <p:nvPr/>
        </p:nvSpPr>
        <p:spPr>
          <a:xfrm>
            <a:off x="9821367" y="4434255"/>
            <a:ext cx="220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mutex:0</a:t>
            </a:r>
            <a:r>
              <a:rPr lang="zh-CN" altLang="en-US" dirty="0"/>
              <a:t>➡ </a:t>
            </a:r>
            <a:r>
              <a:rPr lang="en-US" altLang="zh-CN" dirty="0"/>
              <a:t>1</a:t>
            </a:r>
            <a:r>
              <a:rPr lang="zh-CN" altLang="en-US" dirty="0"/>
              <a:t>，结束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FC0B390-1770-2ACD-A451-355FD6FBB753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788329" y="963412"/>
            <a:ext cx="983243" cy="82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2EEADCA-716C-3A5F-2984-BF7B4C6FD1F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771572" y="2681897"/>
            <a:ext cx="738012" cy="10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F7A34D4-63AD-0820-E606-744FA1A630E5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11546" y="4618921"/>
            <a:ext cx="509821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2E4A495-855F-41A2-A3D0-40F023D715FE}"/>
              </a:ext>
            </a:extLst>
          </p:cNvPr>
          <p:cNvCxnSpPr>
            <a:cxnSpLocks/>
            <a:stCxn id="42" idx="2"/>
            <a:endCxn id="18" idx="3"/>
          </p:cNvCxnSpPr>
          <p:nvPr/>
        </p:nvCxnSpPr>
        <p:spPr>
          <a:xfrm flipH="1">
            <a:off x="6259842" y="1425077"/>
            <a:ext cx="3728271" cy="21096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4C07C3-B3FF-E071-6E4D-C40147DC135F}"/>
              </a:ext>
            </a:extLst>
          </p:cNvPr>
          <p:cNvCxnSpPr>
            <a:cxnSpLocks/>
            <a:stCxn id="43" idx="2"/>
            <a:endCxn id="19" idx="3"/>
          </p:cNvCxnSpPr>
          <p:nvPr/>
        </p:nvCxnSpPr>
        <p:spPr>
          <a:xfrm flipH="1" flipV="1">
            <a:off x="6259842" y="3024508"/>
            <a:ext cx="4466283" cy="1190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A9E7A71-E9E6-8B27-4699-0FE3A26B37B8}"/>
              </a:ext>
            </a:extLst>
          </p:cNvPr>
          <p:cNvSpPr txBox="1"/>
          <p:nvPr/>
        </p:nvSpPr>
        <p:spPr>
          <a:xfrm>
            <a:off x="2159000" y="25400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empty=5;         /*</a:t>
            </a:r>
            <a:r>
              <a:rPr lang="zh-CN" altLang="en-US" dirty="0"/>
              <a:t>信号量：缓冲区中空位的个数，初值</a:t>
            </a:r>
            <a:r>
              <a:rPr lang="en-US" altLang="zh-CN" dirty="0"/>
              <a:t>5*/</a:t>
            </a:r>
          </a:p>
          <a:p>
            <a:r>
              <a:rPr lang="en-US" altLang="zh-CN" dirty="0"/>
              <a:t>int full=0;              /*</a:t>
            </a:r>
            <a:r>
              <a:rPr lang="zh-CN" altLang="en-US" dirty="0"/>
              <a:t>信号量：缓冲区中数据的个数，初值</a:t>
            </a:r>
            <a:r>
              <a:rPr lang="en-US" altLang="zh-CN" dirty="0"/>
              <a:t>0*/</a:t>
            </a:r>
          </a:p>
          <a:p>
            <a:r>
              <a:rPr lang="en-US" altLang="zh-CN" dirty="0"/>
              <a:t>int mutex=1;        /*</a:t>
            </a:r>
            <a:r>
              <a:rPr lang="zh-CN" altLang="en-US" dirty="0"/>
              <a:t>信号量：缓冲区互斥使用，初值</a:t>
            </a:r>
            <a:r>
              <a:rPr lang="en-US" altLang="zh-CN" dirty="0"/>
              <a:t>1</a:t>
            </a:r>
            <a:r>
              <a:rPr lang="zh-CN" altLang="en-US" dirty="0"/>
              <a:t>，可用*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2DE402-0FB3-902E-4E64-E24E1A160954}"/>
              </a:ext>
            </a:extLst>
          </p:cNvPr>
          <p:cNvSpPr txBox="1"/>
          <p:nvPr/>
        </p:nvSpPr>
        <p:spPr>
          <a:xfrm>
            <a:off x="800100" y="1892300"/>
            <a:ext cx="4356100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Procducer_i</a:t>
            </a:r>
            <a:r>
              <a:rPr lang="en-US" altLang="zh-CN" dirty="0"/>
              <a:t>( ) // </a:t>
            </a:r>
            <a:r>
              <a:rPr lang="en-US" altLang="zh-CN" dirty="0" err="1"/>
              <a:t>i</a:t>
            </a:r>
            <a:r>
              <a:rPr lang="en-US" altLang="zh-CN" dirty="0"/>
              <a:t> = 1…m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while(TRUE)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P(empty); // </a:t>
            </a:r>
            <a:r>
              <a:rPr lang="zh-CN" altLang="en-US" dirty="0"/>
              <a:t>生产一个数据</a:t>
            </a:r>
            <a:endParaRPr lang="en-US" altLang="zh-CN" dirty="0"/>
          </a:p>
          <a:p>
            <a:r>
              <a:rPr lang="en-US" altLang="zh-CN" dirty="0"/>
              <a:t>        P</a:t>
            </a:r>
            <a:r>
              <a:rPr lang="zh-CN" altLang="en-US" dirty="0"/>
              <a:t>（</a:t>
            </a:r>
            <a:r>
              <a:rPr lang="en-US" altLang="zh-CN" dirty="0"/>
              <a:t>mutex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</a:t>
            </a:r>
            <a:r>
              <a:rPr lang="zh-CN" altLang="en-US" dirty="0">
                <a:solidFill>
                  <a:srgbClr val="FF0000"/>
                </a:solidFill>
              </a:rPr>
              <a:t>存一个数据到缓冲区（关键操作）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V(mutex)</a:t>
            </a:r>
          </a:p>
          <a:p>
            <a:r>
              <a:rPr lang="en-US" altLang="zh-CN" dirty="0"/>
              <a:t>        V(full);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75D8D5-0995-53B7-E9D9-FBBBABD64717}"/>
              </a:ext>
            </a:extLst>
          </p:cNvPr>
          <p:cNvSpPr txBox="1"/>
          <p:nvPr/>
        </p:nvSpPr>
        <p:spPr>
          <a:xfrm>
            <a:off x="6553200" y="1892300"/>
            <a:ext cx="4356100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consumer_j</a:t>
            </a:r>
            <a:r>
              <a:rPr lang="en-US" altLang="zh-CN" dirty="0"/>
              <a:t>( ) // j= 1…k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while(TRUE)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P(full); // </a:t>
            </a:r>
            <a:r>
              <a:rPr lang="zh-CN" altLang="en-US" dirty="0"/>
              <a:t>生产一个数据</a:t>
            </a:r>
            <a:endParaRPr lang="en-US" altLang="zh-CN" dirty="0"/>
          </a:p>
          <a:p>
            <a:r>
              <a:rPr lang="en-US" altLang="zh-CN" dirty="0"/>
              <a:t>         P</a:t>
            </a:r>
            <a:r>
              <a:rPr lang="zh-CN" altLang="en-US" dirty="0"/>
              <a:t>（</a:t>
            </a:r>
            <a:r>
              <a:rPr lang="en-US" altLang="zh-CN" dirty="0"/>
              <a:t>mutex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从缓冲区取一个数据（关键操作）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V(mutex)        </a:t>
            </a:r>
          </a:p>
          <a:p>
            <a:r>
              <a:rPr lang="en-US" altLang="zh-CN" dirty="0"/>
              <a:t>          V(empty); // </a:t>
            </a:r>
            <a:r>
              <a:rPr lang="zh-CN" altLang="en-US" dirty="0"/>
              <a:t>消费一个数据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5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6C3AFF6A-BDAB-97F7-BEF9-C983ACA07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660400"/>
            <a:ext cx="65151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068C0A-EFC5-9D68-2AFA-AF75CC5288C3}"/>
              </a:ext>
            </a:extLst>
          </p:cNvPr>
          <p:cNvSpPr txBox="1"/>
          <p:nvPr/>
        </p:nvSpPr>
        <p:spPr>
          <a:xfrm>
            <a:off x="2184400" y="12827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900AB6-C941-F68D-CBBD-7557EEC24486}"/>
              </a:ext>
            </a:extLst>
          </p:cNvPr>
          <p:cNvSpPr txBox="1"/>
          <p:nvPr/>
        </p:nvSpPr>
        <p:spPr>
          <a:xfrm>
            <a:off x="2184400" y="2387084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519E3B-F1A8-2A91-267E-429C8AC03255}"/>
              </a:ext>
            </a:extLst>
          </p:cNvPr>
          <p:cNvSpPr txBox="1"/>
          <p:nvPr/>
        </p:nvSpPr>
        <p:spPr>
          <a:xfrm>
            <a:off x="3848100" y="2266434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4E9193-8CE4-453F-4630-AF32116E063E}"/>
              </a:ext>
            </a:extLst>
          </p:cNvPr>
          <p:cNvSpPr txBox="1"/>
          <p:nvPr/>
        </p:nvSpPr>
        <p:spPr>
          <a:xfrm>
            <a:off x="660400" y="3949521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S3</a:t>
            </a:r>
            <a:r>
              <a:rPr lang="zh-CN" altLang="en-US" dirty="0"/>
              <a:t>设置给</a:t>
            </a:r>
            <a:r>
              <a:rPr lang="en-US" altLang="zh-CN" dirty="0"/>
              <a:t>P3P2</a:t>
            </a:r>
            <a:r>
              <a:rPr lang="zh-CN" altLang="en-US" dirty="0"/>
              <a:t>是因为</a:t>
            </a:r>
            <a:r>
              <a:rPr lang="en-US" altLang="zh-CN" dirty="0"/>
              <a:t>P2</a:t>
            </a:r>
            <a:r>
              <a:rPr lang="zh-CN" altLang="en-US" dirty="0"/>
              <a:t>要想执行，需要等待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都完成才行。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62B27-A978-F5B0-7620-DF5F8CBB26A6}"/>
              </a:ext>
            </a:extLst>
          </p:cNvPr>
          <p:cNvSpPr txBox="1"/>
          <p:nvPr/>
        </p:nvSpPr>
        <p:spPr>
          <a:xfrm>
            <a:off x="4864100" y="1201519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6ADD6D-E246-5C39-8518-30948E056C4C}"/>
              </a:ext>
            </a:extLst>
          </p:cNvPr>
          <p:cNvSpPr txBox="1"/>
          <p:nvPr/>
        </p:nvSpPr>
        <p:spPr>
          <a:xfrm>
            <a:off x="4864100" y="2901434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0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E729B9-B51C-B482-2E62-B9397F91C720}"/>
              </a:ext>
            </a:extLst>
          </p:cNvPr>
          <p:cNvGrpSpPr/>
          <p:nvPr/>
        </p:nvGrpSpPr>
        <p:grpSpPr>
          <a:xfrm>
            <a:off x="1181100" y="608897"/>
            <a:ext cx="9829800" cy="1229428"/>
            <a:chOff x="381000" y="332672"/>
            <a:chExt cx="9829800" cy="122942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439BDF4-85F9-5AB2-8475-E27EEB2208F3}"/>
                </a:ext>
              </a:extLst>
            </p:cNvPr>
            <p:cNvSpPr/>
            <p:nvPr/>
          </p:nvSpPr>
          <p:spPr>
            <a:xfrm>
              <a:off x="381000" y="1003300"/>
              <a:ext cx="1651000" cy="558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D88FF4C-62B6-F66F-6A19-F74821BE455E}"/>
                </a:ext>
              </a:extLst>
            </p:cNvPr>
            <p:cNvSpPr/>
            <p:nvPr/>
          </p:nvSpPr>
          <p:spPr>
            <a:xfrm>
              <a:off x="3107267" y="1003300"/>
              <a:ext cx="1651000" cy="558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缓存（</a:t>
              </a:r>
              <a:r>
                <a:rPr lang="en-US" altLang="zh-CN" dirty="0"/>
                <a:t>cache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B319597-1C24-5ADE-F48C-88ACCF757A40}"/>
                </a:ext>
              </a:extLst>
            </p:cNvPr>
            <p:cNvSpPr/>
            <p:nvPr/>
          </p:nvSpPr>
          <p:spPr>
            <a:xfrm>
              <a:off x="5833534" y="1003300"/>
              <a:ext cx="1651000" cy="558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内存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F0625A6-7A55-1B43-82EE-AD740C60A337}"/>
                </a:ext>
              </a:extLst>
            </p:cNvPr>
            <p:cNvSpPr/>
            <p:nvPr/>
          </p:nvSpPr>
          <p:spPr>
            <a:xfrm>
              <a:off x="8559800" y="1003300"/>
              <a:ext cx="1651000" cy="558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外存（辅存）</a:t>
              </a:r>
            </a:p>
          </p:txBody>
        </p:sp>
        <p:sp>
          <p:nvSpPr>
            <p:cNvPr id="8" name="箭头: 上下 7">
              <a:extLst>
                <a:ext uri="{FF2B5EF4-FFF2-40B4-BE49-F238E27FC236}">
                  <a16:creationId xmlns:a16="http://schemas.microsoft.com/office/drawing/2014/main" id="{65CE6160-4398-D28D-46BF-28740ACE1F61}"/>
                </a:ext>
              </a:extLst>
            </p:cNvPr>
            <p:cNvSpPr/>
            <p:nvPr/>
          </p:nvSpPr>
          <p:spPr>
            <a:xfrm rot="5400000">
              <a:off x="2396121" y="751009"/>
              <a:ext cx="335136" cy="1063381"/>
            </a:xfrm>
            <a:prstGeom prst="upDownArrow">
              <a:avLst>
                <a:gd name="adj1" fmla="val 47998"/>
                <a:gd name="adj2" fmla="val 587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上下 8">
              <a:extLst>
                <a:ext uri="{FF2B5EF4-FFF2-40B4-BE49-F238E27FC236}">
                  <a16:creationId xmlns:a16="http://schemas.microsoft.com/office/drawing/2014/main" id="{748D876A-C4D4-660C-CE40-F3E7F5AAFA07}"/>
                </a:ext>
              </a:extLst>
            </p:cNvPr>
            <p:cNvSpPr/>
            <p:nvPr/>
          </p:nvSpPr>
          <p:spPr>
            <a:xfrm rot="5400000">
              <a:off x="5110501" y="751010"/>
              <a:ext cx="335136" cy="1063381"/>
            </a:xfrm>
            <a:prstGeom prst="upDownArrow">
              <a:avLst>
                <a:gd name="adj1" fmla="val 47998"/>
                <a:gd name="adj2" fmla="val 587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上下 9">
              <a:extLst>
                <a:ext uri="{FF2B5EF4-FFF2-40B4-BE49-F238E27FC236}">
                  <a16:creationId xmlns:a16="http://schemas.microsoft.com/office/drawing/2014/main" id="{D31FA5D8-C4AF-0F80-ED6C-E8BAEA79D1BF}"/>
                </a:ext>
              </a:extLst>
            </p:cNvPr>
            <p:cNvSpPr/>
            <p:nvPr/>
          </p:nvSpPr>
          <p:spPr>
            <a:xfrm rot="5400000">
              <a:off x="7848657" y="751011"/>
              <a:ext cx="335136" cy="1063381"/>
            </a:xfrm>
            <a:prstGeom prst="upDownArrow">
              <a:avLst>
                <a:gd name="adj1" fmla="val 47998"/>
                <a:gd name="adj2" fmla="val 587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CF602577-10F5-8F22-74A7-551D57FB3C80}"/>
                </a:ext>
              </a:extLst>
            </p:cNvPr>
            <p:cNvSpPr/>
            <p:nvPr/>
          </p:nvSpPr>
          <p:spPr>
            <a:xfrm rot="5400000">
              <a:off x="3664927" y="-2125756"/>
              <a:ext cx="558798" cy="5475654"/>
            </a:xfrm>
            <a:prstGeom prst="leftBrace">
              <a:avLst>
                <a:gd name="adj1" fmla="val 59307"/>
                <a:gd name="adj2" fmla="val 524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91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F11BF3B-4CD4-ABC4-5FDD-A2038A7C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31262"/>
              </p:ext>
            </p:extLst>
          </p:nvPr>
        </p:nvGraphicFramePr>
        <p:xfrm>
          <a:off x="1327637" y="939529"/>
          <a:ext cx="14771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77">
                  <a:extLst>
                    <a:ext uri="{9D8B030D-6E8A-4147-A177-3AD203B41FA5}">
                      <a16:colId xmlns:a16="http://schemas.microsoft.com/office/drawing/2014/main" val="2615891592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39498990"/>
                    </a:ext>
                  </a:extLst>
                </a:gridCol>
                <a:gridCol w="483578">
                  <a:extLst>
                    <a:ext uri="{9D8B030D-6E8A-4147-A177-3AD203B41FA5}">
                      <a16:colId xmlns:a16="http://schemas.microsoft.com/office/drawing/2014/main" val="1999958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7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4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398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D6327D-444A-887C-CCC6-3AA4B914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79170"/>
              </p:ext>
            </p:extLst>
          </p:nvPr>
        </p:nvGraphicFramePr>
        <p:xfrm>
          <a:off x="3138854" y="939529"/>
          <a:ext cx="14448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2615891592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39498990"/>
                    </a:ext>
                  </a:extLst>
                </a:gridCol>
                <a:gridCol w="483578">
                  <a:extLst>
                    <a:ext uri="{9D8B030D-6E8A-4147-A177-3AD203B41FA5}">
                      <a16:colId xmlns:a16="http://schemas.microsoft.com/office/drawing/2014/main" val="1999958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7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4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398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A196435-CF7E-FBEC-104B-A768B394BD7E}"/>
              </a:ext>
            </a:extLst>
          </p:cNvPr>
          <p:cNvSpPr txBox="1"/>
          <p:nvPr/>
        </p:nvSpPr>
        <p:spPr>
          <a:xfrm>
            <a:off x="1916722" y="596546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25FD8E-0906-DE8A-7139-1BECFBE33EAD}"/>
              </a:ext>
            </a:extLst>
          </p:cNvPr>
          <p:cNvSpPr txBox="1"/>
          <p:nvPr/>
        </p:nvSpPr>
        <p:spPr>
          <a:xfrm>
            <a:off x="3696191" y="605338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FBAB5-39BF-74C5-0470-9BC3054D0E88}"/>
              </a:ext>
            </a:extLst>
          </p:cNvPr>
          <p:cNvSpPr/>
          <p:nvPr/>
        </p:nvSpPr>
        <p:spPr>
          <a:xfrm>
            <a:off x="1239714" y="605339"/>
            <a:ext cx="3446585" cy="189167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D13D8DD-A1C3-6525-103B-86020817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55504"/>
              </p:ext>
            </p:extLst>
          </p:nvPr>
        </p:nvGraphicFramePr>
        <p:xfrm>
          <a:off x="1327637" y="3094948"/>
          <a:ext cx="14771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70">
                  <a:extLst>
                    <a:ext uri="{9D8B030D-6E8A-4147-A177-3AD203B41FA5}">
                      <a16:colId xmlns:a16="http://schemas.microsoft.com/office/drawing/2014/main" val="273600577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797794243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290209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6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8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5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186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A1C0D9B-D2FD-B437-BDBA-A74489005CA7}"/>
              </a:ext>
            </a:extLst>
          </p:cNvPr>
          <p:cNvSpPr txBox="1"/>
          <p:nvPr/>
        </p:nvSpPr>
        <p:spPr>
          <a:xfrm>
            <a:off x="1617785" y="27256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 </a:t>
            </a:r>
            <a:r>
              <a:rPr lang="zh-CN" altLang="en-US" dirty="0"/>
              <a:t>∪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152E8B4B-48CE-1E06-9883-49411343E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19955"/>
              </p:ext>
            </p:extLst>
          </p:nvPr>
        </p:nvGraphicFramePr>
        <p:xfrm>
          <a:off x="3094895" y="3094948"/>
          <a:ext cx="14771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70">
                  <a:extLst>
                    <a:ext uri="{9D8B030D-6E8A-4147-A177-3AD203B41FA5}">
                      <a16:colId xmlns:a16="http://schemas.microsoft.com/office/drawing/2014/main" val="273600577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797794243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290209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6501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355B31C-BB4A-031B-C228-287A1870C0C3}"/>
              </a:ext>
            </a:extLst>
          </p:cNvPr>
          <p:cNvSpPr txBox="1"/>
          <p:nvPr/>
        </p:nvSpPr>
        <p:spPr>
          <a:xfrm>
            <a:off x="3385043" y="27256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 -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F8FE64ED-FBD0-3837-DA7E-162DEBFF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3056"/>
              </p:ext>
            </p:extLst>
          </p:nvPr>
        </p:nvGraphicFramePr>
        <p:xfrm>
          <a:off x="3094895" y="4331455"/>
          <a:ext cx="14771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70">
                  <a:extLst>
                    <a:ext uri="{9D8B030D-6E8A-4147-A177-3AD203B41FA5}">
                      <a16:colId xmlns:a16="http://schemas.microsoft.com/office/drawing/2014/main" val="273600577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797794243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290209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805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739CDC5-18C7-AD48-AAEB-2F8EA9BE93A3}"/>
              </a:ext>
            </a:extLst>
          </p:cNvPr>
          <p:cNvSpPr txBox="1"/>
          <p:nvPr/>
        </p:nvSpPr>
        <p:spPr>
          <a:xfrm>
            <a:off x="3385043" y="39621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 </a:t>
            </a:r>
            <a:r>
              <a:rPr lang="zh-CN" altLang="en-US" dirty="0"/>
              <a:t>∩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B452F83D-95E7-16EE-83D0-CC1954AB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99864"/>
              </p:ext>
            </p:extLst>
          </p:nvPr>
        </p:nvGraphicFramePr>
        <p:xfrm>
          <a:off x="5110284" y="877506"/>
          <a:ext cx="507120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01">
                  <a:extLst>
                    <a:ext uri="{9D8B030D-6E8A-4147-A177-3AD203B41FA5}">
                      <a16:colId xmlns:a16="http://schemas.microsoft.com/office/drawing/2014/main" val="3759267530"/>
                    </a:ext>
                  </a:extLst>
                </a:gridCol>
                <a:gridCol w="845201">
                  <a:extLst>
                    <a:ext uri="{9D8B030D-6E8A-4147-A177-3AD203B41FA5}">
                      <a16:colId xmlns:a16="http://schemas.microsoft.com/office/drawing/2014/main" val="4266535321"/>
                    </a:ext>
                  </a:extLst>
                </a:gridCol>
                <a:gridCol w="845201">
                  <a:extLst>
                    <a:ext uri="{9D8B030D-6E8A-4147-A177-3AD203B41FA5}">
                      <a16:colId xmlns:a16="http://schemas.microsoft.com/office/drawing/2014/main" val="4196658163"/>
                    </a:ext>
                  </a:extLst>
                </a:gridCol>
                <a:gridCol w="845201">
                  <a:extLst>
                    <a:ext uri="{9D8B030D-6E8A-4147-A177-3AD203B41FA5}">
                      <a16:colId xmlns:a16="http://schemas.microsoft.com/office/drawing/2014/main" val="2384786919"/>
                    </a:ext>
                  </a:extLst>
                </a:gridCol>
                <a:gridCol w="845201">
                  <a:extLst>
                    <a:ext uri="{9D8B030D-6E8A-4147-A177-3AD203B41FA5}">
                      <a16:colId xmlns:a16="http://schemas.microsoft.com/office/drawing/2014/main" val="953118854"/>
                    </a:ext>
                  </a:extLst>
                </a:gridCol>
                <a:gridCol w="845201">
                  <a:extLst>
                    <a:ext uri="{9D8B030D-6E8A-4147-A177-3AD203B41FA5}">
                      <a16:colId xmlns:a16="http://schemas.microsoft.com/office/drawing/2014/main" val="341299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R*B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R*C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3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4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7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0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9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4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20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92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9E1CE00-6A12-5383-83AA-0F4C0BCB2902}"/>
              </a:ext>
            </a:extLst>
          </p:cNvPr>
          <p:cNvSpPr/>
          <p:nvPr/>
        </p:nvSpPr>
        <p:spPr>
          <a:xfrm>
            <a:off x="1222131" y="580293"/>
            <a:ext cx="8572500" cy="5011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rgbClr val="0070C0"/>
                </a:solidFill>
              </a:rPr>
              <a:t>JS</a:t>
            </a:r>
            <a:r>
              <a:rPr lang="zh-CN" altLang="en-US" sz="6000" dirty="0">
                <a:solidFill>
                  <a:srgbClr val="0070C0"/>
                </a:solidFill>
              </a:rPr>
              <a:t>之严格模式</a:t>
            </a:r>
            <a:endParaRPr lang="en-US" altLang="zh-CN" sz="9600" dirty="0">
              <a:solidFill>
                <a:srgbClr val="0070C0"/>
              </a:solidFill>
            </a:endParaRPr>
          </a:p>
          <a:p>
            <a:pPr algn="ctr"/>
            <a: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ont-code)"/>
              </a:rPr>
              <a:t>"use strict"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zh-CN" sz="4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algn="ctr"/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8E3EA88-8BAC-56DB-149A-94056BD988CE}"/>
              </a:ext>
            </a:extLst>
          </p:cNvPr>
          <p:cNvSpPr/>
          <p:nvPr/>
        </p:nvSpPr>
        <p:spPr>
          <a:xfrm>
            <a:off x="2747626" y="495300"/>
            <a:ext cx="7244099" cy="58388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718C40-FE64-4F90-BF1E-295679164CBC}"/>
              </a:ext>
            </a:extLst>
          </p:cNvPr>
          <p:cNvSpPr/>
          <p:nvPr/>
        </p:nvSpPr>
        <p:spPr>
          <a:xfrm>
            <a:off x="3094870" y="935385"/>
            <a:ext cx="1359787" cy="336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9E90C1-E2A6-4F11-867A-0A72E4C36B4D}"/>
              </a:ext>
            </a:extLst>
          </p:cNvPr>
          <p:cNvSpPr/>
          <p:nvPr/>
        </p:nvSpPr>
        <p:spPr>
          <a:xfrm>
            <a:off x="5487574" y="2264495"/>
            <a:ext cx="1467018" cy="294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9A4773-3C36-4A26-B2E4-B9DD18CC2729}"/>
              </a:ext>
            </a:extLst>
          </p:cNvPr>
          <p:cNvSpPr/>
          <p:nvPr/>
        </p:nvSpPr>
        <p:spPr>
          <a:xfrm>
            <a:off x="3094871" y="1419689"/>
            <a:ext cx="1359788" cy="3222381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066A8C-9008-4852-8CE2-4CCFAD5B405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4764" y="733334"/>
            <a:ext cx="0" cy="202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7E89ED6-961A-4095-A6CF-8109A50E8260}"/>
              </a:ext>
            </a:extLst>
          </p:cNvPr>
          <p:cNvSpPr/>
          <p:nvPr/>
        </p:nvSpPr>
        <p:spPr>
          <a:xfrm>
            <a:off x="3183143" y="1588774"/>
            <a:ext cx="115565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obj-1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34E6D5-D0C0-48EA-A6F1-01EFB9AEAEED}"/>
              </a:ext>
            </a:extLst>
          </p:cNvPr>
          <p:cNvSpPr/>
          <p:nvPr/>
        </p:nvSpPr>
        <p:spPr>
          <a:xfrm>
            <a:off x="3183143" y="2059677"/>
            <a:ext cx="115565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obj-2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A8325A-5450-4884-B021-97F5023EFB31}"/>
              </a:ext>
            </a:extLst>
          </p:cNvPr>
          <p:cNvSpPr/>
          <p:nvPr/>
        </p:nvSpPr>
        <p:spPr>
          <a:xfrm>
            <a:off x="3183143" y="4092420"/>
            <a:ext cx="115565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obj-n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B1F39AD-4AFF-4625-9A2F-A6C42F296795}"/>
              </a:ext>
            </a:extLst>
          </p:cNvPr>
          <p:cNvCxnSpPr>
            <a:cxnSpLocks/>
          </p:cNvCxnSpPr>
          <p:nvPr/>
        </p:nvCxnSpPr>
        <p:spPr>
          <a:xfrm>
            <a:off x="3726703" y="2560502"/>
            <a:ext cx="0" cy="13774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BB8053-EBB9-44F3-9B2D-092DA37316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338797" y="1788017"/>
            <a:ext cx="1148777" cy="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1D6EAF-FDDC-4E2C-992D-C85C86B4368A}"/>
              </a:ext>
            </a:extLst>
          </p:cNvPr>
          <p:cNvSpPr txBox="1"/>
          <p:nvPr/>
        </p:nvSpPr>
        <p:spPr>
          <a:xfrm>
            <a:off x="4572575" y="1460194"/>
            <a:ext cx="824008" cy="36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ACD87C-4EE5-4CC3-8FAF-DFC93E4D7A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221083" y="1939425"/>
            <a:ext cx="0" cy="325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8E34AA-7DAD-40EB-87D9-36BB5FB9B43D}"/>
              </a:ext>
            </a:extLst>
          </p:cNvPr>
          <p:cNvSpPr/>
          <p:nvPr/>
        </p:nvSpPr>
        <p:spPr>
          <a:xfrm>
            <a:off x="5487574" y="2669702"/>
            <a:ext cx="1467020" cy="2489598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9D2710-7B0D-4123-AEF4-4E6BFBC8F636}"/>
              </a:ext>
            </a:extLst>
          </p:cNvPr>
          <p:cNvSpPr/>
          <p:nvPr/>
        </p:nvSpPr>
        <p:spPr>
          <a:xfrm>
            <a:off x="5543550" y="2762535"/>
            <a:ext cx="136525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6B114E7-9BB0-4A6B-AB4E-4EE7D4006023}"/>
              </a:ext>
            </a:extLst>
          </p:cNvPr>
          <p:cNvCxnSpPr>
            <a:cxnSpLocks/>
          </p:cNvCxnSpPr>
          <p:nvPr/>
        </p:nvCxnSpPr>
        <p:spPr>
          <a:xfrm>
            <a:off x="6165661" y="3829432"/>
            <a:ext cx="0" cy="6788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8C6CA-18EA-4DD2-99EF-6921C45B1778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6908804" y="2961778"/>
            <a:ext cx="832151" cy="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211A344-7DB6-4B8D-B867-2BCEC3B818E8}"/>
              </a:ext>
            </a:extLst>
          </p:cNvPr>
          <p:cNvSpPr txBox="1"/>
          <p:nvPr/>
        </p:nvSpPr>
        <p:spPr>
          <a:xfrm>
            <a:off x="6916947" y="2589940"/>
            <a:ext cx="824008" cy="36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34BFE6-BB48-48D9-AADA-7FF0F0915FC0}"/>
              </a:ext>
            </a:extLst>
          </p:cNvPr>
          <p:cNvSpPr/>
          <p:nvPr/>
        </p:nvSpPr>
        <p:spPr>
          <a:xfrm>
            <a:off x="7740955" y="3241811"/>
            <a:ext cx="1467020" cy="2489598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3F0B3A-38A3-47B4-9AFC-2D4133D6E31B}"/>
              </a:ext>
            </a:extLst>
          </p:cNvPr>
          <p:cNvSpPr/>
          <p:nvPr/>
        </p:nvSpPr>
        <p:spPr>
          <a:xfrm>
            <a:off x="7935886" y="3334644"/>
            <a:ext cx="115096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effect-1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D2430F5-5788-4508-8E75-4873AF3A9928}"/>
              </a:ext>
            </a:extLst>
          </p:cNvPr>
          <p:cNvSpPr/>
          <p:nvPr/>
        </p:nvSpPr>
        <p:spPr>
          <a:xfrm>
            <a:off x="7935886" y="3827913"/>
            <a:ext cx="1150962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effect-2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BCBC85E-3213-42A1-8752-B6F7CCE16C60}"/>
              </a:ext>
            </a:extLst>
          </p:cNvPr>
          <p:cNvSpPr/>
          <p:nvPr/>
        </p:nvSpPr>
        <p:spPr>
          <a:xfrm>
            <a:off x="7935886" y="5248912"/>
            <a:ext cx="1150960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effect-n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1FDCAE-D495-48F2-A75C-A85D3AE79BE8}"/>
              </a:ext>
            </a:extLst>
          </p:cNvPr>
          <p:cNvCxnSpPr>
            <a:cxnSpLocks/>
          </p:cNvCxnSpPr>
          <p:nvPr/>
        </p:nvCxnSpPr>
        <p:spPr>
          <a:xfrm>
            <a:off x="8419042" y="4401541"/>
            <a:ext cx="0" cy="6788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73E8EA5-6013-5B40-DDAA-2081CB390210}"/>
              </a:ext>
            </a:extLst>
          </p:cNvPr>
          <p:cNvSpPr/>
          <p:nvPr/>
        </p:nvSpPr>
        <p:spPr>
          <a:xfrm>
            <a:off x="5543550" y="3276215"/>
            <a:ext cx="136525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-2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21AE4-FBB8-4849-0ED0-39FE7D25B8E1}"/>
              </a:ext>
            </a:extLst>
          </p:cNvPr>
          <p:cNvSpPr/>
          <p:nvPr/>
        </p:nvSpPr>
        <p:spPr>
          <a:xfrm>
            <a:off x="5534611" y="4723725"/>
            <a:ext cx="1365254" cy="3984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-n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F1F0EB-21BE-4FB6-959B-C0E8FBF4BF71}"/>
              </a:ext>
            </a:extLst>
          </p:cNvPr>
          <p:cNvSpPr/>
          <p:nvPr/>
        </p:nvSpPr>
        <p:spPr>
          <a:xfrm>
            <a:off x="3094870" y="397185"/>
            <a:ext cx="1359787" cy="336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WeakMap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A05C0B-80C8-01FF-49FB-7A3B59039CB1}"/>
              </a:ext>
            </a:extLst>
          </p:cNvPr>
          <p:cNvSpPr/>
          <p:nvPr/>
        </p:nvSpPr>
        <p:spPr>
          <a:xfrm>
            <a:off x="5181599" y="1788993"/>
            <a:ext cx="4502637" cy="44187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B2861A-5705-5A27-D50A-DA8E65E77C6E}"/>
              </a:ext>
            </a:extLst>
          </p:cNvPr>
          <p:cNvSpPr/>
          <p:nvPr/>
        </p:nvSpPr>
        <p:spPr>
          <a:xfrm>
            <a:off x="7556485" y="2970426"/>
            <a:ext cx="1811036" cy="301556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20C1A6-89F1-4715-B0D2-2EB90B663BE8}"/>
              </a:ext>
            </a:extLst>
          </p:cNvPr>
          <p:cNvSpPr/>
          <p:nvPr/>
        </p:nvSpPr>
        <p:spPr>
          <a:xfrm>
            <a:off x="5487574" y="1644860"/>
            <a:ext cx="1467017" cy="294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AF87C6-ED4E-47FB-8D43-1067E70E8FDD}"/>
              </a:ext>
            </a:extLst>
          </p:cNvPr>
          <p:cNvSpPr/>
          <p:nvPr/>
        </p:nvSpPr>
        <p:spPr>
          <a:xfrm>
            <a:off x="7740955" y="2805558"/>
            <a:ext cx="1467020" cy="328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25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F1F0EB-21BE-4FB6-959B-C0E8FBF4BF71}"/>
              </a:ext>
            </a:extLst>
          </p:cNvPr>
          <p:cNvSpPr/>
          <p:nvPr/>
        </p:nvSpPr>
        <p:spPr>
          <a:xfrm>
            <a:off x="3094871" y="397185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WeakMap</a:t>
            </a:r>
            <a:endParaRPr lang="zh-CN" altLang="en-US" u="sng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718C40-FE64-4F90-BF1E-295679164CBC}"/>
              </a:ext>
            </a:extLst>
          </p:cNvPr>
          <p:cNvSpPr/>
          <p:nvPr/>
        </p:nvSpPr>
        <p:spPr>
          <a:xfrm>
            <a:off x="3094871" y="935384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key</a:t>
            </a:r>
            <a:endParaRPr lang="zh-CN" altLang="en-US" u="sng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20C1A6-89F1-4715-B0D2-2EB90B663BE8}"/>
              </a:ext>
            </a:extLst>
          </p:cNvPr>
          <p:cNvSpPr/>
          <p:nvPr/>
        </p:nvSpPr>
        <p:spPr>
          <a:xfrm>
            <a:off x="5487575" y="1644860"/>
            <a:ext cx="1356172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Map</a:t>
            </a:r>
            <a:endParaRPr lang="zh-CN" altLang="en-US" u="sng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9E90C1-E2A6-4F11-867A-0A72E4C36B4D}"/>
              </a:ext>
            </a:extLst>
          </p:cNvPr>
          <p:cNvSpPr/>
          <p:nvPr/>
        </p:nvSpPr>
        <p:spPr>
          <a:xfrm>
            <a:off x="5487574" y="2264495"/>
            <a:ext cx="1356173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key</a:t>
            </a:r>
            <a:endParaRPr lang="zh-CN" altLang="en-US" u="sng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AF87C6-ED4E-47FB-8D43-1067E70E8FDD}"/>
              </a:ext>
            </a:extLst>
          </p:cNvPr>
          <p:cNvSpPr/>
          <p:nvPr/>
        </p:nvSpPr>
        <p:spPr>
          <a:xfrm>
            <a:off x="7740955" y="3015108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Set</a:t>
            </a:r>
            <a:endParaRPr lang="zh-CN" altLang="en-US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9A4773-3C36-4A26-B2E4-B9DD18CC2729}"/>
              </a:ext>
            </a:extLst>
          </p:cNvPr>
          <p:cNvSpPr/>
          <p:nvPr/>
        </p:nvSpPr>
        <p:spPr>
          <a:xfrm>
            <a:off x="3094871" y="1419689"/>
            <a:ext cx="1257045" cy="72789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066A8C-9008-4852-8CE2-4CCFAD5B405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23393" y="734979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7E89ED6-961A-4095-A6CF-8109A50E8260}"/>
              </a:ext>
            </a:extLst>
          </p:cNvPr>
          <p:cNvSpPr/>
          <p:nvPr/>
        </p:nvSpPr>
        <p:spPr>
          <a:xfrm>
            <a:off x="3183143" y="1588774"/>
            <a:ext cx="1068335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data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BB8053-EBB9-44F3-9B2D-092DA37316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251478" y="1788992"/>
            <a:ext cx="1236097" cy="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1D6EAF-FDDC-4E2C-992D-C85C86B4368A}"/>
              </a:ext>
            </a:extLst>
          </p:cNvPr>
          <p:cNvSpPr txBox="1"/>
          <p:nvPr/>
        </p:nvSpPr>
        <p:spPr>
          <a:xfrm>
            <a:off x="4572575" y="146019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value</a:t>
            </a:r>
            <a:endParaRPr lang="zh-CN" altLang="en-US" u="sng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ACD87C-4EE5-4CC3-8FAF-DFC93E4D7A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165661" y="1940867"/>
            <a:ext cx="0" cy="323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8E34AA-7DAD-40EB-87D9-36BB5FB9B43D}"/>
              </a:ext>
            </a:extLst>
          </p:cNvPr>
          <p:cNvSpPr/>
          <p:nvPr/>
        </p:nvSpPr>
        <p:spPr>
          <a:xfrm>
            <a:off x="5487574" y="2879252"/>
            <a:ext cx="1356174" cy="113205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9D2710-7B0D-4123-AEF4-4E6BFBC8F636}"/>
              </a:ext>
            </a:extLst>
          </p:cNvPr>
          <p:cNvSpPr/>
          <p:nvPr/>
        </p:nvSpPr>
        <p:spPr>
          <a:xfrm>
            <a:off x="5682506" y="2972085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ok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8C6CA-18EA-4DD2-99EF-6921C45B17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30720" y="3172303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211A344-7DB6-4B8D-B867-2BCEC3B818E8}"/>
              </a:ext>
            </a:extLst>
          </p:cNvPr>
          <p:cNvSpPr txBox="1"/>
          <p:nvPr/>
        </p:nvSpPr>
        <p:spPr>
          <a:xfrm>
            <a:off x="6870272" y="280038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value</a:t>
            </a:r>
            <a:endParaRPr lang="zh-CN" altLang="en-US" u="sng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3F0B3A-38A3-47B4-9AFC-2D4133D6E31B}"/>
              </a:ext>
            </a:extLst>
          </p:cNvPr>
          <p:cNvSpPr/>
          <p:nvPr/>
        </p:nvSpPr>
        <p:spPr>
          <a:xfrm>
            <a:off x="9281597" y="3081436"/>
            <a:ext cx="1073889" cy="189405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effectFn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D94D3C-19E2-43F2-AB2C-C948D4C311FD}"/>
              </a:ext>
            </a:extLst>
          </p:cNvPr>
          <p:cNvSpPr/>
          <p:nvPr/>
        </p:nvSpPr>
        <p:spPr>
          <a:xfrm>
            <a:off x="5682506" y="3452260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F7DF0D-1159-4EA8-9427-D976386CBBFA}"/>
              </a:ext>
            </a:extLst>
          </p:cNvPr>
          <p:cNvSpPr/>
          <p:nvPr/>
        </p:nvSpPr>
        <p:spPr>
          <a:xfrm>
            <a:off x="7740955" y="3451849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Set</a:t>
            </a:r>
            <a:endParaRPr lang="zh-CN" altLang="en-US" u="sng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15A081-EB41-43DA-B94C-364186EBBC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630720" y="3609044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67495FA-8C46-41D0-ABB1-C600CBB8BCFA}"/>
              </a:ext>
            </a:extLst>
          </p:cNvPr>
          <p:cNvSpPr/>
          <p:nvPr/>
        </p:nvSpPr>
        <p:spPr>
          <a:xfrm>
            <a:off x="9281597" y="3492457"/>
            <a:ext cx="1073889" cy="189405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effectFn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403402-2138-47C3-9E20-805B0C5DDBDB}"/>
              </a:ext>
            </a:extLst>
          </p:cNvPr>
          <p:cNvGrpSpPr/>
          <p:nvPr/>
        </p:nvGrpSpPr>
        <p:grpSpPr>
          <a:xfrm>
            <a:off x="365760" y="647700"/>
            <a:ext cx="3444239" cy="1440182"/>
            <a:chOff x="365760" y="647700"/>
            <a:chExt cx="3444239" cy="144018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182CC87-021E-4164-9301-5204FB32599B}"/>
                </a:ext>
              </a:extLst>
            </p:cNvPr>
            <p:cNvSpPr/>
            <p:nvPr/>
          </p:nvSpPr>
          <p:spPr>
            <a:xfrm>
              <a:off x="365760" y="647700"/>
              <a:ext cx="929640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D052362F-0F1E-4FB0-9D76-CF29F0108EC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1131571" y="621029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877B6D1-BD28-454A-B672-568222B58D0F}"/>
                </a:ext>
              </a:extLst>
            </p:cNvPr>
            <p:cNvSpPr/>
            <p:nvPr/>
          </p:nvSpPr>
          <p:spPr>
            <a:xfrm>
              <a:off x="1638301" y="990600"/>
              <a:ext cx="60197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ok</a:t>
              </a:r>
              <a:endParaRPr lang="zh-CN" altLang="en-US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1E8DC990-5A22-469D-92D4-3C5B659BFB6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40281" y="929641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B97C4B1-9A9B-418F-ADA1-F56990B0DADB}"/>
                </a:ext>
              </a:extLst>
            </p:cNvPr>
            <p:cNvSpPr/>
            <p:nvPr/>
          </p:nvSpPr>
          <p:spPr>
            <a:xfrm>
              <a:off x="2747010" y="1299211"/>
              <a:ext cx="106298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effectFn</a:t>
              </a:r>
              <a:endParaRPr lang="zh-CN" altLang="en-US" dirty="0"/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8F5D4633-0FE0-4C4C-B1A5-1503843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6" y="1127761"/>
              <a:ext cx="807720" cy="514348"/>
            </a:xfrm>
            <a:prstGeom prst="bentConnector3">
              <a:avLst>
                <a:gd name="adj1" fmla="val -2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90AF6DD-0277-4BB7-A6FB-4372656A47A2}"/>
                </a:ext>
              </a:extLst>
            </p:cNvPr>
            <p:cNvSpPr/>
            <p:nvPr/>
          </p:nvSpPr>
          <p:spPr>
            <a:xfrm>
              <a:off x="1638301" y="1504951"/>
              <a:ext cx="60197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D621F82-4F43-49DD-BF6E-6486D364404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40281" y="1443992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4FB8B08-0AC6-4E3A-BD01-4FF2EE1DD9CE}"/>
                </a:ext>
              </a:extLst>
            </p:cNvPr>
            <p:cNvSpPr/>
            <p:nvPr/>
          </p:nvSpPr>
          <p:spPr>
            <a:xfrm>
              <a:off x="2747010" y="1813562"/>
              <a:ext cx="106298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effectFn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17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499DD3-FF0A-BD6C-3C0D-EAB72BEC7BD3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1409700" y="1894106"/>
            <a:ext cx="2394955" cy="1719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BC1139C-8235-268D-821F-77487A5D24AD}"/>
              </a:ext>
            </a:extLst>
          </p:cNvPr>
          <p:cNvSpPr/>
          <p:nvPr/>
        </p:nvSpPr>
        <p:spPr>
          <a:xfrm>
            <a:off x="5602274" y="1247775"/>
            <a:ext cx="1890713" cy="3810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3A05F-AB1E-7234-30D6-D886CC59DCAE}"/>
              </a:ext>
            </a:extLst>
          </p:cNvPr>
          <p:cNvSpPr txBox="1"/>
          <p:nvPr/>
        </p:nvSpPr>
        <p:spPr>
          <a:xfrm>
            <a:off x="476250" y="34290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effect()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3631A2-EA29-2C57-C338-0F5A69BEFF2B}"/>
              </a:ext>
            </a:extLst>
          </p:cNvPr>
          <p:cNvSpPr txBox="1"/>
          <p:nvPr/>
        </p:nvSpPr>
        <p:spPr>
          <a:xfrm>
            <a:off x="304800" y="1247775"/>
            <a:ext cx="291406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function effect(){	</a:t>
            </a:r>
          </a:p>
          <a:p>
            <a:r>
              <a:rPr lang="en-US" altLang="zh-CN" dirty="0"/>
              <a:t>    document.body.innerText=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04061-F178-8633-8543-058509A40210}"/>
              </a:ext>
            </a:extLst>
          </p:cNvPr>
          <p:cNvSpPr txBox="1"/>
          <p:nvPr/>
        </p:nvSpPr>
        <p:spPr>
          <a:xfrm>
            <a:off x="3037892" y="152477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person.name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CFF5A-3C69-BEAE-FA51-07FE28B0121D}"/>
              </a:ext>
            </a:extLst>
          </p:cNvPr>
          <p:cNvSpPr txBox="1"/>
          <p:nvPr/>
        </p:nvSpPr>
        <p:spPr>
          <a:xfrm>
            <a:off x="1899291" y="2584609"/>
            <a:ext cx="14157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B9BD5"/>
                </a:solidFill>
              </a:rPr>
              <a:t>触发读取操作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C7EE0F-1700-78FD-DC7E-882C716173C8}"/>
              </a:ext>
            </a:extLst>
          </p:cNvPr>
          <p:cNvSpPr txBox="1"/>
          <p:nvPr/>
        </p:nvSpPr>
        <p:spPr>
          <a:xfrm>
            <a:off x="315601" y="1247775"/>
            <a:ext cx="438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effect(){	</a:t>
            </a:r>
          </a:p>
          <a:p>
            <a:r>
              <a:rPr lang="en-US" altLang="zh-CN" dirty="0"/>
              <a:t>    document.body.innerText=</a:t>
            </a:r>
            <a:r>
              <a:rPr lang="en-US" altLang="zh-CN" dirty="0">
                <a:solidFill>
                  <a:srgbClr val="00B0F0"/>
                </a:solidFill>
              </a:rPr>
              <a:t>person.name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B79CBD-5A50-7E53-AE2D-DAF5B7843A2C}"/>
              </a:ext>
            </a:extLst>
          </p:cNvPr>
          <p:cNvSpPr txBox="1"/>
          <p:nvPr/>
        </p:nvSpPr>
        <p:spPr>
          <a:xfrm>
            <a:off x="6184900" y="3218934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3AADC9-AE59-6A13-84EF-92D10AE4700C}"/>
              </a:ext>
            </a:extLst>
          </p:cNvPr>
          <p:cNvSpPr txBox="1"/>
          <p:nvPr/>
        </p:nvSpPr>
        <p:spPr>
          <a:xfrm>
            <a:off x="8764561" y="1063109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person.name=‘</a:t>
            </a:r>
            <a:r>
              <a:rPr lang="zh-CN" altLang="en-US" dirty="0"/>
              <a:t>左同学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60C903-9543-C741-5FB8-D4AC61728D3F}"/>
              </a:ext>
            </a:extLst>
          </p:cNvPr>
          <p:cNvCxnSpPr>
            <a:stCxn id="20" idx="2"/>
          </p:cNvCxnSpPr>
          <p:nvPr/>
        </p:nvCxnSpPr>
        <p:spPr>
          <a:xfrm flipH="1">
            <a:off x="6985000" y="1432441"/>
            <a:ext cx="3132111" cy="1971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7613C-69F5-0FE8-1B7B-2FAC8B2E2A0B}"/>
              </a:ext>
            </a:extLst>
          </p:cNvPr>
          <p:cNvSpPr txBox="1"/>
          <p:nvPr/>
        </p:nvSpPr>
        <p:spPr>
          <a:xfrm>
            <a:off x="8293087" y="1986439"/>
            <a:ext cx="158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触发设置操作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AA8824-B82A-A9C5-B53E-AECD3B0A7603}"/>
              </a:ext>
            </a:extLst>
          </p:cNvPr>
          <p:cNvSpPr txBox="1"/>
          <p:nvPr/>
        </p:nvSpPr>
        <p:spPr>
          <a:xfrm>
            <a:off x="9659006" y="4590534"/>
            <a:ext cx="8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effect()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D613AB-BC52-0942-022D-F11DC23534DC}"/>
              </a:ext>
            </a:extLst>
          </p:cNvPr>
          <p:cNvSpPr txBox="1"/>
          <p:nvPr/>
        </p:nvSpPr>
        <p:spPr>
          <a:xfrm>
            <a:off x="5405468" y="51900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存储副作用函数的桶</a:t>
            </a:r>
          </a:p>
        </p:txBody>
      </p:sp>
    </p:spTree>
    <p:extLst>
      <p:ext uri="{BB962C8B-B14F-4D97-AF65-F5344CB8AC3E}">
        <p14:creationId xmlns:p14="http://schemas.microsoft.com/office/powerpoint/2010/main" val="739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33893 0.2201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109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28451 0.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10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animBg="1"/>
      <p:bldP spid="8" grpId="0" build="allAtOnce"/>
      <p:bldP spid="8" grpId="1" build="allAtOnce"/>
      <p:bldP spid="10" grpId="0" animBg="1"/>
      <p:bldP spid="10" grpId="1" animBg="1"/>
      <p:bldP spid="18" grpId="0"/>
      <p:bldP spid="18" grpId="1"/>
      <p:bldP spid="18" grpId="2"/>
      <p:bldP spid="18" grpId="3"/>
      <p:bldP spid="19" grpId="0"/>
      <p:bldP spid="19" grpId="1"/>
      <p:bldP spid="20" grpId="0"/>
      <p:bldP spid="20" grpId="1"/>
      <p:bldP spid="23" grpId="0" animBg="1"/>
      <p:bldP spid="23" grpId="1" animBg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3349F0-5018-5F60-766D-65BBBDE269C4}"/>
              </a:ext>
            </a:extLst>
          </p:cNvPr>
          <p:cNvSpPr txBox="1"/>
          <p:nvPr/>
        </p:nvSpPr>
        <p:spPr>
          <a:xfrm>
            <a:off x="123825" y="56358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FD21534D-E765-8A82-2D35-208FF6CCA51B}"/>
              </a:ext>
            </a:extLst>
          </p:cNvPr>
          <p:cNvSpPr/>
          <p:nvPr/>
        </p:nvSpPr>
        <p:spPr>
          <a:xfrm rot="5400000">
            <a:off x="463876" y="99254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2262EF-B13C-5B7D-04D2-3878C43A2539}"/>
              </a:ext>
            </a:extLst>
          </p:cNvPr>
          <p:cNvSpPr txBox="1"/>
          <p:nvPr/>
        </p:nvSpPr>
        <p:spPr>
          <a:xfrm>
            <a:off x="692150" y="107806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632ABA84-2166-4824-2496-331B146D2FFF}"/>
              </a:ext>
            </a:extLst>
          </p:cNvPr>
          <p:cNvSpPr/>
          <p:nvPr/>
        </p:nvSpPr>
        <p:spPr>
          <a:xfrm rot="5400000">
            <a:off x="1178549" y="137637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DAF81A-1DB9-2526-DCB6-C0B03EEB7143}"/>
              </a:ext>
            </a:extLst>
          </p:cNvPr>
          <p:cNvSpPr txBox="1"/>
          <p:nvPr/>
        </p:nvSpPr>
        <p:spPr>
          <a:xfrm>
            <a:off x="1442066" y="1471421"/>
            <a:ext cx="104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48C89B71-FB9B-820D-9A31-D1B699589E23}"/>
              </a:ext>
            </a:extLst>
          </p:cNvPr>
          <p:cNvSpPr/>
          <p:nvPr/>
        </p:nvSpPr>
        <p:spPr>
          <a:xfrm rot="5400000">
            <a:off x="463875" y="175523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15FF59-F9B4-6A1F-492A-66A9CE362279}"/>
              </a:ext>
            </a:extLst>
          </p:cNvPr>
          <p:cNvSpPr txBox="1"/>
          <p:nvPr/>
        </p:nvSpPr>
        <p:spPr>
          <a:xfrm>
            <a:off x="692149" y="184075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箭头: 直角上 33">
            <a:extLst>
              <a:ext uri="{FF2B5EF4-FFF2-40B4-BE49-F238E27FC236}">
                <a16:creationId xmlns:a16="http://schemas.microsoft.com/office/drawing/2014/main" id="{7740DF53-B242-0C3E-2ADC-6ED075C3B469}"/>
              </a:ext>
            </a:extLst>
          </p:cNvPr>
          <p:cNvSpPr/>
          <p:nvPr/>
        </p:nvSpPr>
        <p:spPr>
          <a:xfrm rot="5400000">
            <a:off x="1178548" y="213906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DB206D-7409-CF89-95E4-B9252A9A59BC}"/>
              </a:ext>
            </a:extLst>
          </p:cNvPr>
          <p:cNvSpPr txBox="1"/>
          <p:nvPr/>
        </p:nvSpPr>
        <p:spPr>
          <a:xfrm>
            <a:off x="1442065" y="2226491"/>
            <a:ext cx="104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箭头: 直角上 35">
            <a:extLst>
              <a:ext uri="{FF2B5EF4-FFF2-40B4-BE49-F238E27FC236}">
                <a16:creationId xmlns:a16="http://schemas.microsoft.com/office/drawing/2014/main" id="{E18A4A39-2BC3-9262-030A-67F8A228D278}"/>
              </a:ext>
            </a:extLst>
          </p:cNvPr>
          <p:cNvSpPr/>
          <p:nvPr/>
        </p:nvSpPr>
        <p:spPr>
          <a:xfrm rot="5400000">
            <a:off x="463875" y="2565552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8593EC5-FC35-0E47-4DB0-DDEEE9A66BE9}"/>
              </a:ext>
            </a:extLst>
          </p:cNvPr>
          <p:cNvSpPr txBox="1"/>
          <p:nvPr/>
        </p:nvSpPr>
        <p:spPr>
          <a:xfrm>
            <a:off x="692149" y="26434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箭头: 直角上 37">
            <a:extLst>
              <a:ext uri="{FF2B5EF4-FFF2-40B4-BE49-F238E27FC236}">
                <a16:creationId xmlns:a16="http://schemas.microsoft.com/office/drawing/2014/main" id="{6DF72C44-D2C0-4D0C-9202-3BB17CCF3A3D}"/>
              </a:ext>
            </a:extLst>
          </p:cNvPr>
          <p:cNvSpPr/>
          <p:nvPr/>
        </p:nvSpPr>
        <p:spPr>
          <a:xfrm rot="5400000">
            <a:off x="1178548" y="294938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5CC37C-1231-F1FC-C2FC-51A6CDF12A5C}"/>
              </a:ext>
            </a:extLst>
          </p:cNvPr>
          <p:cNvSpPr txBox="1"/>
          <p:nvPr/>
        </p:nvSpPr>
        <p:spPr>
          <a:xfrm>
            <a:off x="1442065" y="3036808"/>
            <a:ext cx="12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1BE403-7BD5-5619-624C-8CDE76486CF2}"/>
              </a:ext>
            </a:extLst>
          </p:cNvPr>
          <p:cNvSpPr txBox="1"/>
          <p:nvPr/>
        </p:nvSpPr>
        <p:spPr>
          <a:xfrm>
            <a:off x="2982568" y="56358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箭头: 直角上 40">
            <a:extLst>
              <a:ext uri="{FF2B5EF4-FFF2-40B4-BE49-F238E27FC236}">
                <a16:creationId xmlns:a16="http://schemas.microsoft.com/office/drawing/2014/main" id="{947F78BD-BEA7-9639-45EA-CC6EE29757D2}"/>
              </a:ext>
            </a:extLst>
          </p:cNvPr>
          <p:cNvSpPr/>
          <p:nvPr/>
        </p:nvSpPr>
        <p:spPr>
          <a:xfrm rot="5400000">
            <a:off x="3322619" y="99254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67F6EA-93B4-99BE-25B8-3429BC5B5117}"/>
              </a:ext>
            </a:extLst>
          </p:cNvPr>
          <p:cNvSpPr txBox="1"/>
          <p:nvPr/>
        </p:nvSpPr>
        <p:spPr>
          <a:xfrm>
            <a:off x="3550893" y="10704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箭头: 直角上 42">
            <a:extLst>
              <a:ext uri="{FF2B5EF4-FFF2-40B4-BE49-F238E27FC236}">
                <a16:creationId xmlns:a16="http://schemas.microsoft.com/office/drawing/2014/main" id="{DFFAA0EA-D36C-76E9-B456-ADABCE94CDF4}"/>
              </a:ext>
            </a:extLst>
          </p:cNvPr>
          <p:cNvSpPr/>
          <p:nvPr/>
        </p:nvSpPr>
        <p:spPr>
          <a:xfrm rot="5400000">
            <a:off x="4037292" y="137637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F1A7AC-06AA-B324-4DFD-E437E7EAE36F}"/>
              </a:ext>
            </a:extLst>
          </p:cNvPr>
          <p:cNvSpPr txBox="1"/>
          <p:nvPr/>
        </p:nvSpPr>
        <p:spPr>
          <a:xfrm>
            <a:off x="4300808" y="1463801"/>
            <a:ext cx="107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箭头: 直角上 46">
            <a:extLst>
              <a:ext uri="{FF2B5EF4-FFF2-40B4-BE49-F238E27FC236}">
                <a16:creationId xmlns:a16="http://schemas.microsoft.com/office/drawing/2014/main" id="{403B3868-96B8-22D3-67A5-6D163294F6DF}"/>
              </a:ext>
            </a:extLst>
          </p:cNvPr>
          <p:cNvSpPr/>
          <p:nvPr/>
        </p:nvSpPr>
        <p:spPr>
          <a:xfrm rot="5400000">
            <a:off x="4037291" y="1876830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D6B1EC-F7E2-9F08-D4B5-EE35B8238CA8}"/>
              </a:ext>
            </a:extLst>
          </p:cNvPr>
          <p:cNvSpPr txBox="1"/>
          <p:nvPr/>
        </p:nvSpPr>
        <p:spPr>
          <a:xfrm>
            <a:off x="4300808" y="1964253"/>
            <a:ext cx="107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F4535A-A00E-35F4-9C3A-1A6FAC7835FB}"/>
              </a:ext>
            </a:extLst>
          </p:cNvPr>
          <p:cNvSpPr txBox="1"/>
          <p:nvPr/>
        </p:nvSpPr>
        <p:spPr>
          <a:xfrm>
            <a:off x="5995890" y="56358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箭头: 直角上 53">
            <a:extLst>
              <a:ext uri="{FF2B5EF4-FFF2-40B4-BE49-F238E27FC236}">
                <a16:creationId xmlns:a16="http://schemas.microsoft.com/office/drawing/2014/main" id="{E422E0E5-3542-8CAE-5F7B-919DE6C80CEC}"/>
              </a:ext>
            </a:extLst>
          </p:cNvPr>
          <p:cNvSpPr/>
          <p:nvPr/>
        </p:nvSpPr>
        <p:spPr>
          <a:xfrm rot="5400000">
            <a:off x="6335941" y="99254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868389C-6AB9-E64B-4BEE-AEC351D47D17}"/>
              </a:ext>
            </a:extLst>
          </p:cNvPr>
          <p:cNvSpPr txBox="1"/>
          <p:nvPr/>
        </p:nvSpPr>
        <p:spPr>
          <a:xfrm>
            <a:off x="6564215" y="1049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箭头: 直角上 55">
            <a:extLst>
              <a:ext uri="{FF2B5EF4-FFF2-40B4-BE49-F238E27FC236}">
                <a16:creationId xmlns:a16="http://schemas.microsoft.com/office/drawing/2014/main" id="{96DFA56D-6624-BC38-F632-E9FDFABFE87C}"/>
              </a:ext>
            </a:extLst>
          </p:cNvPr>
          <p:cNvSpPr/>
          <p:nvPr/>
        </p:nvSpPr>
        <p:spPr>
          <a:xfrm rot="5400000">
            <a:off x="7050614" y="137637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018DBA-E7C3-ADEB-B04D-FEC703090EE8}"/>
              </a:ext>
            </a:extLst>
          </p:cNvPr>
          <p:cNvSpPr txBox="1"/>
          <p:nvPr/>
        </p:nvSpPr>
        <p:spPr>
          <a:xfrm>
            <a:off x="7314131" y="1442701"/>
            <a:ext cx="104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箭头: 直角上 57">
            <a:extLst>
              <a:ext uri="{FF2B5EF4-FFF2-40B4-BE49-F238E27FC236}">
                <a16:creationId xmlns:a16="http://schemas.microsoft.com/office/drawing/2014/main" id="{243CE22F-A19D-A1A4-164D-2D77DD1E668F}"/>
              </a:ext>
            </a:extLst>
          </p:cNvPr>
          <p:cNvSpPr/>
          <p:nvPr/>
        </p:nvSpPr>
        <p:spPr>
          <a:xfrm rot="5400000">
            <a:off x="6335940" y="175523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A073465-E08C-DC68-C017-3440F3D16627}"/>
              </a:ext>
            </a:extLst>
          </p:cNvPr>
          <p:cNvSpPr txBox="1"/>
          <p:nvPr/>
        </p:nvSpPr>
        <p:spPr>
          <a:xfrm>
            <a:off x="6564214" y="181203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箭头: 直角上 59">
            <a:extLst>
              <a:ext uri="{FF2B5EF4-FFF2-40B4-BE49-F238E27FC236}">
                <a16:creationId xmlns:a16="http://schemas.microsoft.com/office/drawing/2014/main" id="{2DDBBB72-1AFB-694B-2FF5-1496008758F1}"/>
              </a:ext>
            </a:extLst>
          </p:cNvPr>
          <p:cNvSpPr/>
          <p:nvPr/>
        </p:nvSpPr>
        <p:spPr>
          <a:xfrm rot="5400000">
            <a:off x="7050613" y="213906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5A47DF-F2C7-3A6A-566C-FA72B040221C}"/>
              </a:ext>
            </a:extLst>
          </p:cNvPr>
          <p:cNvSpPr txBox="1"/>
          <p:nvPr/>
        </p:nvSpPr>
        <p:spPr>
          <a:xfrm>
            <a:off x="7314129" y="2205391"/>
            <a:ext cx="124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箭头: 直角上 61">
            <a:extLst>
              <a:ext uri="{FF2B5EF4-FFF2-40B4-BE49-F238E27FC236}">
                <a16:creationId xmlns:a16="http://schemas.microsoft.com/office/drawing/2014/main" id="{F57B44B0-E7BB-0C7B-D576-389332FDDCD9}"/>
              </a:ext>
            </a:extLst>
          </p:cNvPr>
          <p:cNvSpPr/>
          <p:nvPr/>
        </p:nvSpPr>
        <p:spPr>
          <a:xfrm rot="5400000">
            <a:off x="6335940" y="2565552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190BC3-60C4-F57C-7FDA-86E69AEFAEA0}"/>
              </a:ext>
            </a:extLst>
          </p:cNvPr>
          <p:cNvSpPr txBox="1"/>
          <p:nvPr/>
        </p:nvSpPr>
        <p:spPr>
          <a:xfrm>
            <a:off x="6564214" y="26223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箭头: 直角上 63">
            <a:extLst>
              <a:ext uri="{FF2B5EF4-FFF2-40B4-BE49-F238E27FC236}">
                <a16:creationId xmlns:a16="http://schemas.microsoft.com/office/drawing/2014/main" id="{A9C92B24-93CC-6A38-CA20-FD419531712C}"/>
              </a:ext>
            </a:extLst>
          </p:cNvPr>
          <p:cNvSpPr/>
          <p:nvPr/>
        </p:nvSpPr>
        <p:spPr>
          <a:xfrm rot="5400000">
            <a:off x="7050613" y="294938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5D7820-816B-DA5A-2E3F-52E29AA11DD9}"/>
              </a:ext>
            </a:extLst>
          </p:cNvPr>
          <p:cNvSpPr txBox="1"/>
          <p:nvPr/>
        </p:nvSpPr>
        <p:spPr>
          <a:xfrm>
            <a:off x="7314130" y="301570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83DD18C-C1BE-7483-B3EB-534EE9CB8FDD}"/>
              </a:ext>
            </a:extLst>
          </p:cNvPr>
          <p:cNvSpPr txBox="1"/>
          <p:nvPr/>
        </p:nvSpPr>
        <p:spPr>
          <a:xfrm>
            <a:off x="9129381" y="794421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箭头: 直角上 66">
            <a:extLst>
              <a:ext uri="{FF2B5EF4-FFF2-40B4-BE49-F238E27FC236}">
                <a16:creationId xmlns:a16="http://schemas.microsoft.com/office/drawing/2014/main" id="{C19617CD-5ABE-C5FC-B142-7AA89505B9B5}"/>
              </a:ext>
            </a:extLst>
          </p:cNvPr>
          <p:cNvSpPr/>
          <p:nvPr/>
        </p:nvSpPr>
        <p:spPr>
          <a:xfrm rot="5400000">
            <a:off x="9469432" y="1223377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35D979-45F3-F2CA-A272-4DBD65F64B1A}"/>
              </a:ext>
            </a:extLst>
          </p:cNvPr>
          <p:cNvSpPr txBox="1"/>
          <p:nvPr/>
        </p:nvSpPr>
        <p:spPr>
          <a:xfrm>
            <a:off x="9697706" y="1280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箭头: 直角上 68">
            <a:extLst>
              <a:ext uri="{FF2B5EF4-FFF2-40B4-BE49-F238E27FC236}">
                <a16:creationId xmlns:a16="http://schemas.microsoft.com/office/drawing/2014/main" id="{276B40B7-FEBB-44A0-AAA0-D38FDB0FD118}"/>
              </a:ext>
            </a:extLst>
          </p:cNvPr>
          <p:cNvSpPr/>
          <p:nvPr/>
        </p:nvSpPr>
        <p:spPr>
          <a:xfrm rot="5400000">
            <a:off x="10184105" y="1607210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02D50E-F19F-48FA-ADD3-5BAED1926A28}"/>
              </a:ext>
            </a:extLst>
          </p:cNvPr>
          <p:cNvSpPr txBox="1"/>
          <p:nvPr/>
        </p:nvSpPr>
        <p:spPr>
          <a:xfrm>
            <a:off x="10447621" y="1673533"/>
            <a:ext cx="11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3139E05-4771-9228-BED2-C4B882A9CEF4}"/>
              </a:ext>
            </a:extLst>
          </p:cNvPr>
          <p:cNvSpPr txBox="1"/>
          <p:nvPr/>
        </p:nvSpPr>
        <p:spPr>
          <a:xfrm>
            <a:off x="9129380" y="2249351"/>
            <a:ext cx="89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obj2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箭头: 直角上 73">
            <a:extLst>
              <a:ext uri="{FF2B5EF4-FFF2-40B4-BE49-F238E27FC236}">
                <a16:creationId xmlns:a16="http://schemas.microsoft.com/office/drawing/2014/main" id="{B1D66BD8-1D3A-EBE1-C934-A395A8810A4F}"/>
              </a:ext>
            </a:extLst>
          </p:cNvPr>
          <p:cNvSpPr/>
          <p:nvPr/>
        </p:nvSpPr>
        <p:spPr>
          <a:xfrm rot="5400000">
            <a:off x="9469432" y="2678307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C76EE4B-437C-2AC3-8AE5-338935354B4A}"/>
              </a:ext>
            </a:extLst>
          </p:cNvPr>
          <p:cNvSpPr txBox="1"/>
          <p:nvPr/>
        </p:nvSpPr>
        <p:spPr>
          <a:xfrm>
            <a:off x="9697706" y="2735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property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箭头: 直角上 75">
            <a:extLst>
              <a:ext uri="{FF2B5EF4-FFF2-40B4-BE49-F238E27FC236}">
                <a16:creationId xmlns:a16="http://schemas.microsoft.com/office/drawing/2014/main" id="{12AE0DCF-A51F-A3E0-E545-9BEFCDB2B265}"/>
              </a:ext>
            </a:extLst>
          </p:cNvPr>
          <p:cNvSpPr/>
          <p:nvPr/>
        </p:nvSpPr>
        <p:spPr>
          <a:xfrm rot="5400000">
            <a:off x="10184105" y="3062140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8FF1D92-AC31-2EFE-50C8-5A16D9AC8125}"/>
              </a:ext>
            </a:extLst>
          </p:cNvPr>
          <p:cNvSpPr txBox="1"/>
          <p:nvPr/>
        </p:nvSpPr>
        <p:spPr>
          <a:xfrm>
            <a:off x="10447622" y="312846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4C839B0C-ECEF-49BE-51C0-0EDBA5D3C3F1}"/>
              </a:ext>
            </a:extLst>
          </p:cNvPr>
          <p:cNvSpPr/>
          <p:nvPr/>
        </p:nvSpPr>
        <p:spPr>
          <a:xfrm>
            <a:off x="114301" y="245407"/>
            <a:ext cx="11963400" cy="6536083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BACE35A-E0EB-D601-598D-F1C331919D15}"/>
              </a:ext>
            </a:extLst>
          </p:cNvPr>
          <p:cNvSpPr/>
          <p:nvPr/>
        </p:nvSpPr>
        <p:spPr>
          <a:xfrm>
            <a:off x="1123196" y="614709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B13AD7B-5016-66C2-F74F-884C939003E1}"/>
              </a:ext>
            </a:extLst>
          </p:cNvPr>
          <p:cNvCxnSpPr>
            <a:cxnSpLocks/>
          </p:cNvCxnSpPr>
          <p:nvPr/>
        </p:nvCxnSpPr>
        <p:spPr>
          <a:xfrm>
            <a:off x="1751718" y="414304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D3192B0-0F08-D08B-E726-059D1F6FC961}"/>
              </a:ext>
            </a:extLst>
          </p:cNvPr>
          <p:cNvSpPr/>
          <p:nvPr/>
        </p:nvSpPr>
        <p:spPr>
          <a:xfrm>
            <a:off x="266289" y="1061382"/>
            <a:ext cx="2939972" cy="1241743"/>
          </a:xfrm>
          <a:prstGeom prst="roundRect">
            <a:avLst>
              <a:gd name="adj" fmla="val 7482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4A6049-5243-275B-17A6-7B19202D14CE}"/>
              </a:ext>
            </a:extLst>
          </p:cNvPr>
          <p:cNvSpPr txBox="1"/>
          <p:nvPr/>
        </p:nvSpPr>
        <p:spPr>
          <a:xfrm>
            <a:off x="271629" y="1102109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"name": "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小左同学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",</a:t>
            </a:r>
          </a:p>
          <a:p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"age": 18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8C51FAD-8978-38E2-B936-017CC117783F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 flipV="1">
            <a:off x="3206261" y="1679575"/>
            <a:ext cx="638907" cy="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FD05897-ACFD-2947-EBA1-E8FD0D91DB9C}"/>
              </a:ext>
            </a:extLst>
          </p:cNvPr>
          <p:cNvSpPr txBox="1"/>
          <p:nvPr/>
        </p:nvSpPr>
        <p:spPr>
          <a:xfrm>
            <a:off x="3158954" y="13609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F9D029D-2C2D-A4E1-1EEC-4AAE0F700B95}"/>
              </a:ext>
            </a:extLst>
          </p:cNvPr>
          <p:cNvSpPr/>
          <p:nvPr/>
        </p:nvSpPr>
        <p:spPr>
          <a:xfrm>
            <a:off x="3845168" y="2067927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69D671-E776-4558-A000-2CCCD7103E56}"/>
              </a:ext>
            </a:extLst>
          </p:cNvPr>
          <p:cNvCxnSpPr>
            <a:cxnSpLocks/>
          </p:cNvCxnSpPr>
          <p:nvPr/>
        </p:nvCxnSpPr>
        <p:spPr>
          <a:xfrm>
            <a:off x="4473690" y="1867522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4EE56F5-C811-55DC-125D-AF407B721045}"/>
              </a:ext>
            </a:extLst>
          </p:cNvPr>
          <p:cNvSpPr/>
          <p:nvPr/>
        </p:nvSpPr>
        <p:spPr>
          <a:xfrm>
            <a:off x="3845167" y="2527300"/>
            <a:ext cx="1257045" cy="3941482"/>
          </a:xfrm>
          <a:prstGeom prst="round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11B99F-6CEA-C32E-AC0A-A215D6FC84D1}"/>
              </a:ext>
            </a:extLst>
          </p:cNvPr>
          <p:cNvSpPr txBox="1"/>
          <p:nvPr/>
        </p:nvSpPr>
        <p:spPr>
          <a:xfrm>
            <a:off x="4110423" y="3152123"/>
            <a:ext cx="782395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49E705-87FC-E5C6-CA28-6E7B8E4AF430}"/>
              </a:ext>
            </a:extLst>
          </p:cNvPr>
          <p:cNvSpPr txBox="1"/>
          <p:nvPr/>
        </p:nvSpPr>
        <p:spPr>
          <a:xfrm>
            <a:off x="4109302" y="5389841"/>
            <a:ext cx="782395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age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1F46EFB-2B53-F5FC-04D3-0A36D9C18545}"/>
              </a:ext>
            </a:extLst>
          </p:cNvPr>
          <p:cNvCxnSpPr>
            <a:cxnSpLocks/>
          </p:cNvCxnSpPr>
          <p:nvPr/>
        </p:nvCxnSpPr>
        <p:spPr>
          <a:xfrm>
            <a:off x="5102212" y="3341831"/>
            <a:ext cx="72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184126B-EC49-437B-57C9-DA3D78347632}"/>
              </a:ext>
            </a:extLst>
          </p:cNvPr>
          <p:cNvSpPr txBox="1"/>
          <p:nvPr/>
        </p:nvSpPr>
        <p:spPr>
          <a:xfrm>
            <a:off x="5086808" y="297998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A5687C-3517-267A-8333-A0F2830657B0}"/>
              </a:ext>
            </a:extLst>
          </p:cNvPr>
          <p:cNvSpPr txBox="1"/>
          <p:nvPr/>
        </p:nvSpPr>
        <p:spPr>
          <a:xfrm>
            <a:off x="6069072" y="2875124"/>
            <a:ext cx="567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en-US" altLang="zh-CN" b="0" dirty="0">
                <a:solidFill>
                  <a:srgbClr val="FFAD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{console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FFD17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副作用函数执行啦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document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body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innerText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age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DFB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35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name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超龄了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'}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789CA2-0559-3051-73D6-1C4ED3F62F99}"/>
              </a:ext>
            </a:extLst>
          </p:cNvPr>
          <p:cNvCxnSpPr>
            <a:cxnSpLocks/>
          </p:cNvCxnSpPr>
          <p:nvPr/>
        </p:nvCxnSpPr>
        <p:spPr>
          <a:xfrm>
            <a:off x="5102212" y="5581297"/>
            <a:ext cx="72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E7ADDD5-A8A2-C138-9EB7-55611A38158B}"/>
              </a:ext>
            </a:extLst>
          </p:cNvPr>
          <p:cNvSpPr txBox="1"/>
          <p:nvPr/>
        </p:nvSpPr>
        <p:spPr>
          <a:xfrm>
            <a:off x="5086808" y="52194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A881BB9-88A1-DEDB-0698-1EF624B31CEF}"/>
              </a:ext>
            </a:extLst>
          </p:cNvPr>
          <p:cNvSpPr txBox="1"/>
          <p:nvPr/>
        </p:nvSpPr>
        <p:spPr>
          <a:xfrm>
            <a:off x="6069072" y="5114590"/>
            <a:ext cx="567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en-US" altLang="zh-CN" b="0" dirty="0">
                <a:solidFill>
                  <a:srgbClr val="FFAD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{console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FFD17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副作用函数执行啦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document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body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innerText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age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DFB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35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name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超龄了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'}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6AB1DD-0E2C-BC37-0450-1A81689232BB}"/>
              </a:ext>
            </a:extLst>
          </p:cNvPr>
          <p:cNvSpPr/>
          <p:nvPr/>
        </p:nvSpPr>
        <p:spPr>
          <a:xfrm>
            <a:off x="1123196" y="76510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WeakMap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DD1A147-E8EE-4B76-95E1-3E02BAE19BE9}"/>
              </a:ext>
            </a:extLst>
          </p:cNvPr>
          <p:cNvSpPr/>
          <p:nvPr/>
        </p:nvSpPr>
        <p:spPr>
          <a:xfrm>
            <a:off x="3683000" y="1679576"/>
            <a:ext cx="8237371" cy="4933018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501247E-6B70-DB15-50A1-783F06EC8744}"/>
              </a:ext>
            </a:extLst>
          </p:cNvPr>
          <p:cNvSpPr/>
          <p:nvPr/>
        </p:nvSpPr>
        <p:spPr>
          <a:xfrm>
            <a:off x="3845168" y="1510678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59E081A-F04F-F995-493B-8CC26A0EEB46}"/>
              </a:ext>
            </a:extLst>
          </p:cNvPr>
          <p:cNvSpPr/>
          <p:nvPr/>
        </p:nvSpPr>
        <p:spPr>
          <a:xfrm>
            <a:off x="6069071" y="2404033"/>
            <a:ext cx="5679889" cy="158679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BB5F993-4500-2865-76D8-C8A54017D501}"/>
              </a:ext>
            </a:extLst>
          </p:cNvPr>
          <p:cNvSpPr/>
          <p:nvPr/>
        </p:nvSpPr>
        <p:spPr>
          <a:xfrm>
            <a:off x="8280494" y="2235137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A86928F-EE84-AFF2-C6F6-842B9E091131}"/>
              </a:ext>
            </a:extLst>
          </p:cNvPr>
          <p:cNvSpPr/>
          <p:nvPr/>
        </p:nvSpPr>
        <p:spPr>
          <a:xfrm>
            <a:off x="6069071" y="4659776"/>
            <a:ext cx="5679889" cy="158679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5EF8471-B514-9F6F-7937-D7E938D4E7A8}"/>
              </a:ext>
            </a:extLst>
          </p:cNvPr>
          <p:cNvSpPr/>
          <p:nvPr/>
        </p:nvSpPr>
        <p:spPr>
          <a:xfrm>
            <a:off x="8280494" y="4474603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6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4C839B0C-ECEF-49BE-51C0-0EDBA5D3C3F1}"/>
              </a:ext>
            </a:extLst>
          </p:cNvPr>
          <p:cNvSpPr/>
          <p:nvPr/>
        </p:nvSpPr>
        <p:spPr>
          <a:xfrm>
            <a:off x="114301" y="245407"/>
            <a:ext cx="9486899" cy="6536083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BACE35A-E0EB-D601-598D-F1C331919D15}"/>
              </a:ext>
            </a:extLst>
          </p:cNvPr>
          <p:cNvSpPr/>
          <p:nvPr/>
        </p:nvSpPr>
        <p:spPr>
          <a:xfrm>
            <a:off x="1123196" y="614709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B13AD7B-5016-66C2-F74F-884C939003E1}"/>
              </a:ext>
            </a:extLst>
          </p:cNvPr>
          <p:cNvCxnSpPr>
            <a:cxnSpLocks/>
          </p:cNvCxnSpPr>
          <p:nvPr/>
        </p:nvCxnSpPr>
        <p:spPr>
          <a:xfrm>
            <a:off x="1751718" y="414304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D3192B0-0F08-D08B-E726-059D1F6FC961}"/>
              </a:ext>
            </a:extLst>
          </p:cNvPr>
          <p:cNvSpPr/>
          <p:nvPr/>
        </p:nvSpPr>
        <p:spPr>
          <a:xfrm>
            <a:off x="266289" y="1061382"/>
            <a:ext cx="2939972" cy="1241743"/>
          </a:xfrm>
          <a:prstGeom prst="roundRect">
            <a:avLst>
              <a:gd name="adj" fmla="val 7482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4A6049-5243-275B-17A6-7B19202D14CE}"/>
              </a:ext>
            </a:extLst>
          </p:cNvPr>
          <p:cNvSpPr txBox="1"/>
          <p:nvPr/>
        </p:nvSpPr>
        <p:spPr>
          <a:xfrm>
            <a:off x="271629" y="1102109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"name": "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小左同学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",</a:t>
            </a:r>
          </a:p>
          <a:p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   "age": 18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8C51FAD-8978-38E2-B936-017CC117783F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 flipV="1">
            <a:off x="3206261" y="1679575"/>
            <a:ext cx="638907" cy="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FD05897-ACFD-2947-EBA1-E8FD0D91DB9C}"/>
              </a:ext>
            </a:extLst>
          </p:cNvPr>
          <p:cNvSpPr txBox="1"/>
          <p:nvPr/>
        </p:nvSpPr>
        <p:spPr>
          <a:xfrm>
            <a:off x="3158954" y="13895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F9D029D-2C2D-A4E1-1EEC-4AAE0F700B95}"/>
              </a:ext>
            </a:extLst>
          </p:cNvPr>
          <p:cNvSpPr/>
          <p:nvPr/>
        </p:nvSpPr>
        <p:spPr>
          <a:xfrm>
            <a:off x="3845168" y="2067927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69D671-E776-4558-A000-2CCCD7103E56}"/>
              </a:ext>
            </a:extLst>
          </p:cNvPr>
          <p:cNvCxnSpPr>
            <a:cxnSpLocks/>
          </p:cNvCxnSpPr>
          <p:nvPr/>
        </p:nvCxnSpPr>
        <p:spPr>
          <a:xfrm>
            <a:off x="4473690" y="1867522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4EE56F5-C811-55DC-125D-AF407B721045}"/>
              </a:ext>
            </a:extLst>
          </p:cNvPr>
          <p:cNvSpPr/>
          <p:nvPr/>
        </p:nvSpPr>
        <p:spPr>
          <a:xfrm>
            <a:off x="3845167" y="2527300"/>
            <a:ext cx="1257045" cy="3941482"/>
          </a:xfrm>
          <a:prstGeom prst="round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11B99F-6CEA-C32E-AC0A-A215D6FC84D1}"/>
              </a:ext>
            </a:extLst>
          </p:cNvPr>
          <p:cNvSpPr txBox="1"/>
          <p:nvPr/>
        </p:nvSpPr>
        <p:spPr>
          <a:xfrm>
            <a:off x="4110423" y="3152123"/>
            <a:ext cx="782395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49E705-87FC-E5C6-CA28-6E7B8E4AF430}"/>
              </a:ext>
            </a:extLst>
          </p:cNvPr>
          <p:cNvSpPr txBox="1"/>
          <p:nvPr/>
        </p:nvSpPr>
        <p:spPr>
          <a:xfrm>
            <a:off x="4109302" y="5389841"/>
            <a:ext cx="782395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age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1F46EFB-2B53-F5FC-04D3-0A36D9C18545}"/>
              </a:ext>
            </a:extLst>
          </p:cNvPr>
          <p:cNvCxnSpPr>
            <a:cxnSpLocks/>
          </p:cNvCxnSpPr>
          <p:nvPr/>
        </p:nvCxnSpPr>
        <p:spPr>
          <a:xfrm>
            <a:off x="5102212" y="3341831"/>
            <a:ext cx="72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184126B-EC49-437B-57C9-DA3D78347632}"/>
              </a:ext>
            </a:extLst>
          </p:cNvPr>
          <p:cNvSpPr txBox="1"/>
          <p:nvPr/>
        </p:nvSpPr>
        <p:spPr>
          <a:xfrm>
            <a:off x="5086808" y="297998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789CA2-0559-3051-73D6-1C4ED3F62F99}"/>
              </a:ext>
            </a:extLst>
          </p:cNvPr>
          <p:cNvCxnSpPr>
            <a:cxnSpLocks/>
          </p:cNvCxnSpPr>
          <p:nvPr/>
        </p:nvCxnSpPr>
        <p:spPr>
          <a:xfrm>
            <a:off x="5102212" y="5581297"/>
            <a:ext cx="72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E7ADDD5-A8A2-C138-9EB7-55611A38158B}"/>
              </a:ext>
            </a:extLst>
          </p:cNvPr>
          <p:cNvSpPr txBox="1"/>
          <p:nvPr/>
        </p:nvSpPr>
        <p:spPr>
          <a:xfrm>
            <a:off x="5086808" y="52194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6AB1DD-0E2C-BC37-0450-1A81689232BB}"/>
              </a:ext>
            </a:extLst>
          </p:cNvPr>
          <p:cNvSpPr/>
          <p:nvPr/>
        </p:nvSpPr>
        <p:spPr>
          <a:xfrm>
            <a:off x="1123196" y="76510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WeakMap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DD1A147-E8EE-4B76-95E1-3E02BAE19BE9}"/>
              </a:ext>
            </a:extLst>
          </p:cNvPr>
          <p:cNvSpPr/>
          <p:nvPr/>
        </p:nvSpPr>
        <p:spPr>
          <a:xfrm>
            <a:off x="3683000" y="1679576"/>
            <a:ext cx="5786315" cy="4933018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501247E-6B70-DB15-50A1-783F06EC8744}"/>
              </a:ext>
            </a:extLst>
          </p:cNvPr>
          <p:cNvSpPr/>
          <p:nvPr/>
        </p:nvSpPr>
        <p:spPr>
          <a:xfrm>
            <a:off x="3845168" y="1510678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59E081A-F04F-F995-493B-8CC26A0EEB46}"/>
              </a:ext>
            </a:extLst>
          </p:cNvPr>
          <p:cNvSpPr/>
          <p:nvPr/>
        </p:nvSpPr>
        <p:spPr>
          <a:xfrm>
            <a:off x="6069072" y="2404033"/>
            <a:ext cx="3257190" cy="158679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BB5F993-4500-2865-76D8-C8A54017D501}"/>
              </a:ext>
            </a:extLst>
          </p:cNvPr>
          <p:cNvSpPr/>
          <p:nvPr/>
        </p:nvSpPr>
        <p:spPr>
          <a:xfrm>
            <a:off x="7254247" y="2252254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A86928F-EE84-AFF2-C6F6-842B9E091131}"/>
              </a:ext>
            </a:extLst>
          </p:cNvPr>
          <p:cNvSpPr/>
          <p:nvPr/>
        </p:nvSpPr>
        <p:spPr>
          <a:xfrm>
            <a:off x="6069072" y="4659776"/>
            <a:ext cx="3257190" cy="158679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5EF8471-B514-9F6F-7937-D7E938D4E7A8}"/>
              </a:ext>
            </a:extLst>
          </p:cNvPr>
          <p:cNvSpPr/>
          <p:nvPr/>
        </p:nvSpPr>
        <p:spPr>
          <a:xfrm>
            <a:off x="7254247" y="4479009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61D6FD-ED29-A456-D445-A78A68FDABBE}"/>
              </a:ext>
            </a:extLst>
          </p:cNvPr>
          <p:cNvSpPr txBox="1"/>
          <p:nvPr/>
        </p:nvSpPr>
        <p:spPr>
          <a:xfrm>
            <a:off x="6134460" y="2634475"/>
            <a:ext cx="325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() </a:t>
            </a:r>
            <a:r>
              <a:rPr lang="en-US" altLang="zh-CN" b="0" dirty="0">
                <a:solidFill>
                  <a:srgbClr val="FFAD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cleanup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(effectFn)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activeEffect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effectFn;</a:t>
            </a:r>
          </a:p>
          <a:p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fn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96327-5CBC-371B-774B-C569EA72AAFD}"/>
              </a:ext>
            </a:extLst>
          </p:cNvPr>
          <p:cNvSpPr/>
          <p:nvPr/>
        </p:nvSpPr>
        <p:spPr>
          <a:xfrm>
            <a:off x="9964571" y="5008398"/>
            <a:ext cx="1957753" cy="95278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07848-A5E2-25F6-6D7A-09F3E66AC06E}"/>
              </a:ext>
            </a:extLst>
          </p:cNvPr>
          <p:cNvSpPr txBox="1"/>
          <p:nvPr/>
        </p:nvSpPr>
        <p:spPr>
          <a:xfrm>
            <a:off x="6069072" y="4931520"/>
            <a:ext cx="325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() </a:t>
            </a:r>
            <a:r>
              <a:rPr lang="en-US" altLang="zh-CN" b="0" dirty="0">
                <a:solidFill>
                  <a:srgbClr val="FFAD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cleanup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(effectFn)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activeEffect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effectFn;</a:t>
            </a:r>
          </a:p>
          <a:p>
            <a:r>
              <a:rPr lang="en-US" altLang="zh-CN" b="0" dirty="0">
                <a:solidFill>
                  <a:srgbClr val="5B9BD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fn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573FCD-389A-7528-DF7C-3F976D7C8D37}"/>
              </a:ext>
            </a:extLst>
          </p:cNvPr>
          <p:cNvSpPr/>
          <p:nvPr/>
        </p:nvSpPr>
        <p:spPr>
          <a:xfrm>
            <a:off x="10364306" y="4839501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effectFn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2A140C-07E5-A667-8072-2F134627AC77}"/>
              </a:ext>
            </a:extLst>
          </p:cNvPr>
          <p:cNvSpPr/>
          <p:nvPr/>
        </p:nvSpPr>
        <p:spPr>
          <a:xfrm>
            <a:off x="10111027" y="5346192"/>
            <a:ext cx="1595363" cy="486153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B6E5FC-2A42-97B9-2058-7E78B5224470}"/>
              </a:ext>
            </a:extLst>
          </p:cNvPr>
          <p:cNvSpPr/>
          <p:nvPr/>
        </p:nvSpPr>
        <p:spPr>
          <a:xfrm>
            <a:off x="10615748" y="5251474"/>
            <a:ext cx="754160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deps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B1973F-3B54-50C4-17D4-452BD9192990}"/>
              </a:ext>
            </a:extLst>
          </p:cNvPr>
          <p:cNvSpPr/>
          <p:nvPr/>
        </p:nvSpPr>
        <p:spPr>
          <a:xfrm>
            <a:off x="9964571" y="2634475"/>
            <a:ext cx="1957753" cy="95278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3AAB8A-4A51-F93B-AA54-F3F163EFB6A7}"/>
              </a:ext>
            </a:extLst>
          </p:cNvPr>
          <p:cNvSpPr/>
          <p:nvPr/>
        </p:nvSpPr>
        <p:spPr>
          <a:xfrm>
            <a:off x="10364306" y="2465578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effectFn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DE7F6C-FB3A-FF6E-47D0-8BF2590273E0}"/>
              </a:ext>
            </a:extLst>
          </p:cNvPr>
          <p:cNvSpPr/>
          <p:nvPr/>
        </p:nvSpPr>
        <p:spPr>
          <a:xfrm>
            <a:off x="10111027" y="2972269"/>
            <a:ext cx="1595363" cy="486153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B28FAFC-B6F4-AEF2-FCAA-12F0E628A3A5}"/>
              </a:ext>
            </a:extLst>
          </p:cNvPr>
          <p:cNvSpPr/>
          <p:nvPr/>
        </p:nvSpPr>
        <p:spPr>
          <a:xfrm>
            <a:off x="10615748" y="2877551"/>
            <a:ext cx="754160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deps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8F3AE1-847A-9B4C-742C-DDC60ED8182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8511291" y="2421151"/>
            <a:ext cx="1870130" cy="8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5D7803-B149-F013-42A0-C98009693E03}"/>
              </a:ext>
            </a:extLst>
          </p:cNvPr>
          <p:cNvCxnSpPr>
            <a:endCxn id="68" idx="3"/>
          </p:cNvCxnSpPr>
          <p:nvPr/>
        </p:nvCxnSpPr>
        <p:spPr>
          <a:xfrm flipH="1">
            <a:off x="8511291" y="3336789"/>
            <a:ext cx="1942763" cy="131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241AA3-E534-9AF0-A9D3-CFAA9A90F270}"/>
              </a:ext>
            </a:extLst>
          </p:cNvPr>
          <p:cNvCxnSpPr>
            <a:stCxn id="10" idx="1"/>
            <a:endCxn id="56" idx="3"/>
          </p:cNvCxnSpPr>
          <p:nvPr/>
        </p:nvCxnSpPr>
        <p:spPr>
          <a:xfrm flipH="1" flipV="1">
            <a:off x="8511291" y="2421151"/>
            <a:ext cx="1599736" cy="31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D48EFA4-DBC1-6A46-ABE4-046033E1CBF7}"/>
              </a:ext>
            </a:extLst>
          </p:cNvPr>
          <p:cNvCxnSpPr>
            <a:endCxn id="68" idx="3"/>
          </p:cNvCxnSpPr>
          <p:nvPr/>
        </p:nvCxnSpPr>
        <p:spPr>
          <a:xfrm flipH="1" flipV="1">
            <a:off x="8511291" y="4647906"/>
            <a:ext cx="1722955" cy="100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12977</TotalTime>
  <Words>1256</Words>
  <Application>Microsoft Office PowerPoint</Application>
  <PresentationFormat>宽屏</PresentationFormat>
  <Paragraphs>506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 Unicode MS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amdin</dc:creator>
  <cp:lastModifiedBy>GL Z</cp:lastModifiedBy>
  <cp:revision>56</cp:revision>
  <dcterms:created xsi:type="dcterms:W3CDTF">2022-11-10T11:41:18Z</dcterms:created>
  <dcterms:modified xsi:type="dcterms:W3CDTF">2023-05-29T06:21:25Z</dcterms:modified>
</cp:coreProperties>
</file>