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40A6CE4-D675-EC1B-7CC7-A245AF5A09DB}"/>
              </a:ext>
            </a:extLst>
          </p:cNvPr>
          <p:cNvGrpSpPr/>
          <p:nvPr/>
        </p:nvGrpSpPr>
        <p:grpSpPr>
          <a:xfrm>
            <a:off x="605333" y="553548"/>
            <a:ext cx="5990745" cy="1157468"/>
            <a:chOff x="3242432" y="945158"/>
            <a:chExt cx="5990745" cy="115746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386BDA5-1CA9-12A2-45AC-06673EBF63FC}"/>
                </a:ext>
              </a:extLst>
            </p:cNvPr>
            <p:cNvSpPr txBox="1"/>
            <p:nvPr/>
          </p:nvSpPr>
          <p:spPr>
            <a:xfrm>
              <a:off x="3242432" y="1200726"/>
              <a:ext cx="17641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虚拟</a:t>
              </a:r>
              <a:r>
                <a:rPr lang="en-US" altLang="zh-CN" dirty="0"/>
                <a:t>DOM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H(‘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div’,’hello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35078B4-CC6E-58DC-84A8-4C9E88BD5812}"/>
                </a:ext>
              </a:extLst>
            </p:cNvPr>
            <p:cNvSpPr txBox="1"/>
            <p:nvPr/>
          </p:nvSpPr>
          <p:spPr>
            <a:xfrm>
              <a:off x="7469032" y="1200726"/>
              <a:ext cx="17641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真实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DOM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&lt;div&gt;hello&lt;div&gt;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47EFB6C-007D-E1A7-5830-DAA26C07376D}"/>
                </a:ext>
              </a:extLst>
            </p:cNvPr>
            <p:cNvSpPr/>
            <p:nvPr/>
          </p:nvSpPr>
          <p:spPr>
            <a:xfrm>
              <a:off x="5653999" y="945158"/>
              <a:ext cx="1157468" cy="1157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渲染器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1F7AEFF-ECD3-31BA-4C8E-FF59442B67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3489" y="1523892"/>
              <a:ext cx="564763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DA35240-F359-371D-856B-4AE717A0D180}"/>
                </a:ext>
              </a:extLst>
            </p:cNvPr>
            <p:cNvCxnSpPr>
              <a:cxnSpLocks/>
            </p:cNvCxnSpPr>
            <p:nvPr/>
          </p:nvCxnSpPr>
          <p:spPr>
            <a:xfrm>
              <a:off x="6904268" y="1523892"/>
              <a:ext cx="564764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9066315-F650-42EB-139C-4FBEE22938DF}"/>
              </a:ext>
            </a:extLst>
          </p:cNvPr>
          <p:cNvGrpSpPr/>
          <p:nvPr/>
        </p:nvGrpSpPr>
        <p:grpSpPr>
          <a:xfrm>
            <a:off x="238103" y="2351539"/>
            <a:ext cx="11953897" cy="3307263"/>
            <a:chOff x="238103" y="2351539"/>
            <a:chExt cx="11953897" cy="330726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9C2EB81-D119-7DDE-BF9C-93BE148D244A}"/>
                </a:ext>
              </a:extLst>
            </p:cNvPr>
            <p:cNvSpPr/>
            <p:nvPr/>
          </p:nvSpPr>
          <p:spPr>
            <a:xfrm>
              <a:off x="4092998" y="2781598"/>
              <a:ext cx="1933334" cy="19333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编译器</a:t>
              </a: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13978D62-07C5-3908-184D-54EE3C1D7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103" y="2351539"/>
              <a:ext cx="3217494" cy="3307263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AF986BC-0971-E55E-DE1A-89C051935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332" y="2781598"/>
              <a:ext cx="4860668" cy="1896741"/>
            </a:xfrm>
            <a:prstGeom prst="rect">
              <a:avLst/>
            </a:prstGeom>
          </p:spPr>
        </p:pic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68929F3-CE5E-4AAE-7B17-07B4BE8F6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8117" y="3748265"/>
              <a:ext cx="56476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71EDFE8-D2BD-8BE2-D9B6-54E8F6659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6450" y="3729967"/>
              <a:ext cx="56476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55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2347AC97-763D-FF76-A3BF-B76273432951}"/>
              </a:ext>
            </a:extLst>
          </p:cNvPr>
          <p:cNvGrpSpPr/>
          <p:nvPr/>
        </p:nvGrpSpPr>
        <p:grpSpPr>
          <a:xfrm>
            <a:off x="492497" y="650788"/>
            <a:ext cx="9275520" cy="2084171"/>
            <a:chOff x="492497" y="650788"/>
            <a:chExt cx="9275520" cy="208417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3C7056D-34E8-7B06-C6C5-4BA8064DD5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2" t="18088" r="7219" b="17408"/>
            <a:stretch/>
          </p:blipFill>
          <p:spPr>
            <a:xfrm>
              <a:off x="2825578" y="1190367"/>
              <a:ext cx="2706705" cy="848497"/>
            </a:xfrm>
            <a:prstGeom prst="rect">
              <a:avLst/>
            </a:prstGeom>
          </p:spPr>
        </p:pic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F7CB094D-F582-339C-A764-51BF36F65D9C}"/>
                </a:ext>
              </a:extLst>
            </p:cNvPr>
            <p:cNvSpPr/>
            <p:nvPr/>
          </p:nvSpPr>
          <p:spPr>
            <a:xfrm>
              <a:off x="492497" y="1318054"/>
              <a:ext cx="1787612" cy="5931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执行</a:t>
              </a:r>
              <a:r>
                <a:rPr lang="en-US" altLang="zh-CN" dirty="0"/>
                <a:t>effect()</a:t>
              </a:r>
              <a:endParaRPr lang="zh-CN" altLang="en-US" dirty="0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AC0BFD7-4E8E-9144-91B8-99CE49A954DF}"/>
                </a:ext>
              </a:extLst>
            </p:cNvPr>
            <p:cNvSpPr/>
            <p:nvPr/>
          </p:nvSpPr>
          <p:spPr>
            <a:xfrm>
              <a:off x="6077752" y="1318054"/>
              <a:ext cx="1754660" cy="5931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触发读取操作</a:t>
              </a:r>
            </a:p>
          </p:txBody>
        </p:sp>
        <p:sp>
          <p:nvSpPr>
            <p:cNvPr id="15" name="流程图: 磁盘 14">
              <a:extLst>
                <a:ext uri="{FF2B5EF4-FFF2-40B4-BE49-F238E27FC236}">
                  <a16:creationId xmlns:a16="http://schemas.microsoft.com/office/drawing/2014/main" id="{07A3EB32-6B31-5610-4268-B9BCF05D3A6C}"/>
                </a:ext>
              </a:extLst>
            </p:cNvPr>
            <p:cNvSpPr/>
            <p:nvPr/>
          </p:nvSpPr>
          <p:spPr>
            <a:xfrm>
              <a:off x="8414952" y="1118285"/>
              <a:ext cx="951470" cy="99266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highlight>
                    <a:srgbClr val="00FFFF"/>
                  </a:highlight>
                </a:rPr>
                <a:t>effect()</a:t>
              </a:r>
              <a:endParaRPr lang="zh-CN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25B0F6EE-0640-9736-DAC9-42627CE902D1}"/>
                </a:ext>
              </a:extLst>
            </p:cNvPr>
            <p:cNvSpPr/>
            <p:nvPr/>
          </p:nvSpPr>
          <p:spPr>
            <a:xfrm>
              <a:off x="8013357" y="650788"/>
              <a:ext cx="1754660" cy="37482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存储副作用函数的桶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47CD0A4-D6B1-D941-5A5A-EE094B2C865F}"/>
                </a:ext>
              </a:extLst>
            </p:cNvPr>
            <p:cNvCxnSpPr>
              <a:stCxn id="12" idx="3"/>
              <a:endCxn id="6" idx="1"/>
            </p:cNvCxnSpPr>
            <p:nvPr/>
          </p:nvCxnSpPr>
          <p:spPr>
            <a:xfrm>
              <a:off x="2280109" y="1614616"/>
              <a:ext cx="5454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CAE25C7-D11A-128D-EB2F-1AB19CF15380}"/>
                </a:ext>
              </a:extLst>
            </p:cNvPr>
            <p:cNvCxnSpPr/>
            <p:nvPr/>
          </p:nvCxnSpPr>
          <p:spPr>
            <a:xfrm>
              <a:off x="5532283" y="1614616"/>
              <a:ext cx="5454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162A178B-B39F-85C2-7314-1C0DDE92C617}"/>
                </a:ext>
              </a:extLst>
            </p:cNvPr>
            <p:cNvCxnSpPr/>
            <p:nvPr/>
          </p:nvCxnSpPr>
          <p:spPr>
            <a:xfrm>
              <a:off x="7832412" y="1614615"/>
              <a:ext cx="5454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E5ACBFE8-4B20-5993-9ADE-6FB35D53CD14}"/>
                </a:ext>
              </a:extLst>
            </p:cNvPr>
            <p:cNvSpPr/>
            <p:nvPr/>
          </p:nvSpPr>
          <p:spPr>
            <a:xfrm>
              <a:off x="492497" y="2224216"/>
              <a:ext cx="8873925" cy="51074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将副作用函数存储到桶中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E93C6DE-C6B7-F150-B486-584292E27791}"/>
              </a:ext>
            </a:extLst>
          </p:cNvPr>
          <p:cNvGrpSpPr/>
          <p:nvPr/>
        </p:nvGrpSpPr>
        <p:grpSpPr>
          <a:xfrm>
            <a:off x="455425" y="3344558"/>
            <a:ext cx="8910997" cy="2145966"/>
            <a:chOff x="455425" y="3344558"/>
            <a:chExt cx="8910997" cy="214596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3C3A9C93-D6BB-E173-1A54-293CE18121AD}"/>
                </a:ext>
              </a:extLst>
            </p:cNvPr>
            <p:cNvGrpSpPr/>
            <p:nvPr/>
          </p:nvGrpSpPr>
          <p:grpSpPr>
            <a:xfrm>
              <a:off x="5281544" y="3344558"/>
              <a:ext cx="1754660" cy="1460157"/>
              <a:chOff x="8013357" y="3237471"/>
              <a:chExt cx="1754660" cy="1460157"/>
            </a:xfrm>
          </p:grpSpPr>
          <p:sp>
            <p:nvSpPr>
              <p:cNvPr id="33" name="流程图: 磁盘 32">
                <a:extLst>
                  <a:ext uri="{FF2B5EF4-FFF2-40B4-BE49-F238E27FC236}">
                    <a16:creationId xmlns:a16="http://schemas.microsoft.com/office/drawing/2014/main" id="{3DF6203D-D8DF-2A6A-7F7C-227D6CB6F423}"/>
                  </a:ext>
                </a:extLst>
              </p:cNvPr>
              <p:cNvSpPr/>
              <p:nvPr/>
            </p:nvSpPr>
            <p:spPr>
              <a:xfrm>
                <a:off x="8414952" y="3704968"/>
                <a:ext cx="951470" cy="99266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highlight>
                      <a:srgbClr val="00FFFF"/>
                    </a:highlight>
                  </a:rPr>
                  <a:t>effect()</a:t>
                </a:r>
                <a:endParaRPr lang="zh-CN" altLang="en-US" dirty="0">
                  <a:highlight>
                    <a:srgbClr val="00FFFF"/>
                  </a:highlight>
                </a:endParaRPr>
              </a:p>
            </p:txBody>
          </p:sp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8C34BD13-273C-5F91-8AD6-94FB450F5E23}"/>
                  </a:ext>
                </a:extLst>
              </p:cNvPr>
              <p:cNvSpPr/>
              <p:nvPr/>
            </p:nvSpPr>
            <p:spPr>
              <a:xfrm>
                <a:off x="8013357" y="3237471"/>
                <a:ext cx="1754660" cy="37482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存储副作用函数的桶</a:t>
                </a:r>
              </a:p>
            </p:txBody>
          </p:sp>
        </p:grp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0F2DABBA-3BB1-D335-E16A-42196EF2E7D9}"/>
                </a:ext>
              </a:extLst>
            </p:cNvPr>
            <p:cNvCxnSpPr>
              <a:cxnSpLocks/>
            </p:cNvCxnSpPr>
            <p:nvPr/>
          </p:nvCxnSpPr>
          <p:spPr>
            <a:xfrm>
              <a:off x="2280109" y="4201299"/>
              <a:ext cx="5454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3359A079-9B18-BE8C-9FFE-11B86B386000}"/>
                </a:ext>
              </a:extLst>
            </p:cNvPr>
            <p:cNvCxnSpPr/>
            <p:nvPr/>
          </p:nvCxnSpPr>
          <p:spPr>
            <a:xfrm>
              <a:off x="4779808" y="4201299"/>
              <a:ext cx="5454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0E639C1-0400-0D4D-BE3B-9DD67D8F6F26}"/>
                </a:ext>
              </a:extLst>
            </p:cNvPr>
            <p:cNvCxnSpPr/>
            <p:nvPr/>
          </p:nvCxnSpPr>
          <p:spPr>
            <a:xfrm>
              <a:off x="6955082" y="4201299"/>
              <a:ext cx="5454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09F0F2AB-0FF0-3094-E4B1-A2374335A22E}"/>
                </a:ext>
              </a:extLst>
            </p:cNvPr>
            <p:cNvSpPr/>
            <p:nvPr/>
          </p:nvSpPr>
          <p:spPr>
            <a:xfrm>
              <a:off x="455425" y="4979781"/>
              <a:ext cx="8910997" cy="51074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将副作用函数从桶中取出并执行</a:t>
              </a:r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22E201BB-36AB-CCF3-78C8-911C88AE08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18" t="23689" r="10645" b="23275"/>
            <a:stretch/>
          </p:blipFill>
          <p:spPr>
            <a:xfrm>
              <a:off x="455425" y="3957690"/>
              <a:ext cx="1787613" cy="540171"/>
            </a:xfrm>
            <a:prstGeom prst="rect">
              <a:avLst/>
            </a:prstGeom>
          </p:spPr>
        </p:pic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3B831D3F-43F5-EEE6-989D-8857F0F54B65}"/>
                </a:ext>
              </a:extLst>
            </p:cNvPr>
            <p:cNvSpPr/>
            <p:nvPr/>
          </p:nvSpPr>
          <p:spPr>
            <a:xfrm>
              <a:off x="2909417" y="3933566"/>
              <a:ext cx="1754660" cy="5931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触发设置操作</a:t>
              </a: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9DA4F043-3DB1-0919-465B-473B9D0B01E0}"/>
                </a:ext>
              </a:extLst>
            </p:cNvPr>
            <p:cNvSpPr/>
            <p:nvPr/>
          </p:nvSpPr>
          <p:spPr>
            <a:xfrm>
              <a:off x="7611762" y="3938381"/>
              <a:ext cx="1754660" cy="5931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取出并执行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641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3C7056D-34E8-7B06-C6C5-4BA8064DD5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2" t="18088" r="7219" b="17408"/>
          <a:stretch/>
        </p:blipFill>
        <p:spPr>
          <a:xfrm>
            <a:off x="897924" y="650789"/>
            <a:ext cx="2706705" cy="84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5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62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amdin</dc:creator>
  <cp:lastModifiedBy>GL Z</cp:lastModifiedBy>
  <cp:revision>5</cp:revision>
  <dcterms:created xsi:type="dcterms:W3CDTF">2022-11-10T11:41:18Z</dcterms:created>
  <dcterms:modified xsi:type="dcterms:W3CDTF">2023-01-03T12:32:35Z</dcterms:modified>
</cp:coreProperties>
</file>