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14B7-D8A7-C246-A764-DACF45C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AAF90-0AE5-9441-A8E3-357A8DC1C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C2AC-385A-3D4C-A7AE-4EAA4F1B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4D56-9D03-E347-B6D9-EA2B0591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7405-DEA0-604F-8B68-B0B811C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81B-889A-4943-B7D8-4E39FB0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6523B-2490-F248-9FF0-255E48B30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3ABD-BD37-5B46-A021-1A077BD8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162C-B69B-F84B-B0D1-7AD6A044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1B8F-03C5-1C4E-B746-208BC569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5D0CA-E2B5-1447-BFFC-C4171FF3A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87D6D-B515-804B-AE80-46DFD462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33B0-BB61-6241-8BE0-675B66E0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1F15-3B39-E04A-9072-1F12B930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108E-FA72-A74A-8AAF-F0336AD3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176E-8B3C-0144-9E08-13F7EFCC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1C91-29AA-2849-8931-32D08177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81A3-E4F6-1146-8FED-CAB28CF1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17E9-D787-034A-898B-7D173178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E424-783E-CF42-A3CC-0C986254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4D7C-C8FA-E04F-B998-3E12E1BA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AED5-9126-1E40-BA14-7A7957515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94E2-D575-3A4C-B80E-6F2DD9EF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1229-AA22-2343-8C18-57998D8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E169-7BF3-DB4E-BAD7-BD321B4A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C48E-A257-414D-8791-F4FE544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52FE-B352-524D-8724-43B90A513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8196-C9F7-5B40-9973-A694C713A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E02A-582D-F147-8CD5-9B8B343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FFB97-9D3F-7048-BED1-AC99E576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BFD81-46C2-C041-92E6-63B81B79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9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B400-CACB-B44D-87C5-361D3D93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0ED5-D323-004E-B912-1C4B28FF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9964D-3481-1941-B91E-9D476260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9D3E3-1A50-5F47-A173-49806C3FC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699A6-EC7C-C748-BD49-1778CBC4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2D3D7-502B-3C41-9D43-8517B361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7820-CCAB-D64C-8D98-50CCD791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1B723-E463-A743-BC09-F83FE6B8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9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C4CB-B831-7C42-9F79-64651F73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DA2DA-24A0-8A4D-9105-FDF3ED17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FFD6-B447-B44A-BAEA-A3DFE2BA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7AF26-287E-554D-BB0F-733CF603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F1681-1F3F-CB43-BAE6-CF00FC26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FF533-0BD0-8C48-92B2-89348A37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21FFD-CE7B-F445-B41E-06C343B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E5B7-CC09-B049-A0EA-B9EB4A40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76A7-8B6B-6043-97E3-3F06B59C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8997-1771-3C48-908A-DACC3A5D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04D5F-D509-1242-A0BF-63AB63DD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FA4A9-904C-C24E-B8C3-D6888398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5DD7B-60C2-AB4C-9452-61C6F8DD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C6BB-A0F8-1748-B494-732A2E83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514D1-814A-5341-BBE5-B4B1E1B4B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58D8B-3041-2149-B11E-0D3538D9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CBB0D-7312-C241-83E5-5FB68DC5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E223-B768-2B45-8AB5-4351150C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2E42E-EEE6-E641-8AF9-E21B6F6E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3358F-E53B-A848-AF2B-F0375D2F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1A6D-896E-B946-8216-1526817D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BC2E-E689-1749-9C6B-5A155892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89E9-2137-5F47-BD65-D03C60240B69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68CE-AF12-F244-87C7-DEC787039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BA24-6FD6-854E-8143-54865048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4C98-60C7-E542-A9ED-DE175604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D9C59-699D-C64B-B622-787EF0A47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3"/>
            <a:ext cx="5420885" cy="4127115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愿我生生世世圣法王 </a:t>
            </a:r>
            <a:b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上师三密加持入于心 </a:t>
            </a:r>
            <a:b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成为首座眷属及长子 </a:t>
            </a:r>
            <a:b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增广弘法利生事业者</a:t>
            </a:r>
            <a:endParaRPr lang="en-US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C3F3D-DFA6-3345-9C9E-97AFED03A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6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6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KaiTi</vt:lpstr>
      <vt:lpstr>Arial</vt:lpstr>
      <vt:lpstr>Calibri</vt:lpstr>
      <vt:lpstr>Calibri Light</vt:lpstr>
      <vt:lpstr>Office Theme</vt:lpstr>
      <vt:lpstr>愿我生生世世圣法王  上师三密加持入于心  成为首座眷属及长子  增广弘法利生事业者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愿我生生世世圣法王  上师三密加持入于心  成为首座眷属及长子  增广弘法利生事业者</dc:title>
  <dc:creator>Zhang Zuokun</dc:creator>
  <cp:lastModifiedBy>Zhang Zuokun</cp:lastModifiedBy>
  <cp:revision>3</cp:revision>
  <dcterms:created xsi:type="dcterms:W3CDTF">2021-02-15T02:48:45Z</dcterms:created>
  <dcterms:modified xsi:type="dcterms:W3CDTF">2021-02-15T02:53:21Z</dcterms:modified>
</cp:coreProperties>
</file>