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8661-FA41-D056-7998-4CD949EB5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6B6B5-3844-EBF9-2637-DDB059D0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A8EB-232B-9BAF-FE06-CCF99A37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F868-0072-4B40-A020-2DC899D1731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6E22-4689-28C7-3CA1-03D0A543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7EB3-A457-C716-4135-4E792457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7F50-1453-A44D-A58C-15BAB215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65EA-2CAE-306B-2B1F-0E640AC0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E30EB-19CE-5777-CDAE-9C2374EF2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00BC-9DE1-9293-E6AA-CE72EB61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F868-0072-4B40-A020-2DC899D1731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E103-C9CE-5B2E-CE2D-0B892587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741F-0E03-76DF-7A70-DBD1197B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7F50-1453-A44D-A58C-15BAB215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56EE7-F239-33FA-D45C-DB434D6F1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99FD9-D25F-2568-673B-365605F1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CB84-91C4-E7BE-4F8D-9399A04C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F868-0072-4B40-A020-2DC899D1731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781C-678B-CA2D-0642-D4C857CA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4AF4D-3793-DE44-31CB-DC4F51DD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7F50-1453-A44D-A58C-15BAB215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4E40-7AFF-C2BE-DA62-524814A7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3CC5-3B83-813A-DC79-68286E5F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0204F-C08B-A027-82EC-73853DD9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F868-0072-4B40-A020-2DC899D1731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3D2A-DDD7-B713-8BCE-99D90169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B7EB-5B81-F1C1-C0FE-4ABCD231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7F50-1453-A44D-A58C-15BAB215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3F82-9C9A-DDF3-9FF7-F419CA8F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9FF47-DCE5-BCD3-548A-A979F11D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801D4-0E32-1ACE-6E86-B2F8D200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F868-0072-4B40-A020-2DC899D1731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FBF1-2535-5C62-2660-14EE5BE8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BB17-0ECF-344C-7C86-E0C9723C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7F50-1453-A44D-A58C-15BAB215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9CAF-2CBD-1E5B-C7E0-78E3020A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344C-1EF8-5952-7C12-E786F943C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DC42F-1A98-1657-F730-177CB317A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EB5E7-77EC-E51B-B136-B45D4FC7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F868-0072-4B40-A020-2DC899D1731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00575-A9D3-67F1-63DD-F29E4977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64589-CE89-4669-DBF5-C8A0A421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7F50-1453-A44D-A58C-15BAB215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534A-BCBC-16F9-7BB4-00596D10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286AF-84AC-A1BF-B285-E3ABAD1C1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60B6-4D0A-C085-2429-AE5C21DAE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57116-19C0-FA72-C80F-66EA53EFA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D2461-0AD9-4396-ACFE-7A5987AE2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E2B49-946F-7413-1174-58843B34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F868-0072-4B40-A020-2DC899D1731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DBC94-14D2-A851-8873-66F25023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CA6B7-CA8D-133D-0AAC-10542AA0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7F50-1453-A44D-A58C-15BAB215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B196-A712-0B9D-F7AD-68E20EAE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516EC-BB06-D78E-3054-5405FBDD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F868-0072-4B40-A020-2DC899D1731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13DA9-510F-F48A-8165-C2F2BB32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95600-52E3-3427-7BAD-9398AF24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7F50-1453-A44D-A58C-15BAB215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F454C-43A6-2771-01BC-E445E4C6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F868-0072-4B40-A020-2DC899D1731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9EFF5-4338-DFA7-6244-AA1C2C27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64C94-FF11-9444-9FE1-2EC6B53E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7F50-1453-A44D-A58C-15BAB215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818F-357A-70AA-FF56-A96F6863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0DDF-EBD5-9DE0-BD17-A22F3F53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DD1C0-5954-6B3C-0841-2522DEF7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746D1-11A6-4752-21A6-801F92F5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F868-0072-4B40-A020-2DC899D1731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49C33-AA49-13CC-9E80-15255693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8E1D7-0CF0-EB3A-DE70-A856E1FB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7F50-1453-A44D-A58C-15BAB215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6786-2871-2B44-3EC4-8FD8A91A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57D84-0C59-A133-F01E-ED15C8238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47455-DCDB-9EDD-040A-04CA609F7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0288A-61F6-B8D5-B060-8E51B9CE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F868-0072-4B40-A020-2DC899D1731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0DF5E-7379-1CA1-39E5-41CFD68A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49BDA-C6D0-6BFE-70FA-E3D9EED0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7F50-1453-A44D-A58C-15BAB215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C2AA6-B044-136B-DCC0-78C57A02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AF646-0FB1-FFCD-A355-DE79B1671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88CFC-8CF4-C8EB-476D-E62B1ACB3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3F868-0072-4B40-A020-2DC899D1731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FE54-E5E3-FEB3-7607-67409D7E7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FA28-8D59-EBE9-C283-861C55CF6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97F50-1453-A44D-A58C-15BAB215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C06C-39C6-70CE-22DB-5713646CD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9302" y="1322173"/>
            <a:ext cx="5368697" cy="1075038"/>
          </a:xfrm>
        </p:spPr>
        <p:txBody>
          <a:bodyPr>
            <a:noAutofit/>
          </a:bodyPr>
          <a:lstStyle/>
          <a:p>
            <a:r>
              <a:rPr lang="zh-CN" altLang="en-US" sz="4000" b="0" i="0" dirty="0">
                <a:solidFill>
                  <a:srgbClr val="0070C0"/>
                </a:solidFill>
                <a:effectLst/>
                <a:latin typeface="STLiti" panose="02010800040101010101" pitchFamily="2" charset="-122"/>
                <a:ea typeface="STLiti" panose="02010800040101010101" pitchFamily="2" charset="-122"/>
              </a:rPr>
              <a:t>大恩上师</a:t>
            </a:r>
            <a:br>
              <a:rPr lang="en-CA" altLang="zh-CN" sz="4000" b="0" i="0" dirty="0">
                <a:solidFill>
                  <a:srgbClr val="0070C0"/>
                </a:solidFill>
                <a:effectLst/>
                <a:latin typeface="STLiti" panose="02010800040101010101" pitchFamily="2" charset="-122"/>
                <a:ea typeface="STLiti" panose="02010800040101010101" pitchFamily="2" charset="-122"/>
              </a:rPr>
            </a:br>
            <a:r>
              <a:rPr lang="zh-CN" altLang="en-US" sz="4000" b="0" i="0" dirty="0">
                <a:solidFill>
                  <a:srgbClr val="0070C0"/>
                </a:solidFill>
                <a:effectLst/>
                <a:latin typeface="STLiti" panose="02010800040101010101" pitchFamily="2" charset="-122"/>
                <a:ea typeface="STLiti" panose="02010800040101010101" pitchFamily="2" charset="-122"/>
              </a:rPr>
              <a:t>堪钦慈诚罗珠仁波切</a:t>
            </a:r>
            <a:br>
              <a:rPr lang="en-CA" altLang="zh-CN" sz="4000" b="0" i="0" dirty="0">
                <a:solidFill>
                  <a:srgbClr val="0070C0"/>
                </a:solidFill>
                <a:effectLst/>
                <a:latin typeface="STLiti" panose="02010800040101010101" pitchFamily="2" charset="-122"/>
                <a:ea typeface="STLiti" panose="02010800040101010101" pitchFamily="2" charset="-122"/>
              </a:rPr>
            </a:br>
            <a:r>
              <a:rPr lang="zh-CN" altLang="en-US" sz="4000" b="0" i="0" dirty="0">
                <a:solidFill>
                  <a:srgbClr val="0070C0"/>
                </a:solidFill>
                <a:effectLst/>
                <a:latin typeface="STLiti" panose="02010800040101010101" pitchFamily="2" charset="-122"/>
                <a:ea typeface="STLiti" panose="02010800040101010101" pitchFamily="2" charset="-122"/>
              </a:rPr>
              <a:t>长寿祈请文</a:t>
            </a:r>
            <a:endParaRPr lang="en-US" sz="4000" dirty="0">
              <a:solidFill>
                <a:srgbClr val="0070C0"/>
              </a:solidFill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A2D6D-A7A8-D00D-02FF-AD098532F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1851" y="2742912"/>
            <a:ext cx="5903598" cy="25457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b="0" i="0" dirty="0">
                <a:solidFill>
                  <a:srgbClr val="0070C0"/>
                </a:solidFill>
                <a:effectLst/>
                <a:latin typeface="Yuanti SC" panose="02010600040101010101" pitchFamily="2" charset="-122"/>
                <a:ea typeface="Yuanti SC" panose="02010600040101010101" pitchFamily="2" charset="-122"/>
              </a:rPr>
              <a:t>嗡梭第 </a:t>
            </a:r>
            <a:endParaRPr lang="en-CA" altLang="zh-CN" sz="3200" b="0" i="0" dirty="0">
              <a:solidFill>
                <a:srgbClr val="0070C0"/>
              </a:solidFill>
              <a:effectLst/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lang="zh-CN" altLang="en-US" sz="3200" b="0" i="0" dirty="0">
                <a:solidFill>
                  <a:srgbClr val="0070C0"/>
                </a:solidFill>
                <a:effectLst/>
                <a:latin typeface="Yuanti SC" panose="02010600040101010101" pitchFamily="2" charset="-122"/>
                <a:ea typeface="Yuanti SC" panose="02010600040101010101" pitchFamily="2" charset="-122"/>
              </a:rPr>
              <a:t>无量长寿佛之发心真谛力 </a:t>
            </a:r>
            <a:endParaRPr lang="en-CA" altLang="zh-CN" sz="3200" b="0" i="0" dirty="0">
              <a:solidFill>
                <a:srgbClr val="0070C0"/>
              </a:solidFill>
              <a:effectLst/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lang="zh-CN" altLang="en-US" sz="3200" b="0" i="0" dirty="0">
                <a:solidFill>
                  <a:srgbClr val="0070C0"/>
                </a:solidFill>
                <a:effectLst/>
                <a:latin typeface="Yuanti SC" panose="02010600040101010101" pitchFamily="2" charset="-122"/>
                <a:ea typeface="Yuanti SC" panose="02010600040101010101" pitchFamily="2" charset="-122"/>
              </a:rPr>
              <a:t>具有清净戒律智慧广博且 </a:t>
            </a:r>
            <a:endParaRPr lang="en-CA" altLang="zh-CN" sz="3200" b="0" i="0" dirty="0">
              <a:solidFill>
                <a:srgbClr val="0070C0"/>
              </a:solidFill>
              <a:effectLst/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lang="zh-CN" altLang="en-US" sz="3200" b="0" i="0" dirty="0">
                <a:solidFill>
                  <a:srgbClr val="0070C0"/>
                </a:solidFill>
                <a:effectLst/>
                <a:latin typeface="Yuanti SC" panose="02010600040101010101" pitchFamily="2" charset="-122"/>
                <a:ea typeface="Yuanti SC" panose="02010600040101010101" pitchFamily="2" charset="-122"/>
              </a:rPr>
              <a:t>能令教证法之大鼓响起者 </a:t>
            </a:r>
            <a:endParaRPr lang="en-CA" altLang="zh-CN" sz="3200" b="0" i="0" dirty="0">
              <a:solidFill>
                <a:srgbClr val="0070C0"/>
              </a:solidFill>
              <a:effectLst/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r>
              <a:rPr lang="zh-CN" altLang="en-US" sz="3200" b="0" i="0" dirty="0">
                <a:solidFill>
                  <a:srgbClr val="0070C0"/>
                </a:solidFill>
                <a:effectLst/>
                <a:latin typeface="Yuanti SC" panose="02010600040101010101" pitchFamily="2" charset="-122"/>
                <a:ea typeface="Yuanti SC" panose="02010600040101010101" pitchFamily="2" charset="-122"/>
              </a:rPr>
              <a:t>长久住世弘伟事业愿增长</a:t>
            </a:r>
            <a:endParaRPr lang="en-US" sz="3200" dirty="0">
              <a:solidFill>
                <a:srgbClr val="0070C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E5A67-A51B-B2B1-0687-4EF12DA7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27787"/>
            <a:ext cx="5368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5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STLiti</vt:lpstr>
      <vt:lpstr>Yuanti SC</vt:lpstr>
      <vt:lpstr>Aptos</vt:lpstr>
      <vt:lpstr>Aptos Display</vt:lpstr>
      <vt:lpstr>Arial</vt:lpstr>
      <vt:lpstr>Office Theme</vt:lpstr>
      <vt:lpstr>大恩上师 堪钦慈诚罗珠仁波切 长寿祈请文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Zhang</dc:creator>
  <cp:lastModifiedBy>John Zhang</cp:lastModifiedBy>
  <cp:revision>2</cp:revision>
  <dcterms:created xsi:type="dcterms:W3CDTF">2024-12-16T02:04:58Z</dcterms:created>
  <dcterms:modified xsi:type="dcterms:W3CDTF">2024-12-16T02:09:00Z</dcterms:modified>
</cp:coreProperties>
</file>