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75" r:id="rId5"/>
    <p:sldId id="293" r:id="rId6"/>
    <p:sldId id="278" r:id="rId7"/>
    <p:sldId id="279" r:id="rId8"/>
    <p:sldId id="294" r:id="rId9"/>
    <p:sldId id="295" r:id="rId10"/>
    <p:sldId id="288" r:id="rId11"/>
    <p:sldId id="289" r:id="rId12"/>
    <p:sldId id="290" r:id="rId13"/>
    <p:sldId id="291" r:id="rId14"/>
    <p:sldId id="265" r:id="rId15"/>
    <p:sldId id="273" r:id="rId16"/>
    <p:sldId id="274" r:id="rId17"/>
    <p:sldId id="297" r:id="rId18"/>
    <p:sldId id="280" r:id="rId19"/>
    <p:sldId id="281" r:id="rId20"/>
    <p:sldId id="282" r:id="rId21"/>
    <p:sldId id="299" r:id="rId22"/>
    <p:sldId id="303" r:id="rId23"/>
    <p:sldId id="301" r:id="rId24"/>
    <p:sldId id="302" r:id="rId25"/>
    <p:sldId id="284" r:id="rId26"/>
    <p:sldId id="285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ry Su" userId="0da1bac4c2e8c36d" providerId="LiveId" clId="{BBC88AEE-0A4E-784E-9C11-837D86308668}"/>
    <pc:docChg chg="undo custSel addSld delSld modSld">
      <pc:chgData name="Sherry Su" userId="0da1bac4c2e8c36d" providerId="LiveId" clId="{BBC88AEE-0A4E-784E-9C11-837D86308668}" dt="2019-09-24T23:03:52.373" v="442" actId="113"/>
      <pc:docMkLst>
        <pc:docMk/>
      </pc:docMkLst>
      <pc:sldChg chg="modSp">
        <pc:chgData name="Sherry Su" userId="0da1bac4c2e8c36d" providerId="LiveId" clId="{BBC88AEE-0A4E-784E-9C11-837D86308668}" dt="2019-09-24T05:47:43.278" v="1" actId="1076"/>
        <pc:sldMkLst>
          <pc:docMk/>
          <pc:sldMk cId="967436592" sldId="257"/>
        </pc:sldMkLst>
        <pc:spChg chg="mod">
          <ac:chgData name="Sherry Su" userId="0da1bac4c2e8c36d" providerId="LiveId" clId="{BBC88AEE-0A4E-784E-9C11-837D86308668}" dt="2019-09-24T05:47:43.278" v="1" actId="1076"/>
          <ac:spMkLst>
            <pc:docMk/>
            <pc:sldMk cId="967436592" sldId="257"/>
            <ac:spMk id="3" creationId="{6780A484-9E5E-074A-AE5F-53314A516CC7}"/>
          </ac:spMkLst>
        </pc:spChg>
      </pc:sldChg>
      <pc:sldChg chg="modSp mod setBg">
        <pc:chgData name="Sherry Su" userId="0da1bac4c2e8c36d" providerId="LiveId" clId="{BBC88AEE-0A4E-784E-9C11-837D86308668}" dt="2019-09-24T22:54:01.999" v="360" actId="20577"/>
        <pc:sldMkLst>
          <pc:docMk/>
          <pc:sldMk cId="1901121283" sldId="265"/>
        </pc:sldMkLst>
        <pc:spChg chg="mod">
          <ac:chgData name="Sherry Su" userId="0da1bac4c2e8c36d" providerId="LiveId" clId="{BBC88AEE-0A4E-784E-9C11-837D86308668}" dt="2019-09-24T22:54:01.999" v="360" actId="20577"/>
          <ac:spMkLst>
            <pc:docMk/>
            <pc:sldMk cId="1901121283" sldId="265"/>
            <ac:spMk id="3" creationId="{1E87C6CE-5D7C-3F46-904B-8319E8546761}"/>
          </ac:spMkLst>
        </pc:spChg>
      </pc:sldChg>
      <pc:sldChg chg="modSp">
        <pc:chgData name="Sherry Su" userId="0da1bac4c2e8c36d" providerId="LiveId" clId="{BBC88AEE-0A4E-784E-9C11-837D86308668}" dt="2019-09-24T22:35:22.124" v="49" actId="1076"/>
        <pc:sldMkLst>
          <pc:docMk/>
          <pc:sldMk cId="68288652" sldId="274"/>
        </pc:sldMkLst>
        <pc:spChg chg="mod">
          <ac:chgData name="Sherry Su" userId="0da1bac4c2e8c36d" providerId="LiveId" clId="{BBC88AEE-0A4E-784E-9C11-837D86308668}" dt="2019-09-24T22:33:22.674" v="32" actId="14100"/>
          <ac:spMkLst>
            <pc:docMk/>
            <pc:sldMk cId="68288652" sldId="274"/>
            <ac:spMk id="2" creationId="{39D07151-2D61-A34A-B234-546DC672C6AF}"/>
          </ac:spMkLst>
        </pc:spChg>
        <pc:spChg chg="mod">
          <ac:chgData name="Sherry Su" userId="0da1bac4c2e8c36d" providerId="LiveId" clId="{BBC88AEE-0A4E-784E-9C11-837D86308668}" dt="2019-09-24T22:35:22.124" v="49" actId="1076"/>
          <ac:spMkLst>
            <pc:docMk/>
            <pc:sldMk cId="68288652" sldId="274"/>
            <ac:spMk id="9" creationId="{9879B576-EE84-9B44-9A0C-7DDEB9BB439E}"/>
          </ac:spMkLst>
        </pc:spChg>
      </pc:sldChg>
      <pc:sldChg chg="modSp">
        <pc:chgData name="Sherry Su" userId="0da1bac4c2e8c36d" providerId="LiveId" clId="{BBC88AEE-0A4E-784E-9C11-837D86308668}" dt="2019-09-24T22:21:00.566" v="11" actId="1076"/>
        <pc:sldMkLst>
          <pc:docMk/>
          <pc:sldMk cId="943291068" sldId="275"/>
        </pc:sldMkLst>
        <pc:spChg chg="mod">
          <ac:chgData name="Sherry Su" userId="0da1bac4c2e8c36d" providerId="LiveId" clId="{BBC88AEE-0A4E-784E-9C11-837D86308668}" dt="2019-09-24T22:17:03.864" v="10" actId="20577"/>
          <ac:spMkLst>
            <pc:docMk/>
            <pc:sldMk cId="943291068" sldId="275"/>
            <ac:spMk id="3" creationId="{6780A484-9E5E-074A-AE5F-53314A516CC7}"/>
          </ac:spMkLst>
        </pc:spChg>
        <pc:spChg chg="mod">
          <ac:chgData name="Sherry Su" userId="0da1bac4c2e8c36d" providerId="LiveId" clId="{BBC88AEE-0A4E-784E-9C11-837D86308668}" dt="2019-09-24T22:21:00.566" v="11" actId="1076"/>
          <ac:spMkLst>
            <pc:docMk/>
            <pc:sldMk cId="943291068" sldId="275"/>
            <ac:spMk id="7" creationId="{D00E58DC-074C-EB4A-A210-8CDE1FE2FACB}"/>
          </ac:spMkLst>
        </pc:spChg>
      </pc:sldChg>
      <pc:sldChg chg="modSp">
        <pc:chgData name="Sherry Su" userId="0da1bac4c2e8c36d" providerId="LiveId" clId="{BBC88AEE-0A4E-784E-9C11-837D86308668}" dt="2019-09-24T22:25:36.898" v="23" actId="27636"/>
        <pc:sldMkLst>
          <pc:docMk/>
          <pc:sldMk cId="2354925879" sldId="278"/>
        </pc:sldMkLst>
        <pc:spChg chg="mod">
          <ac:chgData name="Sherry Su" userId="0da1bac4c2e8c36d" providerId="LiveId" clId="{BBC88AEE-0A4E-784E-9C11-837D86308668}" dt="2019-09-24T22:25:36.898" v="23" actId="27636"/>
          <ac:spMkLst>
            <pc:docMk/>
            <pc:sldMk cId="2354925879" sldId="278"/>
            <ac:spMk id="7" creationId="{D00E58DC-074C-EB4A-A210-8CDE1FE2FACB}"/>
          </ac:spMkLst>
        </pc:spChg>
      </pc:sldChg>
      <pc:sldChg chg="modSp">
        <pc:chgData name="Sherry Su" userId="0da1bac4c2e8c36d" providerId="LiveId" clId="{BBC88AEE-0A4E-784E-9C11-837D86308668}" dt="2019-09-24T22:43:29.062" v="143" actId="14100"/>
        <pc:sldMkLst>
          <pc:docMk/>
          <pc:sldMk cId="570882184" sldId="281"/>
        </pc:sldMkLst>
        <pc:spChg chg="mod">
          <ac:chgData name="Sherry Su" userId="0da1bac4c2e8c36d" providerId="LiveId" clId="{BBC88AEE-0A4E-784E-9C11-837D86308668}" dt="2019-09-24T22:43:25.412" v="142" actId="1076"/>
          <ac:spMkLst>
            <pc:docMk/>
            <pc:sldMk cId="570882184" sldId="281"/>
            <ac:spMk id="2" creationId="{39D07151-2D61-A34A-B234-546DC672C6AF}"/>
          </ac:spMkLst>
        </pc:spChg>
        <pc:spChg chg="mod">
          <ac:chgData name="Sherry Su" userId="0da1bac4c2e8c36d" providerId="LiveId" clId="{BBC88AEE-0A4E-784E-9C11-837D86308668}" dt="2019-09-24T22:43:29.062" v="143" actId="14100"/>
          <ac:spMkLst>
            <pc:docMk/>
            <pc:sldMk cId="570882184" sldId="281"/>
            <ac:spMk id="9" creationId="{9879B576-EE84-9B44-9A0C-7DDEB9BB439E}"/>
          </ac:spMkLst>
        </pc:spChg>
      </pc:sldChg>
      <pc:sldChg chg="modSp">
        <pc:chgData name="Sherry Su" userId="0da1bac4c2e8c36d" providerId="LiveId" clId="{BBC88AEE-0A4E-784E-9C11-837D86308668}" dt="2019-09-24T23:03:52.373" v="442" actId="113"/>
        <pc:sldMkLst>
          <pc:docMk/>
          <pc:sldMk cId="2104451363" sldId="285"/>
        </pc:sldMkLst>
        <pc:spChg chg="mod">
          <ac:chgData name="Sherry Su" userId="0da1bac4c2e8c36d" providerId="LiveId" clId="{BBC88AEE-0A4E-784E-9C11-837D86308668}" dt="2019-09-24T23:03:52.373" v="442" actId="113"/>
          <ac:spMkLst>
            <pc:docMk/>
            <pc:sldMk cId="2104451363" sldId="285"/>
            <ac:spMk id="2" creationId="{73237B02-1AB1-4545-AEE3-AC22A7CD7494}"/>
          </ac:spMkLst>
        </pc:spChg>
        <pc:spChg chg="mod">
          <ac:chgData name="Sherry Su" userId="0da1bac4c2e8c36d" providerId="LiveId" clId="{BBC88AEE-0A4E-784E-9C11-837D86308668}" dt="2019-09-24T23:03:15.348" v="434" actId="255"/>
          <ac:spMkLst>
            <pc:docMk/>
            <pc:sldMk cId="2104451363" sldId="285"/>
            <ac:spMk id="3" creationId="{1E87C6CE-5D7C-3F46-904B-8319E8546761}"/>
          </ac:spMkLst>
        </pc:spChg>
      </pc:sldChg>
      <pc:sldChg chg="modSp">
        <pc:chgData name="Sherry Su" userId="0da1bac4c2e8c36d" providerId="LiveId" clId="{BBC88AEE-0A4E-784E-9C11-837D86308668}" dt="2019-09-24T22:26:01.338" v="28" actId="27636"/>
        <pc:sldMkLst>
          <pc:docMk/>
          <pc:sldMk cId="1147080827" sldId="288"/>
        </pc:sldMkLst>
        <pc:spChg chg="mod">
          <ac:chgData name="Sherry Su" userId="0da1bac4c2e8c36d" providerId="LiveId" clId="{BBC88AEE-0A4E-784E-9C11-837D86308668}" dt="2019-09-24T22:26:01.319" v="27" actId="20577"/>
          <ac:spMkLst>
            <pc:docMk/>
            <pc:sldMk cId="1147080827" sldId="288"/>
            <ac:spMk id="3" creationId="{6780A484-9E5E-074A-AE5F-53314A516CC7}"/>
          </ac:spMkLst>
        </pc:spChg>
        <pc:spChg chg="mod">
          <ac:chgData name="Sherry Su" userId="0da1bac4c2e8c36d" providerId="LiveId" clId="{BBC88AEE-0A4E-784E-9C11-837D86308668}" dt="2019-09-24T22:26:01.338" v="28" actId="27636"/>
          <ac:spMkLst>
            <pc:docMk/>
            <pc:sldMk cId="1147080827" sldId="288"/>
            <ac:spMk id="7" creationId="{D00E58DC-074C-EB4A-A210-8CDE1FE2FACB}"/>
          </ac:spMkLst>
        </pc:spChg>
      </pc:sldChg>
      <pc:sldChg chg="modSp">
        <pc:chgData name="Sherry Su" userId="0da1bac4c2e8c36d" providerId="LiveId" clId="{BBC88AEE-0A4E-784E-9C11-837D86308668}" dt="2019-09-24T22:21:39.429" v="16" actId="14100"/>
        <pc:sldMkLst>
          <pc:docMk/>
          <pc:sldMk cId="74357847" sldId="293"/>
        </pc:sldMkLst>
        <pc:spChg chg="mod">
          <ac:chgData name="Sherry Su" userId="0da1bac4c2e8c36d" providerId="LiveId" clId="{BBC88AEE-0A4E-784E-9C11-837D86308668}" dt="2019-09-24T22:21:39.429" v="16" actId="14100"/>
          <ac:spMkLst>
            <pc:docMk/>
            <pc:sldMk cId="74357847" sldId="293"/>
            <ac:spMk id="7" creationId="{D00E58DC-074C-EB4A-A210-8CDE1FE2FACB}"/>
          </ac:spMkLst>
        </pc:spChg>
      </pc:sldChg>
      <pc:sldChg chg="modSp">
        <pc:chgData name="Sherry Su" userId="0da1bac4c2e8c36d" providerId="LiveId" clId="{BBC88AEE-0A4E-784E-9C11-837D86308668}" dt="2019-09-24T22:24:24.133" v="18" actId="1076"/>
        <pc:sldMkLst>
          <pc:docMk/>
          <pc:sldMk cId="694528169" sldId="294"/>
        </pc:sldMkLst>
        <pc:spChg chg="mod">
          <ac:chgData name="Sherry Su" userId="0da1bac4c2e8c36d" providerId="LiveId" clId="{BBC88AEE-0A4E-784E-9C11-837D86308668}" dt="2019-09-24T22:24:24.133" v="18" actId="1076"/>
          <ac:spMkLst>
            <pc:docMk/>
            <pc:sldMk cId="694528169" sldId="294"/>
            <ac:spMk id="7" creationId="{D00E58DC-074C-EB4A-A210-8CDE1FE2FACB}"/>
          </ac:spMkLst>
        </pc:spChg>
      </pc:sldChg>
      <pc:sldChg chg="modSp">
        <pc:chgData name="Sherry Su" userId="0da1bac4c2e8c36d" providerId="LiveId" clId="{BBC88AEE-0A4E-784E-9C11-837D86308668}" dt="2019-09-24T22:24:17.742" v="17" actId="1076"/>
        <pc:sldMkLst>
          <pc:docMk/>
          <pc:sldMk cId="1914138089" sldId="295"/>
        </pc:sldMkLst>
        <pc:spChg chg="mod">
          <ac:chgData name="Sherry Su" userId="0da1bac4c2e8c36d" providerId="LiveId" clId="{BBC88AEE-0A4E-784E-9C11-837D86308668}" dt="2019-09-24T22:24:17.742" v="17" actId="1076"/>
          <ac:spMkLst>
            <pc:docMk/>
            <pc:sldMk cId="1914138089" sldId="295"/>
            <ac:spMk id="7" creationId="{D00E58DC-074C-EB4A-A210-8CDE1FE2FACB}"/>
          </ac:spMkLst>
        </pc:spChg>
      </pc:sldChg>
      <pc:sldChg chg="del">
        <pc:chgData name="Sherry Su" userId="0da1bac4c2e8c36d" providerId="LiveId" clId="{BBC88AEE-0A4E-784E-9C11-837D86308668}" dt="2019-09-24T22:47:00.483" v="144" actId="2696"/>
        <pc:sldMkLst>
          <pc:docMk/>
          <pc:sldMk cId="1982402235" sldId="300"/>
        </pc:sldMkLst>
      </pc:sldChg>
      <pc:sldChg chg="add del">
        <pc:chgData name="Sherry Su" userId="0da1bac4c2e8c36d" providerId="LiveId" clId="{BBC88AEE-0A4E-784E-9C11-837D86308668}" dt="2019-09-24T22:49:50.386" v="146" actId="571"/>
        <pc:sldMkLst>
          <pc:docMk/>
          <pc:sldMk cId="743463072" sldId="303"/>
        </pc:sldMkLst>
      </pc:sldChg>
      <pc:sldChg chg="modSp add">
        <pc:chgData name="Sherry Su" userId="0da1bac4c2e8c36d" providerId="LiveId" clId="{BBC88AEE-0A4E-784E-9C11-837D86308668}" dt="2019-09-24T22:56:27.515" v="414" actId="20577"/>
        <pc:sldMkLst>
          <pc:docMk/>
          <pc:sldMk cId="3643807285" sldId="303"/>
        </pc:sldMkLst>
        <pc:spChg chg="mod">
          <ac:chgData name="Sherry Su" userId="0da1bac4c2e8c36d" providerId="LiveId" clId="{BBC88AEE-0A4E-784E-9C11-837D86308668}" dt="2019-09-24T22:53:07.772" v="355" actId="20577"/>
          <ac:spMkLst>
            <pc:docMk/>
            <pc:sldMk cId="3643807285" sldId="303"/>
            <ac:spMk id="2" creationId="{39D07151-2D61-A34A-B234-546DC672C6AF}"/>
          </ac:spMkLst>
        </pc:spChg>
        <pc:spChg chg="mod">
          <ac:chgData name="Sherry Su" userId="0da1bac4c2e8c36d" providerId="LiveId" clId="{BBC88AEE-0A4E-784E-9C11-837D86308668}" dt="2019-09-24T22:56:27.515" v="414" actId="20577"/>
          <ac:spMkLst>
            <pc:docMk/>
            <pc:sldMk cId="3643807285" sldId="303"/>
            <ac:spMk id="9" creationId="{9879B576-EE84-9B44-9A0C-7DDEB9BB439E}"/>
          </ac:spMkLst>
        </pc:spChg>
      </pc:sldChg>
    </pc:docChg>
  </pc:docChgLst>
  <pc:docChgLst>
    <pc:chgData name="Sherry Su" userId="0da1bac4c2e8c36d" providerId="LiveId" clId="{C0F04911-3A0E-EC46-93AB-ABE144DA821E}"/>
    <pc:docChg chg="undo custSel addSld delSld modSld">
      <pc:chgData name="Sherry Su" userId="0da1bac4c2e8c36d" providerId="LiveId" clId="{C0F04911-3A0E-EC46-93AB-ABE144DA821E}" dt="2019-09-22T00:21:24.260" v="3868" actId="20577"/>
      <pc:docMkLst>
        <pc:docMk/>
      </pc:docMkLst>
      <pc:sldChg chg="modSp">
        <pc:chgData name="Sherry Su" userId="0da1bac4c2e8c36d" providerId="LiveId" clId="{C0F04911-3A0E-EC46-93AB-ABE144DA821E}" dt="2019-09-21T23:34:16.932" v="3025" actId="20577"/>
        <pc:sldMkLst>
          <pc:docMk/>
          <pc:sldMk cId="1901121283" sldId="265"/>
        </pc:sldMkLst>
        <pc:spChg chg="mod">
          <ac:chgData name="Sherry Su" userId="0da1bac4c2e8c36d" providerId="LiveId" clId="{C0F04911-3A0E-EC46-93AB-ABE144DA821E}" dt="2019-09-21T23:34:16.932" v="3025" actId="20577"/>
          <ac:spMkLst>
            <pc:docMk/>
            <pc:sldMk cId="1901121283" sldId="265"/>
            <ac:spMk id="3" creationId="{1E87C6CE-5D7C-3F46-904B-8319E8546761}"/>
          </ac:spMkLst>
        </pc:spChg>
      </pc:sldChg>
      <pc:sldChg chg="modSp">
        <pc:chgData name="Sherry Su" userId="0da1bac4c2e8c36d" providerId="LiveId" clId="{C0F04911-3A0E-EC46-93AB-ABE144DA821E}" dt="2019-09-20T04:43:12.943" v="1345" actId="14100"/>
        <pc:sldMkLst>
          <pc:docMk/>
          <pc:sldMk cId="2405880446" sldId="273"/>
        </pc:sldMkLst>
        <pc:spChg chg="mod">
          <ac:chgData name="Sherry Su" userId="0da1bac4c2e8c36d" providerId="LiveId" clId="{C0F04911-3A0E-EC46-93AB-ABE144DA821E}" dt="2019-09-20T04:43:12.943" v="1345" actId="14100"/>
          <ac:spMkLst>
            <pc:docMk/>
            <pc:sldMk cId="2405880446" sldId="273"/>
            <ac:spMk id="2" creationId="{39D07151-2D61-A34A-B234-546DC672C6AF}"/>
          </ac:spMkLst>
        </pc:spChg>
        <pc:spChg chg="mod">
          <ac:chgData name="Sherry Su" userId="0da1bac4c2e8c36d" providerId="LiveId" clId="{C0F04911-3A0E-EC46-93AB-ABE144DA821E}" dt="2019-09-20T04:43:02.934" v="1343" actId="255"/>
          <ac:spMkLst>
            <pc:docMk/>
            <pc:sldMk cId="2405880446" sldId="273"/>
            <ac:spMk id="9" creationId="{9879B576-EE84-9B44-9A0C-7DDEB9BB439E}"/>
          </ac:spMkLst>
        </pc:spChg>
      </pc:sldChg>
      <pc:sldChg chg="modSp">
        <pc:chgData name="Sherry Su" userId="0da1bac4c2e8c36d" providerId="LiveId" clId="{C0F04911-3A0E-EC46-93AB-ABE144DA821E}" dt="2019-09-21T22:59:37.121" v="2820" actId="113"/>
        <pc:sldMkLst>
          <pc:docMk/>
          <pc:sldMk cId="68288652" sldId="274"/>
        </pc:sldMkLst>
        <pc:spChg chg="mod">
          <ac:chgData name="Sherry Su" userId="0da1bac4c2e8c36d" providerId="LiveId" clId="{C0F04911-3A0E-EC46-93AB-ABE144DA821E}" dt="2019-09-21T22:59:37.121" v="2820" actId="113"/>
          <ac:spMkLst>
            <pc:docMk/>
            <pc:sldMk cId="68288652" sldId="274"/>
            <ac:spMk id="2" creationId="{39D07151-2D61-A34A-B234-546DC672C6AF}"/>
          </ac:spMkLst>
        </pc:spChg>
        <pc:spChg chg="mod">
          <ac:chgData name="Sherry Su" userId="0da1bac4c2e8c36d" providerId="LiveId" clId="{C0F04911-3A0E-EC46-93AB-ABE144DA821E}" dt="2019-09-21T22:14:13.095" v="1363" actId="20577"/>
          <ac:spMkLst>
            <pc:docMk/>
            <pc:sldMk cId="68288652" sldId="274"/>
            <ac:spMk id="9" creationId="{9879B576-EE84-9B44-9A0C-7DDEB9BB439E}"/>
          </ac:spMkLst>
        </pc:spChg>
      </pc:sldChg>
      <pc:sldChg chg="modSp">
        <pc:chgData name="Sherry Su" userId="0da1bac4c2e8c36d" providerId="LiveId" clId="{C0F04911-3A0E-EC46-93AB-ABE144DA821E}" dt="2019-09-21T22:00:00.596" v="1347" actId="20577"/>
        <pc:sldMkLst>
          <pc:docMk/>
          <pc:sldMk cId="943291068" sldId="275"/>
        </pc:sldMkLst>
        <pc:spChg chg="mod">
          <ac:chgData name="Sherry Su" userId="0da1bac4c2e8c36d" providerId="LiveId" clId="{C0F04911-3A0E-EC46-93AB-ABE144DA821E}" dt="2019-09-21T22:00:00.596" v="1347" actId="20577"/>
          <ac:spMkLst>
            <pc:docMk/>
            <pc:sldMk cId="943291068" sldId="275"/>
            <ac:spMk id="3" creationId="{6780A484-9E5E-074A-AE5F-53314A516CC7}"/>
          </ac:spMkLst>
        </pc:spChg>
      </pc:sldChg>
      <pc:sldChg chg="modSp">
        <pc:chgData name="Sherry Su" userId="0da1bac4c2e8c36d" providerId="LiveId" clId="{C0F04911-3A0E-EC46-93AB-ABE144DA821E}" dt="2019-09-20T03:50:10.832" v="78" actId="20577"/>
        <pc:sldMkLst>
          <pc:docMk/>
          <pc:sldMk cId="2516619592" sldId="279"/>
        </pc:sldMkLst>
        <pc:spChg chg="mod">
          <ac:chgData name="Sherry Su" userId="0da1bac4c2e8c36d" providerId="LiveId" clId="{C0F04911-3A0E-EC46-93AB-ABE144DA821E}" dt="2019-09-20T03:50:10.832" v="78" actId="20577"/>
          <ac:spMkLst>
            <pc:docMk/>
            <pc:sldMk cId="2516619592" sldId="279"/>
            <ac:spMk id="3" creationId="{6780A484-9E5E-074A-AE5F-53314A516CC7}"/>
          </ac:spMkLst>
        </pc:spChg>
      </pc:sldChg>
      <pc:sldChg chg="modSp">
        <pc:chgData name="Sherry Su" userId="0da1bac4c2e8c36d" providerId="LiveId" clId="{C0F04911-3A0E-EC46-93AB-ABE144DA821E}" dt="2019-09-21T22:27:39.154" v="1590" actId="255"/>
        <pc:sldMkLst>
          <pc:docMk/>
          <pc:sldMk cId="2735148524" sldId="280"/>
        </pc:sldMkLst>
        <pc:spChg chg="mod">
          <ac:chgData name="Sherry Su" userId="0da1bac4c2e8c36d" providerId="LiveId" clId="{C0F04911-3A0E-EC46-93AB-ABE144DA821E}" dt="2019-09-21T22:27:39.154" v="1590" actId="255"/>
          <ac:spMkLst>
            <pc:docMk/>
            <pc:sldMk cId="2735148524" sldId="280"/>
            <ac:spMk id="9" creationId="{9879B576-EE84-9B44-9A0C-7DDEB9BB439E}"/>
          </ac:spMkLst>
        </pc:spChg>
      </pc:sldChg>
      <pc:sldChg chg="modSp">
        <pc:chgData name="Sherry Su" userId="0da1bac4c2e8c36d" providerId="LiveId" clId="{C0F04911-3A0E-EC46-93AB-ABE144DA821E}" dt="2019-09-21T23:00:16.288" v="2826" actId="113"/>
        <pc:sldMkLst>
          <pc:docMk/>
          <pc:sldMk cId="570882184" sldId="281"/>
        </pc:sldMkLst>
        <pc:spChg chg="mod">
          <ac:chgData name="Sherry Su" userId="0da1bac4c2e8c36d" providerId="LiveId" clId="{C0F04911-3A0E-EC46-93AB-ABE144DA821E}" dt="2019-09-21T23:00:16.288" v="2826" actId="113"/>
          <ac:spMkLst>
            <pc:docMk/>
            <pc:sldMk cId="570882184" sldId="281"/>
            <ac:spMk id="2" creationId="{39D07151-2D61-A34A-B234-546DC672C6AF}"/>
          </ac:spMkLst>
        </pc:spChg>
        <pc:spChg chg="mod">
          <ac:chgData name="Sherry Su" userId="0da1bac4c2e8c36d" providerId="LiveId" clId="{C0F04911-3A0E-EC46-93AB-ABE144DA821E}" dt="2019-09-21T22:41:06.956" v="2130" actId="20577"/>
          <ac:spMkLst>
            <pc:docMk/>
            <pc:sldMk cId="570882184" sldId="281"/>
            <ac:spMk id="9" creationId="{9879B576-EE84-9B44-9A0C-7DDEB9BB439E}"/>
          </ac:spMkLst>
        </pc:spChg>
      </pc:sldChg>
      <pc:sldChg chg="modSp">
        <pc:chgData name="Sherry Su" userId="0da1bac4c2e8c36d" providerId="LiveId" clId="{C0F04911-3A0E-EC46-93AB-ABE144DA821E}" dt="2019-09-21T22:54:24.902" v="2608" actId="113"/>
        <pc:sldMkLst>
          <pc:docMk/>
          <pc:sldMk cId="2638765700" sldId="282"/>
        </pc:sldMkLst>
        <pc:spChg chg="mod">
          <ac:chgData name="Sherry Su" userId="0da1bac4c2e8c36d" providerId="LiveId" clId="{C0F04911-3A0E-EC46-93AB-ABE144DA821E}" dt="2019-09-21T22:54:24.902" v="2608" actId="113"/>
          <ac:spMkLst>
            <pc:docMk/>
            <pc:sldMk cId="2638765700" sldId="282"/>
            <ac:spMk id="2" creationId="{39D07151-2D61-A34A-B234-546DC672C6AF}"/>
          </ac:spMkLst>
        </pc:spChg>
        <pc:spChg chg="mod">
          <ac:chgData name="Sherry Su" userId="0da1bac4c2e8c36d" providerId="LiveId" clId="{C0F04911-3A0E-EC46-93AB-ABE144DA821E}" dt="2019-09-21T22:53:44.562" v="2604" actId="255"/>
          <ac:spMkLst>
            <pc:docMk/>
            <pc:sldMk cId="2638765700" sldId="282"/>
            <ac:spMk id="9" creationId="{9879B576-EE84-9B44-9A0C-7DDEB9BB439E}"/>
          </ac:spMkLst>
        </pc:spChg>
      </pc:sldChg>
      <pc:sldChg chg="modSp mod setBg">
        <pc:chgData name="Sherry Su" userId="0da1bac4c2e8c36d" providerId="LiveId" clId="{C0F04911-3A0E-EC46-93AB-ABE144DA821E}" dt="2019-09-22T00:20:03.319" v="3831" actId="255"/>
        <pc:sldMkLst>
          <pc:docMk/>
          <pc:sldMk cId="3946456512" sldId="284"/>
        </pc:sldMkLst>
        <pc:spChg chg="mod">
          <ac:chgData name="Sherry Su" userId="0da1bac4c2e8c36d" providerId="LiveId" clId="{C0F04911-3A0E-EC46-93AB-ABE144DA821E}" dt="2019-09-22T00:05:13.930" v="3583" actId="14100"/>
          <ac:spMkLst>
            <pc:docMk/>
            <pc:sldMk cId="3946456512" sldId="284"/>
            <ac:spMk id="2" creationId="{73237B02-1AB1-4545-AEE3-AC22A7CD7494}"/>
          </ac:spMkLst>
        </pc:spChg>
        <pc:spChg chg="mod">
          <ac:chgData name="Sherry Su" userId="0da1bac4c2e8c36d" providerId="LiveId" clId="{C0F04911-3A0E-EC46-93AB-ABE144DA821E}" dt="2019-09-22T00:20:03.319" v="3831" actId="255"/>
          <ac:spMkLst>
            <pc:docMk/>
            <pc:sldMk cId="3946456512" sldId="284"/>
            <ac:spMk id="3" creationId="{1E87C6CE-5D7C-3F46-904B-8319E8546761}"/>
          </ac:spMkLst>
        </pc:spChg>
      </pc:sldChg>
      <pc:sldChg chg="modSp mod setBg">
        <pc:chgData name="Sherry Su" userId="0da1bac4c2e8c36d" providerId="LiveId" clId="{C0F04911-3A0E-EC46-93AB-ABE144DA821E}" dt="2019-09-22T00:21:24.260" v="3868" actId="20577"/>
        <pc:sldMkLst>
          <pc:docMk/>
          <pc:sldMk cId="2104451363" sldId="285"/>
        </pc:sldMkLst>
        <pc:spChg chg="mod">
          <ac:chgData name="Sherry Su" userId="0da1bac4c2e8c36d" providerId="LiveId" clId="{C0F04911-3A0E-EC46-93AB-ABE144DA821E}" dt="2019-09-22T00:21:24.260" v="3868" actId="20577"/>
          <ac:spMkLst>
            <pc:docMk/>
            <pc:sldMk cId="2104451363" sldId="285"/>
            <ac:spMk id="3" creationId="{1E87C6CE-5D7C-3F46-904B-8319E8546761}"/>
          </ac:spMkLst>
        </pc:spChg>
      </pc:sldChg>
      <pc:sldChg chg="modSp">
        <pc:chgData name="Sherry Su" userId="0da1bac4c2e8c36d" providerId="LiveId" clId="{C0F04911-3A0E-EC46-93AB-ABE144DA821E}" dt="2019-09-20T04:37:07.354" v="1312" actId="1076"/>
        <pc:sldMkLst>
          <pc:docMk/>
          <pc:sldMk cId="1126683902" sldId="287"/>
        </pc:sldMkLst>
        <pc:spChg chg="mod">
          <ac:chgData name="Sherry Su" userId="0da1bac4c2e8c36d" providerId="LiveId" clId="{C0F04911-3A0E-EC46-93AB-ABE144DA821E}" dt="2019-09-20T04:37:07.354" v="1312" actId="1076"/>
          <ac:spMkLst>
            <pc:docMk/>
            <pc:sldMk cId="1126683902" sldId="287"/>
            <ac:spMk id="3" creationId="{6780A484-9E5E-074A-AE5F-53314A516CC7}"/>
          </ac:spMkLst>
        </pc:spChg>
        <pc:spChg chg="mod">
          <ac:chgData name="Sherry Su" userId="0da1bac4c2e8c36d" providerId="LiveId" clId="{C0F04911-3A0E-EC46-93AB-ABE144DA821E}" dt="2019-09-20T04:36:38.720" v="1306" actId="1076"/>
          <ac:spMkLst>
            <pc:docMk/>
            <pc:sldMk cId="1126683902" sldId="287"/>
            <ac:spMk id="7" creationId="{D00E58DC-074C-EB4A-A210-8CDE1FE2FACB}"/>
          </ac:spMkLst>
        </pc:spChg>
      </pc:sldChg>
      <pc:sldChg chg="modSp">
        <pc:chgData name="Sherry Su" userId="0da1bac4c2e8c36d" providerId="LiveId" clId="{C0F04911-3A0E-EC46-93AB-ABE144DA821E}" dt="2019-09-21T22:06:47.234" v="1355" actId="20577"/>
        <pc:sldMkLst>
          <pc:docMk/>
          <pc:sldMk cId="333705746" sldId="289"/>
        </pc:sldMkLst>
        <pc:spChg chg="mod">
          <ac:chgData name="Sherry Su" userId="0da1bac4c2e8c36d" providerId="LiveId" clId="{C0F04911-3A0E-EC46-93AB-ABE144DA821E}" dt="2019-09-21T22:06:47.234" v="1355" actId="20577"/>
          <ac:spMkLst>
            <pc:docMk/>
            <pc:sldMk cId="333705746" sldId="289"/>
            <ac:spMk id="3" creationId="{6780A484-9E5E-074A-AE5F-53314A516CC7}"/>
          </ac:spMkLst>
        </pc:spChg>
      </pc:sldChg>
      <pc:sldChg chg="modSp">
        <pc:chgData name="Sherry Su" userId="0da1bac4c2e8c36d" providerId="LiveId" clId="{C0F04911-3A0E-EC46-93AB-ABE144DA821E}" dt="2019-09-21T22:07:23.390" v="1361" actId="113"/>
        <pc:sldMkLst>
          <pc:docMk/>
          <pc:sldMk cId="2999803232" sldId="290"/>
        </pc:sldMkLst>
        <pc:spChg chg="mod">
          <ac:chgData name="Sherry Su" userId="0da1bac4c2e8c36d" providerId="LiveId" clId="{C0F04911-3A0E-EC46-93AB-ABE144DA821E}" dt="2019-09-21T22:07:23.390" v="1361" actId="113"/>
          <ac:spMkLst>
            <pc:docMk/>
            <pc:sldMk cId="2999803232" sldId="290"/>
            <ac:spMk id="3" creationId="{6780A484-9E5E-074A-AE5F-53314A516CC7}"/>
          </ac:spMkLst>
        </pc:spChg>
      </pc:sldChg>
      <pc:sldChg chg="modSp">
        <pc:chgData name="Sherry Su" userId="0da1bac4c2e8c36d" providerId="LiveId" clId="{C0F04911-3A0E-EC46-93AB-ABE144DA821E}" dt="2019-09-20T04:03:39.171" v="366" actId="20577"/>
        <pc:sldMkLst>
          <pc:docMk/>
          <pc:sldMk cId="272908835" sldId="291"/>
        </pc:sldMkLst>
        <pc:spChg chg="mod">
          <ac:chgData name="Sherry Su" userId="0da1bac4c2e8c36d" providerId="LiveId" clId="{C0F04911-3A0E-EC46-93AB-ABE144DA821E}" dt="2019-09-20T04:03:39.171" v="366" actId="20577"/>
          <ac:spMkLst>
            <pc:docMk/>
            <pc:sldMk cId="272908835" sldId="291"/>
            <ac:spMk id="3" creationId="{6780A484-9E5E-074A-AE5F-53314A516CC7}"/>
          </ac:spMkLst>
        </pc:spChg>
      </pc:sldChg>
      <pc:sldChg chg="modSp">
        <pc:chgData name="Sherry Su" userId="0da1bac4c2e8c36d" providerId="LiveId" clId="{C0F04911-3A0E-EC46-93AB-ABE144DA821E}" dt="2019-09-21T22:03:59.878" v="1350" actId="20577"/>
        <pc:sldMkLst>
          <pc:docMk/>
          <pc:sldMk cId="694528169" sldId="294"/>
        </pc:sldMkLst>
        <pc:spChg chg="mod">
          <ac:chgData name="Sherry Su" userId="0da1bac4c2e8c36d" providerId="LiveId" clId="{C0F04911-3A0E-EC46-93AB-ABE144DA821E}" dt="2019-09-21T22:03:59.878" v="1350" actId="20577"/>
          <ac:spMkLst>
            <pc:docMk/>
            <pc:sldMk cId="694528169" sldId="294"/>
            <ac:spMk id="3" creationId="{6780A484-9E5E-074A-AE5F-53314A516CC7}"/>
          </ac:spMkLst>
        </pc:spChg>
      </pc:sldChg>
      <pc:sldChg chg="modSp add">
        <pc:chgData name="Sherry Su" userId="0da1bac4c2e8c36d" providerId="LiveId" clId="{C0F04911-3A0E-EC46-93AB-ABE144DA821E}" dt="2019-09-21T22:59:54.535" v="2823" actId="113"/>
        <pc:sldMkLst>
          <pc:docMk/>
          <pc:sldMk cId="2673133935" sldId="297"/>
        </pc:sldMkLst>
        <pc:spChg chg="mod">
          <ac:chgData name="Sherry Su" userId="0da1bac4c2e8c36d" providerId="LiveId" clId="{C0F04911-3A0E-EC46-93AB-ABE144DA821E}" dt="2019-09-21T22:59:54.535" v="2823" actId="113"/>
          <ac:spMkLst>
            <pc:docMk/>
            <pc:sldMk cId="2673133935" sldId="297"/>
            <ac:spMk id="2" creationId="{39D07151-2D61-A34A-B234-546DC672C6AF}"/>
          </ac:spMkLst>
        </pc:spChg>
        <pc:spChg chg="mod">
          <ac:chgData name="Sherry Su" userId="0da1bac4c2e8c36d" providerId="LiveId" clId="{C0F04911-3A0E-EC46-93AB-ABE144DA821E}" dt="2019-09-21T22:19:43.089" v="1580" actId="20577"/>
          <ac:spMkLst>
            <pc:docMk/>
            <pc:sldMk cId="2673133935" sldId="297"/>
            <ac:spMk id="9" creationId="{9879B576-EE84-9B44-9A0C-7DDEB9BB439E}"/>
          </ac:spMkLst>
        </pc:spChg>
      </pc:sldChg>
      <pc:sldChg chg="modSp add">
        <pc:chgData name="Sherry Su" userId="0da1bac4c2e8c36d" providerId="LiveId" clId="{C0F04911-3A0E-EC46-93AB-ABE144DA821E}" dt="2019-09-21T22:58:09.665" v="2816" actId="20577"/>
        <pc:sldMkLst>
          <pc:docMk/>
          <pc:sldMk cId="204361473" sldId="299"/>
        </pc:sldMkLst>
        <pc:spChg chg="mod">
          <ac:chgData name="Sherry Su" userId="0da1bac4c2e8c36d" providerId="LiveId" clId="{C0F04911-3A0E-EC46-93AB-ABE144DA821E}" dt="2019-09-21T22:57:51.079" v="2811" actId="1076"/>
          <ac:spMkLst>
            <pc:docMk/>
            <pc:sldMk cId="204361473" sldId="299"/>
            <ac:spMk id="2" creationId="{39D07151-2D61-A34A-B234-546DC672C6AF}"/>
          </ac:spMkLst>
        </pc:spChg>
        <pc:spChg chg="mod">
          <ac:chgData name="Sherry Su" userId="0da1bac4c2e8c36d" providerId="LiveId" clId="{C0F04911-3A0E-EC46-93AB-ABE144DA821E}" dt="2019-09-21T22:58:09.665" v="2816" actId="20577"/>
          <ac:spMkLst>
            <pc:docMk/>
            <pc:sldMk cId="204361473" sldId="299"/>
            <ac:spMk id="9" creationId="{9879B576-EE84-9B44-9A0C-7DDEB9BB439E}"/>
          </ac:spMkLst>
        </pc:spChg>
      </pc:sldChg>
      <pc:sldChg chg="modSp add">
        <pc:chgData name="Sherry Su" userId="0da1bac4c2e8c36d" providerId="LiveId" clId="{C0F04911-3A0E-EC46-93AB-ABE144DA821E}" dt="2019-09-21T23:55:42.493" v="3477" actId="20577"/>
        <pc:sldMkLst>
          <pc:docMk/>
          <pc:sldMk cId="3912936933" sldId="301"/>
        </pc:sldMkLst>
        <pc:spChg chg="mod">
          <ac:chgData name="Sherry Su" userId="0da1bac4c2e8c36d" providerId="LiveId" clId="{C0F04911-3A0E-EC46-93AB-ABE144DA821E}" dt="2019-09-21T23:55:42.493" v="3477" actId="20577"/>
          <ac:spMkLst>
            <pc:docMk/>
            <pc:sldMk cId="3912936933" sldId="301"/>
            <ac:spMk id="3" creationId="{1E87C6CE-5D7C-3F46-904B-8319E8546761}"/>
          </ac:spMkLst>
        </pc:spChg>
      </pc:sldChg>
      <pc:sldChg chg="modSp add">
        <pc:chgData name="Sherry Su" userId="0da1bac4c2e8c36d" providerId="LiveId" clId="{C0F04911-3A0E-EC46-93AB-ABE144DA821E}" dt="2019-09-22T00:12:21.142" v="3638" actId="20577"/>
        <pc:sldMkLst>
          <pc:docMk/>
          <pc:sldMk cId="1554858251" sldId="302"/>
        </pc:sldMkLst>
        <pc:spChg chg="mod">
          <ac:chgData name="Sherry Su" userId="0da1bac4c2e8c36d" providerId="LiveId" clId="{C0F04911-3A0E-EC46-93AB-ABE144DA821E}" dt="2019-09-22T00:09:35.338" v="3618" actId="1076"/>
          <ac:spMkLst>
            <pc:docMk/>
            <pc:sldMk cId="1554858251" sldId="302"/>
            <ac:spMk id="2" creationId="{73237B02-1AB1-4545-AEE3-AC22A7CD7494}"/>
          </ac:spMkLst>
        </pc:spChg>
        <pc:spChg chg="mod">
          <ac:chgData name="Sherry Su" userId="0da1bac4c2e8c36d" providerId="LiveId" clId="{C0F04911-3A0E-EC46-93AB-ABE144DA821E}" dt="2019-09-22T00:12:21.142" v="3638" actId="20577"/>
          <ac:spMkLst>
            <pc:docMk/>
            <pc:sldMk cId="1554858251" sldId="302"/>
            <ac:spMk id="3" creationId="{1E87C6CE-5D7C-3F46-904B-8319E8546761}"/>
          </ac:spMkLst>
        </pc:spChg>
      </pc:sldChg>
    </pc:docChg>
  </pc:docChgLst>
  <pc:docChgLst>
    <pc:chgData name="Sherry Su" userId="0da1bac4c2e8c36d" providerId="LiveId" clId="{2BC0181E-3CAC-AC4C-815D-7A487E7467A4}"/>
    <pc:docChg chg="undo redo custSel addSld delSld modSld">
      <pc:chgData name="Sherry Su" userId="0da1bac4c2e8c36d" providerId="LiveId" clId="{2BC0181E-3CAC-AC4C-815D-7A487E7467A4}" dt="2019-09-20T03:40:41.107" v="6092" actId="20577"/>
      <pc:docMkLst>
        <pc:docMk/>
      </pc:docMkLst>
      <pc:sldChg chg="modSp">
        <pc:chgData name="Sherry Su" userId="0da1bac4c2e8c36d" providerId="LiveId" clId="{2BC0181E-3CAC-AC4C-815D-7A487E7467A4}" dt="2019-09-14T05:19:28.120" v="78" actId="255"/>
        <pc:sldMkLst>
          <pc:docMk/>
          <pc:sldMk cId="2395137613" sldId="256"/>
        </pc:sldMkLst>
        <pc:spChg chg="mod">
          <ac:chgData name="Sherry Su" userId="0da1bac4c2e8c36d" providerId="LiveId" clId="{2BC0181E-3CAC-AC4C-815D-7A487E7467A4}" dt="2019-09-14T05:19:28.120" v="78" actId="255"/>
          <ac:spMkLst>
            <pc:docMk/>
            <pc:sldMk cId="2395137613" sldId="256"/>
            <ac:spMk id="2" creationId="{73237B02-1AB1-4545-AEE3-AC22A7CD7494}"/>
          </ac:spMkLst>
        </pc:spChg>
      </pc:sldChg>
      <pc:sldChg chg="addSp delSp modSp">
        <pc:chgData name="Sherry Su" userId="0da1bac4c2e8c36d" providerId="LiveId" clId="{2BC0181E-3CAC-AC4C-815D-7A487E7467A4}" dt="2019-09-20T02:56:59.695" v="4595" actId="14100"/>
        <pc:sldMkLst>
          <pc:docMk/>
          <pc:sldMk cId="967436592" sldId="257"/>
        </pc:sldMkLst>
        <pc:spChg chg="del mod">
          <ac:chgData name="Sherry Su" userId="0da1bac4c2e8c36d" providerId="LiveId" clId="{2BC0181E-3CAC-AC4C-815D-7A487E7467A4}" dt="2019-09-15T22:04:01.926" v="1393" actId="478"/>
          <ac:spMkLst>
            <pc:docMk/>
            <pc:sldMk cId="967436592" sldId="257"/>
            <ac:spMk id="2" creationId="{39D07151-2D61-A34A-B234-546DC672C6AF}"/>
          </ac:spMkLst>
        </pc:spChg>
        <pc:spChg chg="mod">
          <ac:chgData name="Sherry Su" userId="0da1bac4c2e8c36d" providerId="LiveId" clId="{2BC0181E-3CAC-AC4C-815D-7A487E7467A4}" dt="2019-09-20T02:56:59.695" v="4595" actId="14100"/>
          <ac:spMkLst>
            <pc:docMk/>
            <pc:sldMk cId="967436592" sldId="257"/>
            <ac:spMk id="3" creationId="{6780A484-9E5E-074A-AE5F-53314A516CC7}"/>
          </ac:spMkLst>
        </pc:spChg>
        <pc:spChg chg="add del mod">
          <ac:chgData name="Sherry Su" userId="0da1bac4c2e8c36d" providerId="LiveId" clId="{2BC0181E-3CAC-AC4C-815D-7A487E7467A4}" dt="2019-09-15T22:04:05.588" v="1394" actId="22"/>
          <ac:spMkLst>
            <pc:docMk/>
            <pc:sldMk cId="967436592" sldId="257"/>
            <ac:spMk id="5" creationId="{1B96B467-2290-2945-BD11-1B3A21AF85F5}"/>
          </ac:spMkLst>
        </pc:spChg>
        <pc:spChg chg="add mod">
          <ac:chgData name="Sherry Su" userId="0da1bac4c2e8c36d" providerId="LiveId" clId="{2BC0181E-3CAC-AC4C-815D-7A487E7467A4}" dt="2019-09-15T22:09:16.749" v="1458" actId="255"/>
          <ac:spMkLst>
            <pc:docMk/>
            <pc:sldMk cId="967436592" sldId="257"/>
            <ac:spMk id="7" creationId="{D00E58DC-074C-EB4A-A210-8CDE1FE2FACB}"/>
          </ac:spMkLst>
        </pc:spChg>
      </pc:sldChg>
      <pc:sldChg chg="addSp modSp add mod modClrScheme chgLayout">
        <pc:chgData name="Sherry Su" userId="0da1bac4c2e8c36d" providerId="LiveId" clId="{2BC0181E-3CAC-AC4C-815D-7A487E7467A4}" dt="2019-09-15T22:38:12.084" v="2197" actId="20577"/>
        <pc:sldMkLst>
          <pc:docMk/>
          <pc:sldMk cId="1901121283" sldId="265"/>
        </pc:sldMkLst>
        <pc:spChg chg="mod ord">
          <ac:chgData name="Sherry Su" userId="0da1bac4c2e8c36d" providerId="LiveId" clId="{2BC0181E-3CAC-AC4C-815D-7A487E7467A4}" dt="2019-09-15T22:33:48.166" v="2151" actId="20577"/>
          <ac:spMkLst>
            <pc:docMk/>
            <pc:sldMk cId="1901121283" sldId="265"/>
            <ac:spMk id="2" creationId="{73237B02-1AB1-4545-AEE3-AC22A7CD7494}"/>
          </ac:spMkLst>
        </pc:spChg>
        <pc:spChg chg="add mod ord">
          <ac:chgData name="Sherry Su" userId="0da1bac4c2e8c36d" providerId="LiveId" clId="{2BC0181E-3CAC-AC4C-815D-7A487E7467A4}" dt="2019-09-15T22:38:12.084" v="2197" actId="20577"/>
          <ac:spMkLst>
            <pc:docMk/>
            <pc:sldMk cId="1901121283" sldId="265"/>
            <ac:spMk id="3" creationId="{1E87C6CE-5D7C-3F46-904B-8319E8546761}"/>
          </ac:spMkLst>
        </pc:spChg>
      </pc:sldChg>
      <pc:sldChg chg="addSp delSp modSp add">
        <pc:chgData name="Sherry Su" userId="0da1bac4c2e8c36d" providerId="LiveId" clId="{2BC0181E-3CAC-AC4C-815D-7A487E7467A4}" dt="2019-09-15T21:50:27.150" v="1328" actId="2711"/>
        <pc:sldMkLst>
          <pc:docMk/>
          <pc:sldMk cId="2405880446" sldId="273"/>
        </pc:sldMkLst>
        <pc:spChg chg="mod">
          <ac:chgData name="Sherry Su" userId="0da1bac4c2e8c36d" providerId="LiveId" clId="{2BC0181E-3CAC-AC4C-815D-7A487E7467A4}" dt="2019-09-15T21:16:19.346" v="880" actId="113"/>
          <ac:spMkLst>
            <pc:docMk/>
            <pc:sldMk cId="2405880446" sldId="273"/>
            <ac:spMk id="2" creationId="{39D07151-2D61-A34A-B234-546DC672C6AF}"/>
          </ac:spMkLst>
        </pc:spChg>
        <pc:spChg chg="del mod">
          <ac:chgData name="Sherry Su" userId="0da1bac4c2e8c36d" providerId="LiveId" clId="{2BC0181E-3CAC-AC4C-815D-7A487E7467A4}" dt="2019-09-15T21:21:40.832" v="891" actId="478"/>
          <ac:spMkLst>
            <pc:docMk/>
            <pc:sldMk cId="2405880446" sldId="273"/>
            <ac:spMk id="3" creationId="{6780A484-9E5E-074A-AE5F-53314A516CC7}"/>
          </ac:spMkLst>
        </pc:spChg>
        <pc:spChg chg="add del">
          <ac:chgData name="Sherry Su" userId="0da1bac4c2e8c36d" providerId="LiveId" clId="{2BC0181E-3CAC-AC4C-815D-7A487E7467A4}" dt="2019-09-15T21:21:35.839" v="890" actId="22"/>
          <ac:spMkLst>
            <pc:docMk/>
            <pc:sldMk cId="2405880446" sldId="273"/>
            <ac:spMk id="5" creationId="{2DE9C168-0922-C542-9C95-7F5150A9A7F1}"/>
          </ac:spMkLst>
        </pc:spChg>
        <pc:spChg chg="add del mod">
          <ac:chgData name="Sherry Su" userId="0da1bac4c2e8c36d" providerId="LiveId" clId="{2BC0181E-3CAC-AC4C-815D-7A487E7467A4}" dt="2019-09-15T21:21:44.568" v="892" actId="478"/>
          <ac:spMkLst>
            <pc:docMk/>
            <pc:sldMk cId="2405880446" sldId="273"/>
            <ac:spMk id="7" creationId="{302F0485-9FA0-C24A-9594-968A51231604}"/>
          </ac:spMkLst>
        </pc:spChg>
        <pc:spChg chg="add mod">
          <ac:chgData name="Sherry Su" userId="0da1bac4c2e8c36d" providerId="LiveId" clId="{2BC0181E-3CAC-AC4C-815D-7A487E7467A4}" dt="2019-09-15T21:50:27.150" v="1328" actId="2711"/>
          <ac:spMkLst>
            <pc:docMk/>
            <pc:sldMk cId="2405880446" sldId="273"/>
            <ac:spMk id="9" creationId="{9879B576-EE84-9B44-9A0C-7DDEB9BB439E}"/>
          </ac:spMkLst>
        </pc:spChg>
      </pc:sldChg>
      <pc:sldChg chg="modSp add">
        <pc:chgData name="Sherry Su" userId="0da1bac4c2e8c36d" providerId="LiveId" clId="{2BC0181E-3CAC-AC4C-815D-7A487E7467A4}" dt="2019-09-15T23:08:33.154" v="2258" actId="20577"/>
        <pc:sldMkLst>
          <pc:docMk/>
          <pc:sldMk cId="68288652" sldId="274"/>
        </pc:sldMkLst>
        <pc:spChg chg="mod">
          <ac:chgData name="Sherry Su" userId="0da1bac4c2e8c36d" providerId="LiveId" clId="{2BC0181E-3CAC-AC4C-815D-7A487E7467A4}" dt="2019-09-15T21:52:08.433" v="1342" actId="20577"/>
          <ac:spMkLst>
            <pc:docMk/>
            <pc:sldMk cId="68288652" sldId="274"/>
            <ac:spMk id="2" creationId="{39D07151-2D61-A34A-B234-546DC672C6AF}"/>
          </ac:spMkLst>
        </pc:spChg>
        <pc:spChg chg="mod">
          <ac:chgData name="Sherry Su" userId="0da1bac4c2e8c36d" providerId="LiveId" clId="{2BC0181E-3CAC-AC4C-815D-7A487E7467A4}" dt="2019-09-15T23:08:33.154" v="2258" actId="20577"/>
          <ac:spMkLst>
            <pc:docMk/>
            <pc:sldMk cId="68288652" sldId="274"/>
            <ac:spMk id="9" creationId="{9879B576-EE84-9B44-9A0C-7DDEB9BB439E}"/>
          </ac:spMkLst>
        </pc:spChg>
      </pc:sldChg>
      <pc:sldChg chg="modSp add">
        <pc:chgData name="Sherry Su" userId="0da1bac4c2e8c36d" providerId="LiveId" clId="{2BC0181E-3CAC-AC4C-815D-7A487E7467A4}" dt="2019-09-20T03:13:14.065" v="4909" actId="14100"/>
        <pc:sldMkLst>
          <pc:docMk/>
          <pc:sldMk cId="943291068" sldId="275"/>
        </pc:sldMkLst>
        <pc:spChg chg="mod">
          <ac:chgData name="Sherry Su" userId="0da1bac4c2e8c36d" providerId="LiveId" clId="{2BC0181E-3CAC-AC4C-815D-7A487E7467A4}" dt="2019-09-20T03:13:14.065" v="4909" actId="14100"/>
          <ac:spMkLst>
            <pc:docMk/>
            <pc:sldMk cId="943291068" sldId="275"/>
            <ac:spMk id="3" creationId="{6780A484-9E5E-074A-AE5F-53314A516CC7}"/>
          </ac:spMkLst>
        </pc:spChg>
        <pc:spChg chg="mod">
          <ac:chgData name="Sherry Su" userId="0da1bac4c2e8c36d" providerId="LiveId" clId="{2BC0181E-3CAC-AC4C-815D-7A487E7467A4}" dt="2019-09-20T02:56:15.750" v="4593" actId="14100"/>
          <ac:spMkLst>
            <pc:docMk/>
            <pc:sldMk cId="943291068" sldId="275"/>
            <ac:spMk id="7" creationId="{D00E58DC-074C-EB4A-A210-8CDE1FE2FACB}"/>
          </ac:spMkLst>
        </pc:spChg>
      </pc:sldChg>
      <pc:sldChg chg="modSp add">
        <pc:chgData name="Sherry Su" userId="0da1bac4c2e8c36d" providerId="LiveId" clId="{2BC0181E-3CAC-AC4C-815D-7A487E7467A4}" dt="2019-09-20T03:08:01.496" v="4722" actId="255"/>
        <pc:sldMkLst>
          <pc:docMk/>
          <pc:sldMk cId="2354925879" sldId="278"/>
        </pc:sldMkLst>
        <pc:spChg chg="mod">
          <ac:chgData name="Sherry Su" userId="0da1bac4c2e8c36d" providerId="LiveId" clId="{2BC0181E-3CAC-AC4C-815D-7A487E7467A4}" dt="2019-09-20T03:08:01.496" v="4722" actId="255"/>
          <ac:spMkLst>
            <pc:docMk/>
            <pc:sldMk cId="2354925879" sldId="278"/>
            <ac:spMk id="3" creationId="{6780A484-9E5E-074A-AE5F-53314A516CC7}"/>
          </ac:spMkLst>
        </pc:spChg>
      </pc:sldChg>
      <pc:sldChg chg="modSp add">
        <pc:chgData name="Sherry Su" userId="0da1bac4c2e8c36d" providerId="LiveId" clId="{2BC0181E-3CAC-AC4C-815D-7A487E7467A4}" dt="2019-09-20T03:25:21.961" v="5441" actId="20577"/>
        <pc:sldMkLst>
          <pc:docMk/>
          <pc:sldMk cId="2516619592" sldId="279"/>
        </pc:sldMkLst>
        <pc:spChg chg="mod">
          <ac:chgData name="Sherry Su" userId="0da1bac4c2e8c36d" providerId="LiveId" clId="{2BC0181E-3CAC-AC4C-815D-7A487E7467A4}" dt="2019-09-20T03:25:21.961" v="5441" actId="20577"/>
          <ac:spMkLst>
            <pc:docMk/>
            <pc:sldMk cId="2516619592" sldId="279"/>
            <ac:spMk id="3" creationId="{6780A484-9E5E-074A-AE5F-53314A516CC7}"/>
          </ac:spMkLst>
        </pc:spChg>
      </pc:sldChg>
      <pc:sldChg chg="modSp add">
        <pc:chgData name="Sherry Su" userId="0da1bac4c2e8c36d" providerId="LiveId" clId="{2BC0181E-3CAC-AC4C-815D-7A487E7467A4}" dt="2019-09-17T02:05:48.293" v="2528" actId="20577"/>
        <pc:sldMkLst>
          <pc:docMk/>
          <pc:sldMk cId="2735148524" sldId="280"/>
        </pc:sldMkLst>
        <pc:spChg chg="mod">
          <ac:chgData name="Sherry Su" userId="0da1bac4c2e8c36d" providerId="LiveId" clId="{2BC0181E-3CAC-AC4C-815D-7A487E7467A4}" dt="2019-09-15T23:12:15.546" v="2280" actId="20577"/>
          <ac:spMkLst>
            <pc:docMk/>
            <pc:sldMk cId="2735148524" sldId="280"/>
            <ac:spMk id="2" creationId="{39D07151-2D61-A34A-B234-546DC672C6AF}"/>
          </ac:spMkLst>
        </pc:spChg>
        <pc:spChg chg="mod">
          <ac:chgData name="Sherry Su" userId="0da1bac4c2e8c36d" providerId="LiveId" clId="{2BC0181E-3CAC-AC4C-815D-7A487E7467A4}" dt="2019-09-17T02:05:48.293" v="2528" actId="20577"/>
          <ac:spMkLst>
            <pc:docMk/>
            <pc:sldMk cId="2735148524" sldId="280"/>
            <ac:spMk id="9" creationId="{9879B576-EE84-9B44-9A0C-7DDEB9BB439E}"/>
          </ac:spMkLst>
        </pc:spChg>
      </pc:sldChg>
      <pc:sldChg chg="modSp add">
        <pc:chgData name="Sherry Su" userId="0da1bac4c2e8c36d" providerId="LiveId" clId="{2BC0181E-3CAC-AC4C-815D-7A487E7467A4}" dt="2019-09-17T02:11:34.275" v="2622" actId="113"/>
        <pc:sldMkLst>
          <pc:docMk/>
          <pc:sldMk cId="570882184" sldId="281"/>
        </pc:sldMkLst>
        <pc:spChg chg="mod">
          <ac:chgData name="Sherry Su" userId="0da1bac4c2e8c36d" providerId="LiveId" clId="{2BC0181E-3CAC-AC4C-815D-7A487E7467A4}" dt="2019-09-17T02:06:58.092" v="2547" actId="255"/>
          <ac:spMkLst>
            <pc:docMk/>
            <pc:sldMk cId="570882184" sldId="281"/>
            <ac:spMk id="2" creationId="{39D07151-2D61-A34A-B234-546DC672C6AF}"/>
          </ac:spMkLst>
        </pc:spChg>
        <pc:spChg chg="mod">
          <ac:chgData name="Sherry Su" userId="0da1bac4c2e8c36d" providerId="LiveId" clId="{2BC0181E-3CAC-AC4C-815D-7A487E7467A4}" dt="2019-09-17T02:11:34.275" v="2622" actId="113"/>
          <ac:spMkLst>
            <pc:docMk/>
            <pc:sldMk cId="570882184" sldId="281"/>
            <ac:spMk id="9" creationId="{9879B576-EE84-9B44-9A0C-7DDEB9BB439E}"/>
          </ac:spMkLst>
        </pc:spChg>
      </pc:sldChg>
      <pc:sldChg chg="modSp add">
        <pc:chgData name="Sherry Su" userId="0da1bac4c2e8c36d" providerId="LiveId" clId="{2BC0181E-3CAC-AC4C-815D-7A487E7467A4}" dt="2019-09-17T02:12:45.506" v="2632" actId="20577"/>
        <pc:sldMkLst>
          <pc:docMk/>
          <pc:sldMk cId="2638765700" sldId="282"/>
        </pc:sldMkLst>
        <pc:spChg chg="mod">
          <ac:chgData name="Sherry Su" userId="0da1bac4c2e8c36d" providerId="LiveId" clId="{2BC0181E-3CAC-AC4C-815D-7A487E7467A4}" dt="2019-09-17T02:12:45.506" v="2632" actId="20577"/>
          <ac:spMkLst>
            <pc:docMk/>
            <pc:sldMk cId="2638765700" sldId="282"/>
            <ac:spMk id="9" creationId="{9879B576-EE84-9B44-9A0C-7DDEB9BB439E}"/>
          </ac:spMkLst>
        </pc:spChg>
      </pc:sldChg>
      <pc:sldChg chg="modSp add">
        <pc:chgData name="Sherry Su" userId="0da1bac4c2e8c36d" providerId="LiveId" clId="{2BC0181E-3CAC-AC4C-815D-7A487E7467A4}" dt="2019-09-17T02:22:07.698" v="2851" actId="12"/>
        <pc:sldMkLst>
          <pc:docMk/>
          <pc:sldMk cId="3946456512" sldId="284"/>
        </pc:sldMkLst>
        <pc:spChg chg="mod">
          <ac:chgData name="Sherry Su" userId="0da1bac4c2e8c36d" providerId="LiveId" clId="{2BC0181E-3CAC-AC4C-815D-7A487E7467A4}" dt="2019-09-17T02:18:29.580" v="2751" actId="255"/>
          <ac:spMkLst>
            <pc:docMk/>
            <pc:sldMk cId="3946456512" sldId="284"/>
            <ac:spMk id="2" creationId="{73237B02-1AB1-4545-AEE3-AC22A7CD7494}"/>
          </ac:spMkLst>
        </pc:spChg>
        <pc:spChg chg="mod">
          <ac:chgData name="Sherry Su" userId="0da1bac4c2e8c36d" providerId="LiveId" clId="{2BC0181E-3CAC-AC4C-815D-7A487E7467A4}" dt="2019-09-17T02:22:07.698" v="2851" actId="12"/>
          <ac:spMkLst>
            <pc:docMk/>
            <pc:sldMk cId="3946456512" sldId="284"/>
            <ac:spMk id="3" creationId="{1E87C6CE-5D7C-3F46-904B-8319E8546761}"/>
          </ac:spMkLst>
        </pc:spChg>
      </pc:sldChg>
      <pc:sldChg chg="modSp add">
        <pc:chgData name="Sherry Su" userId="0da1bac4c2e8c36d" providerId="LiveId" clId="{2BC0181E-3CAC-AC4C-815D-7A487E7467A4}" dt="2019-09-17T02:37:23.900" v="3226" actId="27636"/>
        <pc:sldMkLst>
          <pc:docMk/>
          <pc:sldMk cId="2104451363" sldId="285"/>
        </pc:sldMkLst>
        <pc:spChg chg="mod">
          <ac:chgData name="Sherry Su" userId="0da1bac4c2e8c36d" providerId="LiveId" clId="{2BC0181E-3CAC-AC4C-815D-7A487E7467A4}" dt="2019-09-17T02:35:35.061" v="3207" actId="14100"/>
          <ac:spMkLst>
            <pc:docMk/>
            <pc:sldMk cId="2104451363" sldId="285"/>
            <ac:spMk id="2" creationId="{73237B02-1AB1-4545-AEE3-AC22A7CD7494}"/>
          </ac:spMkLst>
        </pc:spChg>
        <pc:spChg chg="mod">
          <ac:chgData name="Sherry Su" userId="0da1bac4c2e8c36d" providerId="LiveId" clId="{2BC0181E-3CAC-AC4C-815D-7A487E7467A4}" dt="2019-09-17T02:37:23.900" v="3226" actId="27636"/>
          <ac:spMkLst>
            <pc:docMk/>
            <pc:sldMk cId="2104451363" sldId="285"/>
            <ac:spMk id="3" creationId="{1E87C6CE-5D7C-3F46-904B-8319E8546761}"/>
          </ac:spMkLst>
        </pc:spChg>
      </pc:sldChg>
      <pc:sldChg chg="modSp add">
        <pc:chgData name="Sherry Su" userId="0da1bac4c2e8c36d" providerId="LiveId" clId="{2BC0181E-3CAC-AC4C-815D-7A487E7467A4}" dt="2019-09-18T03:19:59.844" v="3358" actId="20577"/>
        <pc:sldMkLst>
          <pc:docMk/>
          <pc:sldMk cId="1126683902" sldId="287"/>
        </pc:sldMkLst>
        <pc:spChg chg="mod">
          <ac:chgData name="Sherry Su" userId="0da1bac4c2e8c36d" providerId="LiveId" clId="{2BC0181E-3CAC-AC4C-815D-7A487E7467A4}" dt="2019-09-18T03:19:59.844" v="3358" actId="20577"/>
          <ac:spMkLst>
            <pc:docMk/>
            <pc:sldMk cId="1126683902" sldId="287"/>
            <ac:spMk id="7" creationId="{D00E58DC-074C-EB4A-A210-8CDE1FE2FACB}"/>
          </ac:spMkLst>
        </pc:spChg>
      </pc:sldChg>
      <pc:sldChg chg="modSp add">
        <pc:chgData name="Sherry Su" userId="0da1bac4c2e8c36d" providerId="LiveId" clId="{2BC0181E-3CAC-AC4C-815D-7A487E7467A4}" dt="2019-09-18T03:47:57.250" v="4001" actId="20577"/>
        <pc:sldMkLst>
          <pc:docMk/>
          <pc:sldMk cId="1147080827" sldId="288"/>
        </pc:sldMkLst>
        <pc:spChg chg="mod">
          <ac:chgData name="Sherry Su" userId="0da1bac4c2e8c36d" providerId="LiveId" clId="{2BC0181E-3CAC-AC4C-815D-7A487E7467A4}" dt="2019-09-18T03:38:46.430" v="3685" actId="27636"/>
          <ac:spMkLst>
            <pc:docMk/>
            <pc:sldMk cId="1147080827" sldId="288"/>
            <ac:spMk id="3" creationId="{6780A484-9E5E-074A-AE5F-53314A516CC7}"/>
          </ac:spMkLst>
        </pc:spChg>
        <pc:spChg chg="mod">
          <ac:chgData name="Sherry Su" userId="0da1bac4c2e8c36d" providerId="LiveId" clId="{2BC0181E-3CAC-AC4C-815D-7A487E7467A4}" dt="2019-09-18T03:47:57.250" v="4001" actId="20577"/>
          <ac:spMkLst>
            <pc:docMk/>
            <pc:sldMk cId="1147080827" sldId="288"/>
            <ac:spMk id="7" creationId="{D00E58DC-074C-EB4A-A210-8CDE1FE2FACB}"/>
          </ac:spMkLst>
        </pc:spChg>
      </pc:sldChg>
      <pc:sldChg chg="modSp add">
        <pc:chgData name="Sherry Su" userId="0da1bac4c2e8c36d" providerId="LiveId" clId="{2BC0181E-3CAC-AC4C-815D-7A487E7467A4}" dt="2019-09-18T03:49:39.006" v="4018" actId="20577"/>
        <pc:sldMkLst>
          <pc:docMk/>
          <pc:sldMk cId="333705746" sldId="289"/>
        </pc:sldMkLst>
        <pc:spChg chg="mod">
          <ac:chgData name="Sherry Su" userId="0da1bac4c2e8c36d" providerId="LiveId" clId="{2BC0181E-3CAC-AC4C-815D-7A487E7467A4}" dt="2019-09-18T03:49:39.006" v="4018" actId="20577"/>
          <ac:spMkLst>
            <pc:docMk/>
            <pc:sldMk cId="333705746" sldId="289"/>
            <ac:spMk id="3" creationId="{6780A484-9E5E-074A-AE5F-53314A516CC7}"/>
          </ac:spMkLst>
        </pc:spChg>
        <pc:spChg chg="mod">
          <ac:chgData name="Sherry Su" userId="0da1bac4c2e8c36d" providerId="LiveId" clId="{2BC0181E-3CAC-AC4C-815D-7A487E7467A4}" dt="2019-09-18T03:48:35.263" v="4011" actId="14100"/>
          <ac:spMkLst>
            <pc:docMk/>
            <pc:sldMk cId="333705746" sldId="289"/>
            <ac:spMk id="7" creationId="{D00E58DC-074C-EB4A-A210-8CDE1FE2FACB}"/>
          </ac:spMkLst>
        </pc:spChg>
      </pc:sldChg>
      <pc:sldChg chg="modSp add">
        <pc:chgData name="Sherry Su" userId="0da1bac4c2e8c36d" providerId="LiveId" clId="{2BC0181E-3CAC-AC4C-815D-7A487E7467A4}" dt="2019-09-18T03:53:27.865" v="4046" actId="20577"/>
        <pc:sldMkLst>
          <pc:docMk/>
          <pc:sldMk cId="2999803232" sldId="290"/>
        </pc:sldMkLst>
        <pc:spChg chg="mod">
          <ac:chgData name="Sherry Su" userId="0da1bac4c2e8c36d" providerId="LiveId" clId="{2BC0181E-3CAC-AC4C-815D-7A487E7467A4}" dt="2019-09-18T03:53:27.865" v="4046" actId="20577"/>
          <ac:spMkLst>
            <pc:docMk/>
            <pc:sldMk cId="2999803232" sldId="290"/>
            <ac:spMk id="3" creationId="{6780A484-9E5E-074A-AE5F-53314A516CC7}"/>
          </ac:spMkLst>
        </pc:spChg>
      </pc:sldChg>
      <pc:sldChg chg="modSp add">
        <pc:chgData name="Sherry Su" userId="0da1bac4c2e8c36d" providerId="LiveId" clId="{2BC0181E-3CAC-AC4C-815D-7A487E7467A4}" dt="2019-09-18T04:08:59.392" v="4301" actId="20577"/>
        <pc:sldMkLst>
          <pc:docMk/>
          <pc:sldMk cId="272908835" sldId="291"/>
        </pc:sldMkLst>
        <pc:spChg chg="mod">
          <ac:chgData name="Sherry Su" userId="0da1bac4c2e8c36d" providerId="LiveId" clId="{2BC0181E-3CAC-AC4C-815D-7A487E7467A4}" dt="2019-09-18T04:08:59.392" v="4301" actId="20577"/>
          <ac:spMkLst>
            <pc:docMk/>
            <pc:sldMk cId="272908835" sldId="291"/>
            <ac:spMk id="3" creationId="{6780A484-9E5E-074A-AE5F-53314A516CC7}"/>
          </ac:spMkLst>
        </pc:spChg>
      </pc:sldChg>
      <pc:sldChg chg="modSp add mod setBg">
        <pc:chgData name="Sherry Su" userId="0da1bac4c2e8c36d" providerId="LiveId" clId="{2BC0181E-3CAC-AC4C-815D-7A487E7467A4}" dt="2019-09-20T02:45:44.018" v="4487" actId="1076"/>
        <pc:sldMkLst>
          <pc:docMk/>
          <pc:sldMk cId="2089665303" sldId="292"/>
        </pc:sldMkLst>
        <pc:spChg chg="mod">
          <ac:chgData name="Sherry Su" userId="0da1bac4c2e8c36d" providerId="LiveId" clId="{2BC0181E-3CAC-AC4C-815D-7A487E7467A4}" dt="2019-09-20T02:45:37.260" v="4486" actId="1076"/>
          <ac:spMkLst>
            <pc:docMk/>
            <pc:sldMk cId="2089665303" sldId="292"/>
            <ac:spMk id="3" creationId="{6780A484-9E5E-074A-AE5F-53314A516CC7}"/>
          </ac:spMkLst>
        </pc:spChg>
        <pc:spChg chg="mod">
          <ac:chgData name="Sherry Su" userId="0da1bac4c2e8c36d" providerId="LiveId" clId="{2BC0181E-3CAC-AC4C-815D-7A487E7467A4}" dt="2019-09-20T02:45:44.018" v="4487" actId="1076"/>
          <ac:spMkLst>
            <pc:docMk/>
            <pc:sldMk cId="2089665303" sldId="292"/>
            <ac:spMk id="7" creationId="{D00E58DC-074C-EB4A-A210-8CDE1FE2FACB}"/>
          </ac:spMkLst>
        </pc:spChg>
      </pc:sldChg>
      <pc:sldChg chg="modSp add">
        <pc:chgData name="Sherry Su" userId="0da1bac4c2e8c36d" providerId="LiveId" clId="{2BC0181E-3CAC-AC4C-815D-7A487E7467A4}" dt="2019-09-20T03:17:51.901" v="5085" actId="20577"/>
        <pc:sldMkLst>
          <pc:docMk/>
          <pc:sldMk cId="74357847" sldId="293"/>
        </pc:sldMkLst>
        <pc:spChg chg="mod">
          <ac:chgData name="Sherry Su" userId="0da1bac4c2e8c36d" providerId="LiveId" clId="{2BC0181E-3CAC-AC4C-815D-7A487E7467A4}" dt="2019-09-20T03:17:51.901" v="5085" actId="20577"/>
          <ac:spMkLst>
            <pc:docMk/>
            <pc:sldMk cId="74357847" sldId="293"/>
            <ac:spMk id="3" creationId="{6780A484-9E5E-074A-AE5F-53314A516CC7}"/>
          </ac:spMkLst>
        </pc:spChg>
      </pc:sldChg>
      <pc:sldChg chg="modSp add">
        <pc:chgData name="Sherry Su" userId="0da1bac4c2e8c36d" providerId="LiveId" clId="{2BC0181E-3CAC-AC4C-815D-7A487E7467A4}" dt="2019-09-20T03:35:29.877" v="5812" actId="20577"/>
        <pc:sldMkLst>
          <pc:docMk/>
          <pc:sldMk cId="694528169" sldId="294"/>
        </pc:sldMkLst>
        <pc:spChg chg="mod">
          <ac:chgData name="Sherry Su" userId="0da1bac4c2e8c36d" providerId="LiveId" clId="{2BC0181E-3CAC-AC4C-815D-7A487E7467A4}" dt="2019-09-20T03:35:29.877" v="5812" actId="20577"/>
          <ac:spMkLst>
            <pc:docMk/>
            <pc:sldMk cId="694528169" sldId="294"/>
            <ac:spMk id="3" creationId="{6780A484-9E5E-074A-AE5F-53314A516CC7}"/>
          </ac:spMkLst>
        </pc:spChg>
      </pc:sldChg>
      <pc:sldChg chg="modSp add">
        <pc:chgData name="Sherry Su" userId="0da1bac4c2e8c36d" providerId="LiveId" clId="{2BC0181E-3CAC-AC4C-815D-7A487E7467A4}" dt="2019-09-20T03:40:41.107" v="6092" actId="20577"/>
        <pc:sldMkLst>
          <pc:docMk/>
          <pc:sldMk cId="1914138089" sldId="295"/>
        </pc:sldMkLst>
        <pc:spChg chg="mod">
          <ac:chgData name="Sherry Su" userId="0da1bac4c2e8c36d" providerId="LiveId" clId="{2BC0181E-3CAC-AC4C-815D-7A487E7467A4}" dt="2019-09-20T03:40:41.107" v="6092" actId="20577"/>
          <ac:spMkLst>
            <pc:docMk/>
            <pc:sldMk cId="1914138089" sldId="295"/>
            <ac:spMk id="3" creationId="{6780A484-9E5E-074A-AE5F-53314A516C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F54B-D38B-B345-97A8-0E775CC5F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6D7C7-CE50-0647-9ADA-4B35AA012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1283-C967-4A4C-8F64-FE8CCF65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570E-FBB5-1C45-AAD4-5BCA3870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E472-43B0-F449-9E71-C5408872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5C37-D767-4F42-85E4-3C14BFED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BBB52-3F1C-6147-8C12-6FD116FD3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D3A4-A202-F840-89CC-8EA9DA43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FE36-724D-B141-A6EB-63D463FB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2E37-41B8-F744-A1FC-8CF347CF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F61DE-AAC2-2B4F-B8B6-53A2E62E5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AD382-8921-A542-B030-5019C3630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E4A7-8335-FE40-84F1-07FEC9A9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CCFB-5071-A44D-AACA-5FAF0888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E6A6-36A2-B64B-A298-B21DB518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97D9-8E54-384E-850E-915E0E05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F4FE-628E-E244-9D0D-34D4794D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7995-D8EB-8844-A909-9D5A98B2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D652-7113-A747-BCDE-D5F39723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6F9E-4219-CE46-ADA4-22ED748B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5CA-434E-C541-B427-5BD87608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6E51-8D06-7748-84CE-261BF101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7F49-3FFC-1D41-868E-B0CF8B9F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462B-33D3-2948-AB26-562D3620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963E-C7A0-8148-ABCF-2E6FD25B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F354-2786-D043-8EBC-FC1A904B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DF52-5989-DE4C-97C2-497A709A2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319F3-E119-8D4F-B15F-E32B9B38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B36C1-CA7E-A74A-A155-931B9F0C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1327-5925-6C48-BF99-6B8BE53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3BE1C-A2CA-274C-9F3C-4C889A3E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CA08-86C5-4C44-8ADD-76E15FF7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B10A0-831C-DF41-8517-8AE5FC2F7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A42A3-22BF-894B-9704-23A536D42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D289D-3306-9B46-911E-77FC8734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0A643-9DA8-804A-906C-6A6B4107E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CA074-1A28-FC48-9F4C-8724FCF2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03E51-723A-8747-A880-C1FF50BE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1D231-9C44-AC4A-B964-C77E9C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E9AA-7B8D-BC4B-9948-ECB3F32E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9E124-5B4E-FB4A-BA27-8936E4EC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13FEE-16F3-7B47-87B3-F560963C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DAE15-964C-134A-8DE0-491A0FA8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DDB-C44A-ED4F-9BBF-B6096789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393DE-27A9-EA41-8F80-59250F70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890F4-EBD9-F940-AB43-F8074E11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B393-1F19-DB41-8B1A-A49B4081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8C89-27CF-3449-8BC8-C1262331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7EAEC-5ACE-9E43-A28F-D96F83B9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E5ACD-9739-A04B-A2A3-99B57AD1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32BC0-EBCC-A74D-969E-6C31EEAC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3FBD1-BA9B-8348-A308-5DB240FC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998B-BE14-4E43-BD77-9A6A9A4A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9588D-0954-7B4C-B61D-2681A1C74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E2F7C-6DDF-A046-A9DE-2CBABBCCF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77FF-A381-4C47-A53A-700BB887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EB342-48E3-7144-A7E2-7DBBF12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BBBB2-6D5F-FC43-B64F-F03FEF44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6F98F-BE87-444F-8B63-8CF22C11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17DA-0A49-9B4C-B680-6426875CF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5D2E-FA76-E348-9CE4-668027C9B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168C-F8AA-1045-9878-0DDD1F897DA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B236-4EC5-1542-9B52-C7188FDC5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CF33-F641-4D4C-8580-8D0889983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56C70-C2DB-234A-8C38-1E6CB683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9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7B02-1AB1-4545-AEE3-AC22A7CD7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如何学密</a:t>
            </a:r>
            <a:endParaRPr lang="en-US" sz="7200" b="1" dirty="0"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513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856"/>
            <a:ext cx="10515600" cy="55335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ArialMT"/>
              </a:rPr>
              <a:t>在修好出离心与菩提心的基础上，接下来就是密宗的修法。荣森班智达是宁玛巴一位杰出的成就者，他将学密者从开始发心到最后获得成就的过程分成了五个阶段。</a:t>
            </a:r>
          </a:p>
          <a:p>
            <a:pPr>
              <a:buFont typeface="Wingdings" pitchFamily="2" charset="2"/>
              <a:buChar char="q"/>
            </a:pPr>
            <a:endParaRPr lang="zh-CN" altLang="en-US" b="1" dirty="0">
              <a:solidFill>
                <a:srgbClr val="33333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3300" b="1" dirty="0">
                <a:solidFill>
                  <a:srgbClr val="333333"/>
                </a:solidFill>
              </a:rPr>
              <a:t> </a:t>
            </a:r>
            <a:r>
              <a:rPr lang="zh-CN" altLang="en-US" sz="3300" b="1" dirty="0">
                <a:solidFill>
                  <a:srgbClr val="333333"/>
                </a:solidFill>
              </a:rPr>
              <a:t>阶段</a:t>
            </a:r>
            <a:r>
              <a:rPr lang="en-US" altLang="zh-CN" sz="3300" b="1" dirty="0">
                <a:solidFill>
                  <a:srgbClr val="333333"/>
                </a:solidFill>
              </a:rPr>
              <a:t>1</a:t>
            </a:r>
            <a:r>
              <a:rPr lang="zh-CN" altLang="en-US" sz="3300" b="1" dirty="0">
                <a:solidFill>
                  <a:srgbClr val="333333"/>
                </a:solidFill>
              </a:rPr>
              <a:t> ：依止密宗上师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solidFill>
                <a:srgbClr val="333333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因为密法是不能通过看书而仅仅从字面上去领会的。比如，密宗续部的专有名词一般人根本无法了知其含义；又如，密宗为了使外道不至于盗法，而在很多续部中故意打乱修法顺序，后修的在前，先修的在后，如果没有上师的引导，私自按照书上的次第去盲修瞎炼，其后果将不堪设想。世人皆知，哪怕显宗的修法，也要依靠上师的指导才能学修，更何况殊胜的无上密法呢？所以，第一步是依止金刚上师。现在，有些居士在没有上师引导的情况下，私自阅读密宗法本，擅自依照法本修学，这是极端错误的行为。最终结果，他不但不会有所成就，而且有盗法的罪过。</a:t>
            </a:r>
            <a:endParaRPr lang="en-US" altLang="zh-CN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endParaRPr lang="en-US" altLang="zh-CN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对金刚上师的要求，在</a:t>
            </a:r>
            <a:r>
              <a:rPr lang="en-US" altLang="zh-CN" dirty="0">
                <a:solidFill>
                  <a:srgbClr val="333333"/>
                </a:solidFill>
                <a:latin typeface="ArialMT"/>
              </a:rPr>
              <a:t>《</a:t>
            </a:r>
            <a:r>
              <a:rPr lang="zh-CN" altLang="en-US" dirty="0">
                <a:solidFill>
                  <a:srgbClr val="333333"/>
                </a:solidFill>
                <a:latin typeface="ArialMT"/>
              </a:rPr>
              <a:t>大圆满心性休息</a:t>
            </a:r>
            <a:r>
              <a:rPr lang="en-US" altLang="zh-CN" dirty="0">
                <a:solidFill>
                  <a:srgbClr val="333333"/>
                </a:solidFill>
                <a:latin typeface="ArialMT"/>
              </a:rPr>
              <a:t>》</a:t>
            </a:r>
            <a:r>
              <a:rPr lang="zh-CN" altLang="en-US" dirty="0">
                <a:solidFill>
                  <a:srgbClr val="333333"/>
                </a:solidFill>
                <a:latin typeface="ArialMT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ArialMT"/>
              </a:rPr>
              <a:t>《</a:t>
            </a:r>
            <a:r>
              <a:rPr lang="zh-CN" altLang="en-US" dirty="0">
                <a:solidFill>
                  <a:srgbClr val="333333"/>
                </a:solidFill>
                <a:latin typeface="ArialMT"/>
              </a:rPr>
              <a:t>普贤上师言教</a:t>
            </a:r>
            <a:r>
              <a:rPr lang="en-US" altLang="zh-CN" dirty="0">
                <a:solidFill>
                  <a:srgbClr val="333333"/>
                </a:solidFill>
                <a:latin typeface="ArialMT"/>
              </a:rPr>
              <a:t>》</a:t>
            </a:r>
            <a:r>
              <a:rPr lang="zh-CN" altLang="en-US" dirty="0">
                <a:solidFill>
                  <a:srgbClr val="333333"/>
                </a:solidFill>
                <a:latin typeface="ArialMT"/>
              </a:rPr>
              <a:t>以及有关金刚上师的开示中讲得十分清楚。希望大家在依止上师之前，能仔细参阅这些法本。</a:t>
            </a:r>
            <a:endParaRPr lang="zh-CN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272" y="326569"/>
            <a:ext cx="10515600" cy="353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  <a:ea typeface="+mn-ea"/>
              </a:rPr>
              <a:t>2. </a:t>
            </a:r>
            <a:r>
              <a:rPr lang="zh-CN" altLang="en-US" sz="4000" b="1" dirty="0">
                <a:latin typeface="+mj-ea"/>
                <a:ea typeface="+mn-ea"/>
              </a:rPr>
              <a:t>密法修习次第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708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262"/>
            <a:ext cx="10515600" cy="48834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zh-CN" altLang="en-US" b="1" dirty="0">
              <a:solidFill>
                <a:srgbClr val="33333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b="1" dirty="0">
                <a:solidFill>
                  <a:srgbClr val="333333"/>
                </a:solidFill>
              </a:rPr>
              <a:t> </a:t>
            </a:r>
            <a:r>
              <a:rPr lang="zh-CN" altLang="en-US" b="1" dirty="0">
                <a:solidFill>
                  <a:srgbClr val="333333"/>
                </a:solidFill>
              </a:rPr>
              <a:t>阶段</a:t>
            </a:r>
            <a:r>
              <a:rPr lang="en-US" altLang="zh-CN" b="1" dirty="0">
                <a:solidFill>
                  <a:srgbClr val="333333"/>
                </a:solidFill>
              </a:rPr>
              <a:t>2: </a:t>
            </a:r>
            <a:r>
              <a:rPr lang="zh-CN" altLang="en-US" b="1" dirty="0">
                <a:solidFill>
                  <a:srgbClr val="333333"/>
                </a:solidFill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latin typeface="ArialMT"/>
              </a:rPr>
              <a:t>入密宗坛城接受灌顶</a:t>
            </a:r>
            <a:endParaRPr lang="zh-CN" altLang="en-US" b="1" dirty="0">
              <a:solidFill>
                <a:srgbClr val="333333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altLang="zh-CN" sz="2400" dirty="0">
              <a:solidFill>
                <a:srgbClr val="333333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依照以前的密法规程，宝瓶灌顶、秘密灌顶、智慧灌顶、句义灌顶四个层次，是根据受灌顶者的根机而分开传授的；受者能够修到什么程度，就授予相应程度的灌顶，绝不轻易违越次第。</a:t>
            </a:r>
            <a:endParaRPr lang="en-US" altLang="zh-CN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endParaRPr lang="en-US" altLang="zh-CN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大家一定要量体裁衣，要结合自己的实际情况，选择自己适合的灌顶。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目前，在灌顶方面存在很多问题，特别是在内地。因为此前已经做过有关灌顶的开示，在麦彭仁波切的</a:t>
            </a:r>
            <a:r>
              <a:rPr lang="en-US" altLang="zh-CN" dirty="0">
                <a:solidFill>
                  <a:srgbClr val="333333"/>
                </a:solidFill>
                <a:latin typeface="ArialMT"/>
              </a:rPr>
              <a:t>《</a:t>
            </a:r>
            <a:r>
              <a:rPr lang="zh-CN" altLang="en-US" dirty="0">
                <a:solidFill>
                  <a:srgbClr val="333333"/>
                </a:solidFill>
                <a:latin typeface="ArialMT"/>
              </a:rPr>
              <a:t>大幻化网总说光明藏论</a:t>
            </a:r>
            <a:r>
              <a:rPr lang="en-US" altLang="zh-CN" dirty="0">
                <a:solidFill>
                  <a:srgbClr val="333333"/>
                </a:solidFill>
                <a:latin typeface="ArialMT"/>
              </a:rPr>
              <a:t>》</a:t>
            </a:r>
            <a:r>
              <a:rPr lang="zh-CN" altLang="en-US" dirty="0">
                <a:solidFill>
                  <a:srgbClr val="333333"/>
                </a:solidFill>
                <a:latin typeface="ArialMT"/>
              </a:rPr>
              <a:t>中也有相关的内容</a:t>
            </a:r>
            <a:endParaRPr lang="zh-CN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272" y="272142"/>
            <a:ext cx="10515600" cy="65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  <a:ea typeface="+mn-ea"/>
              </a:rPr>
              <a:t>2. </a:t>
            </a:r>
            <a:r>
              <a:rPr lang="zh-CN" altLang="en-US" sz="4000" b="1" dirty="0">
                <a:latin typeface="+mj-ea"/>
                <a:ea typeface="+mn-ea"/>
              </a:rPr>
              <a:t>密法修习次第</a:t>
            </a:r>
            <a:r>
              <a:rPr lang="en-US" altLang="zh-CN" sz="3200" b="1" dirty="0">
                <a:latin typeface="+mj-ea"/>
                <a:ea typeface="+mn-ea"/>
              </a:rPr>
              <a:t> (Cont’d)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0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928" y="1559190"/>
            <a:ext cx="10219871" cy="424652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阶段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3: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  接受密宗戒律。</a:t>
            </a:r>
          </a:p>
          <a:p>
            <a:pPr>
              <a:buFont typeface="Wingdings" pitchFamily="2" charset="2"/>
              <a:buChar char="q"/>
            </a:pPr>
            <a:endParaRPr lang="zh-CN" altLang="en-US" sz="1800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实际上，灌顶和接受密乘戒是一回事，但荣森班智达将它分成了两部分：首先是进入密宗的坛城，其次是受密乘戒。</a:t>
            </a:r>
            <a:endParaRPr lang="en-US" altLang="zh-CN" sz="2200" dirty="0">
              <a:solidFill>
                <a:srgbClr val="333333"/>
              </a:solidFill>
              <a:latin typeface="ArialMT"/>
            </a:endParaRPr>
          </a:p>
          <a:p>
            <a:pPr>
              <a:buFont typeface="Wingdings" pitchFamily="2" charset="2"/>
              <a:buChar char="q"/>
            </a:pPr>
            <a:endParaRPr lang="en-US" altLang="zh-CN" sz="2200" dirty="0">
              <a:solidFill>
                <a:srgbClr val="333333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受密乘戒之前，必须了解密乘戒的内容，再抉择是否接受。也就是说，在接受灌顶之前，准备接受者首先必须拿到戒本，详细阅读与灌顶相应的密乘戒，并在确认自己能做到的前提下，才能接受灌顶，否则就不能接受。戒律都是这样。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密乘戒也是一样。只有量力而行，才是护持净戒的必要保证。令人担忧的是，现在很多的授灌顶者在灌顶时，并不太强调密乘戒，求灌顶者也根本不知道在灌顶背后还有密乘戒的要求，都满以为灌顶结束之后，就万事大吉。其实，灌顶之后最难做到的，就是密乘戒。</a:t>
            </a:r>
            <a:endParaRPr lang="zh-CN" alt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272" y="272142"/>
            <a:ext cx="10515600" cy="65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  <a:ea typeface="+mn-ea"/>
              </a:rPr>
              <a:t>2. </a:t>
            </a:r>
            <a:r>
              <a:rPr lang="zh-CN" altLang="en-US" sz="4000" b="1" dirty="0">
                <a:latin typeface="+mj-ea"/>
                <a:ea typeface="+mn-ea"/>
              </a:rPr>
              <a:t>密法修习次第</a:t>
            </a:r>
            <a:r>
              <a:rPr lang="en-US" altLang="zh-CN" sz="3200" b="1" dirty="0">
                <a:latin typeface="+mj-ea"/>
                <a:ea typeface="+mn-ea"/>
              </a:rPr>
              <a:t> (Cont’d)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980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262"/>
            <a:ext cx="10515600" cy="48834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zh-CN" altLang="en-US" b="1" dirty="0">
              <a:solidFill>
                <a:srgbClr val="33333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b="1" dirty="0">
                <a:solidFill>
                  <a:srgbClr val="333333"/>
                </a:solidFill>
              </a:rPr>
              <a:t> </a:t>
            </a:r>
            <a:r>
              <a:rPr lang="zh-CN" altLang="en-US" b="1" dirty="0">
                <a:solidFill>
                  <a:srgbClr val="333333"/>
                </a:solidFill>
              </a:rPr>
              <a:t>阶段</a:t>
            </a:r>
            <a:r>
              <a:rPr lang="en-US" altLang="zh-CN" b="1" dirty="0">
                <a:solidFill>
                  <a:srgbClr val="333333"/>
                </a:solidFill>
              </a:rPr>
              <a:t>4: </a:t>
            </a:r>
            <a:r>
              <a:rPr lang="zh-CN" altLang="en-US" b="1" dirty="0">
                <a:solidFill>
                  <a:srgbClr val="333333"/>
                </a:solidFill>
              </a:rPr>
              <a:t>闻思</a:t>
            </a:r>
          </a:p>
          <a:p>
            <a:pPr>
              <a:buFont typeface="Wingdings" pitchFamily="2" charset="2"/>
              <a:buChar char="q"/>
            </a:pPr>
            <a:endParaRPr lang="en-US" altLang="zh-CN" sz="2400" dirty="0">
              <a:solidFill>
                <a:srgbClr val="333333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这是极其关键的步骤。首先要学习密宗特殊的见解，然后再进一步学习密宗的具体修法。</a:t>
            </a:r>
            <a:endParaRPr lang="zh-CN" altLang="en-US" dirty="0"/>
          </a:p>
          <a:p>
            <a:pPr>
              <a:buFont typeface="Wingdings" pitchFamily="2" charset="2"/>
              <a:buChar char="q"/>
            </a:pPr>
            <a:endParaRPr lang="zh-CN" altLang="en-US" b="1" dirty="0">
              <a:solidFill>
                <a:srgbClr val="33333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b="1" dirty="0">
                <a:solidFill>
                  <a:srgbClr val="333333"/>
                </a:solidFill>
              </a:rPr>
              <a:t> </a:t>
            </a:r>
            <a:r>
              <a:rPr lang="zh-CN" altLang="en-US" b="1" dirty="0">
                <a:solidFill>
                  <a:srgbClr val="333333"/>
                </a:solidFill>
              </a:rPr>
              <a:t>阶段</a:t>
            </a:r>
            <a:r>
              <a:rPr lang="en-US" altLang="zh-CN" b="1" dirty="0">
                <a:solidFill>
                  <a:srgbClr val="333333"/>
                </a:solidFill>
              </a:rPr>
              <a:t>5:</a:t>
            </a:r>
            <a:r>
              <a:rPr lang="zh-CN" altLang="en-US" b="1" dirty="0">
                <a:solidFill>
                  <a:srgbClr val="333333"/>
                </a:solidFill>
              </a:rPr>
              <a:t> 学成后到静处修行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272" y="272142"/>
            <a:ext cx="10515600" cy="65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  <a:ea typeface="+mn-ea"/>
              </a:rPr>
              <a:t>2. </a:t>
            </a:r>
            <a:r>
              <a:rPr lang="zh-CN" altLang="en-US" sz="4000" b="1" dirty="0">
                <a:latin typeface="+mj-ea"/>
                <a:ea typeface="+mn-ea"/>
              </a:rPr>
              <a:t>密法修习次第</a:t>
            </a:r>
            <a:r>
              <a:rPr lang="en-US" altLang="zh-CN" sz="3200" b="1" dirty="0">
                <a:latin typeface="+mj-ea"/>
                <a:ea typeface="+mn-ea"/>
              </a:rPr>
              <a:t> (Cont’d)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90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7B02-1AB1-4545-AEE3-AC22A7CD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+mj-ea"/>
                <a:ea typeface="+mn-ea"/>
              </a:rPr>
              <a:t>3. </a:t>
            </a:r>
            <a:r>
              <a:rPr lang="zh-CN" altLang="en-US" sz="4000" b="1" dirty="0">
                <a:latin typeface="+mj-ea"/>
                <a:ea typeface="+mn-ea"/>
              </a:rPr>
              <a:t>略谈密宗的见解和修法</a:t>
            </a:r>
            <a:endParaRPr lang="en-US" sz="4000" b="1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C6CE-5D7C-3F46-904B-8319E854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密宗所有的修法可以归纳为两条路</a:t>
            </a:r>
          </a:p>
          <a:p>
            <a:pPr>
              <a:buFont typeface="Wingdings" pitchFamily="2" charset="2"/>
              <a:buChar char="q"/>
            </a:pPr>
            <a:endParaRPr lang="zh-CN" altLang="en-US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生起次第</a:t>
            </a:r>
          </a:p>
          <a:p>
            <a:pPr lvl="1">
              <a:buFont typeface="Wingdings" pitchFamily="2" charset="2"/>
              <a:buChar char="v"/>
            </a:pPr>
            <a:endParaRPr lang="zh-CN" altLang="en-US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圆满次第</a:t>
            </a:r>
          </a:p>
          <a:p>
            <a:pPr lvl="1">
              <a:buFont typeface="Wingdings" pitchFamily="2" charset="2"/>
              <a:buChar char="v"/>
            </a:pPr>
            <a:endParaRPr lang="zh-CN" altLang="en-US" dirty="0">
              <a:solidFill>
                <a:srgbClr val="333333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90112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7151-2D61-A34A-B234-546DC672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071"/>
            <a:ext cx="10515600" cy="967619"/>
          </a:xfrm>
        </p:spPr>
        <p:txBody>
          <a:bodyPr/>
          <a:lstStyle/>
          <a:p>
            <a:r>
              <a:rPr lang="en-US" b="1" dirty="0"/>
              <a:t>3.1 </a:t>
            </a:r>
            <a:r>
              <a:rPr lang="zh-CN" altLang="en-US" b="1" dirty="0"/>
              <a:t>生起次第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79B576-EE84-9B44-9A0C-7DDEB9BB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30"/>
            <a:ext cx="10515600" cy="472553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latin typeface="+mn-ea"/>
              </a:rPr>
              <a:t>显宗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八地菩萨眼中的外器世间（即山河大地）是很清净的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300" dirty="0">
                <a:solidFill>
                  <a:srgbClr val="333333"/>
                </a:solidFill>
                <a:latin typeface="+mn-ea"/>
              </a:rPr>
              <a:t>弥勒五论中的</a:t>
            </a:r>
            <a:r>
              <a:rPr lang="en-US" altLang="zh-CN" sz="2300" dirty="0">
                <a:solidFill>
                  <a:srgbClr val="333333"/>
                </a:solidFill>
                <a:latin typeface="+mn-ea"/>
              </a:rPr>
              <a:t>《</a:t>
            </a:r>
            <a:r>
              <a:rPr lang="zh-CN" altLang="en-US" sz="2300" dirty="0">
                <a:solidFill>
                  <a:srgbClr val="333333"/>
                </a:solidFill>
                <a:latin typeface="+mn-ea"/>
              </a:rPr>
              <a:t>经庄严论</a:t>
            </a:r>
            <a:r>
              <a:rPr lang="en-US" altLang="zh-CN" sz="2300" dirty="0">
                <a:solidFill>
                  <a:srgbClr val="333333"/>
                </a:solidFill>
                <a:latin typeface="+mn-ea"/>
              </a:rPr>
              <a:t>》</a:t>
            </a:r>
            <a:r>
              <a:rPr lang="zh-CN" altLang="en-US" sz="2300" dirty="0">
                <a:solidFill>
                  <a:srgbClr val="333333"/>
                </a:solidFill>
                <a:latin typeface="+mn-ea"/>
              </a:rPr>
              <a:t>里讲过，菩萨到八地时，开始转识成智；当其五根识（眼识、耳识等）转化成智慧以后，所见就如同极乐世界一样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2300" dirty="0">
                <a:solidFill>
                  <a:srgbClr val="0D0D0D"/>
                </a:solidFill>
                <a:latin typeface="+mn-ea"/>
              </a:rPr>
              <a:t>《</a:t>
            </a:r>
            <a:r>
              <a:rPr lang="zh-CN" altLang="en-US" sz="2300" dirty="0">
                <a:solidFill>
                  <a:srgbClr val="0D0D0D"/>
                </a:solidFill>
                <a:latin typeface="+mn-ea"/>
              </a:rPr>
              <a:t>维摩诘所说经</a:t>
            </a:r>
            <a:r>
              <a:rPr lang="en-US" altLang="zh-CN" sz="2300" dirty="0">
                <a:solidFill>
                  <a:srgbClr val="0D0D0D"/>
                </a:solidFill>
                <a:latin typeface="+mn-ea"/>
              </a:rPr>
              <a:t>》</a:t>
            </a:r>
            <a:r>
              <a:rPr lang="zh-CN" altLang="en-US" sz="2300" dirty="0">
                <a:solidFill>
                  <a:srgbClr val="333333"/>
                </a:solidFill>
                <a:latin typeface="+mn-ea"/>
              </a:rPr>
              <a:t>：佛以神通显示了娑婆世界的本来面目次，佛说：诸位菩萨如果想感受外境的清净，就应当自净其心。心净，则外境清净。修行至心净之时，外境也会随之而清净。</a:t>
            </a:r>
            <a:endParaRPr lang="en-US" altLang="zh-CN" sz="2300" dirty="0">
              <a:solidFill>
                <a:srgbClr val="333333"/>
              </a:solidFill>
              <a:latin typeface="+mn-ea"/>
            </a:endParaRPr>
          </a:p>
          <a:p>
            <a:pPr lvl="2">
              <a:buFont typeface="Wingdings" pitchFamily="2" charset="2"/>
              <a:buChar char="Ø"/>
            </a:pP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要想真实感受这一切，只有通过首先发菩提心，依显宗的修法长劫修炼，积累无数资粮，证达无我空性，达到八地以上，才能依靠自己的修行现见万法本来清净的境界。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虽然显宗也谈到了世界本来清净，却无法令八地以下的修行者亲身感受到这种境界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显宗没有方法能令这种清净快速显现</a:t>
            </a:r>
          </a:p>
          <a:p>
            <a:pPr lvl="1">
              <a:buFont typeface="Wingdings" pitchFamily="2" charset="2"/>
              <a:buChar char="Ø"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588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7151-2D61-A34A-B234-546DC672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93"/>
            <a:ext cx="10515600" cy="1071184"/>
          </a:xfrm>
        </p:spPr>
        <p:txBody>
          <a:bodyPr/>
          <a:lstStyle/>
          <a:p>
            <a:r>
              <a:rPr lang="en-US" b="1" dirty="0"/>
              <a:t>3.1 </a:t>
            </a:r>
            <a:r>
              <a:rPr lang="zh-CN" altLang="en-US" b="1" dirty="0"/>
              <a:t>生起次第</a:t>
            </a:r>
            <a:r>
              <a:rPr lang="en-US" altLang="zh-CN" b="1" dirty="0"/>
              <a:t> </a:t>
            </a:r>
            <a:r>
              <a:rPr lang="en-US" altLang="zh-CN" sz="3200" dirty="0"/>
              <a:t>(Cont’d)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79B576-EE84-9B44-9A0C-7DDEB9BB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47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/>
              <a:t>密宗</a:t>
            </a:r>
            <a:endParaRPr lang="zh-CN" altLang="en-US" sz="2400" b="1" dirty="0"/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一般要观想本尊像以及佛的坛城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凡夫因为被无明所遮蔽，所见所及全都是不清净的现象，通过密宗的见解，才使我们领悟到，这一切都不是实在的，是幻觉，是本来清净的。</a:t>
            </a:r>
          </a:p>
          <a:p>
            <a:pPr lvl="1">
              <a:buFont typeface="Wingdings" pitchFamily="2" charset="2"/>
              <a:buChar char="v"/>
            </a:pPr>
            <a:endParaRPr lang="zh-CN" altLang="en-US" sz="1800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密宗有更直截了当的生起次第的修法。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在了知万法本来清净之后，用生起次第的方法，就可以令不清净的现象逐渐消失，而深切体会到这种清净。凡夫修生起次第，也可以达到其最高顶点</a:t>
            </a:r>
            <a:r>
              <a:rPr lang="en-US" altLang="zh-CN" sz="2200" dirty="0">
                <a:solidFill>
                  <a:srgbClr val="333333"/>
                </a:solidFill>
                <a:latin typeface="+mn-ea"/>
              </a:rPr>
              <a:t>——</a:t>
            </a: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在生起次第修起来之后，外面的一切自然显现为佛的清净刹土</a:t>
            </a:r>
            <a:r>
              <a:rPr lang="en-US" altLang="zh-CN" sz="2200" dirty="0">
                <a:solidFill>
                  <a:srgbClr val="333333"/>
                </a:solidFill>
                <a:latin typeface="+mn-ea"/>
              </a:rPr>
              <a:t>——</a:t>
            </a: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这是密宗普通修行人都可以现量看到的境界。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以密宗特有的修行方式，即使是凡夫，也能现见本来清净的境界。</a:t>
            </a:r>
          </a:p>
        </p:txBody>
      </p:sp>
    </p:spTree>
    <p:extLst>
      <p:ext uri="{BB962C8B-B14F-4D97-AF65-F5344CB8AC3E}">
        <p14:creationId xmlns:p14="http://schemas.microsoft.com/office/powerpoint/2010/main" val="6828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7151-2D61-A34A-B234-546DC672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 </a:t>
            </a:r>
            <a:r>
              <a:rPr lang="zh-CN" altLang="en-US" b="1" dirty="0"/>
              <a:t>生起次第</a:t>
            </a:r>
            <a:r>
              <a:rPr lang="en-US" altLang="zh-CN" b="1" dirty="0"/>
              <a:t> </a:t>
            </a:r>
            <a:r>
              <a:rPr lang="en-US" altLang="zh-CN" sz="3200" dirty="0"/>
              <a:t>(Cont’d)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79B576-EE84-9B44-9A0C-7DDEB9BB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/>
              <a:t>修生起次第的意义</a:t>
            </a:r>
          </a:p>
          <a:p>
            <a:pPr>
              <a:buFont typeface="Wingdings" pitchFamily="2" charset="2"/>
              <a:buChar char="q"/>
            </a:pPr>
            <a:endParaRPr lang="zh-CN" altLang="en-US" b="1" dirty="0"/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因为，我们凡夫将眼、耳、鼻、舌、身等五根的所触所及，都执为不清净的事物。如果其本身就不清净，那也无可奈何。但实际上，万法都是本来清净的。既然是清净的，那么有没有一种方法能令这种清净快速显现呢？如上所述，显宗没有这种方法，而密宗却有生起次第的修法。修生起次第的意义就在于此。</a:t>
            </a:r>
          </a:p>
        </p:txBody>
      </p:sp>
    </p:spTree>
    <p:extLst>
      <p:ext uri="{BB962C8B-B14F-4D97-AF65-F5344CB8AC3E}">
        <p14:creationId xmlns:p14="http://schemas.microsoft.com/office/powerpoint/2010/main" val="2673133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7151-2D61-A34A-B234-546DC672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</a:t>
            </a:r>
            <a:r>
              <a:rPr lang="en-US" altLang="zh-CN" b="1" dirty="0"/>
              <a:t>2</a:t>
            </a:r>
            <a:r>
              <a:rPr lang="zh-CN" altLang="en-US" b="1" dirty="0"/>
              <a:t> 圆满次第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79B576-EE84-9B44-9A0C-7DDEB9BB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/>
              <a:t>圆满次第作用</a:t>
            </a:r>
          </a:p>
          <a:p>
            <a:pPr lvl="1">
              <a:buFont typeface="Wingdings" pitchFamily="2" charset="2"/>
              <a:buChar char="v"/>
            </a:pPr>
            <a:endParaRPr lang="en-US" altLang="zh-CN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即使生起次第修得非常好，能够现量看到一切外境皆为佛的坛城，但是，如果不能证悟空性，又会执著佛的坛城为实有。</a:t>
            </a:r>
            <a:endParaRPr lang="en-US" altLang="zh-CN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这时，虽然一切外境显现为清净，但这种对清净的执著，与对不清净的执著一样都是执著，所以仍然要断除。</a:t>
            </a:r>
            <a:endParaRPr lang="en-US" altLang="zh-CN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如何断除呢？这就需要借助于圆满次第的修法。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在观修生起次第时，确实可以见到一切外境、众生皆为佛的坛城。通过圆满次第证悟空性以后，虽然佛的坛城依旧存在，却能了达这一切并不是实有，而是如梦如幻的。这就是修圆满次第的意义所在。</a:t>
            </a:r>
          </a:p>
          <a:p>
            <a:pPr lvl="1">
              <a:buFont typeface="Wingdings" pitchFamily="2" charset="2"/>
              <a:buChar char="Ø"/>
            </a:pPr>
            <a:endParaRPr lang="zh-CN" altLang="en-US" sz="2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7151-2D61-A34A-B234-546DC672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81" y="407536"/>
            <a:ext cx="10515600" cy="5600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3.</a:t>
            </a:r>
            <a:r>
              <a:rPr lang="en-US" altLang="zh-CN" b="1" dirty="0"/>
              <a:t>2</a:t>
            </a:r>
            <a:r>
              <a:rPr lang="zh-CN" altLang="en-US" b="1" dirty="0"/>
              <a:t> 圆满次第</a:t>
            </a:r>
            <a:r>
              <a:rPr lang="en-US" altLang="zh-CN" sz="3200" b="1" dirty="0"/>
              <a:t> </a:t>
            </a:r>
            <a:r>
              <a:rPr lang="en-US" altLang="zh-CN" sz="3200" dirty="0"/>
              <a:t>(Cont’d)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79B576-EE84-9B44-9A0C-7DDEB9BB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19" y="1224642"/>
            <a:ext cx="10515600" cy="551240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有相圆满次第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格鲁派和萨迦派大多数圆满次第的修法，都是有相圆满次第，也就是气脉明点的修法，如时轮金刚中的气脉明点修法。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修气脉明点为什么能快速地证悟空性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因为我们的心和肉身有着非常密切的关联，通过对气脉明点的调节，就可以使心发生决定性的改变。</a:t>
            </a:r>
            <a:endParaRPr lang="en-US" altLang="zh-CN" sz="2200" dirty="0">
              <a:solidFill>
                <a:srgbClr val="333333"/>
              </a:solidFill>
              <a:latin typeface="+mn-ea"/>
            </a:endParaRPr>
          </a:p>
          <a:p>
            <a:pPr lvl="2">
              <a:buFont typeface="Wingdings" pitchFamily="2" charset="2"/>
              <a:buChar char="Ø"/>
            </a:pPr>
            <a:endParaRPr lang="zh-CN" altLang="en-US" sz="2200" dirty="0">
              <a:solidFill>
                <a:srgbClr val="333333"/>
              </a:solidFill>
              <a:latin typeface="+mn-ea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麦彭仁波切在时轮金刚的解释中讲过，假如在头一点不疼的时候观想头痛，在观想一两天之后，头肯定会真的痛起来，这是一种心的作用，但见效不是很快；如果另外一人直接用木棍打自己的头，那么在木棍落在头上的瞬间，立刻就会有头痛的感受。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这个比喻说明，虽然可以用显宗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《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入中论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》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《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中论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》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里的推理方法来推翻我执，但是进展很慢，效果不是很好。从凡夫修到真正证悟空性的一地菩萨，需要一个阿僧衹劫（无数大劫），这是一个漫长得连天文数字都无法表述的时间概念。</a:t>
            </a:r>
          </a:p>
        </p:txBody>
      </p:sp>
    </p:spTree>
    <p:extLst>
      <p:ext uri="{BB962C8B-B14F-4D97-AF65-F5344CB8AC3E}">
        <p14:creationId xmlns:p14="http://schemas.microsoft.com/office/powerpoint/2010/main" val="5708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404"/>
            <a:ext cx="10515600" cy="48834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zh-CN" altLang="en-US" b="1" dirty="0">
              <a:solidFill>
                <a:srgbClr val="33333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作为修学密宗的人，在从发心到成佛的一系列过程中，为了让自</a:t>
            </a: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ArialM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己的修行能够如理如法，就应该按照以下次第进行修持。</a:t>
            </a:r>
            <a:endParaRPr lang="zh-CN" altLang="en-US" b="1" dirty="0">
              <a:solidFill>
                <a:srgbClr val="333333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altLang="zh-CN" dirty="0">
              <a:solidFill>
                <a:srgbClr val="333333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zh-CN" alt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510" y="740832"/>
            <a:ext cx="10515600" cy="65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+mj-ea"/>
                <a:ea typeface="+mn-ea"/>
              </a:rPr>
              <a:t>如何学密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96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7151-2D61-A34A-B234-546DC672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34" y="544286"/>
            <a:ext cx="10515600" cy="922261"/>
          </a:xfrm>
        </p:spPr>
        <p:txBody>
          <a:bodyPr>
            <a:normAutofit/>
          </a:bodyPr>
          <a:lstStyle/>
          <a:p>
            <a:r>
              <a:rPr lang="en-US" b="1" dirty="0"/>
              <a:t>3.</a:t>
            </a:r>
            <a:r>
              <a:rPr lang="en-US" altLang="zh-CN" b="1" dirty="0"/>
              <a:t>2</a:t>
            </a:r>
            <a:r>
              <a:rPr lang="zh-CN" altLang="en-US" b="1" dirty="0"/>
              <a:t> 圆满次第</a:t>
            </a:r>
            <a:r>
              <a:rPr lang="en-US" altLang="zh-CN" sz="3200" b="1" dirty="0"/>
              <a:t> </a:t>
            </a:r>
            <a:r>
              <a:rPr lang="en-US" altLang="zh-CN" sz="3200" dirty="0"/>
              <a:t>(Cont’d)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79B576-EE84-9B44-9A0C-7DDEB9BB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50" y="1724250"/>
            <a:ext cx="9842500" cy="434755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无相圆满次第</a:t>
            </a:r>
            <a:endParaRPr lang="zh-CN" altLang="en-US" b="1" dirty="0"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无相圆满次第主要是指大圆满，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《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时轮金刚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》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等续部中也有一部分。</a:t>
            </a:r>
          </a:p>
          <a:p>
            <a:pPr lvl="1">
              <a:buFont typeface="Wingdings" pitchFamily="2" charset="2"/>
              <a:buChar char="v"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无相圆满次第是指不借助于观想以及修气脉明点，而直接证悟空性的修法。</a:t>
            </a:r>
          </a:p>
          <a:p>
            <a:pPr lvl="1">
              <a:buFont typeface="Wingdings" pitchFamily="2" charset="2"/>
              <a:buChar char="v"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它与显宗的证悟空性有何不同呢？如前所讲，显宗就如观想头痛，仅能依靠推理来证悟空性。而密宗，特别是大圆满，可以令一介凡夫，在刚刚发菩提心、刚刚进入密乘不久，不必经历无数大劫，而是在短短的一生，甚至几个月、几年的时间内，就可以去感受、体会空性。显宗的空性是理论上、字面上的概念，而密宗的空性却是切身的体会，所以进步神速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76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7151-2D61-A34A-B234-546DC672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48"/>
            <a:ext cx="10515600" cy="922261"/>
          </a:xfrm>
        </p:spPr>
        <p:txBody>
          <a:bodyPr>
            <a:normAutofit/>
          </a:bodyPr>
          <a:lstStyle/>
          <a:p>
            <a:r>
              <a:rPr lang="en-US" b="1" dirty="0"/>
              <a:t>3.</a:t>
            </a:r>
            <a:r>
              <a:rPr lang="en-US" altLang="zh-CN" b="1" dirty="0"/>
              <a:t>2</a:t>
            </a:r>
            <a:r>
              <a:rPr lang="zh-CN" altLang="en-US" b="1" dirty="0"/>
              <a:t> 圆满次第</a:t>
            </a:r>
            <a:r>
              <a:rPr lang="en-US" altLang="zh-CN" sz="3200" b="1" dirty="0"/>
              <a:t> </a:t>
            </a:r>
            <a:r>
              <a:rPr lang="en-US" altLang="zh-CN" sz="3200" dirty="0"/>
              <a:t>(Cont’d)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79B576-EE84-9B44-9A0C-7DDEB9BB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8809"/>
            <a:ext cx="10773229" cy="532190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无相圆满次第</a:t>
            </a:r>
            <a:endParaRPr lang="zh-CN" altLang="en-US" b="1" dirty="0"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大圆满中既包含了无相圆满次第，也含摄了生起次第。但是，大圆满的生起次第不是通过观想佛像，从外面看到本尊坛城，而是借由禅定，从内心向外发出佛的坛城。这是没有任何造作的、自然的、纯净的一种佛的坛城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观想唐卡虽然可以控制一些不清净的显现，但还是有造作的成分</a:t>
            </a:r>
            <a:endParaRPr lang="en-US" altLang="zh-CN" sz="2200" dirty="0">
              <a:solidFill>
                <a:srgbClr val="333333"/>
              </a:solidFill>
              <a:latin typeface="+mn-ea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虽然有造作，但它却能控制我们对不清净的执著。这种生起次第虽然有造作，但造作的东西也可以推翻许多不清净的现象，所以暂时可以利用它。</a:t>
            </a:r>
          </a:p>
          <a:p>
            <a:pPr lvl="2">
              <a:buFont typeface="Wingdings" pitchFamily="2" charset="2"/>
              <a:buChar char="Ø"/>
            </a:pPr>
            <a:endParaRPr lang="en-US" altLang="zh-CN" sz="2200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修大圆满时，不需要看佛像，也不需要观想佛陀、本尊的容貌、身色、手印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……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而只需要入定。因为一切万法的本性永远离不开空性，也永远离不开现象；入定修光明的同时，现象的部分自然可以爆发出来，那便是纯洁而无有造作的佛之坛城。大圆满没有特意修生起次第，最后却达到了比修生起次第更超胜的目的。所以，大圆满修法涵盖了一切生圆次第的修法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36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7151-2D61-A34A-B234-546DC672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34" y="544286"/>
            <a:ext cx="10515600" cy="922261"/>
          </a:xfrm>
        </p:spPr>
        <p:txBody>
          <a:bodyPr>
            <a:normAutofit/>
          </a:bodyPr>
          <a:lstStyle/>
          <a:p>
            <a:r>
              <a:rPr lang="en-US" b="1" dirty="0"/>
              <a:t>3.3 </a:t>
            </a:r>
            <a:r>
              <a:rPr lang="zh-CN" altLang="en-US" b="1" dirty="0"/>
              <a:t>总结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79B576-EE84-9B44-9A0C-7DDEB9BB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50" y="1724250"/>
            <a:ext cx="9842500" cy="43475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zh-CN" altLang="en-US" sz="2600" dirty="0">
              <a:solidFill>
                <a:srgbClr val="333333"/>
              </a:solidFill>
              <a:latin typeface="+mn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600" dirty="0">
                <a:solidFill>
                  <a:srgbClr val="333333"/>
                </a:solidFill>
                <a:latin typeface="ArialMT"/>
              </a:rPr>
              <a:t>以上内容，介绍了生圆次第的概念。虽然密宗各大派别的修法异彩纷呈、各有千秋，但所有修法都可归纳于生圆次第的修法当中。</a:t>
            </a:r>
          </a:p>
          <a:p>
            <a:pPr>
              <a:buFont typeface="Wingdings" pitchFamily="2" charset="2"/>
              <a:buChar char="q"/>
            </a:pPr>
            <a:endParaRPr lang="zh-CN" altLang="en-US" sz="2600" dirty="0">
              <a:solidFill>
                <a:srgbClr val="333333"/>
              </a:solidFill>
              <a:latin typeface="+mn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600" dirty="0">
                <a:solidFill>
                  <a:srgbClr val="333333"/>
                </a:solidFill>
                <a:latin typeface="ArialMT"/>
              </a:rPr>
              <a:t>以上所讲的，是密宗一般的修法次第。因为环境、时间等各种因素，我们的修行不一定会按照以上顺序进行，而往往是在出离心、菩提心等一系列加行修完以后，直接进入大圆满的修法。因为大圆满法并不是专供出家人或者高僧大德的修法，即使是普通的密宗居士，在加行基础打好之后都可以修。你们可以一边工作，一边修大圆满。</a:t>
            </a:r>
            <a:endParaRPr lang="zh-CN" altLang="en-US" sz="260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3807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7B02-1AB1-4545-AEE3-AC22A7CD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68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+mj-ea"/>
                <a:ea typeface="+mn-ea"/>
              </a:rPr>
              <a:t>4. </a:t>
            </a:r>
            <a:r>
              <a:rPr lang="zh-CN" altLang="en-US" sz="4000" b="1" dirty="0">
                <a:latin typeface="+mj-ea"/>
                <a:ea typeface="+mn-ea"/>
              </a:rPr>
              <a:t>生圆次第与显宗修行的差别</a:t>
            </a:r>
            <a:endParaRPr lang="en-US" sz="4000" b="1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C6CE-5D7C-3F46-904B-8319E854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810"/>
            <a:ext cx="10515600" cy="573919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endParaRPr lang="zh-CN" altLang="en-US" sz="2400" dirty="0">
              <a:solidFill>
                <a:srgbClr val="333333"/>
              </a:solidFill>
              <a:latin typeface="+mn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修行效果与进展</a:t>
            </a:r>
          </a:p>
          <a:p>
            <a:pPr>
              <a:buFont typeface="Wingdings" pitchFamily="2" charset="2"/>
              <a:buChar char="q"/>
            </a:pPr>
            <a:endParaRPr lang="zh-CN" altLang="en-US" sz="2400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显宗没有生圆次第的修法，虽然其所抵达的最终境界与密宗一样，但因为缺少这些见解与方便，所以其修行的效果与进展与密宗有着很大区别。</a:t>
            </a:r>
          </a:p>
          <a:p>
            <a:pPr lvl="1">
              <a:buFont typeface="Wingdings" pitchFamily="2" charset="2"/>
              <a:buChar char="v"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经书上讲过，显宗从发心到证得一地，最上等根机的人也需要一个阿僧衹劫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+mn-ea"/>
              </a:rPr>
              <a:t>实际上，即使是显宗的修行者，也不会需要那么长时间。因为菩萨修到一定层次后，有种种方便法门，每一种方法都可以积累众多资粮。在资粮道、加行道中，层次越高，能力越大，于一刹那间便能积累不可计数的资粮。即便如此，显宗从发心到一地，还是需要很长时间</a:t>
            </a:r>
          </a:p>
          <a:p>
            <a:pPr lvl="2">
              <a:buFont typeface="Wingdings" pitchFamily="2" charset="2"/>
              <a:buChar char="Ø"/>
            </a:pPr>
            <a:endParaRPr lang="zh-CN" altLang="en-US" sz="2200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如果已经完全成就了学密的利根法器，则加行道只需六个月，资粮道也不会很长，在显宗无法企及的时间内，就能到达一地。</a:t>
            </a:r>
          </a:p>
          <a:p>
            <a:pPr lvl="1">
              <a:buFont typeface="Wingdings" pitchFamily="2" charset="2"/>
              <a:buChar char="v"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  <a:p>
            <a:pPr>
              <a:buFont typeface="Wingdings" pitchFamily="2" charset="2"/>
              <a:buChar char="q"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2936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7B02-1AB1-4545-AEE3-AC22A7CD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01"/>
            <a:ext cx="10515600" cy="75368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+mj-ea"/>
                <a:ea typeface="+mn-ea"/>
              </a:rPr>
              <a:t>4. </a:t>
            </a:r>
            <a:r>
              <a:rPr lang="zh-CN" altLang="en-US" sz="4000" b="1" dirty="0">
                <a:latin typeface="+mj-ea"/>
                <a:ea typeface="+mn-ea"/>
              </a:rPr>
              <a:t>生圆次第与显宗修行的差别</a:t>
            </a:r>
            <a:r>
              <a:rPr lang="zh-CN" altLang="en-US" sz="3200" dirty="0">
                <a:latin typeface="+mj-ea"/>
                <a:ea typeface="+mn-ea"/>
              </a:rPr>
              <a:t> </a:t>
            </a:r>
            <a:r>
              <a:rPr lang="en-US" altLang="zh-CN" sz="3200" dirty="0">
                <a:latin typeface="+mj-ea"/>
                <a:ea typeface="+mn-ea"/>
              </a:rPr>
              <a:t>(Cont’d)</a:t>
            </a:r>
            <a:endParaRPr lang="en-US" sz="32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C6CE-5D7C-3F46-904B-8319E854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11" y="861786"/>
            <a:ext cx="11369522" cy="545192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显宗密宗差别消失</a:t>
            </a:r>
            <a:endParaRPr lang="zh-CN" altLang="en-US" sz="2400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如果学显宗的人，证悟了显宗的第一地，实际上也就证悟了密宗。因为在第一地之后，显密是毫无分别、一味一体的。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所谓密宗的特点，只存在于资粮道和加行道，也即没有登地之前。也就是说，在没有登地之前，显密确实有很大差别；但在登地以后，就没有差别了。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ArialMT"/>
              </a:rPr>
              <a:t>例如，在显宗里没有金刚身的概念，更不可能有其修法，这是密宗特有的一个修法。密宗认为：人的身体虽然是不清净的，但其中也有一些清净的因素；如果能够掌握这些因素，使它趋于成熟，在它成熟的同时，有漏的肉体就会逐渐消失；当它完全消失以后，肉身就转换为金刚身。金刚身可以不受任何外界地水火风的影响。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证悟一地的显宗修行者，当他从一地的定中出来以后，立即就有了幻化身，也叫幻身或金刚身。虽然他没有修过生起次第，但因为他证悟了光明，就会有幻化身。所以，在一地以上，显密是没有差别的。一地以上的显宗修行者，最终也自然而然地趋入了密宗。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无垢光尊者、麦彭仁波切等大部分人的观点是，因为在登地之后，并不存在显密之分，所以即使根机较差的修行人，在登地之后，也可进入密乘道。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麦彭仁波切等成就者甚至认为，如果快的话，显宗的修行者在大资粮道时就会进入密宗。因为修大资粮道的人通过禅定，可以去诸佛刹土，在佛前听法。在这些佛刹中，也有密宗修法的传承，他可以因此而契入密宗。</a:t>
            </a:r>
            <a:endParaRPr lang="zh-CN" altLang="en-US" sz="220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485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7B02-1AB1-4545-AEE3-AC22A7CD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30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+mj-ea"/>
                <a:ea typeface="+mn-ea"/>
              </a:rPr>
              <a:t>4. </a:t>
            </a:r>
            <a:r>
              <a:rPr lang="zh-CN" altLang="en-US" sz="4000" b="1" dirty="0">
                <a:latin typeface="+mj-ea"/>
                <a:ea typeface="+mn-ea"/>
              </a:rPr>
              <a:t>生圆次第与显宗修行的差别</a:t>
            </a:r>
            <a:r>
              <a:rPr lang="en-US" altLang="zh-CN" sz="3200" dirty="0">
                <a:latin typeface="+mj-ea"/>
                <a:ea typeface="+mn-ea"/>
              </a:rPr>
              <a:t> (Cont’d)</a:t>
            </a:r>
            <a:endParaRPr lang="en-US" sz="32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C6CE-5D7C-3F46-904B-8319E854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310"/>
            <a:ext cx="10515600" cy="57452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sz="3000" dirty="0">
                <a:solidFill>
                  <a:srgbClr val="333333"/>
                </a:solidFill>
                <a:latin typeface="+mn-ea"/>
              </a:rPr>
              <a:t>显密最终果报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sz="2600" dirty="0">
                <a:solidFill>
                  <a:srgbClr val="333333"/>
                </a:solidFill>
                <a:latin typeface="+mn-ea"/>
              </a:rPr>
              <a:t>显宗、密宗都可以成佛，只是速度的快慢有很大差别。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sz="2600" dirty="0">
                <a:solidFill>
                  <a:srgbClr val="333333"/>
                </a:solidFill>
                <a:latin typeface="+mn-ea"/>
              </a:rPr>
              <a:t>但莲花生大士等很多成就者都认为，其最终果报是没有差别的，两者同样都可以成佛。</a:t>
            </a:r>
          </a:p>
          <a:p>
            <a:pPr>
              <a:buFont typeface="Wingdings" pitchFamily="2" charset="2"/>
              <a:buChar char="q"/>
            </a:pPr>
            <a:endParaRPr lang="zh-CN" altLang="en-US" sz="2400" dirty="0">
              <a:solidFill>
                <a:srgbClr val="333333"/>
              </a:solidFill>
              <a:latin typeface="+mn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3000" dirty="0">
                <a:solidFill>
                  <a:srgbClr val="333333"/>
                </a:solidFill>
                <a:latin typeface="+mn-ea"/>
              </a:rPr>
              <a:t>密宗修法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sz="2600" dirty="0">
                <a:solidFill>
                  <a:srgbClr val="333333"/>
                </a:solidFill>
                <a:latin typeface="+mn-ea"/>
              </a:rPr>
              <a:t>密宗幻身修法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密宗幻身的修法是一种非常特殊的修法，但宁玛派更强调虹身。幻化身有清净和不清净两种分别，清净的幻化身和虹身是差不多的。如上所讲，修大圆满时虽然从未观想过唐卡，但在其证悟到炉火纯青之际，顿时就可以显现出五方佛的坛城。这时便可见到一切外境都是清净的现象，身体也开始逐渐变成虹光身。此虹光身可以直接带到佛的果位，最后成为佛的报身</a:t>
            </a:r>
          </a:p>
          <a:p>
            <a:pPr lvl="2">
              <a:buFont typeface="Wingdings" pitchFamily="2" charset="2"/>
              <a:buChar char="Ø"/>
            </a:pPr>
            <a:endParaRPr lang="zh-CN" altLang="en-US" sz="2400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sz="2600" dirty="0">
                <a:solidFill>
                  <a:srgbClr val="333333"/>
                </a:solidFill>
                <a:latin typeface="+mn-ea"/>
              </a:rPr>
              <a:t>密宗通过无相圆满次第的修法，就可以证悟龙树菩萨</a:t>
            </a:r>
            <a:r>
              <a:rPr lang="en-US" altLang="zh-CN" sz="2600" dirty="0">
                <a:solidFill>
                  <a:srgbClr val="333333"/>
                </a:solidFill>
                <a:latin typeface="+mn-ea"/>
              </a:rPr>
              <a:t>《</a:t>
            </a:r>
            <a:r>
              <a:rPr lang="zh-CN" altLang="en-US" sz="2600" dirty="0">
                <a:solidFill>
                  <a:srgbClr val="333333"/>
                </a:solidFill>
                <a:latin typeface="+mn-ea"/>
              </a:rPr>
              <a:t>中论</a:t>
            </a:r>
            <a:r>
              <a:rPr lang="en-US" altLang="zh-CN" sz="2600" dirty="0">
                <a:solidFill>
                  <a:srgbClr val="333333"/>
                </a:solidFill>
                <a:latin typeface="+mn-ea"/>
              </a:rPr>
              <a:t>》</a:t>
            </a:r>
            <a:r>
              <a:rPr lang="zh-CN" altLang="en-US" sz="2600" dirty="0">
                <a:solidFill>
                  <a:srgbClr val="333333"/>
                </a:solidFill>
                <a:latin typeface="+mn-ea"/>
              </a:rPr>
              <a:t>中所讲的空性；而用生起次第或圆满次第，就可以证悟无著菩萨的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</a:rPr>
              <a:t>《</a:t>
            </a:r>
            <a:r>
              <a:rPr lang="zh-CN" altLang="en-US" sz="2600" dirty="0">
                <a:solidFill>
                  <a:srgbClr val="333333"/>
                </a:solidFill>
                <a:latin typeface="+mn-ea"/>
              </a:rPr>
              <a:t>宝性论</a:t>
            </a:r>
            <a:r>
              <a:rPr lang="en-US" altLang="zh-CN" sz="2600" dirty="0">
                <a:solidFill>
                  <a:srgbClr val="333333"/>
                </a:solidFill>
                <a:latin typeface="+mn-ea"/>
              </a:rPr>
              <a:t>》</a:t>
            </a:r>
            <a:r>
              <a:rPr lang="zh-CN" altLang="en-US" sz="2600" dirty="0">
                <a:solidFill>
                  <a:srgbClr val="333333"/>
                </a:solidFill>
                <a:latin typeface="+mn-ea"/>
              </a:rPr>
              <a:t>和龙树菩萨的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</a:rPr>
              <a:t>《</a:t>
            </a:r>
            <a:r>
              <a:rPr lang="zh-CN" altLang="en-US" sz="2600" dirty="0">
                <a:solidFill>
                  <a:srgbClr val="333333"/>
                </a:solidFill>
                <a:latin typeface="+mn-ea"/>
              </a:rPr>
              <a:t>赞法界论</a:t>
            </a:r>
            <a:r>
              <a:rPr lang="en-US" altLang="zh-CN" sz="2600" dirty="0">
                <a:solidFill>
                  <a:srgbClr val="333333"/>
                </a:solidFill>
                <a:latin typeface="+mn-ea"/>
              </a:rPr>
              <a:t>》</a:t>
            </a:r>
            <a:r>
              <a:rPr lang="zh-CN" altLang="en-US" sz="2600" dirty="0">
                <a:solidFill>
                  <a:srgbClr val="333333"/>
                </a:solidFill>
                <a:latin typeface="+mn-ea"/>
              </a:rPr>
              <a:t>中的所有内容。以上简略地介绍了密宗的一些修法及其意义</a:t>
            </a:r>
          </a:p>
        </p:txBody>
      </p:sp>
    </p:spTree>
    <p:extLst>
      <p:ext uri="{BB962C8B-B14F-4D97-AF65-F5344CB8AC3E}">
        <p14:creationId xmlns:p14="http://schemas.microsoft.com/office/powerpoint/2010/main" val="394645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7B02-1AB1-4545-AEE3-AC22A7CD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761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+mj-ea"/>
                <a:ea typeface="+mn-ea"/>
              </a:rPr>
              <a:t>4. </a:t>
            </a:r>
            <a:r>
              <a:rPr lang="zh-CN" altLang="en-US" sz="4000" b="1" dirty="0">
                <a:latin typeface="+mj-ea"/>
                <a:ea typeface="+mn-ea"/>
              </a:rPr>
              <a:t>生圆次第与显宗修行的差别</a:t>
            </a:r>
            <a:r>
              <a:rPr lang="en-US" altLang="zh-CN" sz="3200" dirty="0">
                <a:latin typeface="+mj-ea"/>
                <a:ea typeface="+mn-ea"/>
              </a:rPr>
              <a:t> (Cont’d)</a:t>
            </a:r>
            <a:endParaRPr lang="en-US" sz="32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C6CE-5D7C-3F46-904B-8319E854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18"/>
            <a:ext cx="10515600" cy="557892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戒律差别</a:t>
            </a:r>
          </a:p>
          <a:p>
            <a:pPr>
              <a:buFont typeface="Wingdings" pitchFamily="2" charset="2"/>
              <a:buChar char="q"/>
            </a:pPr>
            <a:endParaRPr lang="zh-CN" altLang="en-US" sz="2400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因小乘见解不是很高，所以比丘戒的戒条很多，比丘尼的更多，要做到任何一条细微的戒律也不违犯是很难的。为什么比丘（尼）戒那么严呢？这就与其见解有关。</a:t>
            </a:r>
          </a:p>
          <a:p>
            <a:pPr lvl="1">
              <a:buFont typeface="Wingdings" pitchFamily="2" charset="2"/>
              <a:buChar char="v"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菩萨戒就不同于小乘戒，因为其见解超胜于小乘，所以戒条就不是很多。因为，菩萨戒既要考虑自利，也要考虑利他；既然是利益众生的动机，就没有必要过分谨小慎微、瞻前顾后，很多方面都可以有一定的弹性，这样才能更加游刃有余地利益众生。</a:t>
            </a:r>
          </a:p>
          <a:p>
            <a:pPr lvl="1">
              <a:buFont typeface="Wingdings" pitchFamily="2" charset="2"/>
              <a:buChar char="v"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在密宗里，如果没有证悟密宗的见解，就另当别论；如果已经证悟了，就不像显宗的戒律那么严，这也是与其见解密不可分的。所以，虽然密宗的修行轻而易举，戒律也张弛有度，然而成就的速度却是迅速快捷的，这就是密宗的特点。</a:t>
            </a:r>
          </a:p>
        </p:txBody>
      </p:sp>
    </p:spTree>
    <p:extLst>
      <p:ext uri="{BB962C8B-B14F-4D97-AF65-F5344CB8AC3E}">
        <p14:creationId xmlns:p14="http://schemas.microsoft.com/office/powerpoint/2010/main" val="2104451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05" y="1889880"/>
            <a:ext cx="10612667" cy="46717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目前最重要的，是稳扎稳打地修出离心和菩提心</a:t>
            </a:r>
          </a:p>
          <a:p>
            <a:pPr>
              <a:buFont typeface="Wingdings" pitchFamily="2" charset="2"/>
              <a:buChar char="q"/>
            </a:pPr>
            <a:endParaRPr lang="zh-CN" altLang="en-US" sz="2400" dirty="0">
              <a:solidFill>
                <a:srgbClr val="333333"/>
              </a:solidFill>
              <a:latin typeface="+mn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偶尔生起“我要为度化众生而成佛”的念头不难，但是要在每天的日常生活中去实践这种理念却并不容易。</a:t>
            </a:r>
          </a:p>
          <a:p>
            <a:pPr>
              <a:buFont typeface="Wingdings" pitchFamily="2" charset="2"/>
              <a:buChar char="q"/>
            </a:pPr>
            <a:endParaRPr lang="zh-CN" altLang="en-US" sz="2400" b="1" dirty="0">
              <a:solidFill>
                <a:srgbClr val="333333"/>
              </a:solidFill>
              <a:latin typeface="+mn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千万不能轻视出离心与菩提心，以为在此之上还有更好的法门。出离心与菩提心，就是凌驾于一切修法之上的无上大法。</a:t>
            </a:r>
          </a:p>
          <a:p>
            <a:pPr>
              <a:buFont typeface="Wingdings" pitchFamily="2" charset="2"/>
              <a:buChar char="q"/>
            </a:pPr>
            <a:endParaRPr lang="zh-CN" altLang="en-US" sz="2400" dirty="0">
              <a:solidFill>
                <a:srgbClr val="333333"/>
              </a:solidFill>
              <a:latin typeface="+mn-ea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千里之行，始于足下。出离心和菩提心，是与证悟空性相辅相成、形影不离的良伴，我们一定要对此加以重视。要知道，只有从出离心和菩提心出发，才能抵达究竟实相的终点。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+mn-e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272" y="468691"/>
            <a:ext cx="10515600" cy="892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  <a:ea typeface="+mn-ea"/>
              </a:rPr>
              <a:t>5. </a:t>
            </a:r>
            <a:r>
              <a:rPr lang="zh-CN" altLang="en-US" sz="4000" b="1" dirty="0">
                <a:latin typeface="+mj-ea"/>
                <a:ea typeface="+mn-ea"/>
              </a:rPr>
              <a:t>使修行抵达终点的顺缘</a:t>
            </a:r>
            <a:endParaRPr 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66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048"/>
            <a:ext cx="10515600" cy="538238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333333"/>
                </a:solidFill>
              </a:rPr>
              <a:t>为何要强调出离心和菩提心</a:t>
            </a:r>
            <a:endParaRPr lang="en-US" altLang="zh-CN" dirty="0">
              <a:solidFill>
                <a:srgbClr val="333333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</a:rPr>
              <a:t>作为修行人，必须要过这两关，如果没有出离心和菩提心，即使修再殊胜的、类似大圆满等等的密法，也是徒劳无益的。</a:t>
            </a:r>
          </a:p>
          <a:p>
            <a:pPr lvl="1">
              <a:buFont typeface="Wingdings" pitchFamily="2" charset="2"/>
              <a:buChar char="v"/>
            </a:pPr>
            <a:endParaRPr lang="zh-CN" altLang="en-US" dirty="0"/>
          </a:p>
          <a:p>
            <a:pPr lvl="1">
              <a:buFont typeface="Wingdings" pitchFamily="2" charset="2"/>
              <a:buChar char="v"/>
            </a:pPr>
            <a:r>
              <a:rPr lang="zh-CN" altLang="en-US" dirty="0">
                <a:solidFill>
                  <a:srgbClr val="333333"/>
                </a:solidFill>
                <a:latin typeface=".SFUIText"/>
              </a:rPr>
              <a:t>只有在具备出离心和菩提心的基础之上，才能正式入密修行。</a:t>
            </a:r>
          </a:p>
          <a:p>
            <a:pPr lvl="1">
              <a:buFont typeface="Wingdings" pitchFamily="2" charset="2"/>
              <a:buChar char="v"/>
            </a:pPr>
            <a:endParaRPr lang="zh-CN" altLang="en-US" dirty="0"/>
          </a:p>
          <a:p>
            <a:pPr lvl="1">
              <a:buFont typeface="Wingdings" pitchFamily="2" charset="2"/>
              <a:buChar char="v"/>
            </a:pPr>
            <a:r>
              <a:rPr lang="zh-CN" altLang="en-US" dirty="0"/>
              <a:t>没有出离心和菩提心，不能播下解脱的种子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.SFUIText"/>
              </a:rPr>
              <a:t>出离心和菩提心是显密的共同基础，是趋入一切修行不可或缺的首要条件。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.SFUIText"/>
              </a:rPr>
              <a:t>华智仁波切讲过：在没有出离心、菩提心的前提下，即使闭关九年修大圆满，也不能播下解脱的种子。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.SFUIText"/>
              </a:rPr>
              <a:t>很多人因为缺少这些知识，只知道密宗殊胜无比，就好高骛远，妄想不修加行而一步登天。疲于奔命地去接受密宗灌顶，不亦乐乎地修习密宗，最终却竹篮打水、收效甚微。这一切过失不能归咎于密宗，而是因为基础不牢所导致的结果。</a:t>
            </a: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272" y="1"/>
            <a:ext cx="10515600" cy="892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</a:rPr>
              <a:t>1. </a:t>
            </a:r>
            <a:r>
              <a:rPr lang="zh-CN" altLang="en-US" sz="4000" b="1" dirty="0">
                <a:latin typeface="+mj-ea"/>
              </a:rPr>
              <a:t>学密的基础</a:t>
            </a:r>
            <a:r>
              <a:rPr lang="en-US" altLang="zh-CN" sz="4000" b="1" dirty="0">
                <a:latin typeface="+mj-ea"/>
              </a:rPr>
              <a:t>—</a:t>
            </a:r>
            <a:r>
              <a:rPr lang="zh-CN" altLang="en-US" sz="4000" b="1" dirty="0">
                <a:latin typeface="+mn-ea"/>
                <a:ea typeface="+mn-ea"/>
              </a:rPr>
              <a:t>出离心和菩提心</a:t>
            </a:r>
            <a:endParaRPr 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43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6" y="1315357"/>
            <a:ext cx="10515600" cy="509511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333333"/>
                </a:solidFill>
              </a:rPr>
              <a:t>为何要强调出离心和菩提心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solidFill>
                <a:srgbClr val="333333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/>
              <a:t>一切修法的关键</a:t>
            </a:r>
            <a:endParaRPr lang="zh-CN" altLang="en-US" sz="2600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所有的无上密宗都十分强调出离心和菩提心。譬如，在修生起次第之时，一旦离开空性见和慈悲心，即使能将佛像观想得一清二楚，也毫无意义。</a:t>
            </a:r>
            <a:endParaRPr lang="en-US" altLang="zh-CN" sz="2200" dirty="0">
              <a:solidFill>
                <a:srgbClr val="333333"/>
              </a:solidFill>
              <a:latin typeface="ArialMT"/>
            </a:endParaRPr>
          </a:p>
          <a:p>
            <a:pPr lvl="2">
              <a:buFont typeface="Wingdings" pitchFamily="2" charset="2"/>
              <a:buChar char="Ø"/>
            </a:pPr>
            <a:endParaRPr lang="zh-CN" altLang="en-US" sz="2200" dirty="0">
              <a:solidFill>
                <a:srgbClr val="333333"/>
              </a:solidFill>
              <a:latin typeface=".SFUIText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.SFUIText"/>
              </a:rPr>
              <a:t>正如经书所言，如果没有出离心和菩提心，即使念诵了上亿的本尊心咒，也不是什么了不起的事。</a:t>
            </a:r>
            <a:endParaRPr lang="en-US" altLang="zh-CN" sz="2200" dirty="0">
              <a:solidFill>
                <a:srgbClr val="333333"/>
              </a:solidFill>
              <a:latin typeface=".SFUIText"/>
            </a:endParaRPr>
          </a:p>
          <a:p>
            <a:pPr lvl="2">
              <a:buFont typeface="Wingdings" pitchFamily="2" charset="2"/>
              <a:buChar char="Ø"/>
            </a:pPr>
            <a:endParaRPr lang="zh-CN" altLang="en-US" sz="2200" dirty="0">
              <a:solidFill>
                <a:srgbClr val="333333"/>
              </a:solidFill>
              <a:latin typeface=".SFUIText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.SFUIText"/>
              </a:rPr>
              <a:t>有不少居士在没有修好出离心和菩提心，不懂得生、圆次第的情况下，盲目地念诵一些本尊的修法仪轨，以图获得收效。于此必须提醒诸位，这是没有太大意义的。</a:t>
            </a:r>
            <a:endParaRPr lang="zh-CN" alt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87049"/>
            <a:ext cx="10515600" cy="71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</a:rPr>
              <a:t>1. </a:t>
            </a:r>
            <a:r>
              <a:rPr lang="zh-CN" altLang="en-US" sz="4000" b="1" dirty="0">
                <a:latin typeface="+mj-ea"/>
              </a:rPr>
              <a:t>学密的基础</a:t>
            </a:r>
            <a:r>
              <a:rPr lang="en-US" altLang="zh-CN" sz="4000" b="1" dirty="0">
                <a:latin typeface="+mj-ea"/>
              </a:rPr>
              <a:t>—</a:t>
            </a:r>
            <a:r>
              <a:rPr lang="zh-CN" altLang="en-US" sz="4000" b="1" dirty="0">
                <a:latin typeface="+mn-ea"/>
                <a:ea typeface="+mn-ea"/>
              </a:rPr>
              <a:t>出离心和菩提心</a:t>
            </a:r>
            <a:r>
              <a:rPr lang="en-US" altLang="zh-CN" sz="4000" b="1" dirty="0">
                <a:latin typeface="+mn-ea"/>
                <a:ea typeface="+mn-ea"/>
              </a:rPr>
              <a:t> </a:t>
            </a:r>
            <a:r>
              <a:rPr lang="en-US" altLang="zh-CN" sz="3200" dirty="0">
                <a:latin typeface="+mn-ea"/>
                <a:ea typeface="+mn-ea"/>
              </a:rPr>
              <a:t>(Cont’d)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329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272" y="1179287"/>
            <a:ext cx="10280348" cy="53823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333333"/>
                </a:solidFill>
              </a:rPr>
              <a:t>为何要强调出离心和菩提心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>
              <a:buFont typeface="Wingdings" pitchFamily="2" charset="2"/>
              <a:buChar char="v"/>
            </a:pPr>
            <a:r>
              <a:rPr lang="zh-CN" altLang="en-US" dirty="0"/>
              <a:t>解脱之因</a:t>
            </a:r>
          </a:p>
          <a:p>
            <a:pPr lvl="1">
              <a:buFont typeface="Wingdings" pitchFamily="2" charset="2"/>
              <a:buChar char="v"/>
            </a:pPr>
            <a:endParaRPr lang="zh-CN" altLang="en-US" sz="2200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.SFUIText"/>
              </a:rPr>
              <a:t>显宗、密宗都一致认为，一切万法都随发心而定。</a:t>
            </a:r>
          </a:p>
          <a:p>
            <a:pPr lvl="2">
              <a:buFont typeface="Wingdings" pitchFamily="2" charset="2"/>
              <a:buChar char="Ø"/>
            </a:pPr>
            <a:endParaRPr lang="zh-CN" altLang="en-US" sz="2200" dirty="0">
              <a:solidFill>
                <a:srgbClr val="333333"/>
              </a:solidFill>
              <a:latin typeface=".SFUIText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333333"/>
                </a:solidFill>
                <a:latin typeface=".SFUIText"/>
              </a:rPr>
              <a:t>《</a:t>
            </a:r>
            <a:r>
              <a:rPr lang="zh-CN" altLang="en-US" sz="2200" dirty="0">
                <a:solidFill>
                  <a:srgbClr val="333333"/>
                </a:solidFill>
                <a:latin typeface=".SFUIText"/>
              </a:rPr>
              <a:t>开启修心门扉</a:t>
            </a:r>
            <a:r>
              <a:rPr lang="en-US" altLang="zh-CN" sz="2200" dirty="0">
                <a:solidFill>
                  <a:srgbClr val="333333"/>
                </a:solidFill>
                <a:latin typeface=".SFUIText"/>
              </a:rPr>
              <a:t>》</a:t>
            </a:r>
            <a:r>
              <a:rPr lang="zh-CN" altLang="en-US" sz="2200" dirty="0">
                <a:solidFill>
                  <a:srgbClr val="333333"/>
                </a:solidFill>
                <a:latin typeface=".SFUIText"/>
              </a:rPr>
              <a:t>中也讲过，如果某人是为了今生（圆满）而修行、放生、供僧、供佛</a:t>
            </a:r>
            <a:r>
              <a:rPr lang="en-US" altLang="zh-CN" sz="2200" dirty="0">
                <a:solidFill>
                  <a:srgbClr val="333333"/>
                </a:solidFill>
                <a:latin typeface=".SFUIText"/>
              </a:rPr>
              <a:t>……</a:t>
            </a:r>
            <a:r>
              <a:rPr lang="zh-CN" altLang="en-US" sz="2200" dirty="0">
                <a:solidFill>
                  <a:srgbClr val="333333"/>
                </a:solidFill>
                <a:latin typeface=".SFUIText"/>
              </a:rPr>
              <a:t>，即使这一世能如愿以偿，其结果也不过如此；如果因前世业力而未能如愿，这些善行也不会引发丝毫出世间果报。因为在修行之时，他从来没有考虑过解脱、度众、成佛等等，而仅仅是为得到今生今世的幸福快乐，既然其发心已经如此明朗，那么其所做善业又怎么可能变成解脱之因呢？决不可能。</a:t>
            </a:r>
            <a:endParaRPr lang="zh-CN" alt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272" y="296333"/>
            <a:ext cx="10515600" cy="67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</a:rPr>
              <a:t>1. </a:t>
            </a:r>
            <a:r>
              <a:rPr lang="zh-CN" altLang="en-US" sz="4000" b="1" dirty="0">
                <a:latin typeface="+mj-ea"/>
              </a:rPr>
              <a:t>学密的基础</a:t>
            </a:r>
            <a:r>
              <a:rPr lang="en-US" altLang="zh-CN" sz="4000" b="1" dirty="0">
                <a:latin typeface="+mj-ea"/>
              </a:rPr>
              <a:t>—</a:t>
            </a:r>
            <a:r>
              <a:rPr lang="zh-CN" altLang="en-US" sz="4000" b="1" dirty="0">
                <a:latin typeface="+mn-ea"/>
                <a:ea typeface="+mn-ea"/>
              </a:rPr>
              <a:t>出离心和菩提心</a:t>
            </a:r>
            <a:r>
              <a:rPr lang="en-US" altLang="zh-CN" sz="4000" b="1" dirty="0">
                <a:latin typeface="+mn-ea"/>
                <a:ea typeface="+mn-ea"/>
              </a:rPr>
              <a:t> </a:t>
            </a:r>
            <a:r>
              <a:rPr lang="en-US" altLang="zh-CN" sz="3200" dirty="0">
                <a:latin typeface="+mn-ea"/>
                <a:ea typeface="+mn-ea"/>
              </a:rPr>
              <a:t>(Cont’d)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5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810"/>
            <a:ext cx="10515600" cy="54126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333333"/>
                </a:solidFill>
              </a:rPr>
              <a:t>为何要强调出离心和菩提心</a:t>
            </a:r>
            <a:endParaRPr lang="en-US" altLang="zh-CN" dirty="0">
              <a:solidFill>
                <a:srgbClr val="333333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/>
              <a:t>当务之急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.SFUIText"/>
              </a:rPr>
              <a:t>生起次第、圆满次第虽然极为殊胜，但对没有基础的人而言却太高深了。目前，我们暂时还不需要生圆次第的修法，当务之急，还是出离心和菩提心。</a:t>
            </a:r>
            <a:endParaRPr lang="en-US" altLang="zh-CN" sz="2600" dirty="0">
              <a:solidFill>
                <a:srgbClr val="333333"/>
              </a:solidFill>
              <a:latin typeface=".SFUIText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.SFUIText"/>
              </a:rPr>
              <a:t>经书里也有这样的比喻：有一个人被饥饿所逼，正万般无奈地挣扎在生死线上，假如不立即进食，几分钟后就会被死神夺去生命。这时，如果让他到国王的宝库中去取宝，他首先应该选择什么呢？绝对是食物。因为，宝库中的其他金银珠宝虽然珍贵，却无法解决濒临饿死的困境。对此时此刻的他来说，价值昂贵的金银珠宝是毫无用处的。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还有一个比喻：古代东西方很多城市都有城墙，必须经过城门方可进入城内。假如此城只有一个门，再无其他入城门径，每一个想进城的人就必须通过此门。城里有很多人家，一旦进城之后，想去哪一家都可以随心所欲。但是，如果没有经过此门，便只能徘徊于城外，永远无法进入城内。这个比喻说明，出离心和菩提心就是趋往修行之城的唯一门路。</a:t>
            </a:r>
            <a:endParaRPr lang="zh-CN" alt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272" y="326571"/>
            <a:ext cx="10515600" cy="56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</a:rPr>
              <a:t>1. </a:t>
            </a:r>
            <a:r>
              <a:rPr lang="zh-CN" altLang="en-US" sz="4000" b="1" dirty="0">
                <a:latin typeface="+mj-ea"/>
              </a:rPr>
              <a:t>学密的基础</a:t>
            </a:r>
            <a:r>
              <a:rPr lang="en-US" altLang="zh-CN" sz="4000" b="1" dirty="0">
                <a:latin typeface="+mj-ea"/>
              </a:rPr>
              <a:t>—</a:t>
            </a:r>
            <a:r>
              <a:rPr lang="zh-CN" altLang="en-US" sz="4000" b="1" dirty="0">
                <a:latin typeface="+mn-ea"/>
                <a:ea typeface="+mn-ea"/>
              </a:rPr>
              <a:t>出离心和菩提心</a:t>
            </a:r>
            <a:r>
              <a:rPr lang="en-US" altLang="zh-CN" sz="4000" b="1" dirty="0">
                <a:latin typeface="+mn-ea"/>
                <a:ea typeface="+mn-ea"/>
              </a:rPr>
              <a:t> </a:t>
            </a:r>
            <a:r>
              <a:rPr lang="en-US" altLang="zh-CN" sz="3200" dirty="0">
                <a:latin typeface="+mn-ea"/>
                <a:ea typeface="+mn-ea"/>
              </a:rPr>
              <a:t>(Cont’d)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92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2026"/>
            <a:ext cx="10515600" cy="58359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333333"/>
                </a:solidFill>
              </a:rPr>
              <a:t>出离心的界限</a:t>
            </a:r>
            <a:endParaRPr lang="en-US" altLang="zh-CN" dirty="0">
              <a:solidFill>
                <a:srgbClr val="333333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/>
              <a:t>高标准的出离心衡量标准：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宗喀巴大师在</a:t>
            </a:r>
            <a:r>
              <a:rPr lang="en-US" altLang="zh-CN" sz="2200" dirty="0">
                <a:solidFill>
                  <a:srgbClr val="333333"/>
                </a:solidFill>
                <a:latin typeface="ArialMT"/>
              </a:rPr>
              <a:t>《</a:t>
            </a: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三主要道</a:t>
            </a:r>
            <a:r>
              <a:rPr lang="en-US" altLang="zh-CN" sz="2200" dirty="0">
                <a:solidFill>
                  <a:srgbClr val="333333"/>
                </a:solidFill>
                <a:latin typeface="ArialMT"/>
              </a:rPr>
              <a:t>》</a:t>
            </a: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中要求，如果希求解脱的心念日日夜夜从不间断，才叫生起出离心。</a:t>
            </a:r>
            <a:endParaRPr lang="zh-CN" altLang="en-US" sz="2200" dirty="0">
              <a:solidFill>
                <a:srgbClr val="333333"/>
              </a:solidFill>
              <a:latin typeface=".SFUIText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这个标准比较高，薄地凡夫一时难以做到。</a:t>
            </a:r>
            <a:endParaRPr lang="zh-CN" altLang="en-US" sz="2200" dirty="0"/>
          </a:p>
          <a:p>
            <a:pPr lvl="1"/>
            <a:endParaRPr lang="zh-CN" altLang="en-US" sz="2200" dirty="0"/>
          </a:p>
          <a:p>
            <a:pPr lvl="1">
              <a:buFont typeface="Wingdings" pitchFamily="2" charset="2"/>
              <a:buChar char="v"/>
            </a:pPr>
            <a:r>
              <a:rPr lang="zh-CN" altLang="en-US" dirty="0"/>
              <a:t>较低层次的出离心衡量标准：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没有出离心的人，只求今生世间圆满及来世人天福报，此外便安于现状、得过且过，没有更高的追求。</a:t>
            </a:r>
            <a:endParaRPr lang="zh-CN" altLang="en-US" sz="2200" dirty="0">
              <a:solidFill>
                <a:srgbClr val="333333"/>
              </a:solidFill>
              <a:latin typeface=".SFUIText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有出离心的人，可能偶尔也会有这些想法，或许也会喜欢吃好的、穿好的、住好的。但是，在他的思想深处，始终有一种挥之不去的信念</a:t>
            </a:r>
            <a:r>
              <a:rPr lang="en-US" altLang="zh-CN" sz="2200" dirty="0">
                <a:solidFill>
                  <a:srgbClr val="333333"/>
                </a:solidFill>
                <a:latin typeface="ArialMT"/>
              </a:rPr>
              <a:t>——</a:t>
            </a: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这些都不是生存的目的，只是一种临时的生活方式和手段，是无关痛痒、可有可无的，我的最终目标是获得解脱！如果能有这样的意识，就基本上可以算是具备了出</a:t>
            </a:r>
            <a:r>
              <a:rPr lang="zh-CN" altLang="en-US" sz="2200">
                <a:solidFill>
                  <a:srgbClr val="333333"/>
                </a:solidFill>
                <a:latin typeface="ArialMT"/>
              </a:rPr>
              <a:t>离心。</a:t>
            </a:r>
          </a:p>
          <a:p>
            <a:pPr lvl="2">
              <a:buFont typeface="Wingdings" pitchFamily="2" charset="2"/>
              <a:buChar char="Ø"/>
            </a:pPr>
            <a:endParaRPr lang="zh-CN" altLang="en-US" sz="2200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/>
              <a:t>因</a:t>
            </a:r>
            <a:r>
              <a:rPr lang="zh-CN" altLang="en-US" dirty="0">
                <a:solidFill>
                  <a:srgbClr val="333333"/>
                </a:solidFill>
                <a:latin typeface="ArialMT"/>
              </a:rPr>
              <a:t>一时环境等因素，偶尔产生的出离心是不可靠的，故而要反复修习；一旦生起，就要令其稳固不退。生起出离心别无他途，唯有人身难得、死亡无常等外四加行的修法。</a:t>
            </a:r>
            <a:endParaRPr lang="zh-CN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272" y="1"/>
            <a:ext cx="10515600" cy="892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</a:rPr>
              <a:t>1. </a:t>
            </a:r>
            <a:r>
              <a:rPr lang="zh-CN" altLang="en-US" sz="4000" b="1" dirty="0">
                <a:latin typeface="+mj-ea"/>
              </a:rPr>
              <a:t>学密的基础</a:t>
            </a:r>
            <a:r>
              <a:rPr lang="en-US" altLang="zh-CN" sz="4000" b="1" dirty="0">
                <a:latin typeface="+mj-ea"/>
              </a:rPr>
              <a:t>—</a:t>
            </a:r>
            <a:r>
              <a:rPr lang="zh-CN" altLang="en-US" sz="4000" b="1" dirty="0">
                <a:latin typeface="+mn-ea"/>
                <a:ea typeface="+mn-ea"/>
              </a:rPr>
              <a:t>出离心和菩提心</a:t>
            </a:r>
            <a:r>
              <a:rPr lang="en-US" altLang="zh-CN" sz="4000" b="1" dirty="0">
                <a:latin typeface="+mn-ea"/>
                <a:ea typeface="+mn-ea"/>
              </a:rPr>
              <a:t> </a:t>
            </a:r>
            <a:r>
              <a:rPr lang="en-US" altLang="zh-CN" sz="3200" dirty="0">
                <a:latin typeface="+mn-ea"/>
                <a:ea typeface="+mn-ea"/>
              </a:rPr>
              <a:t>(Cont’d)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661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810"/>
            <a:ext cx="10515600" cy="54126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333333"/>
                </a:solidFill>
              </a:rPr>
              <a:t>修菩提心</a:t>
            </a:r>
            <a:endParaRPr lang="en-US" altLang="zh-CN" dirty="0">
              <a:solidFill>
                <a:srgbClr val="333333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dirty="0"/>
              <a:t>修学菩提心在密宗里是不可缺少的重要环节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在三戒中，下下是上上的基础，即别解脱戒是菩萨戒的基础，没有别解脱戒就没有菩萨戒；菩萨戒是密乘戒的基础，没有菩萨戒就不可能得到密乘戒。</a:t>
            </a:r>
            <a:endParaRPr lang="zh-CN" altLang="en-US" sz="2200" dirty="0"/>
          </a:p>
          <a:p>
            <a:pPr lvl="1"/>
            <a:endParaRPr lang="zh-CN" altLang="en-US" sz="2200" dirty="0"/>
          </a:p>
          <a:p>
            <a:pPr lvl="1">
              <a:buFont typeface="Wingdings" pitchFamily="2" charset="2"/>
              <a:buChar char="v"/>
            </a:pPr>
            <a:r>
              <a:rPr lang="zh-CN" altLang="en-US" dirty="0"/>
              <a:t>密宗生起次第也是不能离开菩提心和空性见的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在没有菩提心的情况下，即使念诵了十多亿的本尊心咒，如果发心和修法不正确，来世就可能会立即变成厉鬼或邪魔之类具备神力的众生。此外，能将本尊特别是忿怒本尊观想得如同睁眼所见一般清楚的人，也有可能得到类似结果。现在，有些人动辄便观想忿怒本尊，猛念其心咒，以诅咒或降服他人，这些都是不对的。</a:t>
            </a:r>
            <a:endParaRPr lang="zh-CN" altLang="en-US" sz="2200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通常一般人不会投生为厉鬼，但修生起次第不如法的人，却有可能这样堕落。然而，证悟空性者或发菩提心者绝不可能有如此下场。</a:t>
            </a:r>
            <a:endParaRPr lang="zh-CN" alt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272" y="266095"/>
            <a:ext cx="10515600" cy="892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</a:rPr>
              <a:t>1. </a:t>
            </a:r>
            <a:r>
              <a:rPr lang="zh-CN" altLang="en-US" sz="4000" b="1" dirty="0">
                <a:latin typeface="+mj-ea"/>
              </a:rPr>
              <a:t>学密的基础</a:t>
            </a:r>
            <a:r>
              <a:rPr lang="en-US" altLang="zh-CN" sz="4000" b="1" dirty="0">
                <a:latin typeface="+mj-ea"/>
              </a:rPr>
              <a:t>—</a:t>
            </a:r>
            <a:r>
              <a:rPr lang="zh-CN" altLang="en-US" sz="4000" b="1" dirty="0">
                <a:latin typeface="+mn-ea"/>
                <a:ea typeface="+mn-ea"/>
              </a:rPr>
              <a:t>出离心和菩提心</a:t>
            </a:r>
            <a:r>
              <a:rPr lang="en-US" altLang="zh-CN" sz="4000" b="1" dirty="0">
                <a:latin typeface="+mn-ea"/>
                <a:ea typeface="+mn-ea"/>
              </a:rPr>
              <a:t> </a:t>
            </a:r>
            <a:r>
              <a:rPr lang="en-US" altLang="zh-CN" sz="3200" dirty="0">
                <a:latin typeface="+mn-ea"/>
                <a:ea typeface="+mn-ea"/>
              </a:rPr>
              <a:t>(Cont’d)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2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484-9E5E-074A-AE5F-53314A51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810"/>
            <a:ext cx="10515600" cy="54126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333333"/>
                </a:solidFill>
              </a:rPr>
              <a:t>总结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solidFill>
                <a:srgbClr val="333333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出离心和菩提心的含义十分深刻，必须要亲自体会和实修，才能明白其内涵的伟大和必要，这是仅仅通过闻思所感受不到</a:t>
            </a:r>
            <a:r>
              <a:rPr lang="zh-CN" altLang="en-US" sz="2200">
                <a:solidFill>
                  <a:srgbClr val="333333"/>
                </a:solidFill>
                <a:latin typeface="ArialMT"/>
              </a:rPr>
              <a:t>的。</a:t>
            </a:r>
          </a:p>
          <a:p>
            <a:pPr lvl="1">
              <a:buFont typeface="Wingdings" pitchFamily="2" charset="2"/>
              <a:buChar char="v"/>
            </a:pPr>
            <a:endParaRPr lang="zh-CN" altLang="en-US" sz="2200" dirty="0">
              <a:solidFill>
                <a:srgbClr val="333333"/>
              </a:solidFill>
              <a:latin typeface="ArialMT"/>
            </a:endParaRPr>
          </a:p>
          <a:p>
            <a:pPr lvl="1"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希望大家能认识到，生起次第、圆满次第可修可不修，关键问题是出离心和菩提心。要知道，即使没有证悟大圆满，没有念诵上亿本尊心咒，修生起次第观想不清楚，都不会有人说我们不是修行人。但是，如果缺失出离心和菩提心，那我们就真的不是修行人了。</a:t>
            </a:r>
            <a:endParaRPr lang="zh-CN" altLang="en-US" sz="2200" dirty="0"/>
          </a:p>
          <a:p>
            <a:pPr lvl="1"/>
            <a:endParaRPr lang="zh-CN" altLang="en-US" sz="2200" dirty="0"/>
          </a:p>
          <a:p>
            <a:pPr lvl="1">
              <a:buFont typeface="Wingdings" pitchFamily="2" charset="2"/>
              <a:buChar char="v"/>
            </a:pPr>
            <a:r>
              <a:rPr lang="zh-CN" altLang="en-US" sz="2200" dirty="0">
                <a:solidFill>
                  <a:srgbClr val="333333"/>
                </a:solidFill>
                <a:latin typeface="ArialMT"/>
              </a:rPr>
              <a:t>同样，没有修持生起次第或圆满次第，虽然看似缺少很多，但实际上却并不缺少。反之，如果没有出离心和菩提心，那就真正是失去了一切，因为他连修行的门径都没有趋入。所以，这两个基础很重要！</a:t>
            </a:r>
            <a:endParaRPr lang="zh-CN" alt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E58DC-074C-EB4A-A210-8CDE1FE2F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26571"/>
            <a:ext cx="10515600" cy="892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+mj-ea"/>
              </a:rPr>
              <a:t>1. </a:t>
            </a:r>
            <a:r>
              <a:rPr lang="zh-CN" altLang="en-US" sz="4000" b="1" dirty="0">
                <a:latin typeface="+mj-ea"/>
              </a:rPr>
              <a:t>学密的基础</a:t>
            </a:r>
            <a:r>
              <a:rPr lang="en-US" altLang="zh-CN" sz="4000" b="1" dirty="0">
                <a:latin typeface="+mj-ea"/>
              </a:rPr>
              <a:t>—</a:t>
            </a:r>
            <a:r>
              <a:rPr lang="zh-CN" altLang="en-US" sz="4000" b="1" dirty="0">
                <a:latin typeface="+mn-ea"/>
                <a:ea typeface="+mn-ea"/>
              </a:rPr>
              <a:t>出离心和菩提心</a:t>
            </a:r>
            <a:r>
              <a:rPr lang="en-US" altLang="zh-CN" sz="4000" b="1" dirty="0">
                <a:latin typeface="+mn-ea"/>
                <a:ea typeface="+mn-ea"/>
              </a:rPr>
              <a:t> </a:t>
            </a:r>
            <a:r>
              <a:rPr lang="en-US" altLang="zh-CN" sz="3200" dirty="0">
                <a:latin typeface="+mn-ea"/>
                <a:ea typeface="+mn-ea"/>
              </a:rPr>
              <a:t>(Cont’d)</a:t>
            </a:r>
            <a:endParaRPr 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413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如何学密</vt:lpstr>
      <vt:lpstr>如何学密</vt:lpstr>
      <vt:lpstr>1. 学密的基础—出离心和菩提心</vt:lpstr>
      <vt:lpstr>1. 学密的基础—出离心和菩提心 (Cont’d)</vt:lpstr>
      <vt:lpstr>1. 学密的基础—出离心和菩提心 (Cont’d)</vt:lpstr>
      <vt:lpstr>1. 学密的基础—出离心和菩提心 (Cont’d)</vt:lpstr>
      <vt:lpstr>1. 学密的基础—出离心和菩提心 (Cont’d)</vt:lpstr>
      <vt:lpstr>1. 学密的基础—出离心和菩提心 (Cont’d)</vt:lpstr>
      <vt:lpstr>1. 学密的基础—出离心和菩提心 (Cont’d)</vt:lpstr>
      <vt:lpstr>2. 密法修习次第</vt:lpstr>
      <vt:lpstr>2. 密法修习次第 (Cont’d)</vt:lpstr>
      <vt:lpstr>2. 密法修习次第 (Cont’d)</vt:lpstr>
      <vt:lpstr>2. 密法修习次第 (Cont’d)</vt:lpstr>
      <vt:lpstr>3. 略谈密宗的见解和修法</vt:lpstr>
      <vt:lpstr>3.1 生起次第</vt:lpstr>
      <vt:lpstr>3.1 生起次第 (Cont’d)</vt:lpstr>
      <vt:lpstr>3.1 生起次第 (Cont’d)</vt:lpstr>
      <vt:lpstr>3.2 圆满次第</vt:lpstr>
      <vt:lpstr>3.2 圆满次第 (Cont’d)</vt:lpstr>
      <vt:lpstr>3.2 圆满次第 (Cont’d)</vt:lpstr>
      <vt:lpstr>3.2 圆满次第 (Cont’d)</vt:lpstr>
      <vt:lpstr>3.3 总结</vt:lpstr>
      <vt:lpstr>4. 生圆次第与显宗修行的差别</vt:lpstr>
      <vt:lpstr>4. 生圆次第与显宗修行的差别 (Cont’d)</vt:lpstr>
      <vt:lpstr>4. 生圆次第与显宗修行的差别 (Cont’d)</vt:lpstr>
      <vt:lpstr>4. 生圆次第与显宗修行的差别 (Cont’d)</vt:lpstr>
      <vt:lpstr>5. 使修行抵达终点的顺缘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如何学密</dc:title>
  <dc:creator>Sherry Su</dc:creator>
  <cp:lastModifiedBy>Sherry Su</cp:lastModifiedBy>
  <cp:revision>16</cp:revision>
  <dcterms:created xsi:type="dcterms:W3CDTF">2019-09-14T05:02:32Z</dcterms:created>
  <dcterms:modified xsi:type="dcterms:W3CDTF">2019-09-24T23:04:01Z</dcterms:modified>
</cp:coreProperties>
</file>