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34"/>
  </p:notesMasterIdLst>
  <p:handoutMasterIdLst>
    <p:handoutMasterId r:id="rId35"/>
  </p:handoutMasterIdLst>
  <p:sldIdLst>
    <p:sldId id="286" r:id="rId4"/>
    <p:sldId id="289" r:id="rId5"/>
    <p:sldId id="257" r:id="rId6"/>
    <p:sldId id="287" r:id="rId7"/>
    <p:sldId id="28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2"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8288000" cy="10287000"/>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74" d="100"/>
          <a:sy n="74" d="100"/>
        </p:scale>
        <p:origin x="456" y="96"/>
      </p:cViewPr>
      <p:guideLst>
        <p:guide orient="horz" pos="324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01C8D6-601B-4850-819C-D79F6CFC08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6B9F71-EC2D-4B55-893C-1319128EEA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72DE43-1366-4B6F-AD61-3E4779D395D9}" type="datetimeFigureOut">
              <a:rPr lang="en-US" smtClean="0"/>
              <a:t>4/11/2025</a:t>
            </a:fld>
            <a:endParaRPr lang="en-US"/>
          </a:p>
        </p:txBody>
      </p:sp>
      <p:sp>
        <p:nvSpPr>
          <p:cNvPr id="4" name="Footer Placeholder 3">
            <a:extLst>
              <a:ext uri="{FF2B5EF4-FFF2-40B4-BE49-F238E27FC236}">
                <a16:creationId xmlns:a16="http://schemas.microsoft.com/office/drawing/2014/main" id="{674EB812-1F03-4B05-883F-90665975B4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AB4BEC9-7B8A-4D57-8007-90E66EED04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5C4300-57F1-4542-BC9D-3EB8BFD3347D}" type="slidenum">
              <a:rPr lang="en-US" smtClean="0"/>
              <a:t>‹#›</a:t>
            </a:fld>
            <a:endParaRPr lang="en-US"/>
          </a:p>
        </p:txBody>
      </p:sp>
    </p:spTree>
    <p:extLst>
      <p:ext uri="{BB962C8B-B14F-4D97-AF65-F5344CB8AC3E}">
        <p14:creationId xmlns:p14="http://schemas.microsoft.com/office/powerpoint/2010/main" val="162264190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FE145F-C6F0-452B-9CF7-C100BE1F2A06}" type="datetimeFigureOut">
              <a:rPr lang="en-US" smtClean="0"/>
              <a:t>4/11/2025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8E01FD-62BB-4B2C-AFCF-21ACFDA91745}" type="slidenum">
              <a:rPr lang="en-US" smtClean="0"/>
              <a:t>‹#›</a:t>
            </a:fld>
            <a:endParaRPr lang="en-US"/>
          </a:p>
        </p:txBody>
      </p:sp>
    </p:spTree>
  </p:cSld>
  <p:clrMap bg1="lt1" tx1="dk1" bg2="lt2" tx2="dk2" accent1="accent1" accent2="accent2" accent3="accent3" accent4="accent4" accent5="accent5" accent6="accent6" hlink="hlink" folHlink="folHlink"/>
  <p:hf hdr="0" dt="0"/>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67648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1766076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4283810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extLst>
      <p:ext uri="{BB962C8B-B14F-4D97-AF65-F5344CB8AC3E}">
        <p14:creationId xmlns:p14="http://schemas.microsoft.com/office/powerpoint/2010/main" val="2375089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extLst>
      <p:ext uri="{BB962C8B-B14F-4D97-AF65-F5344CB8AC3E}">
        <p14:creationId xmlns:p14="http://schemas.microsoft.com/office/powerpoint/2010/main" val="1388943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extLst>
      <p:ext uri="{BB962C8B-B14F-4D97-AF65-F5344CB8AC3E}">
        <p14:creationId xmlns:p14="http://schemas.microsoft.com/office/powerpoint/2010/main" val="402186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extLst>
      <p:ext uri="{BB962C8B-B14F-4D97-AF65-F5344CB8AC3E}">
        <p14:creationId xmlns:p14="http://schemas.microsoft.com/office/powerpoint/2010/main" val="1828641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extLst>
      <p:ext uri="{BB962C8B-B14F-4D97-AF65-F5344CB8AC3E}">
        <p14:creationId xmlns:p14="http://schemas.microsoft.com/office/powerpoint/2010/main" val="3258047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extLst>
      <p:ext uri="{BB962C8B-B14F-4D97-AF65-F5344CB8AC3E}">
        <p14:creationId xmlns:p14="http://schemas.microsoft.com/office/powerpoint/2010/main" val="3330640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extLst>
      <p:ext uri="{BB962C8B-B14F-4D97-AF65-F5344CB8AC3E}">
        <p14:creationId xmlns:p14="http://schemas.microsoft.com/office/powerpoint/2010/main" val="1374562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extLst>
      <p:ext uri="{BB962C8B-B14F-4D97-AF65-F5344CB8AC3E}">
        <p14:creationId xmlns:p14="http://schemas.microsoft.com/office/powerpoint/2010/main" val="4139073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2555786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extLst>
      <p:ext uri="{BB962C8B-B14F-4D97-AF65-F5344CB8AC3E}">
        <p14:creationId xmlns:p14="http://schemas.microsoft.com/office/powerpoint/2010/main" val="1546848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extLst>
      <p:ext uri="{BB962C8B-B14F-4D97-AF65-F5344CB8AC3E}">
        <p14:creationId xmlns:p14="http://schemas.microsoft.com/office/powerpoint/2010/main" val="3327605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extLst>
      <p:ext uri="{BB962C8B-B14F-4D97-AF65-F5344CB8AC3E}">
        <p14:creationId xmlns:p14="http://schemas.microsoft.com/office/powerpoint/2010/main" val="2875774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extLst>
      <p:ext uri="{BB962C8B-B14F-4D97-AF65-F5344CB8AC3E}">
        <p14:creationId xmlns:p14="http://schemas.microsoft.com/office/powerpoint/2010/main" val="3560038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extLst>
      <p:ext uri="{BB962C8B-B14F-4D97-AF65-F5344CB8AC3E}">
        <p14:creationId xmlns:p14="http://schemas.microsoft.com/office/powerpoint/2010/main" val="2756202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extLst>
      <p:ext uri="{BB962C8B-B14F-4D97-AF65-F5344CB8AC3E}">
        <p14:creationId xmlns:p14="http://schemas.microsoft.com/office/powerpoint/2010/main" val="2826152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extLst>
      <p:ext uri="{BB962C8B-B14F-4D97-AF65-F5344CB8AC3E}">
        <p14:creationId xmlns:p14="http://schemas.microsoft.com/office/powerpoint/2010/main" val="14655058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extLst>
      <p:ext uri="{BB962C8B-B14F-4D97-AF65-F5344CB8AC3E}">
        <p14:creationId xmlns:p14="http://schemas.microsoft.com/office/powerpoint/2010/main" val="28444256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extLst>
      <p:ext uri="{BB962C8B-B14F-4D97-AF65-F5344CB8AC3E}">
        <p14:creationId xmlns:p14="http://schemas.microsoft.com/office/powerpoint/2010/main" val="2177904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Tree>
    <p:extLst>
      <p:ext uri="{BB962C8B-B14F-4D97-AF65-F5344CB8AC3E}">
        <p14:creationId xmlns:p14="http://schemas.microsoft.com/office/powerpoint/2010/main" val="2587654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30</a:t>
            </a:fld>
            <a:endParaRPr lang="en-US" dirty="0"/>
          </a:p>
        </p:txBody>
      </p:sp>
    </p:spTree>
    <p:extLst>
      <p:ext uri="{BB962C8B-B14F-4D97-AF65-F5344CB8AC3E}">
        <p14:creationId xmlns:p14="http://schemas.microsoft.com/office/powerpoint/2010/main" val="2859438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3707053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2658115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1524146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2542768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1199211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60501" y="2857502"/>
            <a:ext cx="15363827" cy="2285243"/>
          </a:xfrm>
        </p:spPr>
        <p:txBody>
          <a:bodyPr>
            <a:noAutofit/>
          </a:bodyPr>
          <a:lstStyle>
            <a:lvl1pPr>
              <a:lnSpc>
                <a:spcPct val="90000"/>
              </a:lnSpc>
              <a:defRPr sz="81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460500" y="6517484"/>
            <a:ext cx="15363827" cy="692498"/>
          </a:xfrm>
        </p:spPr>
        <p:txBody>
          <a:bodyPr>
            <a:noAutofit/>
          </a:bodyPr>
          <a:lstStyle>
            <a:lvl1pPr marL="0" indent="0" algn="l">
              <a:lnSpc>
                <a:spcPct val="90000"/>
              </a:lnSpc>
              <a:spcBef>
                <a:spcPts val="0"/>
              </a:spcBef>
              <a:buNone/>
              <a:defRPr>
                <a:solidFill>
                  <a:schemeClr val="tx1">
                    <a:tint val="75000"/>
                  </a:schemeClr>
                </a:solidFill>
              </a:defRPr>
            </a:lvl1pPr>
            <a:lvl2pPr marL="685773" indent="0" algn="ctr">
              <a:buNone/>
              <a:defRPr>
                <a:solidFill>
                  <a:schemeClr val="tx1">
                    <a:tint val="75000"/>
                  </a:schemeClr>
                </a:solidFill>
              </a:defRPr>
            </a:lvl2pPr>
            <a:lvl3pPr marL="1371545" indent="0" algn="ctr">
              <a:buNone/>
              <a:defRPr>
                <a:solidFill>
                  <a:schemeClr val="tx1">
                    <a:tint val="75000"/>
                  </a:schemeClr>
                </a:solidFill>
              </a:defRPr>
            </a:lvl3pPr>
            <a:lvl4pPr marL="2057318" indent="0" algn="ctr">
              <a:buNone/>
              <a:defRPr>
                <a:solidFill>
                  <a:schemeClr val="tx1">
                    <a:tint val="75000"/>
                  </a:schemeClr>
                </a:solidFill>
              </a:defRPr>
            </a:lvl4pPr>
            <a:lvl5pPr marL="2743091" indent="0" algn="ctr">
              <a:buNone/>
              <a:defRPr>
                <a:solidFill>
                  <a:schemeClr val="tx1">
                    <a:tint val="75000"/>
                  </a:schemeClr>
                </a:solidFill>
              </a:defRPr>
            </a:lvl5pPr>
            <a:lvl6pPr marL="3428864" indent="0" algn="ctr">
              <a:buNone/>
              <a:defRPr>
                <a:solidFill>
                  <a:schemeClr val="tx1">
                    <a:tint val="75000"/>
                  </a:schemeClr>
                </a:solidFill>
              </a:defRPr>
            </a:lvl6pPr>
            <a:lvl7pPr marL="4114635" indent="0" algn="ctr">
              <a:buNone/>
              <a:defRPr>
                <a:solidFill>
                  <a:schemeClr val="tx1">
                    <a:tint val="75000"/>
                  </a:schemeClr>
                </a:solidFill>
              </a:defRPr>
            </a:lvl7pPr>
            <a:lvl8pPr marL="4800408" indent="0" algn="ctr">
              <a:buNone/>
              <a:defRPr>
                <a:solidFill>
                  <a:schemeClr val="tx1">
                    <a:tint val="75000"/>
                  </a:schemeClr>
                </a:solidFill>
              </a:defRPr>
            </a:lvl8pPr>
            <a:lvl9pPr marL="5486181" indent="0" algn="ctr">
              <a:buNone/>
              <a:defRPr>
                <a:solidFill>
                  <a:schemeClr val="tx1">
                    <a:tint val="75000"/>
                  </a:schemeClr>
                </a:solidFill>
              </a:defRPr>
            </a:lvl9pPr>
          </a:lstStyle>
          <a:p>
            <a:r>
              <a:rPr lang="en-US"/>
              <a:t>Click to edit Master subtitle style</a:t>
            </a:r>
            <a:endParaRPr lang="en-US" dirty="0"/>
          </a:p>
        </p:txBody>
      </p:sp>
      <p:sp>
        <p:nvSpPr>
          <p:cNvPr id="4" name="Footer Placeholder 3">
            <a:extLst>
              <a:ext uri="{FF2B5EF4-FFF2-40B4-BE49-F238E27FC236}">
                <a16:creationId xmlns:a16="http://schemas.microsoft.com/office/drawing/2014/main" id="{A7C0FECE-869B-4792-AC60-BF7C042E638E}"/>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06F4DECA-2D63-4829-BE37-2103DF4F2DAF}"/>
              </a:ext>
            </a:extLst>
          </p:cNvPr>
          <p:cNvSpPr>
            <a:spLocks noGrp="1"/>
          </p:cNvSpPr>
          <p:nvPr>
            <p:ph type="sldNum" sz="quarter" idx="11"/>
          </p:nvPr>
        </p:nvSpPr>
        <p:spPr/>
        <p:txBody>
          <a:bodyPr/>
          <a:lstStyle/>
          <a:p>
            <a:fld id="{2561312A-5CFF-49CE-A8AA-4AF485EB3AD2}" type="slidenum">
              <a:rPr lang="en-US" smtClean="0"/>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762000" y="2117330"/>
            <a:ext cx="16764000" cy="3300903"/>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762000" y="2117330"/>
            <a:ext cx="16764000" cy="3300903"/>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9358315"/>
            <a:ext cx="18288002" cy="928688"/>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2738438" y="974708"/>
            <a:ext cx="14086416" cy="2285241"/>
          </a:xfrm>
        </p:spPr>
        <p:txBody>
          <a:bodyPr anchor="ctr" anchorCtr="0">
            <a:noAutofit/>
          </a:bodyPr>
          <a:lstStyle>
            <a:lvl1pPr>
              <a:lnSpc>
                <a:spcPct val="90000"/>
              </a:lnSpc>
              <a:defRPr sz="8100"/>
            </a:lvl1pPr>
          </a:lstStyle>
          <a:p>
            <a:r>
              <a:rPr lang="en-US"/>
              <a:t>Click to edit Master title style</a:t>
            </a:r>
            <a:endParaRPr lang="en-US" dirty="0"/>
          </a:p>
        </p:txBody>
      </p:sp>
      <p:sp>
        <p:nvSpPr>
          <p:cNvPr id="3" name="Subtitle 2"/>
          <p:cNvSpPr>
            <a:spLocks noGrp="1"/>
          </p:cNvSpPr>
          <p:nvPr>
            <p:ph type="subTitle" idx="1"/>
          </p:nvPr>
        </p:nvSpPr>
        <p:spPr>
          <a:xfrm>
            <a:off x="2737910" y="6517484"/>
            <a:ext cx="14086416" cy="692498"/>
          </a:xfrm>
        </p:spPr>
        <p:txBody>
          <a:bodyPr>
            <a:noAutofit/>
          </a:bodyPr>
          <a:lstStyle>
            <a:lvl1pPr marL="0" indent="0" algn="l">
              <a:lnSpc>
                <a:spcPct val="90000"/>
              </a:lnSpc>
              <a:spcBef>
                <a:spcPts val="0"/>
              </a:spcBef>
              <a:buNone/>
              <a:defRPr>
                <a:solidFill>
                  <a:schemeClr val="tx1">
                    <a:tint val="75000"/>
                  </a:schemeClr>
                </a:solidFill>
              </a:defRPr>
            </a:lvl1pPr>
            <a:lvl2pPr marL="685773" indent="0" algn="ctr">
              <a:buNone/>
              <a:defRPr>
                <a:solidFill>
                  <a:schemeClr val="tx1">
                    <a:tint val="75000"/>
                  </a:schemeClr>
                </a:solidFill>
              </a:defRPr>
            </a:lvl2pPr>
            <a:lvl3pPr marL="1371545" indent="0" algn="ctr">
              <a:buNone/>
              <a:defRPr>
                <a:solidFill>
                  <a:schemeClr val="tx1">
                    <a:tint val="75000"/>
                  </a:schemeClr>
                </a:solidFill>
              </a:defRPr>
            </a:lvl3pPr>
            <a:lvl4pPr marL="2057318" indent="0" algn="ctr">
              <a:buNone/>
              <a:defRPr>
                <a:solidFill>
                  <a:schemeClr val="tx1">
                    <a:tint val="75000"/>
                  </a:schemeClr>
                </a:solidFill>
              </a:defRPr>
            </a:lvl4pPr>
            <a:lvl5pPr marL="2743091" indent="0" algn="ctr">
              <a:buNone/>
              <a:defRPr>
                <a:solidFill>
                  <a:schemeClr val="tx1">
                    <a:tint val="75000"/>
                  </a:schemeClr>
                </a:solidFill>
              </a:defRPr>
            </a:lvl5pPr>
            <a:lvl6pPr marL="3428864" indent="0" algn="ctr">
              <a:buNone/>
              <a:defRPr>
                <a:solidFill>
                  <a:schemeClr val="tx1">
                    <a:tint val="75000"/>
                  </a:schemeClr>
                </a:solidFill>
              </a:defRPr>
            </a:lvl6pPr>
            <a:lvl7pPr marL="4114635" indent="0" algn="ctr">
              <a:buNone/>
              <a:defRPr>
                <a:solidFill>
                  <a:schemeClr val="tx1">
                    <a:tint val="75000"/>
                  </a:schemeClr>
                </a:solidFill>
              </a:defRPr>
            </a:lvl7pPr>
            <a:lvl8pPr marL="4800408" indent="0" algn="ctr">
              <a:buNone/>
              <a:defRPr>
                <a:solidFill>
                  <a:schemeClr val="tx1">
                    <a:tint val="75000"/>
                  </a:schemeClr>
                </a:solidFill>
              </a:defRPr>
            </a:lvl8pPr>
            <a:lvl9pPr marL="548618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44099" y="3533775"/>
            <a:ext cx="15380228" cy="2077491"/>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5000" b="1" i="1" u="none" strike="noStrike" kern="1200" cap="none" spc="-963"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1444627" y="2857501"/>
            <a:ext cx="16081376" cy="3162404"/>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2738438" y="974708"/>
            <a:ext cx="14086416" cy="2285241"/>
          </a:xfrm>
        </p:spPr>
        <p:txBody>
          <a:bodyPr anchor="ctr" anchorCtr="0">
            <a:noAutofit/>
          </a:bodyPr>
          <a:lstStyle>
            <a:lvl1pPr>
              <a:lnSpc>
                <a:spcPct val="90000"/>
              </a:lnSpc>
              <a:defRPr sz="8100"/>
            </a:lvl1pPr>
          </a:lstStyle>
          <a:p>
            <a:r>
              <a:rPr lang="en-US"/>
              <a:t>Click to edit Master title style</a:t>
            </a:r>
            <a:endParaRPr lang="en-US" dirty="0"/>
          </a:p>
        </p:txBody>
      </p:sp>
      <p:sp>
        <p:nvSpPr>
          <p:cNvPr id="3" name="Subtitle 2"/>
          <p:cNvSpPr>
            <a:spLocks noGrp="1"/>
          </p:cNvSpPr>
          <p:nvPr>
            <p:ph type="subTitle" idx="1"/>
          </p:nvPr>
        </p:nvSpPr>
        <p:spPr>
          <a:xfrm>
            <a:off x="2737910" y="6517484"/>
            <a:ext cx="14086416" cy="692498"/>
          </a:xfrm>
        </p:spPr>
        <p:txBody>
          <a:bodyPr>
            <a:noAutofit/>
          </a:bodyPr>
          <a:lstStyle>
            <a:lvl1pPr marL="0" indent="0" algn="l">
              <a:lnSpc>
                <a:spcPct val="90000"/>
              </a:lnSpc>
              <a:spcBef>
                <a:spcPts val="0"/>
              </a:spcBef>
              <a:buNone/>
              <a:defRPr>
                <a:solidFill>
                  <a:schemeClr val="tx1">
                    <a:tint val="75000"/>
                  </a:schemeClr>
                </a:solidFill>
              </a:defRPr>
            </a:lvl1pPr>
            <a:lvl2pPr marL="685773" indent="0" algn="ctr">
              <a:buNone/>
              <a:defRPr>
                <a:solidFill>
                  <a:schemeClr val="tx1">
                    <a:tint val="75000"/>
                  </a:schemeClr>
                </a:solidFill>
              </a:defRPr>
            </a:lvl2pPr>
            <a:lvl3pPr marL="1371545" indent="0" algn="ctr">
              <a:buNone/>
              <a:defRPr>
                <a:solidFill>
                  <a:schemeClr val="tx1">
                    <a:tint val="75000"/>
                  </a:schemeClr>
                </a:solidFill>
              </a:defRPr>
            </a:lvl3pPr>
            <a:lvl4pPr marL="2057318" indent="0" algn="ctr">
              <a:buNone/>
              <a:defRPr>
                <a:solidFill>
                  <a:schemeClr val="tx1">
                    <a:tint val="75000"/>
                  </a:schemeClr>
                </a:solidFill>
              </a:defRPr>
            </a:lvl4pPr>
            <a:lvl5pPr marL="2743091" indent="0" algn="ctr">
              <a:buNone/>
              <a:defRPr>
                <a:solidFill>
                  <a:schemeClr val="tx1">
                    <a:tint val="75000"/>
                  </a:schemeClr>
                </a:solidFill>
              </a:defRPr>
            </a:lvl5pPr>
            <a:lvl6pPr marL="3428864" indent="0" algn="ctr">
              <a:buNone/>
              <a:defRPr>
                <a:solidFill>
                  <a:schemeClr val="tx1">
                    <a:tint val="75000"/>
                  </a:schemeClr>
                </a:solidFill>
              </a:defRPr>
            </a:lvl6pPr>
            <a:lvl7pPr marL="4114635" indent="0" algn="ctr">
              <a:buNone/>
              <a:defRPr>
                <a:solidFill>
                  <a:schemeClr val="tx1">
                    <a:tint val="75000"/>
                  </a:schemeClr>
                </a:solidFill>
              </a:defRPr>
            </a:lvl7pPr>
            <a:lvl8pPr marL="4800408" indent="0" algn="ctr">
              <a:buNone/>
              <a:defRPr>
                <a:solidFill>
                  <a:schemeClr val="tx1">
                    <a:tint val="75000"/>
                  </a:schemeClr>
                </a:solidFill>
              </a:defRPr>
            </a:lvl8pPr>
            <a:lvl9pPr marL="548618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44099" y="3533775"/>
            <a:ext cx="15380228" cy="2077491"/>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5000" b="1" i="1" u="none" strike="noStrike" kern="1200" cap="none" spc="-963"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62000" y="2117328"/>
            <a:ext cx="16764000" cy="331629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3BE6E47-1BCD-4452-A20E-6B16B0F342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065646-1C5C-4D52-B9B6-6C5AA0029B1D}"/>
              </a:ext>
            </a:extLst>
          </p:cNvPr>
          <p:cNvSpPr>
            <a:spLocks noGrp="1"/>
          </p:cNvSpPr>
          <p:nvPr>
            <p:ph type="sldNum" sz="quarter" idx="12"/>
          </p:nvPr>
        </p:nvSpPr>
        <p:spPr/>
        <p:txBody>
          <a:bodyPr/>
          <a:lstStyle/>
          <a:p>
            <a:fld id="{2561312A-5CFF-49CE-A8AA-4AF485EB3AD2}" type="slidenum">
              <a:rPr lang="en-US" smtClean="0"/>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62000" y="2119313"/>
            <a:ext cx="16764000" cy="331629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2117330"/>
            <a:ext cx="8229600" cy="2613023"/>
          </a:xfrm>
        </p:spPr>
        <p:txBody>
          <a:bodyPr/>
          <a:lstStyle>
            <a:lvl1pPr marL="509964" indent="-509964">
              <a:lnSpc>
                <a:spcPct val="90000"/>
              </a:lnSpc>
              <a:defRPr sz="4200"/>
            </a:lvl1pPr>
            <a:lvl2pPr marL="1010007" indent="-488136">
              <a:lnSpc>
                <a:spcPct val="90000"/>
              </a:lnSpc>
              <a:defRPr sz="3600"/>
            </a:lvl2pPr>
            <a:lvl3pPr marL="1430678" indent="-432576">
              <a:lnSpc>
                <a:spcPct val="90000"/>
              </a:lnSpc>
              <a:defRPr sz="3000"/>
            </a:lvl3pPr>
            <a:lvl4pPr marL="1841427" indent="-410750">
              <a:lnSpc>
                <a:spcPct val="90000"/>
              </a:lnSpc>
              <a:defRPr sz="2700"/>
            </a:lvl4pPr>
            <a:lvl5pPr marL="2274003" indent="-420671">
              <a:lnSpc>
                <a:spcPct val="90000"/>
              </a:lnSpc>
              <a:defRPr sz="2700"/>
            </a:lvl5pPr>
            <a:lvl6pPr>
              <a:defRPr sz="2700"/>
            </a:lvl6pPr>
            <a:lvl7pPr>
              <a:defRPr sz="2700"/>
            </a:lvl7pPr>
            <a:lvl8pPr>
              <a:defRPr sz="2700"/>
            </a:lvl8pPr>
            <a:lvl9pPr>
              <a:defRPr sz="2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96400" y="2117330"/>
            <a:ext cx="8229600" cy="2613023"/>
          </a:xfrm>
        </p:spPr>
        <p:txBody>
          <a:bodyPr/>
          <a:lstStyle>
            <a:lvl1pPr marL="521871" indent="-521871">
              <a:lnSpc>
                <a:spcPct val="90000"/>
              </a:lnSpc>
              <a:defRPr sz="4200"/>
            </a:lvl1pPr>
            <a:lvl2pPr marL="1010007" indent="-509964">
              <a:lnSpc>
                <a:spcPct val="90000"/>
              </a:lnSpc>
              <a:defRPr sz="3600"/>
            </a:lvl2pPr>
            <a:lvl3pPr marL="1442583" indent="-454404">
              <a:lnSpc>
                <a:spcPct val="90000"/>
              </a:lnSpc>
              <a:defRPr sz="3000"/>
            </a:lvl3pPr>
            <a:lvl4pPr marL="1841427" indent="-398844">
              <a:lnSpc>
                <a:spcPct val="90000"/>
              </a:lnSpc>
              <a:defRPr sz="2700"/>
            </a:lvl4pPr>
            <a:lvl5pPr marL="2274003" indent="-410750">
              <a:lnSpc>
                <a:spcPct val="90000"/>
              </a:lnSpc>
              <a:defRPr sz="2700"/>
            </a:lvl5pPr>
            <a:lvl6pPr>
              <a:defRPr sz="2700"/>
            </a:lvl6pPr>
            <a:lvl7pPr>
              <a:defRPr sz="2700"/>
            </a:lvl7pPr>
            <a:lvl8pPr>
              <a:defRPr sz="2700"/>
            </a:lvl8pPr>
            <a:lvl9pPr>
              <a:defRPr sz="2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62000" y="2636704"/>
            <a:ext cx="8229600" cy="519374"/>
          </a:xfrm>
        </p:spPr>
        <p:txBody>
          <a:bodyPr anchor="b"/>
          <a:lstStyle>
            <a:lvl1pPr marL="0" indent="0">
              <a:lnSpc>
                <a:spcPct val="90000"/>
              </a:lnSpc>
              <a:spcBef>
                <a:spcPts val="0"/>
              </a:spcBef>
              <a:buNone/>
              <a:defRPr sz="3750" b="1"/>
            </a:lvl1pPr>
            <a:lvl2pPr marL="685773" indent="0">
              <a:buNone/>
              <a:defRPr sz="3000" b="1"/>
            </a:lvl2pPr>
            <a:lvl3pPr marL="1371545" indent="0">
              <a:buNone/>
              <a:defRPr sz="2700" b="1"/>
            </a:lvl3pPr>
            <a:lvl4pPr marL="2057318" indent="0">
              <a:buNone/>
              <a:defRPr sz="2400" b="1"/>
            </a:lvl4pPr>
            <a:lvl5pPr marL="2743091" indent="0">
              <a:buNone/>
              <a:defRPr sz="2400" b="1"/>
            </a:lvl5pPr>
            <a:lvl6pPr marL="3428864" indent="0">
              <a:buNone/>
              <a:defRPr sz="2400" b="1"/>
            </a:lvl6pPr>
            <a:lvl7pPr marL="4114635" indent="0">
              <a:buNone/>
              <a:defRPr sz="2400" b="1"/>
            </a:lvl7pPr>
            <a:lvl8pPr marL="4800408" indent="0">
              <a:buNone/>
              <a:defRPr sz="2400" b="1"/>
            </a:lvl8pPr>
            <a:lvl9pPr marL="5486181" indent="0">
              <a:buNone/>
              <a:defRPr sz="2400" b="1"/>
            </a:lvl9pPr>
          </a:lstStyle>
          <a:p>
            <a:pPr lvl="0"/>
            <a:r>
              <a:rPr lang="en-US"/>
              <a:t>Edit Master text styles</a:t>
            </a:r>
          </a:p>
        </p:txBody>
      </p:sp>
      <p:sp>
        <p:nvSpPr>
          <p:cNvPr id="4" name="Content Placeholder 3"/>
          <p:cNvSpPr>
            <a:spLocks noGrp="1"/>
          </p:cNvSpPr>
          <p:nvPr>
            <p:ph sz="half" idx="2"/>
          </p:nvPr>
        </p:nvSpPr>
        <p:spPr>
          <a:xfrm>
            <a:off x="761999" y="3262313"/>
            <a:ext cx="8229600" cy="2306016"/>
          </a:xfrm>
        </p:spPr>
        <p:txBody>
          <a:bodyPr/>
          <a:lstStyle>
            <a:lvl1pPr marL="422655" indent="-422655">
              <a:defRPr sz="3450"/>
            </a:lvl1pPr>
            <a:lvl2pPr marL="843327" indent="-398844">
              <a:defRPr sz="3000"/>
            </a:lvl2pPr>
            <a:lvl3pPr marL="1220343" indent="-365111">
              <a:defRPr sz="2700"/>
            </a:lvl3pPr>
            <a:lvl4pPr marL="1575531" indent="-343284">
              <a:defRPr sz="2550"/>
            </a:lvl4pPr>
            <a:lvl5pPr marL="1918815" indent="-309551">
              <a:defRPr sz="255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91964" y="2636704"/>
            <a:ext cx="8234039" cy="519374"/>
          </a:xfrm>
        </p:spPr>
        <p:txBody>
          <a:bodyPr anchor="b"/>
          <a:lstStyle>
            <a:lvl1pPr marL="0" indent="0">
              <a:lnSpc>
                <a:spcPct val="90000"/>
              </a:lnSpc>
              <a:spcBef>
                <a:spcPts val="0"/>
              </a:spcBef>
              <a:buNone/>
              <a:defRPr sz="3750" b="1"/>
            </a:lvl1pPr>
            <a:lvl2pPr marL="685773" indent="0">
              <a:buNone/>
              <a:defRPr sz="3000" b="1"/>
            </a:lvl2pPr>
            <a:lvl3pPr marL="1371545" indent="0">
              <a:buNone/>
              <a:defRPr sz="2700" b="1"/>
            </a:lvl3pPr>
            <a:lvl4pPr marL="2057318" indent="0">
              <a:buNone/>
              <a:defRPr sz="2400" b="1"/>
            </a:lvl4pPr>
            <a:lvl5pPr marL="2743091" indent="0">
              <a:buNone/>
              <a:defRPr sz="2400" b="1"/>
            </a:lvl5pPr>
            <a:lvl6pPr marL="3428864" indent="0">
              <a:buNone/>
              <a:defRPr sz="2400" b="1"/>
            </a:lvl6pPr>
            <a:lvl7pPr marL="4114635" indent="0">
              <a:buNone/>
              <a:defRPr sz="2400" b="1"/>
            </a:lvl7pPr>
            <a:lvl8pPr marL="4800408" indent="0">
              <a:buNone/>
              <a:defRPr sz="2400" b="1"/>
            </a:lvl8pPr>
            <a:lvl9pPr marL="5486181" indent="0">
              <a:buNone/>
              <a:defRPr sz="2400" b="1"/>
            </a:lvl9pPr>
          </a:lstStyle>
          <a:p>
            <a:pPr lvl="0"/>
            <a:r>
              <a:rPr lang="en-US"/>
              <a:t>Edit Master text styles</a:t>
            </a:r>
          </a:p>
        </p:txBody>
      </p:sp>
      <p:sp>
        <p:nvSpPr>
          <p:cNvPr id="6" name="Content Placeholder 5"/>
          <p:cNvSpPr>
            <a:spLocks noGrp="1"/>
          </p:cNvSpPr>
          <p:nvPr>
            <p:ph sz="quarter" idx="4"/>
          </p:nvPr>
        </p:nvSpPr>
        <p:spPr>
          <a:xfrm>
            <a:off x="9290052" y="3262313"/>
            <a:ext cx="8235948" cy="2306016"/>
          </a:xfrm>
        </p:spPr>
        <p:txBody>
          <a:bodyPr/>
          <a:lstStyle>
            <a:lvl1pPr marL="444482" indent="-444482">
              <a:defRPr sz="3450"/>
            </a:lvl1pPr>
            <a:lvl2pPr marL="855233" indent="-410750">
              <a:defRPr sz="3000"/>
            </a:lvl2pPr>
            <a:lvl3pPr marL="1232249" indent="-367095">
              <a:defRPr sz="2700"/>
            </a:lvl3pPr>
            <a:lvl4pPr marL="1575531" indent="-355190">
              <a:defRPr sz="2550"/>
            </a:lvl4pPr>
            <a:lvl5pPr marL="1918815" indent="-331379">
              <a:defRPr sz="255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345284"/>
            <a:ext cx="16764000" cy="997196"/>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762000" y="2119315"/>
            <a:ext cx="16764000" cy="3203954"/>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C2CD1CD1-3D52-41D0-BB7A-C113092AB589}"/>
              </a:ext>
            </a:extLst>
          </p:cNvPr>
          <p:cNvSpPr>
            <a:spLocks noGrp="1"/>
          </p:cNvSpPr>
          <p:nvPr>
            <p:ph type="ftr" sz="quarter" idx="3"/>
          </p:nvPr>
        </p:nvSpPr>
        <p:spPr>
          <a:xfrm>
            <a:off x="6057900" y="9534525"/>
            <a:ext cx="6172200" cy="54768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Slide Number Placeholder 4">
            <a:extLst>
              <a:ext uri="{FF2B5EF4-FFF2-40B4-BE49-F238E27FC236}">
                <a16:creationId xmlns:a16="http://schemas.microsoft.com/office/drawing/2014/main" id="{A7747F66-2378-4221-93B6-283BE8F9DCAB}"/>
              </a:ext>
            </a:extLst>
          </p:cNvPr>
          <p:cNvSpPr>
            <a:spLocks noGrp="1"/>
          </p:cNvSpPr>
          <p:nvPr>
            <p:ph type="sldNum" sz="quarter" idx="4"/>
          </p:nvPr>
        </p:nvSpPr>
        <p:spPr>
          <a:xfrm>
            <a:off x="12915900" y="9534525"/>
            <a:ext cx="4114800" cy="547688"/>
          </a:xfrm>
          <a:prstGeom prst="rect">
            <a:avLst/>
          </a:prstGeom>
        </p:spPr>
        <p:txBody>
          <a:bodyPr vert="horz" lIns="91440" tIns="45720" rIns="91440" bIns="45720" rtlCol="0" anchor="ctr"/>
          <a:lstStyle>
            <a:lvl1pPr algn="r">
              <a:defRPr sz="1200">
                <a:solidFill>
                  <a:schemeClr val="tx1">
                    <a:tint val="75000"/>
                  </a:schemeClr>
                </a:solidFill>
              </a:defRPr>
            </a:lvl1pPr>
          </a:lstStyle>
          <a:p>
            <a:fld id="{2561312A-5CFF-49CE-A8AA-4AF485EB3AD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hf hdr="0" ftr="0" dt="0"/>
  <p:txStyles>
    <p:titleStyle>
      <a:lvl1pPr algn="l" defTabSz="1371545" rtl="0" eaLnBrk="1" latinLnBrk="0" hangingPunct="1">
        <a:lnSpc>
          <a:spcPct val="90000"/>
        </a:lnSpc>
        <a:spcBef>
          <a:spcPct val="0"/>
        </a:spcBef>
        <a:buNone/>
        <a:defRPr lang="en-US" sz="7200" b="0" kern="1200" cap="none" spc="-2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595313" indent="-595313" algn="l" defTabSz="1371545" rtl="0" eaLnBrk="1" latinLnBrk="0" hangingPunct="1">
        <a:lnSpc>
          <a:spcPct val="90000"/>
        </a:lnSpc>
        <a:spcBef>
          <a:spcPct val="20000"/>
        </a:spcBef>
        <a:buFontTx/>
        <a:buBlip>
          <a:blip r:embed="rId15"/>
        </a:buBlip>
        <a:defRPr sz="4800" kern="1200">
          <a:solidFill>
            <a:schemeClr val="tx1"/>
          </a:solidFill>
          <a:latin typeface="+mn-lt"/>
          <a:ea typeface="+mn-ea"/>
          <a:cs typeface="+mn-cs"/>
        </a:defRPr>
      </a:lvl1pPr>
      <a:lvl2pPr marL="1371600" indent="-595313" algn="l" defTabSz="1371545" rtl="0" eaLnBrk="1" latinLnBrk="0" hangingPunct="1">
        <a:lnSpc>
          <a:spcPct val="90000"/>
        </a:lnSpc>
        <a:spcBef>
          <a:spcPct val="20000"/>
        </a:spcBef>
        <a:buFontTx/>
        <a:buBlip>
          <a:blip r:embed="rId16"/>
        </a:buBlip>
        <a:defRPr sz="4200" kern="1200">
          <a:solidFill>
            <a:schemeClr val="tx1"/>
          </a:solidFill>
          <a:latin typeface="+mn-lt"/>
          <a:ea typeface="+mn-ea"/>
          <a:cs typeface="+mn-cs"/>
        </a:defRPr>
      </a:lvl2pPr>
      <a:lvl3pPr marL="1888332" indent="-516732" algn="l" defTabSz="1371545" rtl="0" eaLnBrk="1" latinLnBrk="0" hangingPunct="1">
        <a:lnSpc>
          <a:spcPct val="90000"/>
        </a:lnSpc>
        <a:spcBef>
          <a:spcPct val="20000"/>
        </a:spcBef>
        <a:buFontTx/>
        <a:buBlip>
          <a:blip r:embed="rId16"/>
        </a:buBlip>
        <a:defRPr sz="3600" kern="1200">
          <a:solidFill>
            <a:schemeClr val="tx1"/>
          </a:solidFill>
          <a:latin typeface="+mn-lt"/>
          <a:ea typeface="+mn-ea"/>
          <a:cs typeface="+mn-cs"/>
        </a:defRPr>
      </a:lvl3pPr>
      <a:lvl4pPr marL="2407445" indent="-519113" algn="l" defTabSz="1371545" rtl="0" eaLnBrk="1" latinLnBrk="0" hangingPunct="1">
        <a:lnSpc>
          <a:spcPct val="90000"/>
        </a:lnSpc>
        <a:spcBef>
          <a:spcPct val="20000"/>
        </a:spcBef>
        <a:buFontTx/>
        <a:buBlip>
          <a:blip r:embed="rId16"/>
        </a:buBlip>
        <a:defRPr sz="3600" kern="1200">
          <a:solidFill>
            <a:schemeClr val="tx1"/>
          </a:solidFill>
          <a:latin typeface="+mn-lt"/>
          <a:ea typeface="+mn-ea"/>
          <a:cs typeface="+mn-cs"/>
        </a:defRPr>
      </a:lvl4pPr>
      <a:lvl5pPr marL="2912270" indent="-504825" algn="l" defTabSz="1371545" rtl="0" eaLnBrk="1" latinLnBrk="0" hangingPunct="1">
        <a:lnSpc>
          <a:spcPct val="90000"/>
        </a:lnSpc>
        <a:spcBef>
          <a:spcPct val="20000"/>
        </a:spcBef>
        <a:buFontTx/>
        <a:buBlip>
          <a:blip r:embed="rId16"/>
        </a:buBlip>
        <a:defRPr sz="3600" kern="1200">
          <a:solidFill>
            <a:schemeClr val="tx1"/>
          </a:solidFill>
          <a:latin typeface="+mn-lt"/>
          <a:ea typeface="+mn-ea"/>
          <a:cs typeface="+mn-cs"/>
        </a:defRPr>
      </a:lvl5pPr>
      <a:lvl6pPr marL="3771749" indent="-342887" algn="l" defTabSz="1371545"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457522" indent="-342887" algn="l" defTabSz="1371545"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143295" indent="-342887" algn="l" defTabSz="1371545"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829068" indent="-342887" algn="l" defTabSz="1371545" rtl="0" eaLnBrk="1" latinLnBrk="0" hangingPunct="1">
        <a:spcBef>
          <a:spcPct val="20000"/>
        </a:spcBef>
        <a:buFont typeface="Arial" pitchFamily="34" charset="0"/>
        <a:buChar char="•"/>
        <a:defRPr sz="3000" kern="1200">
          <a:solidFill>
            <a:schemeClr val="tx1"/>
          </a:solidFill>
          <a:latin typeface="+mn-lt"/>
          <a:ea typeface="+mn-ea"/>
          <a:cs typeface="+mn-cs"/>
        </a:defRPr>
      </a:lvl9pPr>
    </p:bodyStyle>
    <p:otherStyle>
      <a:defPPr>
        <a:defRPr lang="en-US"/>
      </a:defPPr>
      <a:lvl1pPr marL="0" algn="l" defTabSz="1371545" rtl="0" eaLnBrk="1" latinLnBrk="0" hangingPunct="1">
        <a:defRPr sz="2700" kern="1200">
          <a:solidFill>
            <a:schemeClr val="tx1"/>
          </a:solidFill>
          <a:latin typeface="+mn-lt"/>
          <a:ea typeface="+mn-ea"/>
          <a:cs typeface="+mn-cs"/>
        </a:defRPr>
      </a:lvl1pPr>
      <a:lvl2pPr marL="685773" algn="l" defTabSz="1371545" rtl="0" eaLnBrk="1" latinLnBrk="0" hangingPunct="1">
        <a:defRPr sz="2700" kern="1200">
          <a:solidFill>
            <a:schemeClr val="tx1"/>
          </a:solidFill>
          <a:latin typeface="+mn-lt"/>
          <a:ea typeface="+mn-ea"/>
          <a:cs typeface="+mn-cs"/>
        </a:defRPr>
      </a:lvl2pPr>
      <a:lvl3pPr marL="1371545" algn="l" defTabSz="1371545" rtl="0" eaLnBrk="1" latinLnBrk="0" hangingPunct="1">
        <a:defRPr sz="2700" kern="1200">
          <a:solidFill>
            <a:schemeClr val="tx1"/>
          </a:solidFill>
          <a:latin typeface="+mn-lt"/>
          <a:ea typeface="+mn-ea"/>
          <a:cs typeface="+mn-cs"/>
        </a:defRPr>
      </a:lvl3pPr>
      <a:lvl4pPr marL="2057318" algn="l" defTabSz="1371545" rtl="0" eaLnBrk="1" latinLnBrk="0" hangingPunct="1">
        <a:defRPr sz="2700" kern="1200">
          <a:solidFill>
            <a:schemeClr val="tx1"/>
          </a:solidFill>
          <a:latin typeface="+mn-lt"/>
          <a:ea typeface="+mn-ea"/>
          <a:cs typeface="+mn-cs"/>
        </a:defRPr>
      </a:lvl4pPr>
      <a:lvl5pPr marL="2743091" algn="l" defTabSz="1371545" rtl="0" eaLnBrk="1" latinLnBrk="0" hangingPunct="1">
        <a:defRPr sz="2700" kern="1200">
          <a:solidFill>
            <a:schemeClr val="tx1"/>
          </a:solidFill>
          <a:latin typeface="+mn-lt"/>
          <a:ea typeface="+mn-ea"/>
          <a:cs typeface="+mn-cs"/>
        </a:defRPr>
      </a:lvl5pPr>
      <a:lvl6pPr marL="3428864" algn="l" defTabSz="1371545" rtl="0" eaLnBrk="1" latinLnBrk="0" hangingPunct="1">
        <a:defRPr sz="2700" kern="1200">
          <a:solidFill>
            <a:schemeClr val="tx1"/>
          </a:solidFill>
          <a:latin typeface="+mn-lt"/>
          <a:ea typeface="+mn-ea"/>
          <a:cs typeface="+mn-cs"/>
        </a:defRPr>
      </a:lvl6pPr>
      <a:lvl7pPr marL="4114635" algn="l" defTabSz="1371545" rtl="0" eaLnBrk="1" latinLnBrk="0" hangingPunct="1">
        <a:defRPr sz="2700" kern="1200">
          <a:solidFill>
            <a:schemeClr val="tx1"/>
          </a:solidFill>
          <a:latin typeface="+mn-lt"/>
          <a:ea typeface="+mn-ea"/>
          <a:cs typeface="+mn-cs"/>
        </a:defRPr>
      </a:lvl7pPr>
      <a:lvl8pPr marL="4800408" algn="l" defTabSz="1371545" rtl="0" eaLnBrk="1" latinLnBrk="0" hangingPunct="1">
        <a:defRPr sz="2700" kern="1200">
          <a:solidFill>
            <a:schemeClr val="tx1"/>
          </a:solidFill>
          <a:latin typeface="+mn-lt"/>
          <a:ea typeface="+mn-ea"/>
          <a:cs typeface="+mn-cs"/>
        </a:defRPr>
      </a:lvl8pPr>
      <a:lvl9pPr marL="5486181" algn="l" defTabSz="1371545"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949559"/>
            <a:ext cx="18288000" cy="8337441"/>
          </a:xfrm>
          <a:prstGeom prst="rect">
            <a:avLst/>
          </a:prstGeom>
        </p:spPr>
      </p:pic>
      <p:sp>
        <p:nvSpPr>
          <p:cNvPr id="2" name="Title Placeholder 1"/>
          <p:cNvSpPr>
            <a:spLocks noGrp="1"/>
          </p:cNvSpPr>
          <p:nvPr>
            <p:ph type="title"/>
          </p:nvPr>
        </p:nvSpPr>
        <p:spPr>
          <a:xfrm>
            <a:off x="762000" y="345284"/>
            <a:ext cx="16764000" cy="997196"/>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1444625" y="2857502"/>
            <a:ext cx="16081376" cy="3162404"/>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hf hdr="0" ftr="0" dt="0"/>
  <p:txStyles>
    <p:titleStyle>
      <a:lvl1pPr algn="l" defTabSz="1371545" rtl="0" eaLnBrk="1" latinLnBrk="0" hangingPunct="1">
        <a:lnSpc>
          <a:spcPct val="90000"/>
        </a:lnSpc>
        <a:spcBef>
          <a:spcPct val="0"/>
        </a:spcBef>
        <a:buNone/>
        <a:defRPr lang="en-US" sz="7200" b="0" kern="1200" cap="none" spc="-188"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1371545" rtl="0" eaLnBrk="1" latinLnBrk="0" hangingPunct="1">
        <a:lnSpc>
          <a:spcPct val="90000"/>
        </a:lnSpc>
        <a:spcBef>
          <a:spcPct val="20000"/>
        </a:spcBef>
        <a:buFont typeface="Arial" pitchFamily="34" charset="0"/>
        <a:buNone/>
        <a:defRPr sz="4500" b="1" kern="1200">
          <a:solidFill>
            <a:schemeClr val="tx1"/>
          </a:solidFill>
          <a:latin typeface="Courier New" pitchFamily="49" charset="0"/>
          <a:ea typeface="+mn-ea"/>
          <a:cs typeface="Courier New" pitchFamily="49" charset="0"/>
        </a:defRPr>
      </a:lvl1pPr>
      <a:lvl2pPr marL="577431" indent="-11906" algn="l" defTabSz="1371545" rtl="0" eaLnBrk="1" latinLnBrk="0" hangingPunct="1">
        <a:lnSpc>
          <a:spcPct val="90000"/>
        </a:lnSpc>
        <a:spcBef>
          <a:spcPct val="20000"/>
        </a:spcBef>
        <a:buFont typeface="Arial" pitchFamily="34" charset="0"/>
        <a:buNone/>
        <a:defRPr sz="4200" b="1" kern="1200">
          <a:solidFill>
            <a:schemeClr val="tx1"/>
          </a:solidFill>
          <a:latin typeface="Courier New" pitchFamily="49" charset="0"/>
          <a:ea typeface="+mn-ea"/>
          <a:cs typeface="Courier New" pitchFamily="49" charset="0"/>
        </a:defRPr>
      </a:lvl2pPr>
      <a:lvl3pPr marL="1142955" indent="-11906" algn="l" defTabSz="1371545" rtl="0" eaLnBrk="1" latinLnBrk="0" hangingPunct="1">
        <a:lnSpc>
          <a:spcPct val="90000"/>
        </a:lnSpc>
        <a:spcBef>
          <a:spcPct val="20000"/>
        </a:spcBef>
        <a:buFont typeface="Arial" pitchFamily="34" charset="0"/>
        <a:buNone/>
        <a:defRPr sz="3600" b="1" kern="1200">
          <a:solidFill>
            <a:schemeClr val="tx1"/>
          </a:solidFill>
          <a:latin typeface="Courier New" pitchFamily="49" charset="0"/>
          <a:ea typeface="+mn-ea"/>
          <a:cs typeface="Courier New" pitchFamily="49" charset="0"/>
        </a:defRPr>
      </a:lvl3pPr>
      <a:lvl4pPr marL="1641014" indent="11906" algn="l" defTabSz="1371545" rtl="0" eaLnBrk="1" latinLnBrk="0" hangingPunct="1">
        <a:lnSpc>
          <a:spcPct val="90000"/>
        </a:lnSpc>
        <a:spcBef>
          <a:spcPct val="20000"/>
        </a:spcBef>
        <a:buFont typeface="Arial" pitchFamily="34" charset="0"/>
        <a:buNone/>
        <a:defRPr sz="3600" b="1" kern="1200">
          <a:solidFill>
            <a:schemeClr val="tx1"/>
          </a:solidFill>
          <a:latin typeface="Courier New" pitchFamily="49" charset="0"/>
          <a:ea typeface="+mn-ea"/>
          <a:cs typeface="Courier New" pitchFamily="49" charset="0"/>
        </a:defRPr>
      </a:lvl4pPr>
      <a:lvl5pPr marL="2139071" indent="0" algn="l" defTabSz="1371545" rtl="0" eaLnBrk="1" latinLnBrk="0" hangingPunct="1">
        <a:lnSpc>
          <a:spcPct val="90000"/>
        </a:lnSpc>
        <a:spcBef>
          <a:spcPct val="20000"/>
        </a:spcBef>
        <a:buFont typeface="Arial" pitchFamily="34" charset="0"/>
        <a:buNone/>
        <a:defRPr sz="3600" b="1" kern="1200">
          <a:solidFill>
            <a:schemeClr val="tx1"/>
          </a:solidFill>
          <a:latin typeface="Courier New" pitchFamily="49" charset="0"/>
          <a:ea typeface="+mn-ea"/>
          <a:cs typeface="Courier New" pitchFamily="49" charset="0"/>
        </a:defRPr>
      </a:lvl5pPr>
      <a:lvl6pPr marL="3771749" indent="-342887" algn="l" defTabSz="1371545"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457522" indent="-342887" algn="l" defTabSz="1371545"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143295" indent="-342887" algn="l" defTabSz="1371545"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829068" indent="-342887" algn="l" defTabSz="1371545" rtl="0" eaLnBrk="1" latinLnBrk="0" hangingPunct="1">
        <a:spcBef>
          <a:spcPct val="20000"/>
        </a:spcBef>
        <a:buFont typeface="Arial" pitchFamily="34" charset="0"/>
        <a:buChar char="•"/>
        <a:defRPr sz="3000" kern="1200">
          <a:solidFill>
            <a:schemeClr val="tx1"/>
          </a:solidFill>
          <a:latin typeface="+mn-lt"/>
          <a:ea typeface="+mn-ea"/>
          <a:cs typeface="+mn-cs"/>
        </a:defRPr>
      </a:lvl9pPr>
    </p:bodyStyle>
    <p:otherStyle>
      <a:defPPr>
        <a:defRPr lang="en-US"/>
      </a:defPPr>
      <a:lvl1pPr marL="0" algn="l" defTabSz="1371545" rtl="0" eaLnBrk="1" latinLnBrk="0" hangingPunct="1">
        <a:defRPr sz="2700" kern="1200">
          <a:solidFill>
            <a:schemeClr val="tx1"/>
          </a:solidFill>
          <a:latin typeface="+mn-lt"/>
          <a:ea typeface="+mn-ea"/>
          <a:cs typeface="+mn-cs"/>
        </a:defRPr>
      </a:lvl1pPr>
      <a:lvl2pPr marL="685773" algn="l" defTabSz="1371545" rtl="0" eaLnBrk="1" latinLnBrk="0" hangingPunct="1">
        <a:defRPr sz="2700" kern="1200">
          <a:solidFill>
            <a:schemeClr val="tx1"/>
          </a:solidFill>
          <a:latin typeface="+mn-lt"/>
          <a:ea typeface="+mn-ea"/>
          <a:cs typeface="+mn-cs"/>
        </a:defRPr>
      </a:lvl2pPr>
      <a:lvl3pPr marL="1371545" algn="l" defTabSz="1371545" rtl="0" eaLnBrk="1" latinLnBrk="0" hangingPunct="1">
        <a:defRPr sz="2700" kern="1200">
          <a:solidFill>
            <a:schemeClr val="tx1"/>
          </a:solidFill>
          <a:latin typeface="+mn-lt"/>
          <a:ea typeface="+mn-ea"/>
          <a:cs typeface="+mn-cs"/>
        </a:defRPr>
      </a:lvl3pPr>
      <a:lvl4pPr marL="2057318" algn="l" defTabSz="1371545" rtl="0" eaLnBrk="1" latinLnBrk="0" hangingPunct="1">
        <a:defRPr sz="2700" kern="1200">
          <a:solidFill>
            <a:schemeClr val="tx1"/>
          </a:solidFill>
          <a:latin typeface="+mn-lt"/>
          <a:ea typeface="+mn-ea"/>
          <a:cs typeface="+mn-cs"/>
        </a:defRPr>
      </a:lvl4pPr>
      <a:lvl5pPr marL="2743091" algn="l" defTabSz="1371545" rtl="0" eaLnBrk="1" latinLnBrk="0" hangingPunct="1">
        <a:defRPr sz="2700" kern="1200">
          <a:solidFill>
            <a:schemeClr val="tx1"/>
          </a:solidFill>
          <a:latin typeface="+mn-lt"/>
          <a:ea typeface="+mn-ea"/>
          <a:cs typeface="+mn-cs"/>
        </a:defRPr>
      </a:lvl5pPr>
      <a:lvl6pPr marL="3428864" algn="l" defTabSz="1371545" rtl="0" eaLnBrk="1" latinLnBrk="0" hangingPunct="1">
        <a:defRPr sz="2700" kern="1200">
          <a:solidFill>
            <a:schemeClr val="tx1"/>
          </a:solidFill>
          <a:latin typeface="+mn-lt"/>
          <a:ea typeface="+mn-ea"/>
          <a:cs typeface="+mn-cs"/>
        </a:defRPr>
      </a:lvl6pPr>
      <a:lvl7pPr marL="4114635" algn="l" defTabSz="1371545" rtl="0" eaLnBrk="1" latinLnBrk="0" hangingPunct="1">
        <a:defRPr sz="2700" kern="1200">
          <a:solidFill>
            <a:schemeClr val="tx1"/>
          </a:solidFill>
          <a:latin typeface="+mn-lt"/>
          <a:ea typeface="+mn-ea"/>
          <a:cs typeface="+mn-cs"/>
        </a:defRPr>
      </a:lvl7pPr>
      <a:lvl8pPr marL="4800408" algn="l" defTabSz="1371545" rtl="0" eaLnBrk="1" latinLnBrk="0" hangingPunct="1">
        <a:defRPr sz="2700" kern="1200">
          <a:solidFill>
            <a:schemeClr val="tx1"/>
          </a:solidFill>
          <a:latin typeface="+mn-lt"/>
          <a:ea typeface="+mn-ea"/>
          <a:cs typeface="+mn-cs"/>
        </a:defRPr>
      </a:lvl8pPr>
      <a:lvl9pPr marL="5486181" algn="l" defTabSz="1371545"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35D386-C505-4CDE-8416-4ADFE01D829C}"/>
              </a:ext>
            </a:extLst>
          </p:cNvPr>
          <p:cNvPicPr>
            <a:picLocks noChangeAspect="1"/>
          </p:cNvPicPr>
          <p:nvPr/>
        </p:nvPicPr>
        <p:blipFill>
          <a:blip r:embed="rId3"/>
          <a:stretch>
            <a:fillRect/>
          </a:stretch>
        </p:blipFill>
        <p:spPr>
          <a:xfrm>
            <a:off x="5334000" y="749594"/>
            <a:ext cx="7581900" cy="9575506"/>
          </a:xfrm>
          <a:prstGeom prst="rect">
            <a:avLst/>
          </a:prstGeom>
        </p:spPr>
      </p:pic>
      <p:sp>
        <p:nvSpPr>
          <p:cNvPr id="8" name="Slide Number Placeholder 7">
            <a:extLst>
              <a:ext uri="{FF2B5EF4-FFF2-40B4-BE49-F238E27FC236}">
                <a16:creationId xmlns:a16="http://schemas.microsoft.com/office/drawing/2014/main" id="{F6824695-6423-4E0E-A64E-E0309A6AC8EC}"/>
              </a:ext>
            </a:extLst>
          </p:cNvPr>
          <p:cNvSpPr>
            <a:spLocks noGrp="1"/>
          </p:cNvSpPr>
          <p:nvPr>
            <p:ph type="sldNum" sz="quarter" idx="11"/>
          </p:nvPr>
        </p:nvSpPr>
        <p:spPr/>
        <p:txBody>
          <a:bodyPr/>
          <a:lstStyle/>
          <a:p>
            <a:fld id="{2561312A-5CFF-49CE-A8AA-4AF485EB3AD2}" type="slidenum">
              <a:rPr lang="en-US" smtClean="0"/>
              <a:t>1</a:t>
            </a:fld>
            <a:endParaRPr lang="en-US"/>
          </a:p>
        </p:txBody>
      </p:sp>
    </p:spTree>
    <p:extLst>
      <p:ext uri="{BB962C8B-B14F-4D97-AF65-F5344CB8AC3E}">
        <p14:creationId xmlns:p14="http://schemas.microsoft.com/office/powerpoint/2010/main" val="1779033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85344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皈依</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342900"/>
            <a:ext cx="13716000" cy="98298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མདུན་དུ་དཔག་བསམ་ཤིང་ཆེན་ཡལ་ག་ལྔའི</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登德华萨 香钦雅嘎诶　</a:t>
            </a:r>
            <a:r>
              <a:rPr lang="zh-CN" altLang="en-US" sz="3600" dirty="0">
                <a:latin typeface="黑体" panose="02010609060101010101" pitchFamily="49" charset="-122"/>
                <a:ea typeface="黑体" panose="02010609060101010101" pitchFamily="49" charset="-122"/>
              </a:rPr>
              <a:t>　　　　于前如意宝树五枝上</a:t>
            </a:r>
          </a:p>
          <a:p>
            <a:pPr marL="0" indent="0">
              <a:buNone/>
            </a:pPr>
            <a:r>
              <a:rPr lang="en-US" altLang="zh-CN" sz="3600" dirty="0" err="1">
                <a:latin typeface="黑体" panose="02010609060101010101" pitchFamily="49" charset="-122"/>
                <a:ea typeface="黑体" panose="02010609060101010101" pitchFamily="49" charset="-122"/>
              </a:rPr>
              <a:t>དབུས་སུ་བླ་མ་ཨོ་རྒྱན་རྡོ་རྗེ་འཆང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喂色喇嘛 乌金多吉羌　</a:t>
            </a:r>
            <a:r>
              <a:rPr lang="zh-CN" altLang="en-US" sz="3600" dirty="0">
                <a:latin typeface="黑体" panose="02010609060101010101" pitchFamily="49" charset="-122"/>
                <a:ea typeface="黑体" panose="02010609060101010101" pitchFamily="49" charset="-122"/>
              </a:rPr>
              <a:t>　　　　中央上师乌金金刚持</a:t>
            </a:r>
          </a:p>
          <a:p>
            <a:pPr marL="0" indent="0">
              <a:buNone/>
            </a:pPr>
            <a:r>
              <a:rPr lang="en-US" altLang="zh-CN" sz="3600" dirty="0" err="1">
                <a:latin typeface="黑体" panose="02010609060101010101" pitchFamily="49" charset="-122"/>
                <a:ea typeface="黑体" panose="02010609060101010101" pitchFamily="49" charset="-122"/>
              </a:rPr>
              <a:t>བརྒྱུད་པའི་བླ་མ་ཡི་དམ་མཁའ་འགྲོས་བསྐོར</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杰波喇嘛 耶丹卡竹谷　</a:t>
            </a:r>
            <a:r>
              <a:rPr lang="zh-CN" altLang="en-US" sz="3600" dirty="0">
                <a:latin typeface="黑体" panose="02010609060101010101" pitchFamily="49" charset="-122"/>
                <a:ea typeface="黑体" panose="02010609060101010101" pitchFamily="49" charset="-122"/>
              </a:rPr>
              <a:t>　　　　传承上师本尊空行聚</a:t>
            </a:r>
          </a:p>
          <a:p>
            <a:pPr marL="0" indent="0">
              <a:buNone/>
            </a:pPr>
            <a:r>
              <a:rPr lang="en-US" altLang="zh-CN" sz="3600" dirty="0" err="1">
                <a:latin typeface="黑体" panose="02010609060101010101" pitchFamily="49" charset="-122"/>
                <a:ea typeface="黑体" panose="02010609060101010101" pitchFamily="49" charset="-122"/>
              </a:rPr>
              <a:t>མདུན་དུ་སྟོན་མཆོག་དུས་གསུམ་སངས་རྒྱས་རྣམས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登德吨乔 地色桑吉南　</a:t>
            </a:r>
            <a:r>
              <a:rPr lang="zh-CN" altLang="en-US" sz="3600" dirty="0">
                <a:latin typeface="黑体" panose="02010609060101010101" pitchFamily="49" charset="-122"/>
                <a:ea typeface="黑体" panose="02010609060101010101" pitchFamily="49" charset="-122"/>
              </a:rPr>
              <a:t>　　　　前方师尊三世一切佛</a:t>
            </a:r>
          </a:p>
          <a:p>
            <a:pPr marL="0" indent="0">
              <a:buNone/>
            </a:pPr>
            <a:r>
              <a:rPr lang="en-US" altLang="zh-CN" sz="3600" dirty="0" err="1">
                <a:latin typeface="黑体" panose="02010609060101010101" pitchFamily="49" charset="-122"/>
                <a:ea typeface="黑体" panose="02010609060101010101" pitchFamily="49" charset="-122"/>
              </a:rPr>
              <a:t>གཡས་སུ་ཉེ་སྲས་ཐེག་ཆེན་འཕགས་པའི་ཚོགས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意色逆追 特钦怕波凑　</a:t>
            </a:r>
            <a:r>
              <a:rPr lang="zh-CN" altLang="en-US" sz="3600" dirty="0">
                <a:latin typeface="黑体" panose="02010609060101010101" pitchFamily="49" charset="-122"/>
                <a:ea typeface="黑体" panose="02010609060101010101" pitchFamily="49" charset="-122"/>
              </a:rPr>
              <a:t>　　　　右旁亲子大乘圣者众</a:t>
            </a:r>
          </a:p>
          <a:p>
            <a:pPr marL="0" indent="0">
              <a:buNone/>
            </a:pPr>
            <a:r>
              <a:rPr lang="en-US" altLang="zh-CN" sz="3600" dirty="0" err="1">
                <a:latin typeface="黑体" panose="02010609060101010101" pitchFamily="49" charset="-122"/>
                <a:ea typeface="黑体" panose="02010609060101010101" pitchFamily="49" charset="-122"/>
              </a:rPr>
              <a:t>རྒྱབ་ཏུ་གསུང་རབ་གླེགས་བམ་རྣམ་པ་ཅན</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佳德颂绕 累玩南巴剑　</a:t>
            </a:r>
            <a:r>
              <a:rPr lang="zh-CN" altLang="en-US" sz="3600" dirty="0">
                <a:latin typeface="黑体" panose="02010609060101010101" pitchFamily="49" charset="-122"/>
                <a:ea typeface="黑体" panose="02010609060101010101" pitchFamily="49" charset="-122"/>
              </a:rPr>
              <a:t>　　　　后枝安奉善说众经卷</a:t>
            </a:r>
          </a:p>
          <a:p>
            <a:pPr marL="0" indent="0">
              <a:buNone/>
            </a:pPr>
            <a:r>
              <a:rPr lang="en-US" altLang="zh-CN" sz="3600" dirty="0" err="1">
                <a:latin typeface="黑体" panose="02010609060101010101" pitchFamily="49" charset="-122"/>
                <a:ea typeface="黑体" panose="02010609060101010101" pitchFamily="49" charset="-122"/>
              </a:rPr>
              <a:t>གཡོན་དུ་མཆོག་བརྒྱད་ཉན་རང་དགེ་འདུན་དང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云德乔加 年让给登当　</a:t>
            </a:r>
            <a:r>
              <a:rPr lang="zh-CN" altLang="en-US" sz="3600" dirty="0">
                <a:latin typeface="黑体" panose="02010609060101010101" pitchFamily="49" charset="-122"/>
                <a:ea typeface="黑体" panose="02010609060101010101" pitchFamily="49" charset="-122"/>
              </a:rPr>
              <a:t>　　　　左侧八大尊者声缘僧</a:t>
            </a:r>
          </a:p>
        </p:txBody>
      </p:sp>
      <p:sp>
        <p:nvSpPr>
          <p:cNvPr id="4" name="Slide Number Placeholder 3">
            <a:extLst>
              <a:ext uri="{FF2B5EF4-FFF2-40B4-BE49-F238E27FC236}">
                <a16:creationId xmlns:a16="http://schemas.microsoft.com/office/drawing/2014/main" id="{0BEA4C93-79D4-481E-A6D2-E87118BD123A}"/>
              </a:ext>
            </a:extLst>
          </p:cNvPr>
          <p:cNvSpPr>
            <a:spLocks noGrp="1"/>
          </p:cNvSpPr>
          <p:nvPr>
            <p:ph type="sldNum" sz="quarter" idx="12"/>
          </p:nvPr>
        </p:nvSpPr>
        <p:spPr/>
        <p:txBody>
          <a:bodyPr/>
          <a:lstStyle/>
          <a:p>
            <a:fld id="{2561312A-5CFF-49CE-A8AA-4AF485EB3AD2}" type="slidenum">
              <a:rPr lang="en-US" smtClean="0"/>
              <a:t>10</a:t>
            </a:fld>
            <a:endParaRPr lang="en-US"/>
          </a:p>
        </p:txBody>
      </p:sp>
    </p:spTree>
    <p:extLst>
      <p:ext uri="{BB962C8B-B14F-4D97-AF65-F5344CB8AC3E}">
        <p14:creationId xmlns:p14="http://schemas.microsoft.com/office/powerpoint/2010/main" val="35707633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85344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皈依</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342900"/>
            <a:ext cx="13716000" cy="98298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མཐའ་སྐོར་ཡེ་ཤེས་ཆོས་སྐྱོང་ཚོགས་རྣམས་ཏེ</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塔够益西 秋炯凑南得　</a:t>
            </a:r>
            <a:r>
              <a:rPr lang="zh-CN" altLang="en-US" sz="3600" dirty="0">
                <a:latin typeface="黑体" panose="02010609060101010101" pitchFamily="49" charset="-122"/>
                <a:ea typeface="黑体" panose="02010609060101010101" pitchFamily="49" charset="-122"/>
              </a:rPr>
              <a:t>　　　　周围智慧护法众环绕</a:t>
            </a:r>
          </a:p>
          <a:p>
            <a:pPr marL="0" indent="0">
              <a:buNone/>
            </a:pPr>
            <a:r>
              <a:rPr lang="en-US" altLang="zh-CN" sz="3600" dirty="0" err="1">
                <a:latin typeface="黑体" panose="02010609060101010101" pitchFamily="49" charset="-122"/>
                <a:ea typeface="黑体" panose="02010609060101010101" pitchFamily="49" charset="-122"/>
              </a:rPr>
              <a:t>ཕྱོགས་བཅུ་དུས་གསུམ་སྐྱབས་ཡུལ་ཐམས་ཅད་ཀུན</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秀杰地色 嘉耶踏加根　</a:t>
            </a:r>
            <a:r>
              <a:rPr lang="zh-CN" altLang="en-US" sz="3600" dirty="0">
                <a:latin typeface="黑体" panose="02010609060101010101" pitchFamily="49" charset="-122"/>
                <a:ea typeface="黑体" panose="02010609060101010101" pitchFamily="49" charset="-122"/>
              </a:rPr>
              <a:t>　　　　所有十方三世皈依境</a:t>
            </a:r>
          </a:p>
          <a:p>
            <a:pPr marL="0" indent="0">
              <a:buNone/>
            </a:pPr>
            <a:r>
              <a:rPr lang="en-US" altLang="zh-CN" sz="3600" dirty="0" err="1">
                <a:latin typeface="黑体" panose="02010609060101010101" pitchFamily="49" charset="-122"/>
                <a:ea typeface="黑体" panose="02010609060101010101" pitchFamily="49" charset="-122"/>
              </a:rPr>
              <a:t>མ་ཚང་མེད་པ་ཏིལ་གོང་ལྟར་གསལ་བའི</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玛苍枚巴 德贡达萨卫　</a:t>
            </a:r>
            <a:r>
              <a:rPr lang="zh-CN" altLang="en-US" sz="3600" dirty="0">
                <a:latin typeface="黑体" panose="02010609060101010101" pitchFamily="49" charset="-122"/>
                <a:ea typeface="黑体" panose="02010609060101010101" pitchFamily="49" charset="-122"/>
              </a:rPr>
              <a:t>　　　　悉皆明观犹如芝麻荚</a:t>
            </a:r>
          </a:p>
          <a:p>
            <a:pPr marL="0" indent="0">
              <a:buNone/>
            </a:pPr>
            <a:r>
              <a:rPr lang="en-US" altLang="zh-CN" sz="3600" dirty="0" err="1">
                <a:latin typeface="黑体" panose="02010609060101010101" pitchFamily="49" charset="-122"/>
                <a:ea typeface="黑体" panose="02010609060101010101" pitchFamily="49" charset="-122"/>
              </a:rPr>
              <a:t>མདུན་དུ་རང་དང་མ་སོགས་ལྟོས་བཅས་དང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登德让当 玛瘦都吉当　</a:t>
            </a:r>
            <a:r>
              <a:rPr lang="zh-CN" altLang="en-US" sz="3600" dirty="0">
                <a:latin typeface="黑体" panose="02010609060101010101" pitchFamily="49" charset="-122"/>
                <a:ea typeface="黑体" panose="02010609060101010101" pitchFamily="49" charset="-122"/>
              </a:rPr>
              <a:t>　　　　于前我与母等众亲眷</a:t>
            </a:r>
          </a:p>
          <a:p>
            <a:pPr marL="0" indent="0">
              <a:buNone/>
            </a:pPr>
            <a:r>
              <a:rPr lang="en-US" altLang="zh-CN" sz="3600" dirty="0" err="1">
                <a:latin typeface="黑体" panose="02010609060101010101" pitchFamily="49" charset="-122"/>
                <a:ea typeface="黑体" panose="02010609060101010101" pitchFamily="49" charset="-122"/>
              </a:rPr>
              <a:t>མཁའ་ཁྱབ་སེམས་ཅན་ཀུན་གྱིས་གུས་བཏུད་དེ</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卡恰森剑 根吉给德得　</a:t>
            </a:r>
            <a:r>
              <a:rPr lang="zh-CN" altLang="en-US" sz="3600" dirty="0">
                <a:latin typeface="黑体" panose="02010609060101010101" pitchFamily="49" charset="-122"/>
                <a:ea typeface="黑体" panose="02010609060101010101" pitchFamily="49" charset="-122"/>
              </a:rPr>
              <a:t>　　　　及诸遍天有情敬顶礼</a:t>
            </a:r>
          </a:p>
          <a:p>
            <a:pPr marL="0" indent="0">
              <a:buNone/>
            </a:pPr>
            <a:r>
              <a:rPr lang="en-US" altLang="zh-CN" sz="3600" dirty="0" err="1">
                <a:latin typeface="黑体" panose="02010609060101010101" pitchFamily="49" charset="-122"/>
                <a:ea typeface="黑体" panose="02010609060101010101" pitchFamily="49" charset="-122"/>
              </a:rPr>
              <a:t>དུས་འདི་ནས་བཟུང་བྱང་ཆུབ་སྙིང་པོའི་བར</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地德内纵 香且酿布瓦　</a:t>
            </a:r>
            <a:r>
              <a:rPr lang="zh-CN" altLang="en-US" sz="3600" dirty="0">
                <a:latin typeface="黑体" panose="02010609060101010101" pitchFamily="49" charset="-122"/>
                <a:ea typeface="黑体" panose="02010609060101010101" pitchFamily="49" charset="-122"/>
              </a:rPr>
              <a:t>　　　　从今乃至菩提果之间</a:t>
            </a:r>
          </a:p>
          <a:p>
            <a:pPr marL="0" indent="0">
              <a:buNone/>
            </a:pPr>
            <a:r>
              <a:rPr lang="en-US" altLang="zh-CN" sz="3600" dirty="0" err="1">
                <a:latin typeface="黑体" panose="02010609060101010101" pitchFamily="49" charset="-122"/>
                <a:ea typeface="黑体" panose="02010609060101010101" pitchFamily="49" charset="-122"/>
              </a:rPr>
              <a:t>ཡིད་ཆེས་མཆོག་གིས་སྐྱབས་སུ་འགྲོ་བར་བསམ</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耶起乔给 嘉色昼瓦三　</a:t>
            </a:r>
            <a:r>
              <a:rPr lang="zh-CN" altLang="en-US" sz="3600" dirty="0">
                <a:latin typeface="黑体" panose="02010609060101010101" pitchFamily="49" charset="-122"/>
                <a:ea typeface="黑体" panose="02010609060101010101" pitchFamily="49" charset="-122"/>
              </a:rPr>
              <a:t>　　　　发起殊胜信解而皈依</a:t>
            </a:r>
          </a:p>
        </p:txBody>
      </p:sp>
      <p:sp>
        <p:nvSpPr>
          <p:cNvPr id="4" name="Slide Number Placeholder 3">
            <a:extLst>
              <a:ext uri="{FF2B5EF4-FFF2-40B4-BE49-F238E27FC236}">
                <a16:creationId xmlns:a16="http://schemas.microsoft.com/office/drawing/2014/main" id="{8714A288-30A3-4898-AD9C-344D4376A333}"/>
              </a:ext>
            </a:extLst>
          </p:cNvPr>
          <p:cNvSpPr>
            <a:spLocks noGrp="1"/>
          </p:cNvSpPr>
          <p:nvPr>
            <p:ph type="sldNum" sz="quarter" idx="12"/>
          </p:nvPr>
        </p:nvSpPr>
        <p:spPr/>
        <p:txBody>
          <a:bodyPr/>
          <a:lstStyle/>
          <a:p>
            <a:fld id="{2561312A-5CFF-49CE-A8AA-4AF485EB3AD2}" type="slidenum">
              <a:rPr lang="en-US" smtClean="0"/>
              <a:t>11</a:t>
            </a:fld>
            <a:endParaRPr lang="en-US"/>
          </a:p>
        </p:txBody>
      </p:sp>
    </p:spTree>
    <p:extLst>
      <p:ext uri="{BB962C8B-B14F-4D97-AF65-F5344CB8AC3E}">
        <p14:creationId xmlns:p14="http://schemas.microsoft.com/office/powerpoint/2010/main" val="25110597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85344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皈依</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342900"/>
            <a:ext cx="13716000" cy="98298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endParaRPr lang="en-US" altLang="zh-CN" sz="3600" dirty="0">
              <a:latin typeface="黑体" panose="02010609060101010101" pitchFamily="49" charset="-122"/>
              <a:ea typeface="黑体" panose="02010609060101010101" pitchFamily="49" charset="-122"/>
            </a:endParaRPr>
          </a:p>
          <a:p>
            <a:pPr marL="0" indent="0">
              <a:buNone/>
            </a:pPr>
            <a:endParaRPr lang="en-US" altLang="zh-CN" sz="3600" dirty="0">
              <a:latin typeface="黑体" panose="02010609060101010101" pitchFamily="49" charset="-122"/>
              <a:ea typeface="黑体" panose="02010609060101010101" pitchFamily="49" charset="-122"/>
            </a:endParaRPr>
          </a:p>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ནམ་མཁའི་གནས་སུ་ནམ་མཁའ་གང་བ་ཡི</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南葵内色 那卡刚瓦耶　</a:t>
            </a:r>
            <a:r>
              <a:rPr lang="zh-CN" altLang="en-US" sz="3600" dirty="0">
                <a:latin typeface="黑体" panose="02010609060101010101" pitchFamily="49" charset="-122"/>
                <a:ea typeface="黑体" panose="02010609060101010101" pitchFamily="49" charset="-122"/>
              </a:rPr>
              <a:t>　　　　虚空界中遍满虚空者</a:t>
            </a:r>
          </a:p>
          <a:p>
            <a:pPr marL="0" indent="0">
              <a:buNone/>
            </a:pPr>
            <a:r>
              <a:rPr lang="en-US" altLang="zh-CN" sz="3600" dirty="0" err="1">
                <a:latin typeface="黑体" panose="02010609060101010101" pitchFamily="49" charset="-122"/>
                <a:ea typeface="黑体" panose="02010609060101010101" pitchFamily="49" charset="-122"/>
              </a:rPr>
              <a:t>བླ་མ་ཡི་དམ་མཁའ་འགྲོའི་ཚོགས་རྣམས་དང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喇嘛耶丹 堪竹措南当　</a:t>
            </a:r>
            <a:r>
              <a:rPr lang="zh-CN" altLang="en-US" sz="3600" dirty="0">
                <a:latin typeface="黑体" panose="02010609060101010101" pitchFamily="49" charset="-122"/>
                <a:ea typeface="黑体" panose="02010609060101010101" pitchFamily="49" charset="-122"/>
              </a:rPr>
              <a:t>　　　　上师本尊空行诸会众</a:t>
            </a:r>
          </a:p>
          <a:p>
            <a:pPr marL="0" indent="0">
              <a:buNone/>
            </a:pPr>
            <a:r>
              <a:rPr lang="en-US" altLang="zh-CN" sz="3600" dirty="0" err="1">
                <a:latin typeface="黑体" panose="02010609060101010101" pitchFamily="49" charset="-122"/>
                <a:ea typeface="黑体" panose="02010609060101010101" pitchFamily="49" charset="-122"/>
              </a:rPr>
              <a:t>སངས་རྒྱས་ཆོས་དང་འཕགས་པའི་དགེ་འདུན་ལ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桑吉秋当 帕波给登拉　</a:t>
            </a:r>
            <a:r>
              <a:rPr lang="zh-CN" altLang="en-US" sz="3600" dirty="0">
                <a:latin typeface="黑体" panose="02010609060101010101" pitchFamily="49" charset="-122"/>
                <a:ea typeface="黑体" panose="02010609060101010101" pitchFamily="49" charset="-122"/>
              </a:rPr>
              <a:t>　　　　诸佛正法以及圣众前</a:t>
            </a:r>
          </a:p>
          <a:p>
            <a:pPr marL="0" indent="0">
              <a:buNone/>
            </a:pPr>
            <a:r>
              <a:rPr lang="en-US" altLang="zh-CN" sz="3600" dirty="0" err="1">
                <a:latin typeface="黑体" panose="02010609060101010101" pitchFamily="49" charset="-122"/>
                <a:ea typeface="黑体" panose="02010609060101010101" pitchFamily="49" charset="-122"/>
              </a:rPr>
              <a:t>བདག་དང་འགྲོ་དྲུག་གུས་པས་སྐྱབས་སུ་མཆི</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达当桌折 给贝嘉色切　</a:t>
            </a:r>
            <a:r>
              <a:rPr lang="zh-CN" altLang="en-US" sz="3600" dirty="0">
                <a:latin typeface="黑体" panose="02010609060101010101" pitchFamily="49" charset="-122"/>
                <a:ea typeface="黑体" panose="02010609060101010101" pitchFamily="49" charset="-122"/>
              </a:rPr>
              <a:t>　　　　我与六道众生敬皈依</a:t>
            </a:r>
          </a:p>
        </p:txBody>
      </p:sp>
      <p:sp>
        <p:nvSpPr>
          <p:cNvPr id="4" name="Slide Number Placeholder 3">
            <a:extLst>
              <a:ext uri="{FF2B5EF4-FFF2-40B4-BE49-F238E27FC236}">
                <a16:creationId xmlns:a16="http://schemas.microsoft.com/office/drawing/2014/main" id="{C386E128-7156-44E1-94C8-C63ADCE371F9}"/>
              </a:ext>
            </a:extLst>
          </p:cNvPr>
          <p:cNvSpPr>
            <a:spLocks noGrp="1"/>
          </p:cNvSpPr>
          <p:nvPr>
            <p:ph type="sldNum" sz="quarter" idx="12"/>
          </p:nvPr>
        </p:nvSpPr>
        <p:spPr/>
        <p:txBody>
          <a:bodyPr/>
          <a:lstStyle/>
          <a:p>
            <a:fld id="{2561312A-5CFF-49CE-A8AA-4AF485EB3AD2}" type="slidenum">
              <a:rPr lang="en-US" smtClean="0"/>
              <a:t>12</a:t>
            </a:fld>
            <a:endParaRPr lang="en-US"/>
          </a:p>
        </p:txBody>
      </p:sp>
    </p:spTree>
    <p:extLst>
      <p:ext uri="{BB962C8B-B14F-4D97-AF65-F5344CB8AC3E}">
        <p14:creationId xmlns:p14="http://schemas.microsoft.com/office/powerpoint/2010/main" val="37211217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85344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发菩提心</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1638300"/>
            <a:ext cx="13716000" cy="8305800"/>
          </a:xfrm>
        </p:spPr>
        <p:txBody>
          <a:bodyPr>
            <a:noAutofit/>
          </a:bodyPr>
          <a:lstStyle/>
          <a:p>
            <a:pPr marL="0" indent="0">
              <a:buNone/>
            </a:pPr>
            <a:r>
              <a:rPr lang="en-US" altLang="zh-CN" sz="3600" dirty="0" err="1">
                <a:latin typeface="黑体" panose="02010609060101010101" pitchFamily="49" charset="-122"/>
                <a:ea typeface="黑体" panose="02010609060101010101" pitchFamily="49" charset="-122"/>
              </a:rPr>
              <a:t>ཧོ</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吙　　　　　　　　　</a:t>
            </a:r>
            <a:r>
              <a:rPr lang="zh-CN" altLang="en-US" sz="3600" dirty="0">
                <a:latin typeface="黑体" panose="02010609060101010101" pitchFamily="49" charset="-122"/>
                <a:ea typeface="黑体" panose="02010609060101010101" pitchFamily="49" charset="-122"/>
              </a:rPr>
              <a:t>　　　　　　吙</a:t>
            </a:r>
          </a:p>
          <a:p>
            <a:pPr marL="0" indent="0">
              <a:buNone/>
            </a:pPr>
            <a:r>
              <a:rPr lang="en-US" altLang="zh-CN" sz="3600" dirty="0" err="1">
                <a:latin typeface="黑体" panose="02010609060101010101" pitchFamily="49" charset="-122"/>
                <a:ea typeface="黑体" panose="02010609060101010101" pitchFamily="49" charset="-122"/>
              </a:rPr>
              <a:t>ཇི་ལྟར་དུས་གསུམ་རྒྱལ་བ་སྲས་བཅས་ཀྱིས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结达地色 嘉瓦这阶吉　</a:t>
            </a:r>
            <a:r>
              <a:rPr lang="zh-CN" altLang="en-US" sz="3600" dirty="0">
                <a:latin typeface="黑体" panose="02010609060101010101" pitchFamily="49" charset="-122"/>
                <a:ea typeface="黑体" panose="02010609060101010101" pitchFamily="49" charset="-122"/>
              </a:rPr>
              <a:t>　　　　　　如同三世佛佛子</a:t>
            </a:r>
          </a:p>
          <a:p>
            <a:pPr marL="0" indent="0">
              <a:buNone/>
            </a:pPr>
            <a:r>
              <a:rPr lang="en-US" altLang="zh-CN" sz="3600" dirty="0" err="1">
                <a:latin typeface="黑体" panose="02010609060101010101" pitchFamily="49" charset="-122"/>
                <a:ea typeface="黑体" panose="02010609060101010101" pitchFamily="49" charset="-122"/>
              </a:rPr>
              <a:t>བྱང་ཆུབ་མཆོག་ཏུ་ཐུགས་ནི་བསྐྱེད་པ་ལྟར</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香且乔德 特讷吉巴达　</a:t>
            </a:r>
            <a:r>
              <a:rPr lang="zh-CN" altLang="en-US" sz="3600" dirty="0">
                <a:latin typeface="黑体" panose="02010609060101010101" pitchFamily="49" charset="-122"/>
                <a:ea typeface="黑体" panose="02010609060101010101" pitchFamily="49" charset="-122"/>
              </a:rPr>
              <a:t>　　　　　　已发最胜菩提心</a:t>
            </a:r>
          </a:p>
          <a:p>
            <a:pPr marL="0" indent="0">
              <a:buNone/>
            </a:pPr>
            <a:r>
              <a:rPr lang="en-US" altLang="zh-CN" sz="3600" dirty="0" err="1">
                <a:latin typeface="黑体" panose="02010609060101010101" pitchFamily="49" charset="-122"/>
                <a:ea typeface="黑体" panose="02010609060101010101" pitchFamily="49" charset="-122"/>
              </a:rPr>
              <a:t>བདག་ཀྱང་མཁའ་ཁྱབ་འགྲོ་ཀུན་བསྒྲལ་བྱའི་ཕྱིར</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达江卡恰 桌根扎西些　</a:t>
            </a:r>
            <a:r>
              <a:rPr lang="zh-CN" altLang="en-US" sz="3600" dirty="0">
                <a:latin typeface="黑体" panose="02010609060101010101" pitchFamily="49" charset="-122"/>
                <a:ea typeface="黑体" panose="02010609060101010101" pitchFamily="49" charset="-122"/>
              </a:rPr>
              <a:t>　　　　　　我亦为度遍天众</a:t>
            </a:r>
          </a:p>
          <a:p>
            <a:pPr marL="0" indent="0">
              <a:buNone/>
            </a:pPr>
            <a:r>
              <a:rPr lang="en-US" altLang="zh-CN" sz="3600" dirty="0" err="1">
                <a:latin typeface="黑体" panose="02010609060101010101" pitchFamily="49" charset="-122"/>
                <a:ea typeface="黑体" panose="02010609060101010101" pitchFamily="49" charset="-122"/>
              </a:rPr>
              <a:t>བླ་མེད་བྱང་ཆུབ་མཆོག་ཏུ་སེམས་བསྐྱེད་དོ</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喇梅香且 秋德森吉多　</a:t>
            </a:r>
            <a:r>
              <a:rPr lang="zh-CN" altLang="en-US" sz="3600" dirty="0">
                <a:latin typeface="黑体" panose="02010609060101010101" pitchFamily="49" charset="-122"/>
                <a:ea typeface="黑体" panose="02010609060101010101" pitchFamily="49" charset="-122"/>
              </a:rPr>
              <a:t>　　　　　　愿发无上胜觉心</a:t>
            </a:r>
            <a:endParaRPr lang="en-US" altLang="zh-CN" sz="3600" dirty="0">
              <a:latin typeface="黑体" panose="02010609060101010101" pitchFamily="49" charset="-122"/>
              <a:ea typeface="黑体" panose="02010609060101010101" pitchFamily="49" charset="-122"/>
            </a:endParaRPr>
          </a:p>
          <a:p>
            <a:pPr marL="0" indent="0">
              <a:buNone/>
            </a:pPr>
            <a:endParaRPr lang="en-US" altLang="zh-CN" sz="3600" dirty="0">
              <a:latin typeface="黑体" panose="02010609060101010101" pitchFamily="49" charset="-122"/>
              <a:ea typeface="黑体" panose="02010609060101010101" pitchFamily="49" charset="-122"/>
            </a:endParaRP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6EEF2C47-5502-4E41-A66E-055BA188955F}"/>
              </a:ext>
            </a:extLst>
          </p:cNvPr>
          <p:cNvSpPr>
            <a:spLocks noGrp="1"/>
          </p:cNvSpPr>
          <p:nvPr>
            <p:ph type="sldNum" sz="quarter" idx="12"/>
          </p:nvPr>
        </p:nvSpPr>
        <p:spPr/>
        <p:txBody>
          <a:bodyPr/>
          <a:lstStyle/>
          <a:p>
            <a:fld id="{2561312A-5CFF-49CE-A8AA-4AF485EB3AD2}" type="slidenum">
              <a:rPr lang="en-US" smtClean="0"/>
              <a:t>13</a:t>
            </a:fld>
            <a:endParaRPr lang="en-US"/>
          </a:p>
        </p:txBody>
      </p:sp>
    </p:spTree>
    <p:extLst>
      <p:ext uri="{BB962C8B-B14F-4D97-AF65-F5344CB8AC3E}">
        <p14:creationId xmlns:p14="http://schemas.microsoft.com/office/powerpoint/2010/main" val="262244280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85344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发菩提心</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1485900"/>
            <a:ext cx="13716000" cy="8686800"/>
          </a:xfrm>
        </p:spPr>
        <p:txBody>
          <a:bodyPr>
            <a:noAutofit/>
          </a:bodyPr>
          <a:lstStyle/>
          <a:p>
            <a:pPr marL="0" indent="0">
              <a:buNone/>
            </a:pPr>
            <a:r>
              <a:rPr lang="en-US" altLang="zh-CN" sz="3600" dirty="0" err="1">
                <a:latin typeface="黑体" panose="02010609060101010101" pitchFamily="49" charset="-122"/>
                <a:ea typeface="黑体" panose="02010609060101010101" pitchFamily="49" charset="-122"/>
              </a:rPr>
              <a:t>འདི་འབུམ་བསགས</a:t>
            </a:r>
            <a:r>
              <a:rPr lang="en-US" altLang="zh-CN" sz="3600" dirty="0">
                <a:latin typeface="黑体" panose="02010609060101010101" pitchFamily="49" charset="-122"/>
                <a:ea typeface="黑体" panose="02010609060101010101" pitchFamily="49" charset="-122"/>
              </a:rPr>
              <a:t>། </a:t>
            </a:r>
            <a:r>
              <a:rPr lang="en-US" altLang="zh-CN" sz="3600" dirty="0" err="1">
                <a:latin typeface="黑体" panose="02010609060101010101" pitchFamily="49" charset="-122"/>
                <a:ea typeface="黑体" panose="02010609060101010101" pitchFamily="49" charset="-122"/>
              </a:rPr>
              <a:t>རྗེས་སུ་འབྲས་བུ་སྔགས་ཀྱི་སེམས་བསྐྱེད་ཚུལ་ཁྱད་པར་གྱི་ཚུལ་དུ</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latin typeface="黑体" panose="02010609060101010101" pitchFamily="49" charset="-122"/>
                <a:ea typeface="黑体" panose="02010609060101010101" pitchFamily="49" charset="-122"/>
              </a:rPr>
              <a:t>上颂诵十万遍后，次殊胜密咒果乘之发心：</a:t>
            </a:r>
            <a:endParaRPr lang="en-US" altLang="zh-CN" sz="3600" dirty="0">
              <a:latin typeface="黑体" panose="02010609060101010101" pitchFamily="49" charset="-122"/>
              <a:ea typeface="黑体" panose="02010609060101010101" pitchFamily="49" charset="-122"/>
            </a:endParaRPr>
          </a:p>
          <a:p>
            <a:pPr marL="0" indent="0">
              <a:buNone/>
            </a:pPr>
            <a:endParaRPr lang="zh-CN" altLang="en-US"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བདག་དང་མཐའ་ཡས་སེམས་ཅན་རྣམས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达当塔意 思剑南　　</a:t>
            </a:r>
            <a:r>
              <a:rPr lang="zh-CN" altLang="en-US" sz="3600" dirty="0">
                <a:latin typeface="黑体" panose="02010609060101010101" pitchFamily="49" charset="-122"/>
                <a:ea typeface="黑体" panose="02010609060101010101" pitchFamily="49" charset="-122"/>
              </a:rPr>
              <a:t>　　　　　　　我与无边诸有情</a:t>
            </a:r>
          </a:p>
          <a:p>
            <a:pPr marL="0" indent="0">
              <a:buNone/>
            </a:pPr>
            <a:r>
              <a:rPr lang="en-US" altLang="zh-CN" sz="3600" dirty="0" err="1">
                <a:latin typeface="黑体" panose="02010609060101010101" pitchFamily="49" charset="-122"/>
                <a:ea typeface="黑体" panose="02010609060101010101" pitchFamily="49" charset="-122"/>
              </a:rPr>
              <a:t>ཡེ་ནས་སངས་རྒྱས་ཡིན་པ་ལ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噫内桑吉 印巴拉　　</a:t>
            </a:r>
            <a:r>
              <a:rPr lang="zh-CN" altLang="en-US" sz="3600" dirty="0">
                <a:latin typeface="黑体" panose="02010609060101010101" pitchFamily="49" charset="-122"/>
                <a:ea typeface="黑体" panose="02010609060101010101" pitchFamily="49" charset="-122"/>
              </a:rPr>
              <a:t>　　　　　　　本来即是正觉尊</a:t>
            </a:r>
          </a:p>
          <a:p>
            <a:pPr marL="0" indent="0">
              <a:buNone/>
            </a:pPr>
            <a:r>
              <a:rPr lang="en-US" altLang="zh-CN" sz="3600" dirty="0" err="1">
                <a:latin typeface="黑体" panose="02010609060101010101" pitchFamily="49" charset="-122"/>
                <a:ea typeface="黑体" panose="02010609060101010101" pitchFamily="49" charset="-122"/>
              </a:rPr>
              <a:t>ཡིན་པར་ཤེས་པའི་བདག་ཉིད་དུ</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印巴西波 达涅德　　</a:t>
            </a:r>
            <a:r>
              <a:rPr lang="zh-CN" altLang="en-US" sz="3600" dirty="0">
                <a:latin typeface="黑体" panose="02010609060101010101" pitchFamily="49" charset="-122"/>
                <a:ea typeface="黑体" panose="02010609060101010101" pitchFamily="49" charset="-122"/>
              </a:rPr>
              <a:t>　　　　　　　了知如是之自性</a:t>
            </a:r>
          </a:p>
          <a:p>
            <a:pPr marL="0" indent="0">
              <a:buNone/>
            </a:pPr>
            <a:r>
              <a:rPr lang="en-US" altLang="zh-CN" sz="3600" dirty="0" err="1">
                <a:latin typeface="黑体" panose="02010609060101010101" pitchFamily="49" charset="-122"/>
                <a:ea typeface="黑体" panose="02010609060101010101" pitchFamily="49" charset="-122"/>
              </a:rPr>
              <a:t>བྱང་ཆུབ་མཆོག་ཏུ་སེམས་བསྐྱེད་དོ</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香且确德 思吉斗　　</a:t>
            </a:r>
            <a:r>
              <a:rPr lang="zh-CN" altLang="en-US" sz="3600" dirty="0">
                <a:latin typeface="黑体" panose="02010609060101010101" pitchFamily="49" charset="-122"/>
                <a:ea typeface="黑体" panose="02010609060101010101" pitchFamily="49" charset="-122"/>
              </a:rPr>
              <a:t>　　　　　　　即发殊胜菩提心</a:t>
            </a:r>
          </a:p>
        </p:txBody>
      </p:sp>
      <p:sp>
        <p:nvSpPr>
          <p:cNvPr id="4" name="Slide Number Placeholder 3">
            <a:extLst>
              <a:ext uri="{FF2B5EF4-FFF2-40B4-BE49-F238E27FC236}">
                <a16:creationId xmlns:a16="http://schemas.microsoft.com/office/drawing/2014/main" id="{E7BFF571-D11E-4D9B-9F0C-A734A103AC33}"/>
              </a:ext>
            </a:extLst>
          </p:cNvPr>
          <p:cNvSpPr>
            <a:spLocks noGrp="1"/>
          </p:cNvSpPr>
          <p:nvPr>
            <p:ph type="sldNum" sz="quarter" idx="12"/>
          </p:nvPr>
        </p:nvSpPr>
        <p:spPr/>
        <p:txBody>
          <a:bodyPr/>
          <a:lstStyle/>
          <a:p>
            <a:fld id="{2561312A-5CFF-49CE-A8AA-4AF485EB3AD2}" type="slidenum">
              <a:rPr lang="en-US" smtClean="0"/>
              <a:t>14</a:t>
            </a:fld>
            <a:endParaRPr lang="en-US"/>
          </a:p>
        </p:txBody>
      </p:sp>
    </p:spTree>
    <p:extLst>
      <p:ext uri="{BB962C8B-B14F-4D97-AF65-F5344CB8AC3E}">
        <p14:creationId xmlns:p14="http://schemas.microsoft.com/office/powerpoint/2010/main" val="7190985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85344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供曼茶</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647700"/>
            <a:ext cx="13716000" cy="9525000"/>
          </a:xfrm>
        </p:spPr>
        <p:txBody>
          <a:bodyPr>
            <a:noAutofit/>
          </a:bodyPr>
          <a:lstStyle/>
          <a:p>
            <a:pPr marL="0" indent="0">
              <a:buNone/>
            </a:pPr>
            <a:r>
              <a:rPr lang="en-US" altLang="zh-CN" sz="3600" dirty="0" err="1">
                <a:latin typeface="黑体" panose="02010609060101010101" pitchFamily="49" charset="-122"/>
                <a:ea typeface="黑体" panose="02010609060101010101" pitchFamily="49" charset="-122"/>
              </a:rPr>
              <a:t>ཨོཾཨཱཿཧཱུ</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嗡阿吽　　　　　</a:t>
            </a:r>
            <a:r>
              <a:rPr lang="zh-CN" altLang="en-US" sz="3600" dirty="0">
                <a:latin typeface="黑体" panose="02010609060101010101" pitchFamily="49" charset="-122"/>
                <a:ea typeface="黑体" panose="02010609060101010101" pitchFamily="49" charset="-122"/>
              </a:rPr>
              <a:t>　　　　　　嗡阿吽</a:t>
            </a:r>
          </a:p>
          <a:p>
            <a:pPr marL="0" indent="0">
              <a:buNone/>
            </a:pPr>
            <a:r>
              <a:rPr lang="en-US" altLang="zh-CN" sz="3600" dirty="0" err="1">
                <a:latin typeface="黑体" panose="02010609060101010101" pitchFamily="49" charset="-122"/>
                <a:ea typeface="黑体" panose="02010609060101010101" pitchFamily="49" charset="-122"/>
              </a:rPr>
              <a:t>ཆོས་དབྱིངས་མཉམ་ཉིད་ཆོས་སྐུའི་ཞིང་ཁམས་སུ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秋扬年涅 秋给央卡色　</a:t>
            </a:r>
            <a:r>
              <a:rPr lang="zh-CN" altLang="en-US" sz="3600" dirty="0">
                <a:latin typeface="黑体" panose="02010609060101010101" pitchFamily="49" charset="-122"/>
                <a:ea typeface="黑体" panose="02010609060101010101" pitchFamily="49" charset="-122"/>
              </a:rPr>
              <a:t>　　　　法界等性法身净刹土</a:t>
            </a:r>
          </a:p>
          <a:p>
            <a:pPr marL="0" indent="0">
              <a:buNone/>
            </a:pPr>
            <a:r>
              <a:rPr lang="en-US" altLang="zh-CN" sz="3600" dirty="0" err="1">
                <a:latin typeface="黑体" panose="02010609060101010101" pitchFamily="49" charset="-122"/>
                <a:ea typeface="黑体" panose="02010609060101010101" pitchFamily="49" charset="-122"/>
              </a:rPr>
              <a:t>རང་སྣང་མ་འགགས་ལོངས་སྐུ་རིགས་ལྔའི་ཞིང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让囊玛嘎 隆格热诶央　</a:t>
            </a:r>
            <a:r>
              <a:rPr lang="zh-CN" altLang="en-US" sz="3600" dirty="0">
                <a:latin typeface="黑体" panose="02010609060101010101" pitchFamily="49" charset="-122"/>
                <a:ea typeface="黑体" panose="02010609060101010101" pitchFamily="49" charset="-122"/>
              </a:rPr>
              <a:t>　　　　自现不灭报身五佛刹</a:t>
            </a:r>
          </a:p>
          <a:p>
            <a:pPr marL="0" indent="0">
              <a:buNone/>
            </a:pPr>
            <a:r>
              <a:rPr lang="en-US" altLang="zh-CN" sz="3600" dirty="0" err="1">
                <a:latin typeface="黑体" panose="02010609060101010101" pitchFamily="49" charset="-122"/>
                <a:ea typeface="黑体" panose="02010609060101010101" pitchFamily="49" charset="-122"/>
              </a:rPr>
              <a:t>མཁའ་ཁྱབ་སྤྲུལ་སྐུའི་ཞིང་གི་བཀོད་པ་རྣམས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卡恰折给 央各古巴南　</a:t>
            </a:r>
            <a:r>
              <a:rPr lang="zh-CN" altLang="en-US" sz="3600" dirty="0">
                <a:latin typeface="黑体" panose="02010609060101010101" pitchFamily="49" charset="-122"/>
                <a:ea typeface="黑体" panose="02010609060101010101" pitchFamily="49" charset="-122"/>
              </a:rPr>
              <a:t>　　　　周遍化身刹界诸庄严</a:t>
            </a:r>
          </a:p>
          <a:p>
            <a:pPr marL="0" indent="0">
              <a:buNone/>
            </a:pPr>
            <a:r>
              <a:rPr lang="en-US" altLang="zh-CN" sz="3600" dirty="0" err="1">
                <a:latin typeface="黑体" panose="02010609060101010101" pitchFamily="49" charset="-122"/>
                <a:ea typeface="黑体" panose="02010609060101010101" pitchFamily="49" charset="-122"/>
              </a:rPr>
              <a:t>ཀུན་བཟང་བདེ་ཆེན་མཆོད་པའི་སྤྲིན་དུ་འབུལ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根桑得钦 秋波真德玻　</a:t>
            </a:r>
            <a:r>
              <a:rPr lang="zh-CN" altLang="en-US" sz="3600" dirty="0">
                <a:latin typeface="黑体" panose="02010609060101010101" pitchFamily="49" charset="-122"/>
                <a:ea typeface="黑体" panose="02010609060101010101" pitchFamily="49" charset="-122"/>
              </a:rPr>
              <a:t>　　　　普贤大乐供云而奉献</a:t>
            </a:r>
            <a:endParaRPr lang="en-US" altLang="zh-CN" sz="3600" dirty="0">
              <a:latin typeface="黑体" panose="02010609060101010101" pitchFamily="49" charset="-122"/>
              <a:ea typeface="黑体" panose="02010609060101010101" pitchFamily="49" charset="-122"/>
            </a:endParaRPr>
          </a:p>
          <a:p>
            <a:pPr marL="0" indent="0">
              <a:buNone/>
            </a:pPr>
            <a:endParaRPr lang="zh-CN" altLang="en-US"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ཨོཾ་རཏྣ་མཎྜལ་པཱུ་ཛ་མེ་གྷ་ས་མུ་དྲ་སྥ་ར་ཎ་ས་མ་ཡེ་ཨ་ཧཱུ</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嗡 </a:t>
            </a:r>
            <a:r>
              <a:rPr lang="en-US" altLang="zh-CN" sz="3600" dirty="0">
                <a:solidFill>
                  <a:schemeClr val="tx2">
                    <a:lumMod val="75000"/>
                  </a:schemeClr>
                </a:solidFill>
                <a:latin typeface="华文中宋" panose="02010600040101010101" pitchFamily="2" charset="-122"/>
                <a:ea typeface="华文中宋" panose="02010600040101010101" pitchFamily="2" charset="-122"/>
              </a:rPr>
              <a:t>RA</a:t>
            </a:r>
            <a:r>
              <a:rPr lang="zh-CN" altLang="en-US" sz="3600" dirty="0">
                <a:solidFill>
                  <a:schemeClr val="tx2">
                    <a:lumMod val="75000"/>
                  </a:schemeClr>
                </a:solidFill>
                <a:latin typeface="华文中宋" panose="02010600040101010101" pitchFamily="2" charset="-122"/>
                <a:ea typeface="华文中宋" panose="02010600040101010101" pitchFamily="2" charset="-122"/>
              </a:rPr>
              <a:t>那曼扎 勃匝梅嘎 萨莫扎 萨帕</a:t>
            </a:r>
            <a:r>
              <a:rPr lang="en-US" altLang="zh-CN" sz="3600" dirty="0">
                <a:solidFill>
                  <a:schemeClr val="tx2">
                    <a:lumMod val="75000"/>
                  </a:schemeClr>
                </a:solidFill>
                <a:latin typeface="华文中宋" panose="02010600040101010101" pitchFamily="2" charset="-122"/>
                <a:ea typeface="华文中宋" panose="02010600040101010101" pitchFamily="2" charset="-122"/>
              </a:rPr>
              <a:t>RA</a:t>
            </a:r>
            <a:r>
              <a:rPr lang="zh-CN" altLang="en-US" sz="3600" dirty="0">
                <a:solidFill>
                  <a:schemeClr val="tx2">
                    <a:lumMod val="75000"/>
                  </a:schemeClr>
                </a:solidFill>
                <a:latin typeface="华文中宋" panose="02010600040101010101" pitchFamily="2" charset="-122"/>
                <a:ea typeface="华文中宋" panose="02010600040101010101" pitchFamily="2" charset="-122"/>
              </a:rPr>
              <a:t>那 萨玛耶 啊吽</a:t>
            </a:r>
            <a:endParaRPr lang="en-US" altLang="zh-CN" sz="3600" dirty="0">
              <a:solidFill>
                <a:schemeClr val="tx2">
                  <a:lumMod val="75000"/>
                </a:schemeClr>
              </a:solidFill>
              <a:latin typeface="华文中宋" panose="02010600040101010101" pitchFamily="2" charset="-122"/>
              <a:ea typeface="华文中宋" panose="02010600040101010101" pitchFamily="2" charset="-122"/>
            </a:endParaRPr>
          </a:p>
          <a:p>
            <a:pPr marL="0" indent="0">
              <a:buNone/>
            </a:pPr>
            <a:endParaRPr lang="zh-CN" altLang="en-US" sz="3600" dirty="0">
              <a:latin typeface="黑体" panose="02010609060101010101" pitchFamily="49" charset="-122"/>
              <a:ea typeface="黑体" panose="02010609060101010101" pitchFamily="49" charset="-122"/>
            </a:endParaRP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22CA5C18-A16C-40E4-B3A1-2AD04DB516C5}"/>
              </a:ext>
            </a:extLst>
          </p:cNvPr>
          <p:cNvSpPr>
            <a:spLocks noGrp="1"/>
          </p:cNvSpPr>
          <p:nvPr>
            <p:ph type="sldNum" sz="quarter" idx="12"/>
          </p:nvPr>
        </p:nvSpPr>
        <p:spPr/>
        <p:txBody>
          <a:bodyPr/>
          <a:lstStyle/>
          <a:p>
            <a:fld id="{2561312A-5CFF-49CE-A8AA-4AF485EB3AD2}" type="slidenum">
              <a:rPr lang="en-US" smtClean="0"/>
              <a:t>15</a:t>
            </a:fld>
            <a:endParaRPr lang="en-US"/>
          </a:p>
        </p:txBody>
      </p:sp>
    </p:spTree>
    <p:extLst>
      <p:ext uri="{BB962C8B-B14F-4D97-AF65-F5344CB8AC3E}">
        <p14:creationId xmlns:p14="http://schemas.microsoft.com/office/powerpoint/2010/main" val="16331016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fontScale="90000"/>
          </a:bodyPr>
          <a:lstStyle/>
          <a:p>
            <a:r>
              <a:rPr lang="zh-CN" altLang="en-US" dirty="0">
                <a:solidFill>
                  <a:schemeClr val="tx2"/>
                </a:solidFill>
                <a:latin typeface="隶书" panose="02010509060101010101" pitchFamily="49" charset="-122"/>
                <a:ea typeface="隶书" panose="02010509060101010101" pitchFamily="49" charset="-122"/>
              </a:rPr>
              <a:t>不共前行之 修诵金刚萨埵</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647700"/>
            <a:ext cx="13716000" cy="9525000"/>
          </a:xfrm>
        </p:spPr>
        <p:txBody>
          <a:bodyPr>
            <a:noAutofit/>
          </a:bodyPr>
          <a:lstStyle/>
          <a:p>
            <a:pPr marL="0" indent="0">
              <a:buNone/>
            </a:pPr>
            <a:r>
              <a:rPr lang="en-US" altLang="zh-CN" sz="3600" dirty="0" err="1">
                <a:latin typeface="黑体" panose="02010609060101010101" pitchFamily="49" charset="-122"/>
                <a:ea typeface="黑体" panose="02010609060101010101" pitchFamily="49" charset="-122"/>
              </a:rPr>
              <a:t>ཨཱ</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啊                </a:t>
            </a:r>
            <a:r>
              <a:rPr lang="zh-CN" altLang="en-US" sz="3600" dirty="0">
                <a:latin typeface="黑体" panose="02010609060101010101" pitchFamily="49" charset="-122"/>
                <a:ea typeface="黑体" panose="02010609060101010101" pitchFamily="49" charset="-122"/>
              </a:rPr>
              <a:t>                啊</a:t>
            </a:r>
          </a:p>
          <a:p>
            <a:pPr marL="0" indent="0">
              <a:buNone/>
            </a:pPr>
            <a:r>
              <a:rPr lang="en-US" altLang="zh-CN" sz="3600" dirty="0" err="1">
                <a:latin typeface="黑体" panose="02010609060101010101" pitchFamily="49" charset="-122"/>
                <a:ea typeface="黑体" panose="02010609060101010101" pitchFamily="49" charset="-122"/>
              </a:rPr>
              <a:t>བདག་གི་སྤྱི་གཙུག་པད་ཟླའི་གདན་སྟེང་དུ</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达格谢则 巴得单当德</a:t>
            </a:r>
            <a:r>
              <a:rPr lang="zh-CN" altLang="en-US" sz="3600" dirty="0">
                <a:latin typeface="黑体" panose="02010609060101010101" pitchFamily="49" charset="-122"/>
                <a:ea typeface="黑体" panose="02010609060101010101" pitchFamily="49" charset="-122"/>
              </a:rPr>
              <a:t>　　　　　于自梵顶莲花月垫上</a:t>
            </a:r>
          </a:p>
          <a:p>
            <a:pPr marL="0" indent="0">
              <a:buNone/>
            </a:pPr>
            <a:r>
              <a:rPr lang="en-US" altLang="zh-CN" sz="3600" dirty="0" err="1">
                <a:latin typeface="黑体" panose="02010609060101010101" pitchFamily="49" charset="-122"/>
                <a:ea typeface="黑体" panose="02010609060101010101" pitchFamily="49" charset="-122"/>
              </a:rPr>
              <a:t>དཔལ་ལྡན་རྡོ་རྗེ་སེམས་དཔའ་ཟླ་བའི་མདོག</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华单多吉 森花达卫多</a:t>
            </a:r>
            <a:r>
              <a:rPr lang="zh-CN" altLang="en-US" sz="3600" dirty="0">
                <a:latin typeface="黑体" panose="02010609060101010101" pitchFamily="49" charset="-122"/>
                <a:ea typeface="黑体" panose="02010609060101010101" pitchFamily="49" charset="-122"/>
              </a:rPr>
              <a:t>　　　　　吉祥金刚萨埵皎月色</a:t>
            </a:r>
          </a:p>
          <a:p>
            <a:pPr marL="0" indent="0">
              <a:buNone/>
            </a:pPr>
            <a:r>
              <a:rPr lang="en-US" altLang="zh-CN" sz="3600" dirty="0" err="1">
                <a:latin typeface="黑体" panose="02010609060101010101" pitchFamily="49" charset="-122"/>
                <a:ea typeface="黑体" panose="02010609060101010101" pitchFamily="49" charset="-122"/>
              </a:rPr>
              <a:t>རྡོ་རྗེ་དྲིལ་འཛིན་སྙེམས་མ་ཡུམ་དང་འཁྱུད</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多吉者怎 您玛耶当切</a:t>
            </a:r>
            <a:r>
              <a:rPr lang="zh-CN" altLang="en-US" sz="3600" dirty="0">
                <a:latin typeface="黑体" panose="02010609060101010101" pitchFamily="49" charset="-122"/>
                <a:ea typeface="黑体" panose="02010609060101010101" pitchFamily="49" charset="-122"/>
              </a:rPr>
              <a:t>　　　　　执持铃杵双运白幔母</a:t>
            </a:r>
          </a:p>
          <a:p>
            <a:pPr marL="0" indent="0">
              <a:buNone/>
            </a:pPr>
            <a:r>
              <a:rPr lang="en-US" altLang="zh-CN" sz="3600" dirty="0" err="1">
                <a:latin typeface="黑体" panose="02010609060101010101" pitchFamily="49" charset="-122"/>
                <a:ea typeface="黑体" panose="02010609060101010101" pitchFamily="49" charset="-122"/>
              </a:rPr>
              <a:t>ལོངས་སྐུའི་ཆས་རྫོགས་རྡོ་རྗེའི་སྐྱིལ་ཀྲུང་བཞུགས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隆给切凿 多吉杰仲耶</a:t>
            </a:r>
            <a:r>
              <a:rPr lang="zh-CN" altLang="en-US" sz="3600" dirty="0">
                <a:latin typeface="黑体" panose="02010609060101010101" pitchFamily="49" charset="-122"/>
                <a:ea typeface="黑体" panose="02010609060101010101" pitchFamily="49" charset="-122"/>
              </a:rPr>
              <a:t>　　　　　圆满报饰金刚跏趺坐</a:t>
            </a:r>
          </a:p>
          <a:p>
            <a:pPr marL="0" indent="0">
              <a:buNone/>
            </a:pPr>
            <a:r>
              <a:rPr lang="en-US" altLang="zh-CN" sz="3600" dirty="0" err="1">
                <a:latin typeface="黑体" panose="02010609060101010101" pitchFamily="49" charset="-122"/>
                <a:ea typeface="黑体" panose="02010609060101010101" pitchFamily="49" charset="-122"/>
              </a:rPr>
              <a:t>ཐུགས་ཀར་ཟླ་སྟེང་ཧཱུ</a:t>
            </a:r>
            <a:r>
              <a:rPr lang="en-US" altLang="zh-CN" sz="3600" dirty="0">
                <a:latin typeface="黑体" panose="02010609060101010101" pitchFamily="49" charset="-122"/>
                <a:ea typeface="黑体" panose="02010609060101010101" pitchFamily="49" charset="-122"/>
              </a:rPr>
              <a:t>ྃ་</a:t>
            </a:r>
            <a:r>
              <a:rPr lang="en-US" altLang="zh-CN" sz="3600" dirty="0" err="1">
                <a:latin typeface="黑体" panose="02010609060101010101" pitchFamily="49" charset="-122"/>
                <a:ea typeface="黑体" panose="02010609060101010101" pitchFamily="49" charset="-122"/>
              </a:rPr>
              <a:t>ལ་ཡིག་བརྒྱས་བསྐོར</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特嘎达当 吽拉耶吉谷</a:t>
            </a:r>
            <a:r>
              <a:rPr lang="zh-CN" altLang="en-US" sz="3600" dirty="0">
                <a:latin typeface="黑体" panose="02010609060101010101" pitchFamily="49" charset="-122"/>
                <a:ea typeface="黑体" panose="02010609060101010101" pitchFamily="49" charset="-122"/>
              </a:rPr>
              <a:t>　　　　　心月百字旋绕于吽（</a:t>
            </a:r>
            <a:r>
              <a:rPr lang="en-US" altLang="zh-CN" sz="3600" dirty="0" err="1">
                <a:latin typeface="黑体" panose="02010609060101010101" pitchFamily="49" charset="-122"/>
                <a:ea typeface="黑体" panose="02010609060101010101" pitchFamily="49" charset="-122"/>
              </a:rPr>
              <a:t>ཧཱུ</a:t>
            </a:r>
            <a:r>
              <a:rPr lang="en-US" altLang="zh-CN" sz="3600" dirty="0">
                <a:latin typeface="黑体" panose="02010609060101010101" pitchFamily="49" charset="-122"/>
                <a:ea typeface="黑体" panose="02010609060101010101" pitchFamily="49" charset="-122"/>
              </a:rPr>
              <a:t>ྃ</a:t>
            </a:r>
            <a:r>
              <a:rPr lang="zh-CN" altLang="en-US" sz="3600" dirty="0">
                <a:latin typeface="黑体" panose="02010609060101010101" pitchFamily="49" charset="-122"/>
                <a:ea typeface="黑体" panose="02010609060101010101" pitchFamily="49" charset="-122"/>
              </a:rPr>
              <a:t>）字</a:t>
            </a:r>
          </a:p>
          <a:p>
            <a:pPr marL="0" indent="0">
              <a:buNone/>
            </a:pPr>
            <a:r>
              <a:rPr lang="en-US" altLang="zh-CN" sz="3600" dirty="0" err="1">
                <a:latin typeface="黑体" panose="02010609060101010101" pitchFamily="49" charset="-122"/>
                <a:ea typeface="黑体" panose="02010609060101010101" pitchFamily="49" charset="-122"/>
              </a:rPr>
              <a:t>བདུད་རྩིའི་རྒྱུན་བབ་སྡིག་སྒྲིབ་དག་པར་གྱུར</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德贼金瓦 德折达巴解</a:t>
            </a:r>
            <a:r>
              <a:rPr lang="zh-CN" altLang="en-US" sz="3600" dirty="0">
                <a:latin typeface="黑体" panose="02010609060101010101" pitchFamily="49" charset="-122"/>
                <a:ea typeface="黑体" panose="02010609060101010101" pitchFamily="49" charset="-122"/>
              </a:rPr>
              <a:t>　　　　　降下甘露清净诸罪障</a:t>
            </a: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25E37D05-5275-452C-B507-044C2A53E244}"/>
              </a:ext>
            </a:extLst>
          </p:cNvPr>
          <p:cNvSpPr>
            <a:spLocks noGrp="1"/>
          </p:cNvSpPr>
          <p:nvPr>
            <p:ph type="sldNum" sz="quarter" idx="12"/>
          </p:nvPr>
        </p:nvSpPr>
        <p:spPr/>
        <p:txBody>
          <a:bodyPr/>
          <a:lstStyle/>
          <a:p>
            <a:fld id="{2561312A-5CFF-49CE-A8AA-4AF485EB3AD2}" type="slidenum">
              <a:rPr lang="en-US" smtClean="0"/>
              <a:t>16</a:t>
            </a:fld>
            <a:endParaRPr lang="en-US"/>
          </a:p>
        </p:txBody>
      </p:sp>
    </p:spTree>
    <p:extLst>
      <p:ext uri="{BB962C8B-B14F-4D97-AF65-F5344CB8AC3E}">
        <p14:creationId xmlns:p14="http://schemas.microsoft.com/office/powerpoint/2010/main" val="30646790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fontScale="90000"/>
          </a:bodyPr>
          <a:lstStyle/>
          <a:p>
            <a:r>
              <a:rPr lang="zh-CN" altLang="en-US" dirty="0">
                <a:solidFill>
                  <a:schemeClr val="tx2"/>
                </a:solidFill>
                <a:latin typeface="隶书" panose="02010509060101010101" pitchFamily="49" charset="-122"/>
                <a:ea typeface="隶书" panose="02010509060101010101" pitchFamily="49" charset="-122"/>
              </a:rPr>
              <a:t>不共前行之 修诵金刚萨埵</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2438400" y="571500"/>
            <a:ext cx="15316200" cy="9525000"/>
          </a:xfrm>
        </p:spPr>
        <p:txBody>
          <a:bodyPr>
            <a:noAutofit/>
          </a:bodyPr>
          <a:lstStyle/>
          <a:p>
            <a:pPr>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嗡</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ཨོཾ</a:t>
            </a:r>
            <a:r>
              <a:rPr lang="en-US" altLang="zh-CN" sz="4000" dirty="0">
                <a:latin typeface="楷体" panose="02010609060101010101" pitchFamily="49" charset="-122"/>
                <a:ea typeface="楷体" panose="02010609060101010101" pitchFamily="49" charset="-122"/>
              </a:rPr>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班匝萨多萨玛雅</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བཛྲ་ས་ཏཱ་ས་མ་ཡ</a:t>
            </a:r>
            <a:r>
              <a:rPr lang="en-US" altLang="zh-CN" sz="6000" dirty="0">
                <a:latin typeface="楷体" panose="02010609060101010101" pitchFamily="49" charset="-122"/>
                <a:ea typeface="楷体" panose="02010609060101010101" pitchFamily="49" charset="-122"/>
              </a:rPr>
              <a:t>།</a:t>
            </a:r>
            <a:r>
              <a:rPr lang="en-US" altLang="zh-CN" sz="4000" dirty="0">
                <a:latin typeface="楷体" panose="02010609060101010101" pitchFamily="49" charset="-122"/>
                <a:ea typeface="楷体" panose="02010609060101010101" pitchFamily="49" charset="-122"/>
              </a:rPr>
              <a:t> </a:t>
            </a:r>
            <a:r>
              <a:rPr lang="en-US" altLang="zh-CN" sz="3600" dirty="0">
                <a:solidFill>
                  <a:schemeClr val="tx2">
                    <a:lumMod val="75000"/>
                  </a:schemeClr>
                </a:solidFill>
                <a:latin typeface="华文中宋" panose="02010600040101010101" pitchFamily="2" charset="-122"/>
                <a:ea typeface="华文中宋" panose="02010600040101010101" pitchFamily="2" charset="-122"/>
              </a:rPr>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玛努巴拉雅</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མ་ནུ་པཱ་ལ་ཡ</a:t>
            </a:r>
            <a:r>
              <a:rPr lang="en-US" altLang="zh-CN" sz="6000" dirty="0">
                <a:latin typeface="楷体" panose="02010609060101010101" pitchFamily="49" charset="-122"/>
                <a:ea typeface="楷体" panose="02010609060101010101" pitchFamily="49" charset="-122"/>
              </a:rPr>
              <a:t>།</a:t>
            </a:r>
            <a:r>
              <a:rPr lang="en-US" altLang="zh-CN" sz="4000" dirty="0">
                <a:latin typeface="楷体" panose="02010609060101010101" pitchFamily="49" charset="-122"/>
                <a:ea typeface="楷体" panose="02010609060101010101" pitchFamily="49" charset="-122"/>
              </a:rPr>
              <a:t> </a:t>
            </a:r>
          </a:p>
          <a:p>
            <a:pPr>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班匝萨多迪诺巴</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བཛྲ་ས་ཏྭ་ཏྭེ་ནོ་པ</a:t>
            </a:r>
            <a:r>
              <a:rPr lang="en-US" altLang="zh-CN" sz="6000" dirty="0">
                <a:latin typeface="楷体" panose="02010609060101010101" pitchFamily="49" charset="-122"/>
                <a:ea typeface="楷体" panose="02010609060101010101" pitchFamily="49" charset="-122"/>
              </a:rPr>
              <a:t>།</a:t>
            </a:r>
            <a:r>
              <a:rPr lang="en-US" altLang="zh-CN" sz="4000" dirty="0">
                <a:latin typeface="楷体" panose="02010609060101010101" pitchFamily="49" charset="-122"/>
                <a:ea typeface="楷体" panose="02010609060101010101" pitchFamily="49" charset="-122"/>
              </a:rPr>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迪叉哲卓美巴瓦</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ཏི་ཥྛ་དྲྀ་ཌྷོ་མེ་བྷ་ཝ</a:t>
            </a:r>
            <a:r>
              <a:rPr lang="en-US" altLang="zh-CN" sz="6000" dirty="0">
                <a:latin typeface="楷体" panose="02010609060101010101" pitchFamily="49" charset="-122"/>
                <a:ea typeface="楷体" panose="02010609060101010101" pitchFamily="49" charset="-122"/>
              </a:rPr>
              <a:t>།</a:t>
            </a:r>
          </a:p>
          <a:p>
            <a:pPr>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色多喀友美巴瓦</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སུ་ཏོཥྱོ་མེ་བྷ་ཝ</a:t>
            </a:r>
            <a:r>
              <a:rPr lang="en-US" altLang="zh-CN" sz="6000" dirty="0">
                <a:latin typeface="楷体" panose="02010609060101010101" pitchFamily="49" charset="-122"/>
                <a:ea typeface="楷体" panose="02010609060101010101" pitchFamily="49" charset="-122"/>
              </a:rPr>
              <a:t>།</a:t>
            </a:r>
            <a:r>
              <a:rPr lang="en-US" altLang="zh-CN" sz="4000" dirty="0">
                <a:latin typeface="楷体" panose="02010609060101010101" pitchFamily="49" charset="-122"/>
                <a:ea typeface="楷体" panose="02010609060101010101" pitchFamily="49" charset="-122"/>
              </a:rPr>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色波喀友美巴瓦</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སུ་པོཥྱོ་མེ་བྷ་ཝ</a:t>
            </a:r>
            <a:r>
              <a:rPr lang="en-US" altLang="zh-CN" sz="6000" dirty="0">
                <a:latin typeface="楷体" panose="02010609060101010101" pitchFamily="49" charset="-122"/>
                <a:ea typeface="楷体" panose="02010609060101010101" pitchFamily="49" charset="-122"/>
              </a:rPr>
              <a:t>།</a:t>
            </a:r>
          </a:p>
          <a:p>
            <a:pPr>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阿呢</a:t>
            </a:r>
            <a:r>
              <a:rPr lang="en-US" altLang="zh-CN" sz="3600" dirty="0">
                <a:solidFill>
                  <a:schemeClr val="tx2">
                    <a:lumMod val="75000"/>
                  </a:schemeClr>
                </a:solidFill>
                <a:latin typeface="华文中宋" panose="02010600040101010101" pitchFamily="2" charset="-122"/>
                <a:ea typeface="华文中宋" panose="02010600040101010101" pitchFamily="2" charset="-122"/>
              </a:rPr>
              <a:t>RA</a:t>
            </a:r>
            <a:r>
              <a:rPr lang="zh-CN" altLang="en-US" sz="3600" dirty="0">
                <a:solidFill>
                  <a:schemeClr val="tx2">
                    <a:lumMod val="75000"/>
                  </a:schemeClr>
                </a:solidFill>
                <a:latin typeface="华文中宋" panose="02010600040101010101" pitchFamily="2" charset="-122"/>
                <a:ea typeface="华文中宋" panose="02010600040101010101" pitchFamily="2" charset="-122"/>
              </a:rPr>
              <a:t>多美巴瓦</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ཨ་ནུ་རཀྟོ་མེ་བྷ་ཝ</a:t>
            </a:r>
            <a:r>
              <a:rPr lang="en-US" altLang="zh-CN" sz="6000" dirty="0">
                <a:latin typeface="楷体" panose="02010609060101010101" pitchFamily="49" charset="-122"/>
                <a:ea typeface="楷体" panose="02010609060101010101" pitchFamily="49" charset="-122"/>
              </a:rPr>
              <a:t>།</a:t>
            </a:r>
            <a:r>
              <a:rPr lang="en-US" altLang="zh-CN" sz="4000" dirty="0">
                <a:latin typeface="楷体" panose="02010609060101010101" pitchFamily="49" charset="-122"/>
                <a:ea typeface="楷体" panose="02010609060101010101" pitchFamily="49" charset="-122"/>
              </a:rPr>
              <a:t> </a:t>
            </a:r>
          </a:p>
          <a:p>
            <a:pPr>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萨瓦色德玛美抓雅匝</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སརྦ་སིདྡྷིམྨེ་པྲ་ཡཙྪ</a:t>
            </a:r>
            <a:r>
              <a:rPr lang="en-US" altLang="zh-CN" sz="6000" dirty="0">
                <a:latin typeface="楷体" panose="02010609060101010101" pitchFamily="49" charset="-122"/>
                <a:ea typeface="楷体" panose="02010609060101010101" pitchFamily="49" charset="-122"/>
              </a:rPr>
              <a:t>།</a:t>
            </a:r>
          </a:p>
          <a:p>
            <a:pPr>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萨瓦嘎玛色匝美</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སརྦ་ཀརྨ་སུ་ཙ་མེ</a:t>
            </a:r>
            <a:r>
              <a:rPr lang="en-US" altLang="zh-CN" sz="6000" dirty="0">
                <a:latin typeface="楷体" panose="02010609060101010101" pitchFamily="49" charset="-122"/>
                <a:ea typeface="楷体" panose="02010609060101010101" pitchFamily="49" charset="-122"/>
              </a:rPr>
              <a:t>།</a:t>
            </a:r>
            <a:r>
              <a:rPr lang="en-US" altLang="zh-CN" sz="4000" dirty="0">
                <a:latin typeface="楷体" panose="02010609060101010101" pitchFamily="49" charset="-122"/>
                <a:ea typeface="楷体" panose="02010609060101010101" pitchFamily="49" charset="-122"/>
              </a:rPr>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则当希央格热</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ཙིཏྟཾ་ཤྲི་ཡཾ་ཀུ་རུ</a:t>
            </a:r>
            <a:r>
              <a:rPr lang="en-US" altLang="zh-CN" sz="4000" dirty="0">
                <a:latin typeface="楷体" panose="02010609060101010101" pitchFamily="49" charset="-122"/>
                <a:ea typeface="楷体" panose="02010609060101010101" pitchFamily="49" charset="-122"/>
              </a:rPr>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吽</a:t>
            </a:r>
            <a:r>
              <a:rPr lang="zh-CN" altLang="en-US" sz="4000" dirty="0">
                <a:latin typeface="楷体" panose="02010609060101010101" pitchFamily="49" charset="-122"/>
                <a:ea typeface="楷体" panose="02010609060101010101" pitchFamily="49" charset="-122"/>
              </a:rPr>
              <a:t> </a:t>
            </a:r>
            <a:r>
              <a:rPr lang="en-US" altLang="zh-CN" sz="6000" dirty="0" err="1">
                <a:latin typeface="黑体" panose="02010609060101010101" pitchFamily="49" charset="-122"/>
                <a:ea typeface="黑体" panose="02010609060101010101" pitchFamily="49" charset="-122"/>
              </a:rPr>
              <a:t>ཧཱུ</a:t>
            </a:r>
            <a:r>
              <a:rPr lang="en-US" altLang="zh-CN" sz="6000" dirty="0">
                <a:latin typeface="黑体" panose="02010609060101010101" pitchFamily="49" charset="-122"/>
                <a:ea typeface="黑体" panose="02010609060101010101" pitchFamily="49" charset="-122"/>
              </a:rPr>
              <a:t>ྃ</a:t>
            </a:r>
            <a:r>
              <a:rPr lang="en-US" altLang="zh-CN" sz="6000" dirty="0">
                <a:latin typeface="楷体" panose="02010609060101010101" pitchFamily="49" charset="-122"/>
                <a:ea typeface="楷体" panose="02010609060101010101" pitchFamily="49" charset="-122"/>
              </a:rPr>
              <a:t>།</a:t>
            </a:r>
          </a:p>
          <a:p>
            <a:pPr>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哈哈哈哈 吙</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ཧ་ཧ་ཧ་ཧ་ཧོཿ</a:t>
            </a:r>
            <a:r>
              <a:rPr lang="en-US" altLang="zh-CN" sz="4000" dirty="0">
                <a:latin typeface="楷体" panose="02010609060101010101" pitchFamily="49" charset="-122"/>
                <a:ea typeface="楷体" panose="02010609060101010101" pitchFamily="49" charset="-122"/>
              </a:rPr>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巴嘎万</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བྷ་ག་ཝཱན</a:t>
            </a:r>
            <a:r>
              <a:rPr lang="en-US" altLang="zh-CN" sz="6000" dirty="0">
                <a:latin typeface="楷体" panose="02010609060101010101" pitchFamily="49" charset="-122"/>
                <a:ea typeface="楷体" panose="02010609060101010101" pitchFamily="49" charset="-122"/>
              </a:rPr>
              <a:t>།</a:t>
            </a:r>
            <a:r>
              <a:rPr lang="en-US" altLang="zh-CN" sz="4000" dirty="0">
                <a:latin typeface="楷体" panose="02010609060101010101" pitchFamily="49" charset="-122"/>
                <a:ea typeface="楷体" panose="02010609060101010101" pitchFamily="49" charset="-122"/>
              </a:rPr>
              <a:t>  </a:t>
            </a:r>
          </a:p>
          <a:p>
            <a:pPr>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萨瓦达塔嘎达</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སརྦ་ཏ་ཐཱ་ག་ཏ</a:t>
            </a:r>
            <a:r>
              <a:rPr lang="en-US" altLang="zh-CN" sz="6000" dirty="0">
                <a:latin typeface="楷体" panose="02010609060101010101" pitchFamily="49" charset="-122"/>
                <a:ea typeface="楷体" panose="02010609060101010101" pitchFamily="49" charset="-122"/>
              </a:rPr>
              <a:t>།</a:t>
            </a:r>
            <a:r>
              <a:rPr lang="en-US" altLang="zh-CN" sz="4000" dirty="0">
                <a:latin typeface="楷体" panose="02010609060101010101" pitchFamily="49" charset="-122"/>
                <a:ea typeface="楷体" panose="02010609060101010101" pitchFamily="49" charset="-122"/>
              </a:rPr>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班匝玛美门匝</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བཛྲ་མ་མེ་མུཉྩ</a:t>
            </a:r>
            <a:r>
              <a:rPr lang="en-US" altLang="zh-CN" sz="6000" dirty="0">
                <a:latin typeface="楷体" panose="02010609060101010101" pitchFamily="49" charset="-122"/>
                <a:ea typeface="楷体" panose="02010609060101010101" pitchFamily="49" charset="-122"/>
              </a:rPr>
              <a:t>།</a:t>
            </a:r>
            <a:r>
              <a:rPr lang="en-US" altLang="zh-CN" sz="4000" dirty="0">
                <a:latin typeface="楷体" panose="02010609060101010101" pitchFamily="49" charset="-122"/>
                <a:ea typeface="楷体" panose="02010609060101010101" pitchFamily="49" charset="-122"/>
              </a:rPr>
              <a:t> </a:t>
            </a:r>
          </a:p>
          <a:p>
            <a:pPr>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班匝巴瓦</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བཛྲི་བྷ་ཝ</a:t>
            </a:r>
            <a:r>
              <a:rPr lang="en-US" altLang="zh-CN" sz="6000" dirty="0">
                <a:latin typeface="楷体" panose="02010609060101010101" pitchFamily="49" charset="-122"/>
                <a:ea typeface="楷体" panose="02010609060101010101" pitchFamily="49" charset="-122"/>
              </a:rPr>
              <a:t>།</a:t>
            </a:r>
            <a:r>
              <a:rPr lang="en-US" altLang="zh-CN" sz="4000" dirty="0">
                <a:latin typeface="楷体" panose="02010609060101010101" pitchFamily="49" charset="-122"/>
                <a:ea typeface="楷体" panose="02010609060101010101" pitchFamily="49" charset="-122"/>
              </a:rPr>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玛哈萨玛雅</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མ་ཧཱ་ས་མ་ཡ</a:t>
            </a:r>
            <a:r>
              <a:rPr lang="en-US" altLang="zh-CN" sz="6000" dirty="0">
                <a:latin typeface="楷体" panose="02010609060101010101" pitchFamily="49" charset="-122"/>
                <a:ea typeface="楷体" panose="02010609060101010101" pitchFamily="49" charset="-122"/>
              </a:rPr>
              <a:t>་</a:t>
            </a:r>
            <a:r>
              <a:rPr lang="en-US" altLang="zh-CN" sz="4000" dirty="0">
                <a:latin typeface="楷体" panose="02010609060101010101" pitchFamily="49" charset="-122"/>
                <a:ea typeface="楷体" panose="02010609060101010101" pitchFamily="49" charset="-122"/>
              </a:rPr>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萨多阿</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ས་ཏྭ་ཨཱཿ</a:t>
            </a:r>
            <a:endParaRPr lang="en-US" altLang="zh-CN" sz="6000" dirty="0">
              <a:latin typeface="楷体" panose="02010609060101010101" pitchFamily="49" charset="-122"/>
              <a:ea typeface="楷体" panose="02010609060101010101" pitchFamily="49" charset="-122"/>
            </a:endParaRPr>
          </a:p>
        </p:txBody>
      </p:sp>
      <p:sp>
        <p:nvSpPr>
          <p:cNvPr id="4" name="Slide Number Placeholder 3">
            <a:extLst>
              <a:ext uri="{FF2B5EF4-FFF2-40B4-BE49-F238E27FC236}">
                <a16:creationId xmlns:a16="http://schemas.microsoft.com/office/drawing/2014/main" id="{94885EC9-EA48-4CE0-878A-210CD35FA26F}"/>
              </a:ext>
            </a:extLst>
          </p:cNvPr>
          <p:cNvSpPr>
            <a:spLocks noGrp="1"/>
          </p:cNvSpPr>
          <p:nvPr>
            <p:ph type="sldNum" sz="quarter" idx="12"/>
          </p:nvPr>
        </p:nvSpPr>
        <p:spPr/>
        <p:txBody>
          <a:bodyPr/>
          <a:lstStyle/>
          <a:p>
            <a:fld id="{2561312A-5CFF-49CE-A8AA-4AF485EB3AD2}" type="slidenum">
              <a:rPr lang="en-US" smtClean="0"/>
              <a:t>17</a:t>
            </a:fld>
            <a:endParaRPr lang="en-US"/>
          </a:p>
        </p:txBody>
      </p:sp>
    </p:spTree>
    <p:extLst>
      <p:ext uri="{BB962C8B-B14F-4D97-AF65-F5344CB8AC3E}">
        <p14:creationId xmlns:p14="http://schemas.microsoft.com/office/powerpoint/2010/main" val="23385971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448800"/>
          </a:xfrm>
        </p:spPr>
        <p:txBody>
          <a:bodyPr vert="eaVert">
            <a:normAutofit fontScale="90000"/>
          </a:bodyPr>
          <a:lstStyle/>
          <a:p>
            <a:r>
              <a:rPr lang="zh-CN" altLang="en-US" dirty="0">
                <a:solidFill>
                  <a:schemeClr val="tx2"/>
                </a:solidFill>
                <a:latin typeface="隶书" panose="02010509060101010101" pitchFamily="49" charset="-122"/>
                <a:ea typeface="隶书" panose="02010509060101010101" pitchFamily="49" charset="-122"/>
              </a:rPr>
              <a:t>不共前行之 修诵金刚萨埵</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647700"/>
            <a:ext cx="13716000" cy="95250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མགོན་པོ་བདག་ནི་མི་ཤེས་རྨོངས་པ་ཡིས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滚波！达讷莫西 蒙巴噫　</a:t>
            </a:r>
            <a:r>
              <a:rPr lang="zh-CN" altLang="en-US" sz="3600" dirty="0">
                <a:latin typeface="黑体" panose="02010609060101010101" pitchFamily="49" charset="-122"/>
                <a:ea typeface="黑体" panose="02010609060101010101" pitchFamily="49" charset="-122"/>
              </a:rPr>
              <a:t>　　怙主！我以愚昧无知故</a:t>
            </a:r>
          </a:p>
          <a:p>
            <a:pPr marL="0" indent="0">
              <a:buNone/>
            </a:pPr>
            <a:r>
              <a:rPr lang="en-US" altLang="zh-CN" sz="3600" dirty="0" err="1">
                <a:latin typeface="黑体" panose="02010609060101010101" pitchFamily="49" charset="-122"/>
                <a:ea typeface="黑体" panose="02010609060101010101" pitchFamily="49" charset="-122"/>
              </a:rPr>
              <a:t>དམ་ཚིག་ལས་ནི་འགལ་ཞིང་ཉམས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丹策雷讷 嘎央年　　　　</a:t>
            </a:r>
            <a:r>
              <a:rPr lang="zh-CN" altLang="en-US" sz="3600" dirty="0">
                <a:latin typeface="黑体" panose="02010609060101010101" pitchFamily="49" charset="-122"/>
                <a:ea typeface="黑体" panose="02010609060101010101" pitchFamily="49" charset="-122"/>
              </a:rPr>
              <a:t>　　　　　于三昧耶有缺犯</a:t>
            </a:r>
          </a:p>
          <a:p>
            <a:pPr marL="0" indent="0">
              <a:buNone/>
            </a:pPr>
            <a:r>
              <a:rPr lang="en-US" altLang="zh-CN" sz="3600" dirty="0" err="1">
                <a:latin typeface="黑体" panose="02010609060101010101" pitchFamily="49" charset="-122"/>
                <a:ea typeface="黑体" panose="02010609060101010101" pitchFamily="49" charset="-122"/>
              </a:rPr>
              <a:t>བླ་མ་མགོན་པོས་སྐྱབས་མཛོད་ཅིག</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喇嘛滚布 嘉凑皆　　　　</a:t>
            </a:r>
            <a:r>
              <a:rPr lang="zh-CN" altLang="en-US" sz="3600" dirty="0">
                <a:latin typeface="黑体" panose="02010609060101010101" pitchFamily="49" charset="-122"/>
                <a:ea typeface="黑体" panose="02010609060101010101" pitchFamily="49" charset="-122"/>
              </a:rPr>
              <a:t>　　　　　怙主上师祈救护</a:t>
            </a:r>
          </a:p>
          <a:p>
            <a:pPr marL="0" indent="0">
              <a:buNone/>
            </a:pPr>
            <a:r>
              <a:rPr lang="en-US" altLang="zh-CN" sz="3600" dirty="0" err="1">
                <a:latin typeface="黑体" panose="02010609060101010101" pitchFamily="49" charset="-122"/>
                <a:ea typeface="黑体" panose="02010609060101010101" pitchFamily="49" charset="-122"/>
              </a:rPr>
              <a:t>གཙོ་བོ་རྡོ་རྗེ་འཛིན་པ་སྟེ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左握多吉 怎巴得　　　　</a:t>
            </a:r>
            <a:r>
              <a:rPr lang="zh-CN" altLang="en-US" sz="3600" dirty="0">
                <a:latin typeface="黑体" panose="02010609060101010101" pitchFamily="49" charset="-122"/>
                <a:ea typeface="黑体" panose="02010609060101010101" pitchFamily="49" charset="-122"/>
              </a:rPr>
              <a:t>　　　　　亦即主尊金刚持</a:t>
            </a:r>
          </a:p>
          <a:p>
            <a:pPr marL="0" indent="0">
              <a:buNone/>
            </a:pPr>
            <a:r>
              <a:rPr lang="en-US" altLang="zh-CN" sz="3600" dirty="0" err="1">
                <a:latin typeface="黑体" panose="02010609060101010101" pitchFamily="49" charset="-122"/>
                <a:ea typeface="黑体" panose="02010609060101010101" pitchFamily="49" charset="-122"/>
              </a:rPr>
              <a:t>ཐུགས་རྗེ་ཆེན་པོའི་བདག་ཉིད་ཅན</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特吉钦布 达涅剑　　　　</a:t>
            </a:r>
            <a:r>
              <a:rPr lang="zh-CN" altLang="en-US" sz="3600" dirty="0">
                <a:latin typeface="黑体" panose="02010609060101010101" pitchFamily="49" charset="-122"/>
                <a:ea typeface="黑体" panose="02010609060101010101" pitchFamily="49" charset="-122"/>
              </a:rPr>
              <a:t>　　　　　具足大悲体性者</a:t>
            </a:r>
          </a:p>
          <a:p>
            <a:pPr marL="0" indent="0">
              <a:buNone/>
            </a:pPr>
            <a:r>
              <a:rPr lang="en-US" altLang="zh-CN" sz="3600" dirty="0" err="1">
                <a:latin typeface="黑体" panose="02010609060101010101" pitchFamily="49" charset="-122"/>
                <a:ea typeface="黑体" panose="02010609060101010101" pitchFamily="49" charset="-122"/>
              </a:rPr>
              <a:t>འགྲོ་བའི་གཙོ་ལ་བདག་སྐྱབས་མཆི</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桌卫左拉 达嘉切　　　　</a:t>
            </a:r>
            <a:r>
              <a:rPr lang="zh-CN" altLang="en-US" sz="3600" dirty="0">
                <a:latin typeface="黑体" panose="02010609060101010101" pitchFamily="49" charset="-122"/>
                <a:ea typeface="黑体" panose="02010609060101010101" pitchFamily="49" charset="-122"/>
              </a:rPr>
              <a:t>　　　　　众生主尊我皈依</a:t>
            </a: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579329AB-E06B-4250-8DED-3D3294922182}"/>
              </a:ext>
            </a:extLst>
          </p:cNvPr>
          <p:cNvSpPr>
            <a:spLocks noGrp="1"/>
          </p:cNvSpPr>
          <p:nvPr>
            <p:ph type="sldNum" sz="quarter" idx="12"/>
          </p:nvPr>
        </p:nvSpPr>
        <p:spPr/>
        <p:txBody>
          <a:bodyPr/>
          <a:lstStyle/>
          <a:p>
            <a:fld id="{2561312A-5CFF-49CE-A8AA-4AF485EB3AD2}" type="slidenum">
              <a:rPr lang="en-US" smtClean="0"/>
              <a:t>18</a:t>
            </a:fld>
            <a:endParaRPr lang="en-US"/>
          </a:p>
        </p:txBody>
      </p:sp>
    </p:spTree>
    <p:extLst>
      <p:ext uri="{BB962C8B-B14F-4D97-AF65-F5344CB8AC3E}">
        <p14:creationId xmlns:p14="http://schemas.microsoft.com/office/powerpoint/2010/main" val="1549873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601200"/>
          </a:xfrm>
        </p:spPr>
        <p:txBody>
          <a:bodyPr vert="eaVert">
            <a:normAutofit fontScale="90000"/>
          </a:bodyPr>
          <a:lstStyle/>
          <a:p>
            <a:r>
              <a:rPr lang="zh-CN" altLang="en-US" dirty="0">
                <a:solidFill>
                  <a:schemeClr val="tx2"/>
                </a:solidFill>
                <a:latin typeface="隶书" panose="02010509060101010101" pitchFamily="49" charset="-122"/>
                <a:ea typeface="隶书" panose="02010509060101010101" pitchFamily="49" charset="-122"/>
              </a:rPr>
              <a:t>不共前行之 修诵金刚萨埵</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1905000" y="952500"/>
            <a:ext cx="15925800" cy="9525000"/>
          </a:xfrm>
        </p:spPr>
        <p:txBody>
          <a:bodyPr>
            <a:noAutofit/>
          </a:bodyPr>
          <a:lstStyle/>
          <a:p>
            <a:pPr marL="0" indent="0">
              <a:buNone/>
            </a:pPr>
            <a:r>
              <a:rPr lang="en-US" altLang="zh-CN" sz="3600" dirty="0" err="1">
                <a:latin typeface="黑体" panose="02010609060101010101" pitchFamily="49" charset="-122"/>
                <a:ea typeface="黑体" panose="02010609060101010101" pitchFamily="49" charset="-122"/>
              </a:rPr>
              <a:t>བདག་དང་སེམས་ཅན་ཐམས་ཅད་ཀྱི་སྐུ་གསུང་ཐུགས་རྩ་བ་དང་ཡན་ལག་གི་དམ</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达当 森剑唐加杰 格颂特 匝瓦当 烟拉各 丹</a:t>
            </a:r>
            <a:r>
              <a:rPr lang="zh-CN" altLang="en-US" sz="36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我与一切有情，身语意失坏之根本支分</a:t>
            </a:r>
            <a:endParaRPr lang="zh-CN" altLang="en-US"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ཚིག།ཉམས་པ་ཐམས་ཅད་མཐོལ་ལོ་བཤགས་སོ་སྡིག་སྒྲིབ་ཉེས་ལྟུང་དྲི་མའི</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策 年巴 坛加 透漏 夏所 德者 昵冬 哲咪</a:t>
            </a:r>
            <a:r>
              <a:rPr lang="zh-CN" altLang="en-US" sz="36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誓言，悉皆发露忏悔业障、罪堕、种种</a:t>
            </a:r>
          </a:p>
          <a:p>
            <a:pPr marL="0" indent="0">
              <a:buNone/>
            </a:pPr>
            <a:r>
              <a:rPr lang="en-US" altLang="zh-CN" sz="3600" dirty="0" err="1">
                <a:latin typeface="黑体" panose="02010609060101010101" pitchFamily="49" charset="-122"/>
                <a:ea typeface="黑体" panose="02010609060101010101" pitchFamily="49" charset="-122"/>
              </a:rPr>
              <a:t>ཚོགས་ཐམས་ཅད་བྱང་ཞིང་དག་པར་མཛད་དུ་གསོལ་ཞེས་གསོལ་བ་བཏབ་པས</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措　坛加 香样达巴 匝德所　噫 所瓦达杯</a:t>
            </a:r>
            <a:r>
              <a:rPr lang="zh-CN" altLang="en-US" sz="3600" dirty="0">
                <a:solidFill>
                  <a:schemeClr val="tx2">
                    <a:lumMod val="75000"/>
                  </a:schemeClr>
                </a:solidFill>
                <a:latin typeface="隶书" panose="02010509060101010101" pitchFamily="49" charset="-122"/>
                <a:ea typeface="隶书" panose="02010509060101010101" pitchFamily="49" charset="-122"/>
              </a:rPr>
              <a:t>      </a:t>
            </a:r>
            <a:r>
              <a:rPr lang="zh-CN" altLang="en-US" sz="2800" dirty="0">
                <a:latin typeface="黑体" panose="02010609060101010101" pitchFamily="49" charset="-122"/>
                <a:ea typeface="黑体" panose="02010609060101010101" pitchFamily="49" charset="-122"/>
              </a:rPr>
              <a:t>垢染，悉为清净而作祈祷。如是祈祷后，</a:t>
            </a:r>
          </a:p>
          <a:p>
            <a:pPr marL="0" indent="0">
              <a:buNone/>
            </a:pPr>
            <a:r>
              <a:rPr lang="en-US" altLang="zh-CN" sz="3600" dirty="0">
                <a:latin typeface="黑体" panose="02010609060101010101" pitchFamily="49" charset="-122"/>
                <a:ea typeface="黑体" panose="02010609060101010101" pitchFamily="49" charset="-122"/>
              </a:rPr>
              <a:t>རྡོ་རྗེ་སེམས་དཔའི་ཞལ་ནས་རིགས་ཀྱི་བུ་ཁྱོད་ཀྱི་དམ་ཚིག་ཉམས་ཆགས་ཐམས་</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多吉森慧 压内 热结窝 雀结 达策年恰 坛</a:t>
            </a:r>
            <a:r>
              <a:rPr lang="zh-CN" altLang="en-US" sz="3600" dirty="0">
                <a:solidFill>
                  <a:schemeClr val="tx2">
                    <a:lumMod val="75000"/>
                  </a:schemeClr>
                </a:solidFill>
                <a:latin typeface="隶书" panose="02010509060101010101" pitchFamily="49" charset="-122"/>
                <a:ea typeface="隶书" panose="02010509060101010101" pitchFamily="49" charset="-122"/>
              </a:rPr>
              <a:t>  </a:t>
            </a:r>
            <a:r>
              <a:rPr lang="zh-CN" altLang="en-US" sz="2800" dirty="0">
                <a:latin typeface="黑体" panose="02010609060101010101" pitchFamily="49" charset="-122"/>
                <a:ea typeface="黑体" panose="02010609060101010101" pitchFamily="49" charset="-122"/>
              </a:rPr>
              <a:t>金刚萨埵亲谕：“善男子，汝失坏之一切誓言，</a:t>
            </a:r>
          </a:p>
          <a:p>
            <a:pPr marL="0" indent="0">
              <a:buNone/>
            </a:pPr>
            <a:r>
              <a:rPr lang="en-US" altLang="zh-CN" sz="3600" dirty="0" err="1">
                <a:latin typeface="黑体" panose="02010609060101010101" pitchFamily="49" charset="-122"/>
                <a:ea typeface="黑体" panose="02010609060101010101" pitchFamily="49" charset="-122"/>
              </a:rPr>
              <a:t>ཅད་དག་པ་ཡིན་ནོ་ཞེས་གནང་བ་བྱིན་ནས་རང་ལ་ཐིམ་པས་རང་དང་སེམས</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加 达巴印耨 噫 囊瓦欣内 让拉特贝 让当森</a:t>
            </a:r>
            <a:r>
              <a:rPr lang="zh-CN" altLang="en-US" sz="3600" dirty="0">
                <a:solidFill>
                  <a:schemeClr val="tx2">
                    <a:lumMod val="75000"/>
                  </a:schemeClr>
                </a:solidFill>
                <a:latin typeface="隶书" panose="02010509060101010101" pitchFamily="49" charset="-122"/>
                <a:ea typeface="隶书" panose="02010509060101010101" pitchFamily="49" charset="-122"/>
              </a:rPr>
              <a:t>     </a:t>
            </a:r>
            <a:r>
              <a:rPr lang="zh-CN" altLang="en-US" sz="2800" dirty="0">
                <a:latin typeface="黑体" panose="02010609060101010101" pitchFamily="49" charset="-122"/>
                <a:ea typeface="黑体" panose="02010609060101010101" pitchFamily="49" charset="-122"/>
              </a:rPr>
              <a:t>皆已清净。”说后融入自身，观想自己</a:t>
            </a:r>
          </a:p>
          <a:p>
            <a:pPr marL="0" indent="0">
              <a:buNone/>
            </a:pPr>
            <a:r>
              <a:rPr lang="en-US" altLang="zh-CN" sz="3600" dirty="0" err="1">
                <a:latin typeface="黑体" panose="02010609060101010101" pitchFamily="49" charset="-122"/>
                <a:ea typeface="黑体" panose="02010609060101010101" pitchFamily="49" charset="-122"/>
              </a:rPr>
              <a:t>ཅན་ཐམས་ཅད་རྡོ་རྗེ་སེམས་དཔའི་སྐུར་གྱུར་པར་བསམས་ལ</a:t>
            </a:r>
            <a:r>
              <a:rPr lang="en-US" altLang="zh-CN" sz="3600" dirty="0">
                <a:latin typeface="黑体" panose="02010609060101010101" pitchFamily="49" charset="-122"/>
                <a:ea typeface="黑体" panose="02010609060101010101" pitchFamily="49" charset="-122"/>
              </a:rPr>
              <a:t>། </a:t>
            </a:r>
            <a:r>
              <a:rPr lang="en-US" altLang="zh-CN" sz="3600" dirty="0" err="1">
                <a:latin typeface="黑体" panose="02010609060101010101" pitchFamily="49" charset="-122"/>
                <a:ea typeface="黑体" panose="02010609060101010101" pitchFamily="49" charset="-122"/>
              </a:rPr>
              <a:t>ཡིག་དྲུག་བཟླ</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剑 坛加 多吉 森慧格 杰巴　萨拉 耶折达</a:t>
            </a:r>
            <a:r>
              <a:rPr lang="zh-CN" altLang="en-US" sz="3600" dirty="0">
                <a:solidFill>
                  <a:schemeClr val="tx2">
                    <a:lumMod val="75000"/>
                  </a:schemeClr>
                </a:solidFill>
                <a:latin typeface="隶书" panose="02010509060101010101" pitchFamily="49" charset="-122"/>
                <a:ea typeface="隶书" panose="02010509060101010101" pitchFamily="49" charset="-122"/>
              </a:rPr>
              <a:t>   </a:t>
            </a:r>
            <a:r>
              <a:rPr lang="zh-CN" altLang="en-US" sz="2800" dirty="0">
                <a:latin typeface="黑体" panose="02010609060101010101" pitchFamily="49" charset="-122"/>
                <a:ea typeface="黑体" panose="02010609060101010101" pitchFamily="49" charset="-122"/>
              </a:rPr>
              <a:t>与一切有情皆成金刚萨埵身，并诵六字心咒： </a:t>
            </a:r>
          </a:p>
          <a:p>
            <a:pPr marL="0" indent="0">
              <a:buNone/>
            </a:pPr>
            <a:r>
              <a:rPr lang="en-US" altLang="zh-CN" sz="3600" dirty="0" err="1">
                <a:latin typeface="黑体" panose="02010609060101010101" pitchFamily="49" charset="-122"/>
                <a:ea typeface="黑体" panose="02010609060101010101" pitchFamily="49" charset="-122"/>
              </a:rPr>
              <a:t>མཐར</a:t>
            </a:r>
            <a:r>
              <a:rPr lang="en-US" altLang="zh-CN" sz="3600" dirty="0">
                <a:latin typeface="黑体" panose="02010609060101010101" pitchFamily="49" charset="-122"/>
                <a:ea typeface="黑体" panose="02010609060101010101" pitchFamily="49" charset="-122"/>
              </a:rPr>
              <a:t>། </a:t>
            </a:r>
            <a:r>
              <a:rPr lang="en-US" altLang="zh-CN" sz="3600" dirty="0" err="1">
                <a:latin typeface="黑体" panose="02010609060101010101" pitchFamily="49" charset="-122"/>
                <a:ea typeface="黑体" panose="02010609060101010101" pitchFamily="49" charset="-122"/>
              </a:rPr>
              <a:t>ཨོཾ་བཛྲ་ས་ཏྭ་ཧཱུ</a:t>
            </a:r>
            <a:r>
              <a:rPr lang="en-US" altLang="zh-CN" sz="3600" dirty="0">
                <a:latin typeface="黑体" panose="02010609060101010101" pitchFamily="49" charset="-122"/>
                <a:ea typeface="黑体" panose="02010609060101010101" pitchFamily="49" charset="-122"/>
              </a:rPr>
              <a:t>ྃ།</a:t>
            </a:r>
          </a:p>
          <a:p>
            <a:pPr marL="0" indent="0">
              <a:buNone/>
            </a:pPr>
            <a:r>
              <a:rPr lang="zh-CN" altLang="en-US" sz="2800" dirty="0">
                <a:latin typeface="黑体" panose="02010609060101010101" pitchFamily="49" charset="-122"/>
                <a:ea typeface="黑体" panose="02010609060101010101" pitchFamily="49" charset="-122"/>
              </a:rPr>
              <a:t>咒：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嗡班匝尔萨埵吽</a:t>
            </a: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BACD8F79-2F3E-4F45-8389-07E03B013119}"/>
              </a:ext>
            </a:extLst>
          </p:cNvPr>
          <p:cNvSpPr>
            <a:spLocks noGrp="1"/>
          </p:cNvSpPr>
          <p:nvPr>
            <p:ph type="sldNum" sz="quarter" idx="12"/>
          </p:nvPr>
        </p:nvSpPr>
        <p:spPr/>
        <p:txBody>
          <a:bodyPr/>
          <a:lstStyle/>
          <a:p>
            <a:fld id="{2561312A-5CFF-49CE-A8AA-4AF485EB3AD2}" type="slidenum">
              <a:rPr lang="en-US" smtClean="0"/>
              <a:t>19</a:t>
            </a:fld>
            <a:endParaRPr lang="en-US"/>
          </a:p>
        </p:txBody>
      </p:sp>
    </p:spTree>
    <p:extLst>
      <p:ext uri="{BB962C8B-B14F-4D97-AF65-F5344CB8AC3E}">
        <p14:creationId xmlns:p14="http://schemas.microsoft.com/office/powerpoint/2010/main" val="8889319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9C89A6-11F3-4617-B113-1F344260E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6591300"/>
            <a:ext cx="11487337" cy="10287000"/>
          </a:xfrm>
          <a:prstGeom prst="rect">
            <a:avLst/>
          </a:prstGeom>
        </p:spPr>
      </p:pic>
      <p:sp>
        <p:nvSpPr>
          <p:cNvPr id="9" name="Oval 8">
            <a:extLst>
              <a:ext uri="{FF2B5EF4-FFF2-40B4-BE49-F238E27FC236}">
                <a16:creationId xmlns:a16="http://schemas.microsoft.com/office/drawing/2014/main" id="{F100D218-DA5A-4578-9428-4C1341757468}"/>
              </a:ext>
            </a:extLst>
          </p:cNvPr>
          <p:cNvSpPr/>
          <p:nvPr/>
        </p:nvSpPr>
        <p:spPr bwMode="auto">
          <a:xfrm>
            <a:off x="5066122" y="7569888"/>
            <a:ext cx="7811678" cy="2143453"/>
          </a:xfrm>
          <a:prstGeom prst="ellipse">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8" name="Slide Number Placeholder 7">
            <a:extLst>
              <a:ext uri="{FF2B5EF4-FFF2-40B4-BE49-F238E27FC236}">
                <a16:creationId xmlns:a16="http://schemas.microsoft.com/office/drawing/2014/main" id="{F6824695-6423-4E0E-A64E-E0309A6AC8EC}"/>
              </a:ext>
            </a:extLst>
          </p:cNvPr>
          <p:cNvSpPr>
            <a:spLocks noGrp="1"/>
          </p:cNvSpPr>
          <p:nvPr>
            <p:ph type="sldNum" sz="quarter" idx="11"/>
          </p:nvPr>
        </p:nvSpPr>
        <p:spPr>
          <a:xfrm>
            <a:off x="10020300" y="12085066"/>
            <a:ext cx="4114800" cy="547688"/>
          </a:xfrm>
        </p:spPr>
        <p:txBody>
          <a:bodyPr/>
          <a:lstStyle/>
          <a:p>
            <a:fld id="{2561312A-5CFF-49CE-A8AA-4AF485EB3AD2}" type="slidenum">
              <a:rPr lang="en-US" smtClean="0"/>
              <a:t>2</a:t>
            </a:fld>
            <a:endParaRPr lang="en-US"/>
          </a:p>
        </p:txBody>
      </p:sp>
      <p:pic>
        <p:nvPicPr>
          <p:cNvPr id="5" name="Picture 4">
            <a:extLst>
              <a:ext uri="{FF2B5EF4-FFF2-40B4-BE49-F238E27FC236}">
                <a16:creationId xmlns:a16="http://schemas.microsoft.com/office/drawing/2014/main" id="{C5E0E738-7B85-4FEA-8889-79551CAE3032}"/>
              </a:ext>
            </a:extLst>
          </p:cNvPr>
          <p:cNvPicPr>
            <a:picLocks noChangeAspect="1"/>
          </p:cNvPicPr>
          <p:nvPr/>
        </p:nvPicPr>
        <p:blipFill>
          <a:blip r:embed="rId4"/>
          <a:stretch>
            <a:fillRect/>
          </a:stretch>
        </p:blipFill>
        <p:spPr>
          <a:xfrm>
            <a:off x="4944678" y="26088"/>
            <a:ext cx="7749520" cy="9392615"/>
          </a:xfrm>
          <a:prstGeom prst="rect">
            <a:avLst/>
          </a:prstGeom>
        </p:spPr>
      </p:pic>
    </p:spTree>
    <p:extLst>
      <p:ext uri="{BB962C8B-B14F-4D97-AF65-F5344CB8AC3E}">
        <p14:creationId xmlns:p14="http://schemas.microsoft.com/office/powerpoint/2010/main" val="303340718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fontScale="90000"/>
          </a:bodyPr>
          <a:lstStyle/>
          <a:p>
            <a:r>
              <a:rPr lang="zh-CN" altLang="en-US" dirty="0">
                <a:solidFill>
                  <a:schemeClr val="tx2"/>
                </a:solidFill>
                <a:latin typeface="隶书" panose="02010509060101010101" pitchFamily="49" charset="-122"/>
                <a:ea typeface="隶书" panose="02010509060101010101" pitchFamily="49" charset="-122"/>
              </a:rPr>
              <a:t>不共前行之 修诵金刚萨埵</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429000" y="419100"/>
            <a:ext cx="13716000" cy="9525000"/>
          </a:xfrm>
        </p:spPr>
        <p:txBody>
          <a:bodyPr>
            <a:noAutofit/>
          </a:bodyPr>
          <a:lstStyle/>
          <a:p>
            <a:pPr marL="0" indent="0">
              <a:buNone/>
            </a:pPr>
            <a:r>
              <a:rPr lang="en-US" altLang="zh-CN" sz="3600" dirty="0" err="1">
                <a:latin typeface="黑体" panose="02010609060101010101" pitchFamily="49" charset="-122"/>
                <a:ea typeface="黑体" panose="02010609060101010101" pitchFamily="49" charset="-122"/>
              </a:rPr>
              <a:t>དགེ་བ་འདི་ཡིས་མྱུར་དུ་བདག</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给瓦德噫 涅德达　</a:t>
            </a:r>
            <a:r>
              <a:rPr lang="zh-CN" altLang="en-US" sz="3600" dirty="0">
                <a:latin typeface="黑体" panose="02010609060101010101" pitchFamily="49" charset="-122"/>
                <a:ea typeface="黑体" panose="02010609060101010101" pitchFamily="49" charset="-122"/>
              </a:rPr>
              <a:t>　　　　　　　　我今速以此善根</a:t>
            </a:r>
          </a:p>
          <a:p>
            <a:pPr marL="0" indent="0">
              <a:buNone/>
            </a:pPr>
            <a:r>
              <a:rPr lang="en-US" altLang="zh-CN" sz="3600" dirty="0" err="1">
                <a:latin typeface="黑体" panose="02010609060101010101" pitchFamily="49" charset="-122"/>
                <a:ea typeface="黑体" panose="02010609060101010101" pitchFamily="49" charset="-122"/>
              </a:rPr>
              <a:t>རྡོ་རྗེ་སེམས་དཔའ་འགྲུབ་གྱུར་ནས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多吉森华 哲杰内　</a:t>
            </a:r>
            <a:r>
              <a:rPr lang="zh-CN" altLang="en-US" sz="3600" dirty="0">
                <a:latin typeface="黑体" panose="02010609060101010101" pitchFamily="49" charset="-122"/>
                <a:ea typeface="黑体" panose="02010609060101010101" pitchFamily="49" charset="-122"/>
              </a:rPr>
              <a:t>　　　　　　　　成就金刚萨埵尊</a:t>
            </a:r>
          </a:p>
          <a:p>
            <a:pPr marL="0" indent="0">
              <a:buNone/>
            </a:pPr>
            <a:r>
              <a:rPr lang="en-US" altLang="zh-CN" sz="3600" dirty="0" err="1">
                <a:latin typeface="黑体" panose="02010609060101010101" pitchFamily="49" charset="-122"/>
                <a:ea typeface="黑体" panose="02010609060101010101" pitchFamily="49" charset="-122"/>
              </a:rPr>
              <a:t>འགྲོ་བ་གཅིག་ཀྱང་མ་ལུས་པ</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桌瓦久江 玛利巴　</a:t>
            </a:r>
            <a:r>
              <a:rPr lang="zh-CN" altLang="en-US" sz="3600" dirty="0">
                <a:latin typeface="黑体" panose="02010609060101010101" pitchFamily="49" charset="-122"/>
                <a:ea typeface="黑体" panose="02010609060101010101" pitchFamily="49" charset="-122"/>
              </a:rPr>
              <a:t>　　　　　　　　令诸众生无一余</a:t>
            </a:r>
          </a:p>
          <a:p>
            <a:pPr marL="0" indent="0">
              <a:buNone/>
            </a:pPr>
            <a:r>
              <a:rPr lang="en-US" altLang="zh-CN" sz="3600" dirty="0" err="1">
                <a:latin typeface="黑体" panose="02010609060101010101" pitchFamily="49" charset="-122"/>
                <a:ea typeface="黑体" panose="02010609060101010101" pitchFamily="49" charset="-122"/>
              </a:rPr>
              <a:t>དེ་ཡི་ས་ལ་འགོད་པར་ཤོག</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得耶沙拉 告巴校　</a:t>
            </a:r>
            <a:r>
              <a:rPr lang="zh-CN" altLang="en-US" sz="3600" dirty="0">
                <a:latin typeface="黑体" panose="02010609060101010101" pitchFamily="49" charset="-122"/>
                <a:ea typeface="黑体" panose="02010609060101010101" pitchFamily="49" charset="-122"/>
              </a:rPr>
              <a:t>　　　　　　　　悉皆安置于此地</a:t>
            </a:r>
          </a:p>
          <a:p>
            <a:pPr marL="0" indent="0">
              <a:buNone/>
            </a:pPr>
            <a:r>
              <a:rPr lang="en-US" altLang="zh-CN" sz="3600" dirty="0" err="1">
                <a:latin typeface="黑体" panose="02010609060101010101" pitchFamily="49" charset="-122"/>
                <a:ea typeface="黑体" panose="02010609060101010101" pitchFamily="49" charset="-122"/>
              </a:rPr>
              <a:t>བདག་དང་སེམས་ཅན་ཐམས་ཅད་ཀྱི</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达当森剑 踏加结　</a:t>
            </a:r>
            <a:r>
              <a:rPr lang="zh-CN" altLang="en-US" sz="3600" dirty="0">
                <a:latin typeface="黑体" panose="02010609060101010101" pitchFamily="49" charset="-122"/>
                <a:ea typeface="黑体" panose="02010609060101010101" pitchFamily="49" charset="-122"/>
              </a:rPr>
              <a:t>　　　　　　　　我与一切诸有情</a:t>
            </a:r>
          </a:p>
          <a:p>
            <a:pPr marL="0" indent="0">
              <a:buNone/>
            </a:pPr>
            <a:r>
              <a:rPr lang="en-US" altLang="zh-CN" sz="3600" dirty="0" err="1">
                <a:latin typeface="黑体" panose="02010609060101010101" pitchFamily="49" charset="-122"/>
                <a:ea typeface="黑体" panose="02010609060101010101" pitchFamily="49" charset="-122"/>
              </a:rPr>
              <a:t>དམ་ཚིག་ཉམས་ཆག་ཀུན་དག་ཅིང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达策年恰 根达将　</a:t>
            </a:r>
            <a:r>
              <a:rPr lang="zh-CN" altLang="en-US" sz="3600" dirty="0">
                <a:latin typeface="黑体" panose="02010609060101010101" pitchFamily="49" charset="-122"/>
                <a:ea typeface="黑体" panose="02010609060101010101" pitchFamily="49" charset="-122"/>
              </a:rPr>
              <a:t>　　　　　　　　失坏誓言皆令净</a:t>
            </a:r>
          </a:p>
          <a:p>
            <a:pPr marL="0" indent="0">
              <a:buNone/>
            </a:pPr>
            <a:r>
              <a:rPr lang="en-US" altLang="zh-CN" sz="3600" dirty="0" err="1">
                <a:latin typeface="黑体" panose="02010609060101010101" pitchFamily="49" charset="-122"/>
                <a:ea typeface="黑体" panose="02010609060101010101" pitchFamily="49" charset="-122"/>
              </a:rPr>
              <a:t>འདི་ནས་བྱང་ཆུབ་སྙིང་པོའི་བར</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德内香且 酿布瓦　</a:t>
            </a:r>
            <a:r>
              <a:rPr lang="zh-CN" altLang="en-US" sz="3600" dirty="0">
                <a:latin typeface="黑体" panose="02010609060101010101" pitchFamily="49" charset="-122"/>
                <a:ea typeface="黑体" panose="02010609060101010101" pitchFamily="49" charset="-122"/>
              </a:rPr>
              <a:t>　　　　　　　　从今乃至菩提间</a:t>
            </a:r>
          </a:p>
          <a:p>
            <a:pPr marL="0" indent="0">
              <a:buNone/>
            </a:pPr>
            <a:r>
              <a:rPr lang="en-US" altLang="zh-CN" sz="3600" dirty="0" err="1">
                <a:latin typeface="黑体" panose="02010609060101010101" pitchFamily="49" charset="-122"/>
                <a:ea typeface="黑体" panose="02010609060101010101" pitchFamily="49" charset="-122"/>
              </a:rPr>
              <a:t>དམ་ཚིག་རྣམ་པར་དག་པར་ཤོག</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丹策南巴 达巴校　</a:t>
            </a:r>
            <a:r>
              <a:rPr lang="zh-CN" altLang="en-US" sz="3600" dirty="0">
                <a:latin typeface="黑体" panose="02010609060101010101" pitchFamily="49" charset="-122"/>
                <a:ea typeface="黑体" panose="02010609060101010101" pitchFamily="49" charset="-122"/>
              </a:rPr>
              <a:t>　　　　　　　　三昧耶戒愿清净</a:t>
            </a: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4D95AEAF-96D0-415A-BA28-A41748616D15}"/>
              </a:ext>
            </a:extLst>
          </p:cNvPr>
          <p:cNvSpPr>
            <a:spLocks noGrp="1"/>
          </p:cNvSpPr>
          <p:nvPr>
            <p:ph type="sldNum" sz="quarter" idx="12"/>
          </p:nvPr>
        </p:nvSpPr>
        <p:spPr/>
        <p:txBody>
          <a:bodyPr/>
          <a:lstStyle/>
          <a:p>
            <a:fld id="{2561312A-5CFF-49CE-A8AA-4AF485EB3AD2}" type="slidenum">
              <a:rPr lang="en-US" smtClean="0"/>
              <a:t>20</a:t>
            </a:fld>
            <a:endParaRPr lang="en-US"/>
          </a:p>
        </p:txBody>
      </p:sp>
    </p:spTree>
    <p:extLst>
      <p:ext uri="{BB962C8B-B14F-4D97-AF65-F5344CB8AC3E}">
        <p14:creationId xmlns:p14="http://schemas.microsoft.com/office/powerpoint/2010/main" val="82977604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上师瑜伽</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429000" y="419100"/>
            <a:ext cx="13716000" cy="95250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ཨེ་མ་ཧོ</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哎玛吙！　　　</a:t>
            </a:r>
            <a:r>
              <a:rPr lang="zh-CN" altLang="en-US" sz="3600" dirty="0">
                <a:latin typeface="黑体" panose="02010609060101010101" pitchFamily="49" charset="-122"/>
                <a:ea typeface="黑体" panose="02010609060101010101" pitchFamily="49" charset="-122"/>
              </a:rPr>
              <a:t>　　　　　　　哎玛吙！</a:t>
            </a:r>
          </a:p>
          <a:p>
            <a:pPr marL="0" indent="0">
              <a:buNone/>
            </a:pPr>
            <a:r>
              <a:rPr lang="en-US" altLang="zh-CN" sz="3600" dirty="0" err="1">
                <a:latin typeface="黑体" panose="02010609060101010101" pitchFamily="49" charset="-122"/>
                <a:ea typeface="黑体" panose="02010609060101010101" pitchFamily="49" charset="-122"/>
              </a:rPr>
              <a:t>རང་སྣང་དག་པ་རབ་འབྱམས་ཞིང་ཁམས་སུ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让囊达巴 </a:t>
            </a:r>
            <a:r>
              <a:rPr lang="en-US" altLang="zh-CN" sz="3600" dirty="0">
                <a:solidFill>
                  <a:schemeClr val="tx2">
                    <a:lumMod val="75000"/>
                  </a:schemeClr>
                </a:solidFill>
                <a:latin typeface="华文中宋" panose="02010600040101010101" pitchFamily="2" charset="-122"/>
                <a:ea typeface="华文中宋" panose="02010600040101010101" pitchFamily="2" charset="-122"/>
              </a:rPr>
              <a:t>RA</a:t>
            </a:r>
            <a:r>
              <a:rPr lang="zh-CN" altLang="en-US" sz="3600" dirty="0">
                <a:solidFill>
                  <a:schemeClr val="tx2">
                    <a:lumMod val="75000"/>
                  </a:schemeClr>
                </a:solidFill>
                <a:latin typeface="华文中宋" panose="02010600040101010101" pitchFamily="2" charset="-122"/>
                <a:ea typeface="华文中宋" panose="02010600040101010101" pitchFamily="2" charset="-122"/>
              </a:rPr>
              <a:t>降样卡色　</a:t>
            </a:r>
            <a:r>
              <a:rPr lang="zh-CN" altLang="en-US" sz="3600" dirty="0">
                <a:latin typeface="黑体" panose="02010609060101010101" pitchFamily="49" charset="-122"/>
                <a:ea typeface="黑体" panose="02010609060101010101" pitchFamily="49" charset="-122"/>
              </a:rPr>
              <a:t>　　　 自现清净浩瀚佛刹土</a:t>
            </a:r>
          </a:p>
          <a:p>
            <a:pPr marL="0" indent="0">
              <a:buNone/>
            </a:pPr>
            <a:r>
              <a:rPr lang="en-US" altLang="zh-CN" sz="3600" dirty="0" err="1">
                <a:latin typeface="黑体" panose="02010609060101010101" pitchFamily="49" charset="-122"/>
                <a:ea typeface="黑体" panose="02010609060101010101" pitchFamily="49" charset="-122"/>
              </a:rPr>
              <a:t>རང་ལུས་རྡོ་རྗེ་རྣལ་འབྱོར་མར་གསལ་བའི</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让哩多吉 那救玛萨卫　</a:t>
            </a:r>
            <a:r>
              <a:rPr lang="zh-CN" altLang="en-US" sz="3600" dirty="0">
                <a:latin typeface="黑体" panose="02010609060101010101" pitchFamily="49" charset="-122"/>
                <a:ea typeface="黑体" panose="02010609060101010101" pitchFamily="49" charset="-122"/>
              </a:rPr>
              <a:t>　　　　明观自成金刚瑜伽母</a:t>
            </a:r>
          </a:p>
          <a:p>
            <a:pPr marL="0" indent="0">
              <a:buNone/>
            </a:pPr>
            <a:r>
              <a:rPr lang="en-US" altLang="zh-CN" sz="3600" dirty="0" err="1">
                <a:latin typeface="黑体" panose="02010609060101010101" pitchFamily="49" charset="-122"/>
                <a:ea typeface="黑体" panose="02010609060101010101" pitchFamily="49" charset="-122"/>
              </a:rPr>
              <a:t>སྤྱི་བོར་ཆུ་སྐྱེས་འདབ་སྟོང་ཉི་ཟླའི་སྟེང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谢握切吉 达咚涅笛当　</a:t>
            </a:r>
            <a:r>
              <a:rPr lang="zh-CN" altLang="en-US" sz="3600" dirty="0">
                <a:latin typeface="黑体" panose="02010609060101010101" pitchFamily="49" charset="-122"/>
                <a:ea typeface="黑体" panose="02010609060101010101" pitchFamily="49" charset="-122"/>
              </a:rPr>
              <a:t>　　　　梵顶千瓣莲日月垫上</a:t>
            </a:r>
          </a:p>
          <a:p>
            <a:pPr marL="0" indent="0">
              <a:buNone/>
            </a:pPr>
            <a:r>
              <a:rPr lang="en-US" altLang="zh-CN" sz="3600" dirty="0" err="1">
                <a:latin typeface="黑体" panose="02010609060101010101" pitchFamily="49" charset="-122"/>
                <a:ea typeface="黑体" panose="02010609060101010101" pitchFamily="49" charset="-122"/>
              </a:rPr>
              <a:t>སྐྱབས་གནས་ཀུན་འདུས་ཨོ་རྒྱན་རྡོ་རྗེ་འཆང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嘉内根地 乌金多吉羌　</a:t>
            </a:r>
            <a:r>
              <a:rPr lang="zh-CN" altLang="en-US" sz="3600" dirty="0">
                <a:latin typeface="黑体" panose="02010609060101010101" pitchFamily="49" charset="-122"/>
                <a:ea typeface="黑体" panose="02010609060101010101" pitchFamily="49" charset="-122"/>
              </a:rPr>
              <a:t>　　　　总集皈处乌金金刚持</a:t>
            </a:r>
          </a:p>
          <a:p>
            <a:pPr marL="0" indent="0">
              <a:buNone/>
            </a:pPr>
            <a:r>
              <a:rPr lang="en-US" altLang="zh-CN" sz="3600" dirty="0" err="1">
                <a:latin typeface="黑体" panose="02010609060101010101" pitchFamily="49" charset="-122"/>
                <a:ea typeface="黑体" panose="02010609060101010101" pitchFamily="49" charset="-122"/>
              </a:rPr>
              <a:t>དཀར་དམར་ཞི་འཛུམ་རྡོ་རྗེ་ཐོད་བུམ་བསྣམས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嘎玛也则 多吉拖窝南　</a:t>
            </a:r>
            <a:r>
              <a:rPr lang="zh-CN" altLang="en-US" sz="3600" dirty="0">
                <a:latin typeface="黑体" panose="02010609060101010101" pitchFamily="49" charset="-122"/>
                <a:ea typeface="黑体" panose="02010609060101010101" pitchFamily="49" charset="-122"/>
              </a:rPr>
              <a:t>　　　　白红寂悦执持杵盖</a:t>
            </a:r>
            <a:r>
              <a:rPr lang="en-US" altLang="zh-CN" sz="3600" dirty="0">
                <a:latin typeface="黑体" panose="02010609060101010101" pitchFamily="49" charset="-122"/>
                <a:ea typeface="黑体" panose="02010609060101010101" pitchFamily="49" charset="-122"/>
              </a:rPr>
              <a:t>(</a:t>
            </a:r>
            <a:r>
              <a:rPr lang="zh-CN" altLang="en-US" sz="3600" dirty="0">
                <a:latin typeface="黑体" panose="02010609060101010101" pitchFamily="49" charset="-122"/>
                <a:ea typeface="黑体" panose="02010609060101010101" pitchFamily="49" charset="-122"/>
              </a:rPr>
              <a:t>托巴</a:t>
            </a:r>
            <a:r>
              <a:rPr lang="en-US" altLang="zh-CN" sz="3600" dirty="0">
                <a:latin typeface="黑体" panose="02010609060101010101" pitchFamily="49" charset="-122"/>
                <a:ea typeface="黑体" panose="02010609060101010101" pitchFamily="49" charset="-122"/>
              </a:rPr>
              <a:t>)</a:t>
            </a:r>
            <a:r>
              <a:rPr lang="zh-CN" altLang="en-US" sz="3600" dirty="0">
                <a:latin typeface="黑体" panose="02010609060101010101" pitchFamily="49" charset="-122"/>
                <a:ea typeface="黑体" panose="02010609060101010101" pitchFamily="49" charset="-122"/>
              </a:rPr>
              <a:t>瓶</a:t>
            </a: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CD95960E-64E4-429B-BD68-934D24D8DFEA}"/>
              </a:ext>
            </a:extLst>
          </p:cNvPr>
          <p:cNvSpPr>
            <a:spLocks noGrp="1"/>
          </p:cNvSpPr>
          <p:nvPr>
            <p:ph type="sldNum" sz="quarter" idx="12"/>
          </p:nvPr>
        </p:nvSpPr>
        <p:spPr/>
        <p:txBody>
          <a:bodyPr/>
          <a:lstStyle/>
          <a:p>
            <a:fld id="{2561312A-5CFF-49CE-A8AA-4AF485EB3AD2}" type="slidenum">
              <a:rPr lang="en-US" smtClean="0"/>
              <a:t>21</a:t>
            </a:fld>
            <a:endParaRPr lang="en-US"/>
          </a:p>
        </p:txBody>
      </p:sp>
    </p:spTree>
    <p:extLst>
      <p:ext uri="{BB962C8B-B14F-4D97-AF65-F5344CB8AC3E}">
        <p14:creationId xmlns:p14="http://schemas.microsoft.com/office/powerpoint/2010/main" val="42098791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上师瑜伽</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429000" y="419100"/>
            <a:ext cx="13716000" cy="95250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ལོངས་སྐུའི་ཆས་རྫོགས་མཚོ་རྒྱལ་ཡུམ་དང་འཁྲིལ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隆给期凿 措嘉耶当撤　　　</a:t>
            </a:r>
            <a:r>
              <a:rPr lang="zh-CN" altLang="en-US" sz="3600" dirty="0">
                <a:latin typeface="黑体" panose="02010609060101010101" pitchFamily="49" charset="-122"/>
                <a:ea typeface="黑体" panose="02010609060101010101" pitchFamily="49" charset="-122"/>
              </a:rPr>
              <a:t>　　圆满报饰双运措嘉母</a:t>
            </a:r>
          </a:p>
          <a:p>
            <a:pPr marL="0" indent="0">
              <a:buNone/>
            </a:pPr>
            <a:r>
              <a:rPr lang="en-US" altLang="zh-CN" sz="3600" dirty="0" err="1">
                <a:latin typeface="黑体" panose="02010609060101010101" pitchFamily="49" charset="-122"/>
                <a:ea typeface="黑体" panose="02010609060101010101" pitchFamily="49" charset="-122"/>
              </a:rPr>
              <a:t>སྐུ་ལ་རང་བྱུང་རྒྱུད་སྡེའི་དཀྱིལ་འཁོར་རྫོགས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格拉让雄 杰地皆扣凿　　　</a:t>
            </a:r>
            <a:r>
              <a:rPr lang="zh-CN" altLang="en-US" sz="3600" dirty="0">
                <a:latin typeface="黑体" panose="02010609060101010101" pitchFamily="49" charset="-122"/>
                <a:ea typeface="黑体" panose="02010609060101010101" pitchFamily="49" charset="-122"/>
              </a:rPr>
              <a:t>　　身圆自生续部之坛城</a:t>
            </a:r>
          </a:p>
          <a:p>
            <a:pPr marL="0" indent="0">
              <a:buNone/>
            </a:pPr>
            <a:r>
              <a:rPr lang="en-US" altLang="zh-CN" sz="3600" dirty="0" err="1">
                <a:latin typeface="黑体" panose="02010609060101010101" pitchFamily="49" charset="-122"/>
                <a:ea typeface="黑体" panose="02010609060101010101" pitchFamily="49" charset="-122"/>
              </a:rPr>
              <a:t>རྩ་བརྒྱུད་བླ་མ་མཁའ་འགྲོ་དམ་ཅན་བཅས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匝结喇嘛 夸竹丹剑吉　　　</a:t>
            </a:r>
            <a:r>
              <a:rPr lang="zh-CN" altLang="en-US" sz="3600" dirty="0">
                <a:latin typeface="黑体" panose="02010609060101010101" pitchFamily="49" charset="-122"/>
                <a:ea typeface="黑体" panose="02010609060101010101" pitchFamily="49" charset="-122"/>
              </a:rPr>
              <a:t>　　本传上师空行守誓等</a:t>
            </a:r>
          </a:p>
          <a:p>
            <a:pPr marL="0" indent="0">
              <a:buNone/>
            </a:pPr>
            <a:r>
              <a:rPr lang="en-US" altLang="zh-CN" sz="3600" dirty="0" err="1">
                <a:latin typeface="黑体" panose="02010609060101010101" pitchFamily="49" charset="-122"/>
                <a:ea typeface="黑体" panose="02010609060101010101" pitchFamily="49" charset="-122"/>
              </a:rPr>
              <a:t>ཏིལ་གྱི་གོང་བུ་ཕྱེ་བ་བཞིན་དུ་བཞུགས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德结工挝 雪瓦印德耶　　　</a:t>
            </a:r>
            <a:r>
              <a:rPr lang="zh-CN" altLang="en-US" sz="3600" dirty="0">
                <a:latin typeface="黑体" panose="02010609060101010101" pitchFamily="49" charset="-122"/>
                <a:ea typeface="黑体" panose="02010609060101010101" pitchFamily="49" charset="-122"/>
              </a:rPr>
              <a:t>　　安住如同解开芝麻荚</a:t>
            </a:r>
          </a:p>
          <a:p>
            <a:pPr marL="0" indent="0">
              <a:buNone/>
            </a:pPr>
            <a:r>
              <a:rPr lang="en-US" altLang="zh-CN" sz="3600" dirty="0" err="1">
                <a:latin typeface="黑体" panose="02010609060101010101" pitchFamily="49" charset="-122"/>
                <a:ea typeface="黑体" panose="02010609060101010101" pitchFamily="49" charset="-122"/>
              </a:rPr>
              <a:t>རྔ་ཡབ་གླིང་ནས་དེ་འདྲའི་ཡེ་ཤེས་པ</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阿压狼内 得贼益西巴　　　</a:t>
            </a:r>
            <a:r>
              <a:rPr lang="zh-CN" altLang="en-US" sz="3600" dirty="0">
                <a:latin typeface="黑体" panose="02010609060101010101" pitchFamily="49" charset="-122"/>
                <a:ea typeface="黑体" panose="02010609060101010101" pitchFamily="49" charset="-122"/>
              </a:rPr>
              <a:t>　　如是乌金刹土智慧尊</a:t>
            </a:r>
          </a:p>
          <a:p>
            <a:pPr marL="0" indent="0">
              <a:buNone/>
            </a:pPr>
            <a:r>
              <a:rPr lang="en-US" altLang="zh-CN" sz="3600" dirty="0" err="1">
                <a:latin typeface="黑体" panose="02010609060101010101" pitchFamily="49" charset="-122"/>
                <a:ea typeface="黑体" panose="02010609060101010101" pitchFamily="49" charset="-122"/>
              </a:rPr>
              <a:t>ཆར་ལྟར་བབ་པ་བསྒོམ་པའི་རྟེན་ལ་ཐིམ</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恰达瓦巴 估波登拉特　　　</a:t>
            </a:r>
            <a:r>
              <a:rPr lang="zh-CN" altLang="en-US" sz="3600" dirty="0">
                <a:latin typeface="黑体" panose="02010609060101010101" pitchFamily="49" charset="-122"/>
                <a:ea typeface="黑体" panose="02010609060101010101" pitchFamily="49" charset="-122"/>
              </a:rPr>
              <a:t>　　犹雨融入观修之所依</a:t>
            </a: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C0EADBEF-36EB-4829-96CF-6B9B31614A70}"/>
              </a:ext>
            </a:extLst>
          </p:cNvPr>
          <p:cNvSpPr>
            <a:spLocks noGrp="1"/>
          </p:cNvSpPr>
          <p:nvPr>
            <p:ph type="sldNum" sz="quarter" idx="12"/>
          </p:nvPr>
        </p:nvSpPr>
        <p:spPr/>
        <p:txBody>
          <a:bodyPr/>
          <a:lstStyle/>
          <a:p>
            <a:fld id="{2561312A-5CFF-49CE-A8AA-4AF485EB3AD2}" type="slidenum">
              <a:rPr lang="en-US" smtClean="0"/>
              <a:t>22</a:t>
            </a:fld>
            <a:endParaRPr lang="en-US"/>
          </a:p>
        </p:txBody>
      </p:sp>
    </p:spTree>
    <p:extLst>
      <p:ext uri="{BB962C8B-B14F-4D97-AF65-F5344CB8AC3E}">
        <p14:creationId xmlns:p14="http://schemas.microsoft.com/office/powerpoint/2010/main" val="239366507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上师瑜伽</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429000" y="419100"/>
            <a:ext cx="13716000" cy="9525000"/>
          </a:xfrm>
        </p:spPr>
        <p:txBody>
          <a:bodyPr>
            <a:noAutofit/>
          </a:bodyPr>
          <a:lstStyle/>
          <a:p>
            <a:pPr marL="0" indent="0">
              <a:buNone/>
            </a:pPr>
            <a:r>
              <a:rPr lang="en-US" altLang="zh-CN" sz="3600" dirty="0" err="1">
                <a:latin typeface="黑体" panose="02010609060101010101" pitchFamily="49" charset="-122"/>
                <a:ea typeface="黑体" panose="02010609060101010101" pitchFamily="49" charset="-122"/>
              </a:rPr>
              <a:t>ཧཱུྃཿ</a:t>
            </a:r>
            <a:r>
              <a:rPr lang="en-US" altLang="zh-CN" sz="3600" dirty="0">
                <a:latin typeface="黑体" panose="02010609060101010101" pitchFamily="49" charset="-122"/>
                <a:ea typeface="黑体" panose="02010609060101010101" pitchFamily="49" charset="-122"/>
              </a:rPr>
              <a:t> </a:t>
            </a:r>
            <a:r>
              <a:rPr lang="en-US" altLang="zh-CN" sz="3600" dirty="0" err="1">
                <a:latin typeface="黑体" panose="02010609060101010101" pitchFamily="49" charset="-122"/>
                <a:ea typeface="黑体" panose="02010609060101010101" pitchFamily="49" charset="-122"/>
              </a:rPr>
              <a:t>ཨོ་རྒྱན་ཡུལ་གྱི་ནུབ་བྱང་མཚམས</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吽！欧坚意吉 努向参　　　　</a:t>
            </a:r>
            <a:r>
              <a:rPr lang="zh-CN" altLang="en-US" sz="3600" dirty="0">
                <a:latin typeface="黑体" panose="02010609060101010101" pitchFamily="49" charset="-122"/>
                <a:ea typeface="黑体" panose="02010609060101010101" pitchFamily="49" charset="-122"/>
              </a:rPr>
              <a:t>　　　     吽！乌金刹土西北隅</a:t>
            </a:r>
          </a:p>
          <a:p>
            <a:pPr marL="0" indent="0">
              <a:buNone/>
            </a:pPr>
            <a:r>
              <a:rPr lang="en-US" altLang="zh-CN" sz="3600" dirty="0" err="1">
                <a:latin typeface="黑体" panose="02010609060101010101" pitchFamily="49" charset="-122"/>
                <a:ea typeface="黑体" panose="02010609060101010101" pitchFamily="49" charset="-122"/>
              </a:rPr>
              <a:t>པད་མ་གེ་སར་སྡོང་པོ་ལ</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巴玛改萨 东波拉　　　　　　</a:t>
            </a:r>
            <a:r>
              <a:rPr lang="zh-CN" altLang="en-US" sz="3600" dirty="0">
                <a:latin typeface="黑体" panose="02010609060101010101" pitchFamily="49" charset="-122"/>
                <a:ea typeface="黑体" panose="02010609060101010101" pitchFamily="49" charset="-122"/>
              </a:rPr>
              <a:t>　　　     莲茎花胚之座上</a:t>
            </a:r>
          </a:p>
          <a:p>
            <a:pPr marL="0" indent="0">
              <a:buNone/>
            </a:pPr>
            <a:r>
              <a:rPr lang="en-US" altLang="zh-CN" sz="3600" dirty="0" err="1">
                <a:latin typeface="黑体" panose="02010609060101010101" pitchFamily="49" charset="-122"/>
                <a:ea typeface="黑体" panose="02010609060101010101" pitchFamily="49" charset="-122"/>
              </a:rPr>
              <a:t>ཡ་མཚན་མཆོག་གི་དངོས་གྲུབ་བརྙེས</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雅参乔革 俄珠尼　　　　　　</a:t>
            </a:r>
            <a:r>
              <a:rPr lang="zh-CN" altLang="en-US" sz="3600" dirty="0">
                <a:latin typeface="黑体" panose="02010609060101010101" pitchFamily="49" charset="-122"/>
                <a:ea typeface="黑体" panose="02010609060101010101" pitchFamily="49" charset="-122"/>
              </a:rPr>
              <a:t>　　　     希有殊胜成就者</a:t>
            </a:r>
          </a:p>
          <a:p>
            <a:pPr marL="0" indent="0">
              <a:buNone/>
            </a:pPr>
            <a:r>
              <a:rPr lang="en-US" altLang="zh-CN" sz="3600" dirty="0" err="1">
                <a:latin typeface="黑体" panose="02010609060101010101" pitchFamily="49" charset="-122"/>
                <a:ea typeface="黑体" panose="02010609060101010101" pitchFamily="49" charset="-122"/>
              </a:rPr>
              <a:t>པདྨ་འབྱུང་གནས་ཞེས་སུ་གྲགས</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巴玛炯内 写思扎　　　　　　</a:t>
            </a:r>
            <a:r>
              <a:rPr lang="zh-CN" altLang="en-US" sz="3600" dirty="0">
                <a:latin typeface="黑体" panose="02010609060101010101" pitchFamily="49" charset="-122"/>
                <a:ea typeface="黑体" panose="02010609060101010101" pitchFamily="49" charset="-122"/>
              </a:rPr>
              <a:t>　　　     世称名号莲花生</a:t>
            </a:r>
          </a:p>
          <a:p>
            <a:pPr marL="0" indent="0">
              <a:buNone/>
            </a:pPr>
            <a:r>
              <a:rPr lang="en-US" altLang="zh-CN" sz="3600" dirty="0" err="1">
                <a:latin typeface="黑体" panose="02010609060101010101" pitchFamily="49" charset="-122"/>
                <a:ea typeface="黑体" panose="02010609060101010101" pitchFamily="49" charset="-122"/>
              </a:rPr>
              <a:t>འཁོར་དུ་མཁའ་འགྲོ་མང་པོས་བསྐོར</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扣德夸桌 忙布果　　　　　　</a:t>
            </a:r>
            <a:r>
              <a:rPr lang="zh-CN" altLang="en-US" sz="3600" dirty="0">
                <a:latin typeface="黑体" panose="02010609060101010101" pitchFamily="49" charset="-122"/>
                <a:ea typeface="黑体" panose="02010609060101010101" pitchFamily="49" charset="-122"/>
              </a:rPr>
              <a:t>　　　     空行眷属众围绕</a:t>
            </a:r>
          </a:p>
          <a:p>
            <a:pPr marL="0" indent="0">
              <a:buNone/>
            </a:pPr>
            <a:r>
              <a:rPr lang="en-US" altLang="zh-CN" sz="3600" dirty="0" err="1">
                <a:latin typeface="黑体" panose="02010609060101010101" pitchFamily="49" charset="-122"/>
                <a:ea typeface="黑体" panose="02010609060101010101" pitchFamily="49" charset="-122"/>
              </a:rPr>
              <a:t>ཁྱེད་ཀྱི་རྗེས་སུ་བདག་བསྒྲུབ་ཀྱིས</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切杰吉色 达折吉　　　　　　</a:t>
            </a:r>
            <a:r>
              <a:rPr lang="zh-CN" altLang="en-US" sz="3600" dirty="0">
                <a:latin typeface="黑体" panose="02010609060101010101" pitchFamily="49" charset="-122"/>
                <a:ea typeface="黑体" panose="02010609060101010101" pitchFamily="49" charset="-122"/>
              </a:rPr>
              <a:t>　　　     我随汝尊而修持</a:t>
            </a:r>
          </a:p>
          <a:p>
            <a:pPr marL="0" indent="0">
              <a:buNone/>
            </a:pPr>
            <a:r>
              <a:rPr lang="en-US" altLang="zh-CN" sz="3600" dirty="0" err="1">
                <a:latin typeface="黑体" panose="02010609060101010101" pitchFamily="49" charset="-122"/>
                <a:ea typeface="黑体" panose="02010609060101010101" pitchFamily="49" charset="-122"/>
              </a:rPr>
              <a:t>བྱིན་གྱིས་རློབས་ཕྱིར་གཤེགས་སུ་གསོལ</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新吉拉些 谢色所　　　　　　</a:t>
            </a:r>
            <a:r>
              <a:rPr lang="zh-CN" altLang="en-US" sz="3600" dirty="0">
                <a:latin typeface="黑体" panose="02010609060101010101" pitchFamily="49" charset="-122"/>
                <a:ea typeface="黑体" panose="02010609060101010101" pitchFamily="49" charset="-122"/>
              </a:rPr>
              <a:t>　　　     为赐加持祈降临</a:t>
            </a:r>
          </a:p>
          <a:p>
            <a:pPr marL="0" indent="0">
              <a:buNone/>
            </a:pPr>
            <a:r>
              <a:rPr lang="en-US" altLang="zh-CN" sz="3600" dirty="0" err="1">
                <a:latin typeface="黑体" panose="02010609060101010101" pitchFamily="49" charset="-122"/>
                <a:ea typeface="黑体" panose="02010609060101010101" pitchFamily="49" charset="-122"/>
              </a:rPr>
              <a:t>གུ་རུ་པདྨ་སིདྡྷི་ཧཱུ</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格日巴玛 思德吽　　　　　　</a:t>
            </a:r>
            <a:r>
              <a:rPr lang="zh-CN" altLang="en-US" sz="3600" dirty="0">
                <a:latin typeface="黑体" panose="02010609060101010101" pitchFamily="49" charset="-122"/>
                <a:ea typeface="黑体" panose="02010609060101010101" pitchFamily="49" charset="-122"/>
              </a:rPr>
              <a:t>　　　     格日巴玛思德吽</a:t>
            </a: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4FCE9586-B876-4E2E-A213-39DC75CC91CC}"/>
              </a:ext>
            </a:extLst>
          </p:cNvPr>
          <p:cNvSpPr>
            <a:spLocks noGrp="1"/>
          </p:cNvSpPr>
          <p:nvPr>
            <p:ph type="sldNum" sz="quarter" idx="12"/>
          </p:nvPr>
        </p:nvSpPr>
        <p:spPr/>
        <p:txBody>
          <a:bodyPr/>
          <a:lstStyle/>
          <a:p>
            <a:fld id="{2561312A-5CFF-49CE-A8AA-4AF485EB3AD2}" type="slidenum">
              <a:rPr lang="en-US" smtClean="0"/>
              <a:t>23</a:t>
            </a:fld>
            <a:endParaRPr lang="en-US"/>
          </a:p>
        </p:txBody>
      </p:sp>
      <p:pic>
        <p:nvPicPr>
          <p:cNvPr id="5" name="Picture 4">
            <a:extLst>
              <a:ext uri="{FF2B5EF4-FFF2-40B4-BE49-F238E27FC236}">
                <a16:creationId xmlns:a16="http://schemas.microsoft.com/office/drawing/2014/main" id="{D3311906-38B8-439B-A045-45C936A69E9F}"/>
              </a:ext>
            </a:extLst>
          </p:cNvPr>
          <p:cNvPicPr>
            <a:picLocks noChangeAspect="1"/>
          </p:cNvPicPr>
          <p:nvPr/>
        </p:nvPicPr>
        <p:blipFill>
          <a:blip r:embed="rId3"/>
          <a:stretch>
            <a:fillRect/>
          </a:stretch>
        </p:blipFill>
        <p:spPr>
          <a:xfrm>
            <a:off x="7162800" y="2019300"/>
            <a:ext cx="4029075" cy="5067300"/>
          </a:xfrm>
          <a:prstGeom prst="rect">
            <a:avLst/>
          </a:prstGeom>
        </p:spPr>
      </p:pic>
    </p:spTree>
    <p:extLst>
      <p:ext uri="{BB962C8B-B14F-4D97-AF65-F5344CB8AC3E}">
        <p14:creationId xmlns:p14="http://schemas.microsoft.com/office/powerpoint/2010/main" val="215460880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上师瑜伽</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429000" y="419100"/>
            <a:ext cx="13716000" cy="9525000"/>
          </a:xfrm>
        </p:spPr>
        <p:txBody>
          <a:bodyPr>
            <a:noAutofit/>
          </a:bodyPr>
          <a:lstStyle/>
          <a:p>
            <a:pPr marL="0" indent="0">
              <a:buNone/>
            </a:pPr>
            <a:r>
              <a:rPr lang="en-US" dirty="0" err="1"/>
              <a:t>ཧོ</a:t>
            </a:r>
            <a:r>
              <a:rPr lang="en-US" dirty="0"/>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吙！</a:t>
            </a:r>
            <a:r>
              <a:rPr lang="zh-CN" altLang="en-US" sz="3600" dirty="0">
                <a:latin typeface="黑体" panose="02010609060101010101" pitchFamily="49" charset="-122"/>
                <a:ea typeface="黑体" panose="02010609060101010101" pitchFamily="49" charset="-122"/>
              </a:rPr>
              <a:t>　　　　　　　　　　　吙！</a:t>
            </a:r>
          </a:p>
          <a:p>
            <a:pPr marL="0" indent="0">
              <a:buNone/>
            </a:pPr>
            <a:r>
              <a:rPr lang="en-US" altLang="zh-CN" sz="3600" dirty="0" err="1">
                <a:latin typeface="黑体" panose="02010609060101010101" pitchFamily="49" charset="-122"/>
                <a:ea typeface="黑体" panose="02010609060101010101" pitchFamily="49" charset="-122"/>
              </a:rPr>
              <a:t>རྡུལ་སྙེད་ལུས་བཏུད་གུས་པས་ཕྱག་འཚལ་ལོ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德逆理德 给贝香擦漏　　　</a:t>
            </a:r>
            <a:r>
              <a:rPr lang="zh-CN" altLang="en-US" sz="3600" dirty="0">
                <a:latin typeface="黑体" panose="02010609060101010101" pitchFamily="49" charset="-122"/>
                <a:ea typeface="黑体" panose="02010609060101010101" pitchFamily="49" charset="-122"/>
              </a:rPr>
              <a:t>　　化身尘数恭敬而顶礼</a:t>
            </a:r>
          </a:p>
          <a:p>
            <a:pPr marL="0" indent="0">
              <a:buNone/>
            </a:pPr>
            <a:r>
              <a:rPr lang="en-US" altLang="zh-CN" sz="3600" dirty="0" err="1">
                <a:latin typeface="黑体" panose="02010609060101010101" pitchFamily="49" charset="-122"/>
                <a:ea typeface="黑体" panose="02010609060101010101" pitchFamily="49" charset="-122"/>
              </a:rPr>
              <a:t>སྣང་སྲིད་གཞིར་བཞེངས་ཀུན་བཟང་མཆོད་པས་མཆོད</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囊折耶样 根桑巧贝巧　　　</a:t>
            </a:r>
            <a:r>
              <a:rPr lang="zh-CN" altLang="en-US" sz="3600" dirty="0">
                <a:latin typeface="黑体" panose="02010609060101010101" pitchFamily="49" charset="-122"/>
                <a:ea typeface="黑体" panose="02010609060101010101" pitchFamily="49" charset="-122"/>
              </a:rPr>
              <a:t>　　奉献现有本圆普贤供</a:t>
            </a:r>
          </a:p>
          <a:p>
            <a:pPr marL="0" indent="0">
              <a:buNone/>
            </a:pPr>
            <a:r>
              <a:rPr lang="en-US" altLang="zh-CN" sz="3600" dirty="0" err="1">
                <a:latin typeface="黑体" panose="02010609060101010101" pitchFamily="49" charset="-122"/>
                <a:ea typeface="黑体" panose="02010609060101010101" pitchFamily="49" charset="-122"/>
              </a:rPr>
              <a:t>ཚེ་རབས་ནས་བསགས་སྡིག་ལྟུང་ཅི་མཆིས་བཤགས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才</a:t>
            </a:r>
            <a:r>
              <a:rPr lang="en-US" altLang="zh-CN" sz="3600" dirty="0">
                <a:solidFill>
                  <a:schemeClr val="tx2">
                    <a:lumMod val="75000"/>
                  </a:schemeClr>
                </a:solidFill>
                <a:latin typeface="华文中宋" panose="02010600040101010101" pitchFamily="2" charset="-122"/>
                <a:ea typeface="华文中宋" panose="02010600040101010101" pitchFamily="2" charset="-122"/>
              </a:rPr>
              <a:t>RA</a:t>
            </a:r>
            <a:r>
              <a:rPr lang="zh-CN" altLang="en-US" sz="3600" dirty="0">
                <a:solidFill>
                  <a:schemeClr val="tx2">
                    <a:lumMod val="75000"/>
                  </a:schemeClr>
                </a:solidFill>
                <a:latin typeface="华文中宋" panose="02010600040101010101" pitchFamily="2" charset="-122"/>
                <a:ea typeface="华文中宋" panose="02010600040101010101" pitchFamily="2" charset="-122"/>
              </a:rPr>
              <a:t>内萨 德冬解期夏　　　</a:t>
            </a:r>
            <a:r>
              <a:rPr lang="zh-CN" altLang="en-US" sz="3600" dirty="0">
                <a:latin typeface="黑体" panose="02010609060101010101" pitchFamily="49" charset="-122"/>
                <a:ea typeface="黑体" panose="02010609060101010101" pitchFamily="49" charset="-122"/>
              </a:rPr>
              <a:t>　 无始所积罪堕皆忏悔</a:t>
            </a:r>
          </a:p>
          <a:p>
            <a:pPr marL="0" indent="0">
              <a:buNone/>
            </a:pPr>
            <a:r>
              <a:rPr lang="en-US" altLang="zh-CN" sz="3600" dirty="0" err="1">
                <a:latin typeface="黑体" panose="02010609060101010101" pitchFamily="49" charset="-122"/>
                <a:ea typeface="黑体" panose="02010609060101010101" pitchFamily="49" charset="-122"/>
              </a:rPr>
              <a:t>འཁོར་འདས་དགེ་ཚོགས་ཀུན་ལ་རྗེས་ཡི་རང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靠地给措 根拉吉耶让　　　</a:t>
            </a:r>
            <a:r>
              <a:rPr lang="zh-CN" altLang="en-US" sz="3600" dirty="0">
                <a:latin typeface="黑体" panose="02010609060101010101" pitchFamily="49" charset="-122"/>
                <a:ea typeface="黑体" panose="02010609060101010101" pitchFamily="49" charset="-122"/>
              </a:rPr>
              <a:t>　　轮涅一切诸善作随喜</a:t>
            </a:r>
          </a:p>
          <a:p>
            <a:pPr marL="0" indent="0">
              <a:buNone/>
            </a:pPr>
            <a:r>
              <a:rPr lang="en-US" altLang="zh-CN" sz="3600" dirty="0" err="1">
                <a:latin typeface="黑体" panose="02010609060101010101" pitchFamily="49" charset="-122"/>
                <a:ea typeface="黑体" panose="02010609060101010101" pitchFamily="49" charset="-122"/>
              </a:rPr>
              <a:t>འགྲོ་ཁམས་ཇི་སྲིད་རྡོ་རྗེའི་སྐུར་བཞུགས་ནས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桌卡结折 多吉格耶内　　　</a:t>
            </a:r>
            <a:r>
              <a:rPr lang="zh-CN" altLang="en-US" sz="3600" dirty="0">
                <a:latin typeface="黑体" panose="02010609060101010101" pitchFamily="49" charset="-122"/>
                <a:ea typeface="黑体" panose="02010609060101010101" pitchFamily="49" charset="-122"/>
              </a:rPr>
              <a:t>　　乃至轮尽祈驻金刚身</a:t>
            </a:r>
          </a:p>
          <a:p>
            <a:pPr marL="0" indent="0">
              <a:buNone/>
            </a:pPr>
            <a:r>
              <a:rPr lang="en-US" altLang="zh-CN" sz="3600" dirty="0" err="1">
                <a:latin typeface="黑体" panose="02010609060101010101" pitchFamily="49" charset="-122"/>
                <a:ea typeface="黑体" panose="02010609060101010101" pitchFamily="49" charset="-122"/>
              </a:rPr>
              <a:t>ཟབ་རྒྱས་ཆོས་ཀྱི་འཁོར་ལོ་བསྐོར་དུ་གསོལ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杂吉秋结 库漏估德所　　　</a:t>
            </a:r>
            <a:r>
              <a:rPr lang="zh-CN" altLang="en-US" sz="3600" dirty="0">
                <a:latin typeface="黑体" panose="02010609060101010101" pitchFamily="49" charset="-122"/>
                <a:ea typeface="黑体" panose="02010609060101010101" pitchFamily="49" charset="-122"/>
              </a:rPr>
              <a:t>　　祈请常转深广正法轮</a:t>
            </a:r>
          </a:p>
          <a:p>
            <a:pPr marL="0" indent="0">
              <a:buNone/>
            </a:pPr>
            <a:r>
              <a:rPr lang="en-US" altLang="zh-CN" sz="3600" dirty="0" err="1">
                <a:latin typeface="黑体" panose="02010609060101010101" pitchFamily="49" charset="-122"/>
                <a:ea typeface="黑体" panose="02010609060101010101" pitchFamily="49" charset="-122"/>
              </a:rPr>
              <a:t>དགེ་ཚོགས་མ་ལུས་སངས་རྒྱས་ཐོབ་ཕྱིར་བསྔོ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给措玛哩 桑吉脱些哦　　　</a:t>
            </a:r>
            <a:r>
              <a:rPr lang="zh-CN" altLang="en-US" sz="3600" dirty="0">
                <a:latin typeface="黑体" panose="02010609060101010101" pitchFamily="49" charset="-122"/>
                <a:ea typeface="黑体" panose="02010609060101010101" pitchFamily="49" charset="-122"/>
              </a:rPr>
              <a:t>　　无尽善聚回向成正觉</a:t>
            </a: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4B129586-E37E-46DA-9BC7-AC6980805636}"/>
              </a:ext>
            </a:extLst>
          </p:cNvPr>
          <p:cNvSpPr>
            <a:spLocks noGrp="1"/>
          </p:cNvSpPr>
          <p:nvPr>
            <p:ph type="sldNum" sz="quarter" idx="12"/>
          </p:nvPr>
        </p:nvSpPr>
        <p:spPr/>
        <p:txBody>
          <a:bodyPr/>
          <a:lstStyle/>
          <a:p>
            <a:fld id="{2561312A-5CFF-49CE-A8AA-4AF485EB3AD2}" type="slidenum">
              <a:rPr lang="en-US" smtClean="0"/>
              <a:t>24</a:t>
            </a:fld>
            <a:endParaRPr lang="en-US"/>
          </a:p>
        </p:txBody>
      </p:sp>
    </p:spTree>
    <p:extLst>
      <p:ext uri="{BB962C8B-B14F-4D97-AF65-F5344CB8AC3E}">
        <p14:creationId xmlns:p14="http://schemas.microsoft.com/office/powerpoint/2010/main" val="154066227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上师瑜伽</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429000" y="419100"/>
            <a:ext cx="13716000" cy="95250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ནུབ་ཕྱོགས་ཨོ་རྒྱན་དབང་གི་ཕོ་བྲང་དུ</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讷校乌金 旺格剖涨德　　　</a:t>
            </a:r>
            <a:r>
              <a:rPr lang="zh-CN" altLang="en-US" sz="3600" dirty="0">
                <a:latin typeface="黑体" panose="02010609060101010101" pitchFamily="49" charset="-122"/>
                <a:ea typeface="黑体" panose="02010609060101010101" pitchFamily="49" charset="-122"/>
              </a:rPr>
              <a:t>　　西方乌金自在无量宫</a:t>
            </a:r>
          </a:p>
          <a:p>
            <a:pPr marL="0" indent="0">
              <a:buNone/>
            </a:pPr>
            <a:r>
              <a:rPr lang="en-US" altLang="zh-CN" sz="3600" dirty="0" err="1">
                <a:latin typeface="黑体" panose="02010609060101010101" pitchFamily="49" charset="-122"/>
                <a:ea typeface="黑体" panose="02010609060101010101" pitchFamily="49" charset="-122"/>
              </a:rPr>
              <a:t>བདེ་གཤེགས་སྐུ་གསུང་ཐུགས་ཀྱི་སྤྲུལ་བ་སྟེ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得夏格颂 特结折瓦得　　　</a:t>
            </a:r>
            <a:r>
              <a:rPr lang="zh-CN" altLang="en-US" sz="3600" dirty="0">
                <a:latin typeface="黑体" panose="02010609060101010101" pitchFamily="49" charset="-122"/>
                <a:ea typeface="黑体" panose="02010609060101010101" pitchFamily="49" charset="-122"/>
              </a:rPr>
              <a:t>　　善逝身语意之化现者</a:t>
            </a:r>
          </a:p>
          <a:p>
            <a:pPr marL="0" indent="0">
              <a:buNone/>
            </a:pPr>
            <a:r>
              <a:rPr lang="en-US" altLang="zh-CN" sz="3600" dirty="0" err="1">
                <a:latin typeface="黑体" panose="02010609060101010101" pitchFamily="49" charset="-122"/>
                <a:ea typeface="黑体" panose="02010609060101010101" pitchFamily="49" charset="-122"/>
              </a:rPr>
              <a:t>འཛམ་བུའི་གླིང་དུ་འགྲོ་བའི་དོན་ལ་བྱོན</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匝韦朗德 桌卫顿拉巡　　　</a:t>
            </a:r>
            <a:r>
              <a:rPr lang="zh-CN" altLang="en-US" sz="3600" dirty="0">
                <a:latin typeface="黑体" panose="02010609060101010101" pitchFamily="49" charset="-122"/>
                <a:ea typeface="黑体" panose="02010609060101010101" pitchFamily="49" charset="-122"/>
              </a:rPr>
              <a:t>　　</a:t>
            </a:r>
            <a:r>
              <a:rPr lang="zh-CN" altLang="en-US" sz="3600">
                <a:latin typeface="黑体" panose="02010609060101010101" pitchFamily="49" charset="-122"/>
                <a:ea typeface="黑体" panose="02010609060101010101" pitchFamily="49" charset="-122"/>
              </a:rPr>
              <a:t>为利赡部</a:t>
            </a:r>
            <a:r>
              <a:rPr lang="zh-CN" altLang="en-US" sz="3600" dirty="0">
                <a:latin typeface="黑体" panose="02010609060101010101" pitchFamily="49" charset="-122"/>
                <a:ea typeface="黑体" panose="02010609060101010101" pitchFamily="49" charset="-122"/>
              </a:rPr>
              <a:t>众生而降临</a:t>
            </a:r>
          </a:p>
          <a:p>
            <a:pPr marL="0" indent="0">
              <a:buNone/>
            </a:pPr>
            <a:r>
              <a:rPr lang="en-US" altLang="zh-CN" sz="3600" dirty="0" err="1">
                <a:latin typeface="黑体" panose="02010609060101010101" pitchFamily="49" charset="-122"/>
                <a:ea typeface="黑体" panose="02010609060101010101" pitchFamily="49" charset="-122"/>
              </a:rPr>
              <a:t>རིག་འཛིན་མཁའ་འགྲོ་མང་པོའི་འཁོར་གྱིས་བསྐོར</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热怎卡竹 茫布库吉锅　　　</a:t>
            </a:r>
            <a:r>
              <a:rPr lang="zh-CN" altLang="en-US" sz="3600" dirty="0">
                <a:latin typeface="黑体" panose="02010609060101010101" pitchFamily="49" charset="-122"/>
                <a:ea typeface="黑体" panose="02010609060101010101" pitchFamily="49" charset="-122"/>
              </a:rPr>
              <a:t>　　持明空行会众作围绕</a:t>
            </a:r>
          </a:p>
          <a:p>
            <a:pPr marL="0" indent="0">
              <a:buNone/>
            </a:pPr>
            <a:r>
              <a:rPr lang="en-US" altLang="zh-CN" sz="3600" dirty="0" err="1">
                <a:latin typeface="黑体" panose="02010609060101010101" pitchFamily="49" charset="-122"/>
                <a:ea typeface="黑体" panose="02010609060101010101" pitchFamily="49" charset="-122"/>
              </a:rPr>
              <a:t>པདྨ་འབྱུང་གནས་ཀྱི་ལྷ་ཚོགས་ལ་གསོལ་བ་འདེབས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巴玛炯内 结拉措拉索瓦得　</a:t>
            </a:r>
            <a:r>
              <a:rPr lang="zh-CN" altLang="en-US" sz="3600" dirty="0">
                <a:latin typeface="黑体" panose="02010609060101010101" pitchFamily="49" charset="-122"/>
                <a:ea typeface="黑体" panose="02010609060101010101" pitchFamily="49" charset="-122"/>
              </a:rPr>
              <a:t>　　祈请乌金莲师诸圣众</a:t>
            </a:r>
          </a:p>
          <a:p>
            <a:pPr marL="0" indent="0">
              <a:buNone/>
            </a:pPr>
            <a:r>
              <a:rPr lang="en-US" altLang="zh-CN" sz="3600" dirty="0" err="1">
                <a:latin typeface="黑体" panose="02010609060101010101" pitchFamily="49" charset="-122"/>
                <a:ea typeface="黑体" panose="02010609060101010101" pitchFamily="49" charset="-122"/>
              </a:rPr>
              <a:t>ཨོ་རྒྱན་པདྨ་འབྱུང་གནས་ལ་གསོལ་བ་འདེབས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乌金巴玛 炯内拉索瓦得　　</a:t>
            </a:r>
            <a:r>
              <a:rPr lang="zh-CN" altLang="en-US" sz="3600" dirty="0">
                <a:latin typeface="黑体" panose="02010609060101010101" pitchFamily="49" charset="-122"/>
                <a:ea typeface="黑体" panose="02010609060101010101" pitchFamily="49" charset="-122"/>
              </a:rPr>
              <a:t>　　祈请乌金上师莲华生</a:t>
            </a:r>
          </a:p>
          <a:p>
            <a:pPr marL="0" indent="0">
              <a:buNone/>
            </a:pPr>
            <a:r>
              <a:rPr lang="en-US" altLang="zh-CN" sz="3600" dirty="0" err="1">
                <a:latin typeface="黑体" panose="02010609060101010101" pitchFamily="49" charset="-122"/>
                <a:ea typeface="黑体" panose="02010609060101010101" pitchFamily="49" charset="-122"/>
              </a:rPr>
              <a:t>བདག་ལ་དབང་བསྐུར་བྱིན་གྱིས་བརླབ་ཏུ་གསོལ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达拉旺格 新吉拉德索　　　</a:t>
            </a:r>
            <a:r>
              <a:rPr lang="zh-CN" altLang="en-US" sz="3600" dirty="0">
                <a:latin typeface="黑体" panose="02010609060101010101" pitchFamily="49" charset="-122"/>
                <a:ea typeface="黑体" panose="02010609060101010101" pitchFamily="49" charset="-122"/>
              </a:rPr>
              <a:t>　　祈祷赐予灌顶作加持</a:t>
            </a: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700B9F5F-1683-475F-93C2-4CBDF01AE319}"/>
              </a:ext>
            </a:extLst>
          </p:cNvPr>
          <p:cNvSpPr>
            <a:spLocks noGrp="1"/>
          </p:cNvSpPr>
          <p:nvPr>
            <p:ph type="sldNum" sz="quarter" idx="12"/>
          </p:nvPr>
        </p:nvSpPr>
        <p:spPr/>
        <p:txBody>
          <a:bodyPr/>
          <a:lstStyle/>
          <a:p>
            <a:fld id="{2561312A-5CFF-49CE-A8AA-4AF485EB3AD2}" type="slidenum">
              <a:rPr lang="en-US" smtClean="0"/>
              <a:t>25</a:t>
            </a:fld>
            <a:endParaRPr lang="en-US"/>
          </a:p>
        </p:txBody>
      </p:sp>
    </p:spTree>
    <p:extLst>
      <p:ext uri="{BB962C8B-B14F-4D97-AF65-F5344CB8AC3E}">
        <p14:creationId xmlns:p14="http://schemas.microsoft.com/office/powerpoint/2010/main" val="204731953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上师瑜伽</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429000" y="419100"/>
            <a:ext cx="13716000" cy="95250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དམར་ནག་གྲུ་གསུམ་དབང་གི་གཞལ་ཡས་ན</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玛那遮色 旺格压宜那　　　</a:t>
            </a:r>
            <a:r>
              <a:rPr lang="zh-CN" altLang="en-US" sz="3600" dirty="0">
                <a:latin typeface="黑体" panose="02010609060101010101" pitchFamily="49" charset="-122"/>
                <a:ea typeface="黑体" panose="02010609060101010101" pitchFamily="49" charset="-122"/>
              </a:rPr>
              <a:t>　　红黑三角自在无量宫</a:t>
            </a:r>
          </a:p>
          <a:p>
            <a:pPr marL="0" indent="0">
              <a:buNone/>
            </a:pPr>
            <a:r>
              <a:rPr lang="en-US" altLang="zh-CN" sz="3600" dirty="0" err="1">
                <a:latin typeface="黑体" panose="02010609060101010101" pitchFamily="49" charset="-122"/>
                <a:ea typeface="黑体" panose="02010609060101010101" pitchFamily="49" charset="-122"/>
              </a:rPr>
              <a:t>བདུད་ནག་ཕོ་མོ་བརྫིས་པའི་གདན་སྟེང་དུ</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德那扑亩 贼波单当德　　　</a:t>
            </a:r>
            <a:r>
              <a:rPr lang="zh-CN" altLang="en-US" sz="3600" dirty="0">
                <a:latin typeface="黑体" panose="02010609060101010101" pitchFamily="49" charset="-122"/>
                <a:ea typeface="黑体" panose="02010609060101010101" pitchFamily="49" charset="-122"/>
              </a:rPr>
              <a:t>　　黑魔男女匍伏座垫上</a:t>
            </a:r>
          </a:p>
          <a:p>
            <a:pPr marL="0" indent="0">
              <a:buNone/>
            </a:pPr>
            <a:r>
              <a:rPr lang="en-US" altLang="zh-CN" sz="3600" dirty="0" err="1">
                <a:latin typeface="黑体" panose="02010609060101010101" pitchFamily="49" charset="-122"/>
                <a:ea typeface="黑体" panose="02010609060101010101" pitchFamily="49" charset="-122"/>
              </a:rPr>
              <a:t>དབང་གི་རྒྱལ་པོ་པདྨ་ཧེ་རུ་ཀ</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旺各加波 巴玛嘿日嘎　　　</a:t>
            </a:r>
            <a:r>
              <a:rPr lang="zh-CN" altLang="en-US" sz="3600" dirty="0">
                <a:latin typeface="黑体" panose="02010609060101010101" pitchFamily="49" charset="-122"/>
                <a:ea typeface="黑体" panose="02010609060101010101" pitchFamily="49" charset="-122"/>
              </a:rPr>
              <a:t>　　自在胜尊莲华黑日嘎</a:t>
            </a:r>
          </a:p>
          <a:p>
            <a:pPr marL="0" indent="0">
              <a:buNone/>
            </a:pPr>
            <a:r>
              <a:rPr lang="en-US" altLang="zh-CN" sz="3600" dirty="0" err="1">
                <a:latin typeface="黑体" panose="02010609060101010101" pitchFamily="49" charset="-122"/>
                <a:ea typeface="黑体" panose="02010609060101010101" pitchFamily="49" charset="-122"/>
              </a:rPr>
              <a:t>པདྨ་རིགས་ཀྱི་ཁྲོ་བོ་རྣམས་ཀྱིས་བསྐོར</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巴玛热结 初屋南吉谷　　　</a:t>
            </a:r>
            <a:r>
              <a:rPr lang="zh-CN" altLang="en-US" sz="3600" dirty="0">
                <a:latin typeface="黑体" panose="02010609060101010101" pitchFamily="49" charset="-122"/>
                <a:ea typeface="黑体" panose="02010609060101010101" pitchFamily="49" charset="-122"/>
              </a:rPr>
              <a:t>　　莲部忿怒诸尊作围绕</a:t>
            </a:r>
          </a:p>
          <a:p>
            <a:pPr marL="0" indent="0">
              <a:buNone/>
            </a:pPr>
            <a:r>
              <a:rPr lang="en-US" altLang="zh-CN" sz="3600" dirty="0" err="1">
                <a:latin typeface="黑体" panose="02010609060101010101" pitchFamily="49" charset="-122"/>
                <a:ea typeface="黑体" panose="02010609060101010101" pitchFamily="49" charset="-122"/>
              </a:rPr>
              <a:t>རྟ་མགྲིན་དབང་གི་ལྷ་ཚོགས་ལ་གསོལ་བ་འདེབས</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达针旺各 拉措拉所瓦得　　</a:t>
            </a:r>
            <a:r>
              <a:rPr lang="zh-CN" altLang="en-US" sz="3600" dirty="0">
                <a:latin typeface="黑体" panose="02010609060101010101" pitchFamily="49" charset="-122"/>
                <a:ea typeface="黑体" panose="02010609060101010101" pitchFamily="49" charset="-122"/>
              </a:rPr>
              <a:t>　　祈请马头自在诸圣众</a:t>
            </a:r>
          </a:p>
          <a:p>
            <a:pPr marL="0" indent="0">
              <a:buNone/>
            </a:pPr>
            <a:r>
              <a:rPr lang="en-US" altLang="zh-CN" sz="3600" dirty="0" err="1">
                <a:latin typeface="黑体" panose="02010609060101010101" pitchFamily="49" charset="-122"/>
                <a:ea typeface="黑体" panose="02010609060101010101" pitchFamily="49" charset="-122"/>
              </a:rPr>
              <a:t>ཨོ་རྒྱན་པདྨ་འབྱུང་གནས་ལ་གསོལ་བ་འདེབས</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乌金巴玛 炯内拉索瓦得　　</a:t>
            </a:r>
            <a:r>
              <a:rPr lang="zh-CN" altLang="en-US" sz="3600" dirty="0">
                <a:latin typeface="黑体" panose="02010609060101010101" pitchFamily="49" charset="-122"/>
                <a:ea typeface="黑体" panose="02010609060101010101" pitchFamily="49" charset="-122"/>
              </a:rPr>
              <a:t>　　祈请乌金上师莲华生</a:t>
            </a:r>
          </a:p>
          <a:p>
            <a:pPr marL="0" indent="0">
              <a:buNone/>
            </a:pPr>
            <a:r>
              <a:rPr lang="en-US" altLang="zh-CN" sz="3600" dirty="0" err="1">
                <a:latin typeface="黑体" panose="02010609060101010101" pitchFamily="49" charset="-122"/>
                <a:ea typeface="黑体" panose="02010609060101010101" pitchFamily="49" charset="-122"/>
              </a:rPr>
              <a:t>བདག་ལ་དབང་བསྐུར་བྱིན་གྱིས་བརླབ་ཏུ་གསོལ</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达拉旺格 新吉拉德索　　　</a:t>
            </a:r>
            <a:r>
              <a:rPr lang="zh-CN" altLang="en-US" sz="3600" dirty="0">
                <a:latin typeface="黑体" panose="02010609060101010101" pitchFamily="49" charset="-122"/>
                <a:ea typeface="黑体" panose="02010609060101010101" pitchFamily="49" charset="-122"/>
              </a:rPr>
              <a:t>　　祈祷赐予灌顶作加持</a:t>
            </a: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3EE9FEB9-E1AB-413D-8FC2-F2771DB7507F}"/>
              </a:ext>
            </a:extLst>
          </p:cNvPr>
          <p:cNvSpPr>
            <a:spLocks noGrp="1"/>
          </p:cNvSpPr>
          <p:nvPr>
            <p:ph type="sldNum" sz="quarter" idx="12"/>
          </p:nvPr>
        </p:nvSpPr>
        <p:spPr/>
        <p:txBody>
          <a:bodyPr/>
          <a:lstStyle/>
          <a:p>
            <a:fld id="{2561312A-5CFF-49CE-A8AA-4AF485EB3AD2}" type="slidenum">
              <a:rPr lang="en-US" smtClean="0"/>
              <a:t>26</a:t>
            </a:fld>
            <a:endParaRPr lang="en-US"/>
          </a:p>
        </p:txBody>
      </p:sp>
    </p:spTree>
    <p:extLst>
      <p:ext uri="{BB962C8B-B14F-4D97-AF65-F5344CB8AC3E}">
        <p14:creationId xmlns:p14="http://schemas.microsoft.com/office/powerpoint/2010/main" val="281448442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上师瑜伽</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429000" y="419100"/>
            <a:ext cx="13716000" cy="95250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མཐིང་ནག་ཨེ་ལས་དྲག་པོས་གཞལ་ཡས་ན</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糖那诶雷 札布压噫纳　　　</a:t>
            </a:r>
            <a:r>
              <a:rPr lang="zh-CN" altLang="en-US" sz="3600" dirty="0">
                <a:latin typeface="黑体" panose="02010609060101010101" pitchFamily="49" charset="-122"/>
                <a:ea typeface="黑体" panose="02010609060101010101" pitchFamily="49" charset="-122"/>
              </a:rPr>
              <a:t>　　蓝黑诶（</a:t>
            </a:r>
            <a:r>
              <a:rPr lang="en-US" altLang="zh-CN" sz="3600" dirty="0" err="1">
                <a:latin typeface="黑体" panose="02010609060101010101" pitchFamily="49" charset="-122"/>
                <a:ea typeface="黑体" panose="02010609060101010101" pitchFamily="49" charset="-122"/>
              </a:rPr>
              <a:t>ཨེ</a:t>
            </a:r>
            <a:r>
              <a:rPr lang="zh-CN" altLang="en-US" sz="3600" dirty="0">
                <a:latin typeface="黑体" panose="02010609060101010101" pitchFamily="49" charset="-122"/>
                <a:ea typeface="黑体" panose="02010609060101010101" pitchFamily="49" charset="-122"/>
              </a:rPr>
              <a:t>）变忿怒无量殿</a:t>
            </a:r>
          </a:p>
          <a:p>
            <a:pPr marL="0" indent="0">
              <a:buNone/>
            </a:pPr>
            <a:r>
              <a:rPr lang="en-US" altLang="zh-CN" sz="3600" dirty="0" err="1">
                <a:latin typeface="黑体" panose="02010609060101010101" pitchFamily="49" charset="-122"/>
                <a:ea typeface="黑体" panose="02010609060101010101" pitchFamily="49" charset="-122"/>
              </a:rPr>
              <a:t>གཤིན་རྗེ་ཆུ་གླང་བརྫིས་པའི་གདན་སྟེང་དུ</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新吉切狼 贼波单当德　　　</a:t>
            </a:r>
            <a:r>
              <a:rPr lang="zh-CN" altLang="en-US" sz="3600" dirty="0">
                <a:latin typeface="黑体" panose="02010609060101010101" pitchFamily="49" charset="-122"/>
                <a:ea typeface="黑体" panose="02010609060101010101" pitchFamily="49" charset="-122"/>
              </a:rPr>
              <a:t>　　阎罗水牛蜷卧座垫上</a:t>
            </a:r>
          </a:p>
          <a:p>
            <a:pPr marL="0" indent="0">
              <a:buNone/>
            </a:pPr>
            <a:r>
              <a:rPr lang="en-US" altLang="zh-CN" sz="3600" dirty="0" err="1">
                <a:latin typeface="黑体" panose="02010609060101010101" pitchFamily="49" charset="-122"/>
                <a:ea typeface="黑体" panose="02010609060101010101" pitchFamily="49" charset="-122"/>
              </a:rPr>
              <a:t>འཇམ་དཔལ་ཡ་མཱནྟཀ་གཤིན་རྗེའི་གཤེད</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佳华雅曼 达嘎新吉些　　　</a:t>
            </a:r>
            <a:r>
              <a:rPr lang="zh-CN" altLang="en-US" sz="3600" dirty="0">
                <a:latin typeface="黑体" panose="02010609060101010101" pitchFamily="49" charset="-122"/>
                <a:ea typeface="黑体" panose="02010609060101010101" pitchFamily="49" charset="-122"/>
              </a:rPr>
              <a:t>　　文殊雅门达嘎大威德</a:t>
            </a:r>
          </a:p>
          <a:p>
            <a:pPr marL="0" indent="0">
              <a:buNone/>
            </a:pPr>
            <a:r>
              <a:rPr lang="en-US" altLang="zh-CN" sz="3600" dirty="0" err="1">
                <a:latin typeface="黑体" panose="02010609060101010101" pitchFamily="49" charset="-122"/>
                <a:ea typeface="黑体" panose="02010609060101010101" pitchFamily="49" charset="-122"/>
              </a:rPr>
              <a:t>གཤེད་པོ་ཁྲོ་བོ་དྲེགས་པའི་འཁོར་གྱིས་བསྐོར</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些波初屋 札波靠吉锅　　　</a:t>
            </a:r>
            <a:r>
              <a:rPr lang="zh-CN" altLang="en-US" sz="3600" dirty="0">
                <a:latin typeface="黑体" panose="02010609060101010101" pitchFamily="49" charset="-122"/>
                <a:ea typeface="黑体" panose="02010609060101010101" pitchFamily="49" charset="-122"/>
              </a:rPr>
              <a:t>　　佛慢忿怒眷属作围绕</a:t>
            </a:r>
          </a:p>
          <a:p>
            <a:pPr marL="0" indent="0">
              <a:buNone/>
            </a:pPr>
            <a:r>
              <a:rPr lang="en-US" altLang="zh-CN" sz="3600" dirty="0" err="1">
                <a:latin typeface="黑体" panose="02010609060101010101" pitchFamily="49" charset="-122"/>
                <a:ea typeface="黑体" panose="02010609060101010101" pitchFamily="49" charset="-122"/>
              </a:rPr>
              <a:t>གཤིན་རྗེ་གཤེད་པོའི་ལྷ་ཚོགས་ལ་གསོལ་བ་འདེབས</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新吉些布 拉措拉索瓦得　　</a:t>
            </a:r>
            <a:r>
              <a:rPr lang="zh-CN" altLang="en-US" sz="3600" dirty="0">
                <a:latin typeface="黑体" panose="02010609060101010101" pitchFamily="49" charset="-122"/>
                <a:ea typeface="黑体" panose="02010609060101010101" pitchFamily="49" charset="-122"/>
              </a:rPr>
              <a:t>　　祈请怖畏金刚诸圣众</a:t>
            </a:r>
          </a:p>
          <a:p>
            <a:pPr marL="0" indent="0">
              <a:buNone/>
            </a:pPr>
            <a:r>
              <a:rPr lang="en-US" altLang="zh-CN" sz="3600" dirty="0" err="1">
                <a:latin typeface="黑体" panose="02010609060101010101" pitchFamily="49" charset="-122"/>
                <a:ea typeface="黑体" panose="02010609060101010101" pitchFamily="49" charset="-122"/>
              </a:rPr>
              <a:t>ཨོ་རྒྱན་པདྨ་འབྱུང་གནས་ལ་གསོལ་བ་འདེབས</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乌金巴玛 炯内拉索瓦得　　</a:t>
            </a:r>
            <a:r>
              <a:rPr lang="zh-CN" altLang="en-US" sz="3600" dirty="0">
                <a:latin typeface="黑体" panose="02010609060101010101" pitchFamily="49" charset="-122"/>
                <a:ea typeface="黑体" panose="02010609060101010101" pitchFamily="49" charset="-122"/>
              </a:rPr>
              <a:t>　　祈请乌金上师莲华生</a:t>
            </a:r>
          </a:p>
          <a:p>
            <a:pPr marL="0" indent="0">
              <a:buNone/>
            </a:pPr>
            <a:r>
              <a:rPr lang="en-US" altLang="zh-CN" sz="3600" dirty="0" err="1">
                <a:latin typeface="黑体" panose="02010609060101010101" pitchFamily="49" charset="-122"/>
                <a:ea typeface="黑体" panose="02010609060101010101" pitchFamily="49" charset="-122"/>
              </a:rPr>
              <a:t>བདག་ལ་དབང་བསྐུར་བྱིན་གྱིས་བརླབ་ཏུ་གསོལ</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达拉旺格 新吉拉德索　　　</a:t>
            </a:r>
            <a:r>
              <a:rPr lang="zh-CN" altLang="en-US" sz="3600" dirty="0">
                <a:latin typeface="黑体" panose="02010609060101010101" pitchFamily="49" charset="-122"/>
                <a:ea typeface="黑体" panose="02010609060101010101" pitchFamily="49" charset="-122"/>
              </a:rPr>
              <a:t>　　祈祷赐予灌顶作加持</a:t>
            </a:r>
          </a:p>
          <a:p>
            <a:pPr marL="0" indent="0">
              <a:buNone/>
            </a:pPr>
            <a:endParaRPr lang="en-US" altLang="zh-CN"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C23F6014-8A90-4017-BC85-3FF576128910}"/>
              </a:ext>
            </a:extLst>
          </p:cNvPr>
          <p:cNvSpPr>
            <a:spLocks noGrp="1"/>
          </p:cNvSpPr>
          <p:nvPr>
            <p:ph type="sldNum" sz="quarter" idx="12"/>
          </p:nvPr>
        </p:nvSpPr>
        <p:spPr/>
        <p:txBody>
          <a:bodyPr/>
          <a:lstStyle/>
          <a:p>
            <a:fld id="{2561312A-5CFF-49CE-A8AA-4AF485EB3AD2}" type="slidenum">
              <a:rPr lang="en-US" smtClean="0"/>
              <a:t>27</a:t>
            </a:fld>
            <a:endParaRPr lang="en-US"/>
          </a:p>
        </p:txBody>
      </p:sp>
    </p:spTree>
    <p:extLst>
      <p:ext uri="{BB962C8B-B14F-4D97-AF65-F5344CB8AC3E}">
        <p14:creationId xmlns:p14="http://schemas.microsoft.com/office/powerpoint/2010/main" val="10605043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上师瑜伽</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429000" y="419100"/>
            <a:ext cx="13716000" cy="95250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བླ་མའི་གནས་གསུམ་ཡི་གེ་འབྲུ་གསུམ་ལས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喇咪内色 耶给折色雷　　　</a:t>
            </a:r>
            <a:r>
              <a:rPr lang="zh-CN" altLang="en-US" sz="3600" dirty="0">
                <a:latin typeface="黑体" panose="02010609060101010101" pitchFamily="49" charset="-122"/>
                <a:ea typeface="黑体" panose="02010609060101010101" pitchFamily="49" charset="-122"/>
              </a:rPr>
              <a:t>　　从于上师三处三字上</a:t>
            </a:r>
          </a:p>
          <a:p>
            <a:pPr marL="0" indent="0">
              <a:buNone/>
            </a:pPr>
            <a:r>
              <a:rPr lang="en-US" altLang="zh-CN" sz="3600" dirty="0" err="1">
                <a:latin typeface="黑体" panose="02010609060101010101" pitchFamily="49" charset="-122"/>
                <a:ea typeface="黑体" panose="02010609060101010101" pitchFamily="49" charset="-122"/>
              </a:rPr>
              <a:t>འོད་ཟེར་དཀར་དམར་མཐིང་གསུམ་བྱུང་ནས་སུ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澳贼嘎玛 糖色雄内色　　　</a:t>
            </a:r>
            <a:r>
              <a:rPr lang="zh-CN" altLang="en-US" sz="3600" dirty="0">
                <a:latin typeface="黑体" panose="02010609060101010101" pitchFamily="49" charset="-122"/>
                <a:ea typeface="黑体" panose="02010609060101010101" pitchFamily="49" charset="-122"/>
              </a:rPr>
              <a:t>　　发出白红蓝色三种光</a:t>
            </a:r>
          </a:p>
          <a:p>
            <a:pPr marL="0" indent="0">
              <a:buNone/>
            </a:pPr>
            <a:r>
              <a:rPr lang="en-US" altLang="zh-CN" sz="3600" dirty="0" err="1">
                <a:latin typeface="黑体" panose="02010609060101010101" pitchFamily="49" charset="-122"/>
                <a:ea typeface="黑体" panose="02010609060101010101" pitchFamily="49" charset="-122"/>
              </a:rPr>
              <a:t>རང་གི་གནས་གསུམ་ཐིམ་པས་བྱིན་གྱིས་བརླབས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让各内色 特毕新吉拉　　　</a:t>
            </a:r>
            <a:r>
              <a:rPr lang="zh-CN" altLang="en-US" sz="3600" dirty="0">
                <a:latin typeface="黑体" panose="02010609060101010101" pitchFamily="49" charset="-122"/>
                <a:ea typeface="黑体" panose="02010609060101010101" pitchFamily="49" charset="-122"/>
              </a:rPr>
              <a:t>　　融入自身三处作加持</a:t>
            </a:r>
          </a:p>
          <a:p>
            <a:pPr marL="0" indent="0">
              <a:buNone/>
            </a:pPr>
            <a:r>
              <a:rPr lang="en-US" altLang="zh-CN" sz="3600" dirty="0" err="1">
                <a:latin typeface="黑体" panose="02010609060101010101" pitchFamily="49" charset="-122"/>
                <a:ea typeface="黑体" panose="02010609060101010101" pitchFamily="49" charset="-122"/>
              </a:rPr>
              <a:t>སླར་ཡང་བླ་མ་འཁོར་བཅས་འོད་དུ་ཞུ</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拉样喇嘛 库吉澳德耶　　　</a:t>
            </a:r>
            <a:r>
              <a:rPr lang="zh-CN" altLang="en-US" sz="3600" dirty="0">
                <a:latin typeface="黑体" panose="02010609060101010101" pitchFamily="49" charset="-122"/>
                <a:ea typeface="黑体" panose="02010609060101010101" pitchFamily="49" charset="-122"/>
              </a:rPr>
              <a:t>　　又复师偕眷属化为光</a:t>
            </a:r>
          </a:p>
          <a:p>
            <a:pPr marL="0" indent="0">
              <a:buNone/>
            </a:pPr>
            <a:r>
              <a:rPr lang="en-US" altLang="zh-CN" sz="3600" dirty="0" err="1">
                <a:latin typeface="黑体" panose="02010609060101010101" pitchFamily="49" charset="-122"/>
                <a:ea typeface="黑体" panose="02010609060101010101" pitchFamily="49" charset="-122"/>
              </a:rPr>
              <a:t>ཚངས་པའི་ལམ་ནས་སྙིང་གི་ཐིག་ལེར་ཐིམ</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苍毕兰内 酿格特雷特　　　</a:t>
            </a:r>
            <a:r>
              <a:rPr lang="zh-CN" altLang="en-US" sz="3600" dirty="0">
                <a:latin typeface="黑体" panose="02010609060101010101" pitchFamily="49" charset="-122"/>
                <a:ea typeface="黑体" panose="02010609060101010101" pitchFamily="49" charset="-122"/>
              </a:rPr>
              <a:t>　　由自梵穴融入心明点</a:t>
            </a:r>
          </a:p>
          <a:p>
            <a:pPr marL="0" indent="0">
              <a:buNone/>
            </a:pPr>
            <a:r>
              <a:rPr lang="en-US" altLang="zh-CN" sz="3600" dirty="0" err="1">
                <a:latin typeface="黑体" panose="02010609060101010101" pitchFamily="49" charset="-122"/>
                <a:ea typeface="黑体" panose="02010609060101010101" pitchFamily="49" charset="-122"/>
              </a:rPr>
              <a:t>བླ་མའི་ཐུགས་དང་རང་སེམས་དབྱེར་མེད་པ</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喇咪特当 让森耶麦巴　　　</a:t>
            </a:r>
            <a:r>
              <a:rPr lang="zh-CN" altLang="en-US" sz="3600" dirty="0">
                <a:latin typeface="黑体" panose="02010609060101010101" pitchFamily="49" charset="-122"/>
                <a:ea typeface="黑体" panose="02010609060101010101" pitchFamily="49" charset="-122"/>
              </a:rPr>
              <a:t>　　上师意与自心成无别</a:t>
            </a:r>
          </a:p>
          <a:p>
            <a:pPr marL="0" indent="0">
              <a:buNone/>
            </a:pPr>
            <a:endParaRPr lang="en-US" altLang="zh-CN"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E588F009-5196-40CA-985A-4F7E131915E5}"/>
              </a:ext>
            </a:extLst>
          </p:cNvPr>
          <p:cNvSpPr>
            <a:spLocks noGrp="1"/>
          </p:cNvSpPr>
          <p:nvPr>
            <p:ph type="sldNum" sz="quarter" idx="12"/>
          </p:nvPr>
        </p:nvSpPr>
        <p:spPr/>
        <p:txBody>
          <a:bodyPr/>
          <a:lstStyle/>
          <a:p>
            <a:fld id="{2561312A-5CFF-49CE-A8AA-4AF485EB3AD2}" type="slidenum">
              <a:rPr lang="en-US" smtClean="0"/>
              <a:t>28</a:t>
            </a:fld>
            <a:endParaRPr lang="en-US"/>
          </a:p>
        </p:txBody>
      </p:sp>
    </p:spTree>
    <p:extLst>
      <p:ext uri="{BB962C8B-B14F-4D97-AF65-F5344CB8AC3E}">
        <p14:creationId xmlns:p14="http://schemas.microsoft.com/office/powerpoint/2010/main" val="204807337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上师瑜伽</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429000" y="419100"/>
            <a:ext cx="13716000" cy="95250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སེམས་ཉིད་གཉུག་མ་ཆོས་སྐུའི་ངང་བཞག་པས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森涅聂玛 秋给昂压贝　　　</a:t>
            </a:r>
            <a:r>
              <a:rPr lang="zh-CN" altLang="en-US" sz="3600" dirty="0">
                <a:latin typeface="黑体" panose="02010609060101010101" pitchFamily="49" charset="-122"/>
                <a:ea typeface="黑体" panose="02010609060101010101" pitchFamily="49" charset="-122"/>
              </a:rPr>
              <a:t>　　心性本然法身中安住</a:t>
            </a:r>
          </a:p>
          <a:p>
            <a:pPr marL="0" indent="0">
              <a:buNone/>
            </a:pPr>
            <a:r>
              <a:rPr lang="en-US" altLang="zh-CN" sz="3600" dirty="0" err="1">
                <a:latin typeface="黑体" panose="02010609060101010101" pitchFamily="49" charset="-122"/>
                <a:ea typeface="黑体" panose="02010609060101010101" pitchFamily="49" charset="-122"/>
              </a:rPr>
              <a:t>སྒྲིབ་པ་བཞི་དག་དབང་བཞིའི་ཡེ་ཤེས་ཐོབ</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哲巴耶达 旺伊益西脱　　　</a:t>
            </a:r>
            <a:r>
              <a:rPr lang="zh-CN" altLang="en-US" sz="3600" dirty="0">
                <a:latin typeface="黑体" panose="02010609060101010101" pitchFamily="49" charset="-122"/>
                <a:ea typeface="黑体" panose="02010609060101010101" pitchFamily="49" charset="-122"/>
              </a:rPr>
              <a:t>　　清净四障获得四灌智</a:t>
            </a:r>
          </a:p>
          <a:p>
            <a:pPr marL="0" indent="0">
              <a:buNone/>
            </a:pPr>
            <a:r>
              <a:rPr lang="en-US" altLang="zh-CN" sz="3600" dirty="0" err="1">
                <a:latin typeface="黑体" panose="02010609060101010101" pitchFamily="49" charset="-122"/>
                <a:ea typeface="黑体" panose="02010609060101010101" pitchFamily="49" charset="-122"/>
              </a:rPr>
              <a:t>ལམ་བཞི་འབྱོངས་ཤིང་སྐུ་བཞི་མངོན་གྱུར་པའི</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兰耶炯香 格耶问杰波　　　</a:t>
            </a:r>
            <a:r>
              <a:rPr lang="zh-CN" altLang="en-US" sz="3600" dirty="0">
                <a:latin typeface="黑体" panose="02010609060101010101" pitchFamily="49" charset="-122"/>
                <a:ea typeface="黑体" panose="02010609060101010101" pitchFamily="49" charset="-122"/>
              </a:rPr>
              <a:t>　　精熟四道现前四身果</a:t>
            </a:r>
          </a:p>
          <a:p>
            <a:pPr marL="0" indent="0">
              <a:buNone/>
            </a:pPr>
            <a:r>
              <a:rPr lang="en-US" altLang="zh-CN" sz="3600" dirty="0" err="1">
                <a:latin typeface="黑体" panose="02010609060101010101" pitchFamily="49" charset="-122"/>
                <a:ea typeface="黑体" panose="02010609060101010101" pitchFamily="49" charset="-122"/>
              </a:rPr>
              <a:t>བྱིན་རླབས་དབང་བསྐུར་མ་ལུས་ཐོབ་པར་གྱུར</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巡拉旺格 玛哩脱巴杰　　　</a:t>
            </a:r>
            <a:r>
              <a:rPr lang="zh-CN" altLang="en-US" sz="3600" dirty="0">
                <a:latin typeface="黑体" panose="02010609060101010101" pitchFamily="49" charset="-122"/>
                <a:ea typeface="黑体" panose="02010609060101010101" pitchFamily="49" charset="-122"/>
              </a:rPr>
              <a:t>　　获得一切灌顶及加持</a:t>
            </a:r>
          </a:p>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ཨོཾ་ཨཱཿ་ཧཱུ</a:t>
            </a:r>
            <a:r>
              <a:rPr lang="en-US" altLang="zh-CN" sz="3600" dirty="0">
                <a:latin typeface="黑体" panose="02010609060101010101" pitchFamily="49" charset="-122"/>
                <a:ea typeface="黑体" panose="02010609060101010101" pitchFamily="49" charset="-122"/>
              </a:rPr>
              <a:t>ྃ་</a:t>
            </a:r>
            <a:r>
              <a:rPr lang="en-US" altLang="zh-CN" sz="3600" dirty="0" err="1">
                <a:latin typeface="黑体" panose="02010609060101010101" pitchFamily="49" charset="-122"/>
                <a:ea typeface="黑体" panose="02010609060101010101" pitchFamily="49" charset="-122"/>
              </a:rPr>
              <a:t>བཛྲ་གུ་རུ་པདྨ་སིདྡྷི་ཧཱུ</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嗡啊吽 班匝格热班玛色德吽</a:t>
            </a:r>
          </a:p>
          <a:p>
            <a:pPr marL="0" indent="0">
              <a:buNone/>
            </a:pPr>
            <a:endParaRPr lang="en-US" altLang="zh-CN"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7A81BDAB-1DF8-4E1D-ACA4-1FEC41E0F8D9}"/>
              </a:ext>
            </a:extLst>
          </p:cNvPr>
          <p:cNvSpPr>
            <a:spLocks noGrp="1"/>
          </p:cNvSpPr>
          <p:nvPr>
            <p:ph type="sldNum" sz="quarter" idx="12"/>
          </p:nvPr>
        </p:nvSpPr>
        <p:spPr/>
        <p:txBody>
          <a:bodyPr/>
          <a:lstStyle/>
          <a:p>
            <a:fld id="{2561312A-5CFF-49CE-A8AA-4AF485EB3AD2}" type="slidenum">
              <a:rPr lang="en-US" smtClean="0"/>
              <a:t>29</a:t>
            </a:fld>
            <a:endParaRPr lang="en-US"/>
          </a:p>
        </p:txBody>
      </p:sp>
    </p:spTree>
    <p:extLst>
      <p:ext uri="{BB962C8B-B14F-4D97-AF65-F5344CB8AC3E}">
        <p14:creationId xmlns:p14="http://schemas.microsoft.com/office/powerpoint/2010/main" val="304458930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1400" y="1638300"/>
            <a:ext cx="9966328" cy="3048000"/>
          </a:xfrm>
        </p:spPr>
        <p:txBody>
          <a:bodyPr/>
          <a:lstStyle/>
          <a:p>
            <a:pPr algn="r"/>
            <a:r>
              <a:rPr lang="zh-CN" altLang="en-US" sz="11500" b="1" dirty="0"/>
              <a:t> 前行念诵仪轨</a:t>
            </a:r>
            <a:br>
              <a:rPr lang="en-US" altLang="zh-CN" sz="11500" b="1" dirty="0"/>
            </a:br>
            <a:r>
              <a:rPr lang="en-US" altLang="zh-CN" sz="11500" b="1" dirty="0"/>
              <a:t>             </a:t>
            </a:r>
            <a:r>
              <a:rPr lang="zh-CN" altLang="en-US" sz="8000" b="1" dirty="0"/>
              <a:t>开显解脱道</a:t>
            </a:r>
            <a:endParaRPr lang="en-US" sz="11500" b="1" dirty="0"/>
          </a:p>
        </p:txBody>
      </p:sp>
      <p:sp>
        <p:nvSpPr>
          <p:cNvPr id="3" name="Subtitle 2"/>
          <p:cNvSpPr>
            <a:spLocks noGrp="1"/>
          </p:cNvSpPr>
          <p:nvPr>
            <p:ph type="subTitle" idx="1"/>
          </p:nvPr>
        </p:nvSpPr>
        <p:spPr>
          <a:xfrm>
            <a:off x="11693347" y="7658100"/>
            <a:ext cx="5684046" cy="1104900"/>
          </a:xfrm>
        </p:spPr>
        <p:txBody>
          <a:bodyPr>
            <a:normAutofit/>
          </a:bodyPr>
          <a:lstStyle/>
          <a:p>
            <a:pPr algn="r"/>
            <a:r>
              <a:rPr lang="zh-CN" altLang="en-US" b="1" dirty="0"/>
              <a:t>全知麦彭仁波切造</a:t>
            </a:r>
            <a:endParaRPr lang="en-US" b="1" dirty="0"/>
          </a:p>
        </p:txBody>
      </p:sp>
      <p:sp>
        <p:nvSpPr>
          <p:cNvPr id="8" name="Slide Number Placeholder 7">
            <a:extLst>
              <a:ext uri="{FF2B5EF4-FFF2-40B4-BE49-F238E27FC236}">
                <a16:creationId xmlns:a16="http://schemas.microsoft.com/office/drawing/2014/main" id="{F6824695-6423-4E0E-A64E-E0309A6AC8EC}"/>
              </a:ext>
            </a:extLst>
          </p:cNvPr>
          <p:cNvSpPr>
            <a:spLocks noGrp="1"/>
          </p:cNvSpPr>
          <p:nvPr>
            <p:ph type="sldNum" sz="quarter" idx="11"/>
          </p:nvPr>
        </p:nvSpPr>
        <p:spPr/>
        <p:txBody>
          <a:bodyPr/>
          <a:lstStyle/>
          <a:p>
            <a:fld id="{2561312A-5CFF-49CE-A8AA-4AF485EB3AD2}" type="slidenum">
              <a:rPr lang="en-US" smtClean="0"/>
              <a:t>3</a:t>
            </a:fld>
            <a:endParaRPr lang="en-US"/>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a:bodyPr>
          <a:lstStyle/>
          <a:p>
            <a:r>
              <a:rPr lang="en-US" dirty="0">
                <a:solidFill>
                  <a:schemeClr val="tx2"/>
                </a:solidFill>
                <a:latin typeface="隶书" panose="02010509060101010101" pitchFamily="49" charset="-122"/>
                <a:ea typeface="隶书" panose="02010509060101010101" pitchFamily="49" charset="-122"/>
              </a:rPr>
              <a:t> </a:t>
            </a:r>
          </a:p>
        </p:txBody>
      </p:sp>
      <p:sp>
        <p:nvSpPr>
          <p:cNvPr id="3" name="Text Placeholder 2"/>
          <p:cNvSpPr>
            <a:spLocks noGrp="1"/>
          </p:cNvSpPr>
          <p:nvPr>
            <p:ph type="body" sz="quarter" idx="10"/>
          </p:nvPr>
        </p:nvSpPr>
        <p:spPr>
          <a:xfrm>
            <a:off x="1219200" y="1359694"/>
            <a:ext cx="15163800" cy="5638800"/>
          </a:xfrm>
        </p:spPr>
        <p:txBody>
          <a:bodyPr>
            <a:noAutofit/>
          </a:bodyPr>
          <a:lstStyle/>
          <a:p>
            <a:pPr marL="0" indent="0">
              <a:buNone/>
            </a:pPr>
            <a:r>
              <a:rPr lang="en-US" altLang="zh-CN" sz="3600" dirty="0" err="1">
                <a:latin typeface="黑体" panose="02010609060101010101" pitchFamily="49" charset="-122"/>
                <a:ea typeface="黑体" panose="02010609060101010101" pitchFamily="49" charset="-122"/>
              </a:rPr>
              <a:t>སྐྱེ་བ་ཀུན་ཏུ་ཡང་དག་བླ་མ་དང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lgn="dist">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结瓦根德 样达喇嘛当</a:t>
            </a:r>
            <a:r>
              <a:rPr lang="zh-CN" altLang="en-US" sz="3600" b="1" dirty="0">
                <a:solidFill>
                  <a:schemeClr val="tx2">
                    <a:lumMod val="75000"/>
                  </a:schemeClr>
                </a:solidFill>
                <a:latin typeface="华文中宋" panose="02010600040101010101" pitchFamily="2" charset="-122"/>
                <a:ea typeface="华文中宋" panose="02010600040101010101" pitchFamily="2" charset="-122"/>
              </a:rPr>
              <a:t>　                              　</a:t>
            </a:r>
            <a:r>
              <a:rPr lang="zh-CN" altLang="en-US" sz="3600" b="1"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　　　　生生世世不离师</a:t>
            </a:r>
          </a:p>
          <a:p>
            <a:pPr marL="0" indent="0">
              <a:buNone/>
            </a:pPr>
            <a:r>
              <a:rPr lang="en-US" altLang="zh-CN" sz="3600" dirty="0" err="1">
                <a:latin typeface="黑体" panose="02010609060101010101" pitchFamily="49" charset="-122"/>
                <a:ea typeface="黑体" panose="02010609060101010101" pitchFamily="49" charset="-122"/>
              </a:rPr>
              <a:t>འབྲལ་མེད་ཆོས་ཀྱི་དཔལ་ལ་ལོངས་སྤྱོད་ནས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lgn="dist">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札梅秋结 华拉隆修内</a:t>
            </a:r>
            <a:r>
              <a:rPr lang="zh-CN" altLang="en-US" sz="3600" b="1" dirty="0">
                <a:solidFill>
                  <a:schemeClr val="tx2">
                    <a:lumMod val="75000"/>
                  </a:schemeClr>
                </a:solidFill>
                <a:latin typeface="华文中宋" panose="02010600040101010101" pitchFamily="2" charset="-122"/>
                <a:ea typeface="华文中宋" panose="02010600040101010101" pitchFamily="2" charset="-122"/>
              </a:rPr>
              <a:t>　　                                 </a:t>
            </a:r>
            <a:r>
              <a:rPr lang="zh-CN" altLang="en-US" sz="3600" dirty="0">
                <a:latin typeface="黑体" panose="02010609060101010101" pitchFamily="49" charset="-122"/>
                <a:ea typeface="黑体" panose="02010609060101010101" pitchFamily="49" charset="-122"/>
              </a:rPr>
              <a:t>　　　　恒时享用胜法乐</a:t>
            </a:r>
          </a:p>
          <a:p>
            <a:pPr marL="0" indent="0">
              <a:buNone/>
            </a:pPr>
            <a:r>
              <a:rPr lang="en-US" altLang="zh-CN" sz="3600" dirty="0" err="1">
                <a:latin typeface="黑体" panose="02010609060101010101" pitchFamily="49" charset="-122"/>
                <a:ea typeface="黑体" panose="02010609060101010101" pitchFamily="49" charset="-122"/>
              </a:rPr>
              <a:t>ས་དང་ལམ་ཀྱི་ཡོན་ཏན་རབ་རྫོགས་ནས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lgn="dist">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沙当兰结 云单</a:t>
            </a:r>
            <a:r>
              <a:rPr lang="en-US" altLang="zh-CN" sz="3600" dirty="0">
                <a:solidFill>
                  <a:schemeClr val="tx2">
                    <a:lumMod val="75000"/>
                  </a:schemeClr>
                </a:solidFill>
                <a:latin typeface="华文中宋" panose="02010600040101010101" pitchFamily="2" charset="-122"/>
                <a:ea typeface="华文中宋" panose="02010600040101010101" pitchFamily="2" charset="-122"/>
              </a:rPr>
              <a:t>RA</a:t>
            </a:r>
            <a:r>
              <a:rPr lang="zh-CN" altLang="en-US" sz="3600" dirty="0">
                <a:solidFill>
                  <a:schemeClr val="tx2">
                    <a:lumMod val="75000"/>
                  </a:schemeClr>
                </a:solidFill>
                <a:latin typeface="华文中宋" panose="02010600040101010101" pitchFamily="2" charset="-122"/>
                <a:ea typeface="华文中宋" panose="02010600040101010101" pitchFamily="2" charset="-122"/>
              </a:rPr>
              <a:t>造内</a:t>
            </a:r>
            <a:r>
              <a:rPr lang="zh-CN" altLang="en-US" sz="3600" b="1" dirty="0">
                <a:solidFill>
                  <a:schemeClr val="tx2">
                    <a:lumMod val="75000"/>
                  </a:schemeClr>
                </a:solidFill>
                <a:latin typeface="华文中宋" panose="02010600040101010101" pitchFamily="2" charset="-122"/>
                <a:ea typeface="华文中宋" panose="02010600040101010101" pitchFamily="2" charset="-122"/>
              </a:rPr>
              <a:t>                                     </a:t>
            </a:r>
            <a:r>
              <a:rPr lang="zh-CN" altLang="en-US" sz="3600" dirty="0">
                <a:latin typeface="黑体" panose="02010609060101010101" pitchFamily="49" charset="-122"/>
                <a:ea typeface="黑体" panose="02010609060101010101" pitchFamily="49" charset="-122"/>
              </a:rPr>
              <a:t>　　　　 圆满地道功德已</a:t>
            </a:r>
          </a:p>
          <a:p>
            <a:pPr marL="0" indent="0">
              <a:buNone/>
            </a:pPr>
            <a:r>
              <a:rPr lang="en-US" altLang="zh-CN" sz="3600" dirty="0" err="1">
                <a:latin typeface="黑体" panose="02010609060101010101" pitchFamily="49" charset="-122"/>
                <a:ea typeface="黑体" panose="02010609060101010101" pitchFamily="49" charset="-122"/>
              </a:rPr>
              <a:t>རྡོ་རྗེ་འཆང་གི་གོ་འཕང་མྱུར་ཐོབ་ཤོག</a:t>
            </a:r>
            <a:r>
              <a:rPr lang="en-US" altLang="zh-CN" sz="3600" dirty="0">
                <a:latin typeface="黑体" panose="02010609060101010101" pitchFamily="49" charset="-122"/>
                <a:ea typeface="黑体" panose="02010609060101010101" pitchFamily="49" charset="-122"/>
              </a:rPr>
              <a:t>།</a:t>
            </a:r>
          </a:p>
          <a:p>
            <a:pPr marL="0" indent="0" algn="dist">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多吉蔷格 顾旁涅脱效 </a:t>
            </a:r>
            <a:r>
              <a:rPr lang="zh-CN" altLang="en-US" sz="3600" b="1" dirty="0">
                <a:solidFill>
                  <a:schemeClr val="tx2">
                    <a:lumMod val="75000"/>
                  </a:schemeClr>
                </a:solidFill>
                <a:latin typeface="华文中宋" panose="02010600040101010101" pitchFamily="2" charset="-122"/>
                <a:ea typeface="华文中宋" panose="02010600040101010101" pitchFamily="2" charset="-122"/>
              </a:rPr>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　</a:t>
            </a:r>
            <a:r>
              <a:rPr lang="zh-CN" altLang="en-US" sz="3600" dirty="0">
                <a:latin typeface="黑体" panose="02010609060101010101" pitchFamily="49" charset="-122"/>
                <a:ea typeface="黑体" panose="02010609060101010101" pitchFamily="49" charset="-122"/>
              </a:rPr>
              <a:t>　　　　　唯愿速得金刚持</a:t>
            </a:r>
          </a:p>
          <a:p>
            <a:pPr marL="0" indent="0">
              <a:buNone/>
            </a:pPr>
            <a:endParaRPr lang="en-US" altLang="zh-CN"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58D6DF59-9219-4868-9309-EB8CABEA7865}"/>
              </a:ext>
            </a:extLst>
          </p:cNvPr>
          <p:cNvSpPr>
            <a:spLocks noGrp="1"/>
          </p:cNvSpPr>
          <p:nvPr>
            <p:ph type="sldNum" sz="quarter" idx="12"/>
          </p:nvPr>
        </p:nvSpPr>
        <p:spPr/>
        <p:txBody>
          <a:bodyPr/>
          <a:lstStyle/>
          <a:p>
            <a:fld id="{2561312A-5CFF-49CE-A8AA-4AF485EB3AD2}" type="slidenum">
              <a:rPr lang="en-US" smtClean="0"/>
              <a:t>30</a:t>
            </a:fld>
            <a:endParaRPr lang="en-US"/>
          </a:p>
        </p:txBody>
      </p:sp>
      <p:pic>
        <p:nvPicPr>
          <p:cNvPr id="6" name="Picture 5">
            <a:extLst>
              <a:ext uri="{FF2B5EF4-FFF2-40B4-BE49-F238E27FC236}">
                <a16:creationId xmlns:a16="http://schemas.microsoft.com/office/drawing/2014/main" id="{8597E6AE-19C8-4862-8D4A-439086BE7060}"/>
              </a:ext>
            </a:extLst>
          </p:cNvPr>
          <p:cNvPicPr>
            <a:picLocks noChangeAspect="1"/>
          </p:cNvPicPr>
          <p:nvPr/>
        </p:nvPicPr>
        <p:blipFill>
          <a:blip r:embed="rId3"/>
          <a:stretch>
            <a:fillRect/>
          </a:stretch>
        </p:blipFill>
        <p:spPr>
          <a:xfrm>
            <a:off x="5489244" y="3508965"/>
            <a:ext cx="8531556" cy="6778035"/>
          </a:xfrm>
          <a:prstGeom prst="rect">
            <a:avLst/>
          </a:prstGeom>
        </p:spPr>
      </p:pic>
    </p:spTree>
    <p:extLst>
      <p:ext uri="{BB962C8B-B14F-4D97-AF65-F5344CB8AC3E}">
        <p14:creationId xmlns:p14="http://schemas.microsoft.com/office/powerpoint/2010/main" val="28344120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6824695-6423-4E0E-A64E-E0309A6AC8EC}"/>
              </a:ext>
            </a:extLst>
          </p:cNvPr>
          <p:cNvSpPr>
            <a:spLocks noGrp="1"/>
          </p:cNvSpPr>
          <p:nvPr>
            <p:ph type="sldNum" sz="quarter" idx="11"/>
          </p:nvPr>
        </p:nvSpPr>
        <p:spPr/>
        <p:txBody>
          <a:bodyPr/>
          <a:lstStyle/>
          <a:p>
            <a:fld id="{2561312A-5CFF-49CE-A8AA-4AF485EB3AD2}" type="slidenum">
              <a:rPr lang="en-US" smtClean="0"/>
              <a:t>4</a:t>
            </a:fld>
            <a:endParaRPr lang="en-US"/>
          </a:p>
        </p:txBody>
      </p:sp>
      <p:pic>
        <p:nvPicPr>
          <p:cNvPr id="3" name="Picture 2">
            <a:extLst>
              <a:ext uri="{FF2B5EF4-FFF2-40B4-BE49-F238E27FC236}">
                <a16:creationId xmlns:a16="http://schemas.microsoft.com/office/drawing/2014/main" id="{76AB5AD7-14E0-4649-A19E-990FD74F419A}"/>
              </a:ext>
            </a:extLst>
          </p:cNvPr>
          <p:cNvPicPr>
            <a:picLocks noChangeAspect="1"/>
          </p:cNvPicPr>
          <p:nvPr/>
        </p:nvPicPr>
        <p:blipFill>
          <a:blip r:embed="rId3"/>
          <a:stretch>
            <a:fillRect/>
          </a:stretch>
        </p:blipFill>
        <p:spPr>
          <a:xfrm>
            <a:off x="4953000" y="-23148"/>
            <a:ext cx="8229600" cy="10350230"/>
          </a:xfrm>
          <a:prstGeom prst="rect">
            <a:avLst/>
          </a:prstGeom>
        </p:spPr>
      </p:pic>
    </p:spTree>
    <p:extLst>
      <p:ext uri="{BB962C8B-B14F-4D97-AF65-F5344CB8AC3E}">
        <p14:creationId xmlns:p14="http://schemas.microsoft.com/office/powerpoint/2010/main" val="14029052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6824695-6423-4E0E-A64E-E0309A6AC8EC}"/>
              </a:ext>
            </a:extLst>
          </p:cNvPr>
          <p:cNvSpPr>
            <a:spLocks noGrp="1"/>
          </p:cNvSpPr>
          <p:nvPr>
            <p:ph type="sldNum" sz="quarter" idx="11"/>
          </p:nvPr>
        </p:nvSpPr>
        <p:spPr/>
        <p:txBody>
          <a:bodyPr/>
          <a:lstStyle/>
          <a:p>
            <a:fld id="{2561312A-5CFF-49CE-A8AA-4AF485EB3AD2}" type="slidenum">
              <a:rPr lang="en-US" smtClean="0"/>
              <a:t>5</a:t>
            </a:fld>
            <a:endParaRPr lang="en-US"/>
          </a:p>
        </p:txBody>
      </p:sp>
      <p:pic>
        <p:nvPicPr>
          <p:cNvPr id="2" name="Picture 1">
            <a:extLst>
              <a:ext uri="{FF2B5EF4-FFF2-40B4-BE49-F238E27FC236}">
                <a16:creationId xmlns:a16="http://schemas.microsoft.com/office/drawing/2014/main" id="{F6788A70-784A-4F2A-A447-8ECAA50EFA44}"/>
              </a:ext>
            </a:extLst>
          </p:cNvPr>
          <p:cNvPicPr>
            <a:picLocks noChangeAspect="1"/>
          </p:cNvPicPr>
          <p:nvPr/>
        </p:nvPicPr>
        <p:blipFill>
          <a:blip r:embed="rId3"/>
          <a:stretch>
            <a:fillRect/>
          </a:stretch>
        </p:blipFill>
        <p:spPr>
          <a:xfrm>
            <a:off x="3352800" y="1409700"/>
            <a:ext cx="11194025" cy="8893278"/>
          </a:xfrm>
          <a:prstGeom prst="rect">
            <a:avLst/>
          </a:prstGeom>
        </p:spPr>
      </p:pic>
    </p:spTree>
    <p:extLst>
      <p:ext uri="{BB962C8B-B14F-4D97-AF65-F5344CB8AC3E}">
        <p14:creationId xmlns:p14="http://schemas.microsoft.com/office/powerpoint/2010/main" val="38369281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8534400"/>
          </a:xfrm>
        </p:spPr>
        <p:txBody>
          <a:bodyPr vert="eaVert">
            <a:normAutofit fontScale="90000"/>
          </a:bodyPr>
          <a:lstStyle/>
          <a:p>
            <a:r>
              <a:rPr lang="zh-CN" altLang="en-US" dirty="0">
                <a:solidFill>
                  <a:schemeClr val="tx2"/>
                </a:solidFill>
                <a:latin typeface="隶书" panose="02010509060101010101" pitchFamily="49" charset="-122"/>
                <a:ea typeface="隶书" panose="02010509060101010101" pitchFamily="49" charset="-122"/>
              </a:rPr>
              <a:t>共同前行之</a:t>
            </a:r>
            <a:r>
              <a:rPr lang="en-US" altLang="zh-CN" dirty="0">
                <a:solidFill>
                  <a:schemeClr val="tx2"/>
                </a:solidFill>
                <a:latin typeface="隶书" panose="02010509060101010101" pitchFamily="49" charset="-122"/>
                <a:ea typeface="隶书" panose="02010509060101010101" pitchFamily="49" charset="-122"/>
              </a:rPr>
              <a:t>   </a:t>
            </a:r>
            <a:r>
              <a:rPr lang="zh-CN" altLang="en-US" dirty="0">
                <a:solidFill>
                  <a:schemeClr val="tx2"/>
                </a:solidFill>
                <a:latin typeface="隶书" panose="02010509060101010101" pitchFamily="49" charset="-122"/>
                <a:ea typeface="隶书" panose="02010509060101010101" pitchFamily="49" charset="-122"/>
              </a:rPr>
              <a:t>暇满难得</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342900"/>
            <a:ext cx="13716000" cy="9829800"/>
          </a:xfrm>
        </p:spPr>
        <p:txBody>
          <a:bodyPr>
            <a:noAutofit/>
          </a:bodyPr>
          <a:lstStyle/>
          <a:p>
            <a:pPr marL="0" indent="0">
              <a:buNone/>
            </a:pPr>
            <a:r>
              <a:rPr lang="en-US" altLang="zh-CN" sz="3600" dirty="0" err="1">
                <a:latin typeface="黑体" panose="02010609060101010101" pitchFamily="49" charset="-122"/>
                <a:ea typeface="黑体" panose="02010609060101010101" pitchFamily="49" charset="-122"/>
              </a:rPr>
              <a:t>བླ་མ་མཁྱེན</a:t>
            </a:r>
            <a:r>
              <a:rPr lang="en-US" altLang="zh-CN" sz="3600" dirty="0">
                <a:latin typeface="黑体" panose="02010609060101010101" pitchFamily="49" charset="-122"/>
                <a:ea typeface="黑体" panose="02010609060101010101" pitchFamily="49" charset="-122"/>
              </a:rPr>
              <a:t>། </a:t>
            </a:r>
            <a:r>
              <a:rPr lang="en-US" altLang="zh-CN" sz="3600" dirty="0" err="1">
                <a:latin typeface="黑体" panose="02010609060101010101" pitchFamily="49" charset="-122"/>
                <a:ea typeface="黑体" panose="02010609060101010101" pitchFamily="49" charset="-122"/>
              </a:rPr>
              <a:t>ལན་གསུམ</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喇嘛钦（三遍）</a:t>
            </a:r>
            <a:r>
              <a:rPr lang="zh-CN" altLang="en-US" sz="3600" dirty="0">
                <a:latin typeface="黑体" panose="02010609060101010101" pitchFamily="49" charset="-122"/>
                <a:ea typeface="黑体" panose="02010609060101010101" pitchFamily="49" charset="-122"/>
              </a:rPr>
              <a:t>　　　　　　　上师知（三遍）</a:t>
            </a:r>
          </a:p>
          <a:p>
            <a:pPr marL="0" indent="0">
              <a:buNone/>
            </a:pPr>
            <a:r>
              <a:rPr lang="en-US" altLang="zh-CN" sz="3600" dirty="0" err="1">
                <a:latin typeface="黑体" panose="02010609060101010101" pitchFamily="49" charset="-122"/>
                <a:ea typeface="黑体" panose="02010609060101010101" pitchFamily="49" charset="-122"/>
              </a:rPr>
              <a:t>དལ་འབྱོར་རྙེད་དཀའ་ཨུ་དུམ་ཝ་ར་འདྲ</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达救逆嘎 鹅德瓦</a:t>
            </a:r>
            <a:r>
              <a:rPr lang="en-US" altLang="zh-CN" sz="3600" dirty="0">
                <a:solidFill>
                  <a:schemeClr val="tx2">
                    <a:lumMod val="75000"/>
                  </a:schemeClr>
                </a:solidFill>
                <a:latin typeface="华文中宋" panose="02010600040101010101" pitchFamily="2" charset="-122"/>
                <a:ea typeface="华文中宋" panose="02010600040101010101" pitchFamily="2" charset="-122"/>
              </a:rPr>
              <a:t>RA</a:t>
            </a:r>
            <a:r>
              <a:rPr lang="zh-CN" altLang="en-US" sz="3600" dirty="0">
                <a:solidFill>
                  <a:schemeClr val="tx2">
                    <a:lumMod val="75000"/>
                  </a:schemeClr>
                </a:solidFill>
                <a:latin typeface="华文中宋" panose="02010600040101010101" pitchFamily="2" charset="-122"/>
                <a:ea typeface="华文中宋" panose="02010600040101010101" pitchFamily="2" charset="-122"/>
              </a:rPr>
              <a:t>札</a:t>
            </a:r>
            <a:r>
              <a:rPr lang="zh-CN" altLang="en-US" sz="3600" dirty="0">
                <a:latin typeface="黑体" panose="02010609060101010101" pitchFamily="49" charset="-122"/>
                <a:ea typeface="黑体" panose="02010609060101010101" pitchFamily="49" charset="-122"/>
              </a:rPr>
              <a:t>　　　　 暇满难得犹如优昙花</a:t>
            </a:r>
          </a:p>
          <a:p>
            <a:pPr marL="0" indent="0">
              <a:buNone/>
            </a:pPr>
            <a:r>
              <a:rPr lang="en-US" altLang="zh-CN" sz="3600" dirty="0" err="1">
                <a:latin typeface="黑体" panose="02010609060101010101" pitchFamily="49" charset="-122"/>
                <a:ea typeface="黑体" panose="02010609060101010101" pitchFamily="49" charset="-122"/>
              </a:rPr>
              <a:t>རྙེད་ན་དོན་ཆེན་ཡིད་བཞིན་ནོར་ལས་ལྷག</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逆那顿钦 耶云耨雷拉</a:t>
            </a:r>
            <a:r>
              <a:rPr lang="zh-CN" altLang="en-US" sz="3600" dirty="0">
                <a:latin typeface="黑体" panose="02010609060101010101" pitchFamily="49" charset="-122"/>
                <a:ea typeface="黑体" panose="02010609060101010101" pitchFamily="49" charset="-122"/>
              </a:rPr>
              <a:t>　　　　　既得大义超胜如意宝</a:t>
            </a:r>
          </a:p>
          <a:p>
            <a:pPr marL="0" indent="0">
              <a:buNone/>
            </a:pPr>
            <a:r>
              <a:rPr lang="en-US" altLang="zh-CN" sz="3600" dirty="0" err="1">
                <a:latin typeface="黑体" panose="02010609060101010101" pitchFamily="49" charset="-122"/>
                <a:ea typeface="黑体" panose="02010609060101010101" pitchFamily="49" charset="-122"/>
              </a:rPr>
              <a:t>འདི་འདྲ་རྙེད་པ་ད་རེས་ཙམ་ཞིག་ལ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德札逆巴 达瑞匝耶拉</a:t>
            </a:r>
            <a:r>
              <a:rPr lang="zh-CN" altLang="en-US" sz="3600" dirty="0">
                <a:latin typeface="黑体" panose="02010609060101010101" pitchFamily="49" charset="-122"/>
                <a:ea typeface="黑体" panose="02010609060101010101" pitchFamily="49" charset="-122"/>
              </a:rPr>
              <a:t>　　　　　获得如是此身唯一回</a:t>
            </a:r>
          </a:p>
          <a:p>
            <a:pPr marL="0" indent="0">
              <a:buNone/>
            </a:pPr>
            <a:r>
              <a:rPr lang="en-US" altLang="zh-CN" sz="3600" dirty="0" err="1">
                <a:latin typeface="黑体" panose="02010609060101010101" pitchFamily="49" charset="-122"/>
                <a:ea typeface="黑体" panose="02010609060101010101" pitchFamily="49" charset="-122"/>
              </a:rPr>
              <a:t>དོན་ཆེན་གཏན་གྱི་འདུན་མ་མི་སྒྲུབ་པར</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顿钦丹戒 登玛莫这巴</a:t>
            </a:r>
            <a:r>
              <a:rPr lang="zh-CN" altLang="en-US" sz="3600" dirty="0">
                <a:latin typeface="黑体" panose="02010609060101010101" pitchFamily="49" charset="-122"/>
                <a:ea typeface="黑体" panose="02010609060101010101" pitchFamily="49" charset="-122"/>
              </a:rPr>
              <a:t>　　　　　若未修持究竟大义果</a:t>
            </a:r>
          </a:p>
          <a:p>
            <a:pPr marL="0" indent="0">
              <a:buNone/>
            </a:pPr>
            <a:r>
              <a:rPr lang="en-US" altLang="zh-CN" sz="3600" dirty="0" err="1">
                <a:latin typeface="黑体" panose="02010609060101010101" pitchFamily="49" charset="-122"/>
                <a:ea typeface="黑体" panose="02010609060101010101" pitchFamily="49" charset="-122"/>
              </a:rPr>
              <a:t>དོན་མེད་ཆུད་ཟར་གྱུར་པ་བདག་ཅག་ལ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顿梅切匝 杰巴达加拉</a:t>
            </a:r>
            <a:r>
              <a:rPr lang="zh-CN" altLang="en-US" sz="3600" dirty="0">
                <a:latin typeface="黑体" panose="02010609060101010101" pitchFamily="49" charset="-122"/>
                <a:ea typeface="黑体" panose="02010609060101010101" pitchFamily="49" charset="-122"/>
              </a:rPr>
              <a:t>　　　　　我等无义虚度此人身</a:t>
            </a:r>
          </a:p>
          <a:p>
            <a:pPr marL="0" indent="0">
              <a:buNone/>
            </a:pPr>
            <a:r>
              <a:rPr lang="en-US" altLang="zh-CN" sz="3600" dirty="0" err="1">
                <a:latin typeface="黑体" panose="02010609060101010101" pitchFamily="49" charset="-122"/>
                <a:ea typeface="黑体" panose="02010609060101010101" pitchFamily="49" charset="-122"/>
              </a:rPr>
              <a:t>དཀོན་མཆོག་ཀུན་འདུས་བླ་མས་ཐུགས་རྗེས་གཟིགས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滚秋根地 喇咪特吉则</a:t>
            </a:r>
            <a:r>
              <a:rPr lang="zh-CN" altLang="en-US" sz="3600" dirty="0">
                <a:latin typeface="黑体" panose="02010609060101010101" pitchFamily="49" charset="-122"/>
                <a:ea typeface="黑体" panose="02010609060101010101" pitchFamily="49" charset="-122"/>
              </a:rPr>
              <a:t>　　　　　总集三宝上师悲眼视</a:t>
            </a:r>
          </a:p>
          <a:p>
            <a:pPr marL="0" indent="0">
              <a:buNone/>
            </a:pPr>
            <a:r>
              <a:rPr lang="en-US" altLang="zh-CN" sz="3600" dirty="0" err="1">
                <a:latin typeface="黑体" panose="02010609060101010101" pitchFamily="49" charset="-122"/>
                <a:ea typeface="黑体" panose="02010609060101010101" pitchFamily="49" charset="-122"/>
              </a:rPr>
              <a:t>དལ་འབྱོར་དོན་ཡོད་བྱེད་པར་བྱིན་གྱིས་རློབས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达救顿右 谢巴欣吉漏</a:t>
            </a:r>
            <a:r>
              <a:rPr lang="zh-CN" altLang="en-US" sz="3600" dirty="0">
                <a:latin typeface="黑体" panose="02010609060101010101" pitchFamily="49" charset="-122"/>
                <a:ea typeface="黑体" panose="02010609060101010101" pitchFamily="49" charset="-122"/>
              </a:rPr>
              <a:t>　　　　　愿获暇满实义求加持</a:t>
            </a:r>
          </a:p>
        </p:txBody>
      </p:sp>
      <p:sp>
        <p:nvSpPr>
          <p:cNvPr id="6" name="Slide Number Placeholder 5">
            <a:extLst>
              <a:ext uri="{FF2B5EF4-FFF2-40B4-BE49-F238E27FC236}">
                <a16:creationId xmlns:a16="http://schemas.microsoft.com/office/drawing/2014/main" id="{D7AE878B-6031-453E-A7A4-081C58427E7D}"/>
              </a:ext>
            </a:extLst>
          </p:cNvPr>
          <p:cNvSpPr>
            <a:spLocks noGrp="1"/>
          </p:cNvSpPr>
          <p:nvPr>
            <p:ph type="sldNum" sz="quarter" idx="12"/>
          </p:nvPr>
        </p:nvSpPr>
        <p:spPr/>
        <p:txBody>
          <a:bodyPr/>
          <a:lstStyle/>
          <a:p>
            <a:fld id="{2561312A-5CFF-49CE-A8AA-4AF485EB3AD2}" type="slidenum">
              <a:rPr lang="en-US" smtClean="0"/>
              <a:t>6</a:t>
            </a:fld>
            <a:endParaRPr 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8534400"/>
          </a:xfrm>
        </p:spPr>
        <p:txBody>
          <a:bodyPr vert="eaVert">
            <a:normAutofit fontScale="90000"/>
          </a:bodyPr>
          <a:lstStyle/>
          <a:p>
            <a:r>
              <a:rPr lang="zh-CN" altLang="en-US" dirty="0">
                <a:solidFill>
                  <a:schemeClr val="tx2"/>
                </a:solidFill>
                <a:latin typeface="隶书" panose="02010509060101010101" pitchFamily="49" charset="-122"/>
                <a:ea typeface="隶书" panose="02010509060101010101" pitchFamily="49" charset="-122"/>
              </a:rPr>
              <a:t>共同前行之</a:t>
            </a:r>
            <a:r>
              <a:rPr lang="en-US" altLang="zh-CN" dirty="0">
                <a:solidFill>
                  <a:schemeClr val="tx2"/>
                </a:solidFill>
                <a:latin typeface="隶书" panose="02010509060101010101" pitchFamily="49" charset="-122"/>
                <a:ea typeface="隶书" panose="02010509060101010101" pitchFamily="49" charset="-122"/>
              </a:rPr>
              <a:t>   </a:t>
            </a:r>
            <a:r>
              <a:rPr lang="zh-CN" altLang="en-US" dirty="0">
                <a:solidFill>
                  <a:schemeClr val="tx2"/>
                </a:solidFill>
                <a:latin typeface="隶书" panose="02010509060101010101" pitchFamily="49" charset="-122"/>
                <a:ea typeface="隶书" panose="02010509060101010101" pitchFamily="49" charset="-122"/>
              </a:rPr>
              <a:t>寿命无常</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342900"/>
            <a:ext cx="13716000" cy="98298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འདུས་བྱས་ཐམས་ཅད་མི་རྟག་གློག་བཞིན་གཡོ</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地昔踏加 莫达漏云右</a:t>
            </a:r>
            <a:r>
              <a:rPr lang="zh-CN" altLang="en-US" sz="3600" dirty="0">
                <a:latin typeface="黑体" panose="02010609060101010101" pitchFamily="49" charset="-122"/>
                <a:ea typeface="黑体" panose="02010609060101010101" pitchFamily="49" charset="-122"/>
              </a:rPr>
              <a:t>　　　　　诸法无常迁变如闪电</a:t>
            </a:r>
          </a:p>
          <a:p>
            <a:pPr marL="0" indent="0">
              <a:buNone/>
            </a:pPr>
            <a:r>
              <a:rPr lang="en-US" altLang="zh-CN" sz="3600" dirty="0" err="1">
                <a:latin typeface="黑体" panose="02010609060101010101" pitchFamily="49" charset="-122"/>
                <a:ea typeface="黑体" panose="02010609060101010101" pitchFamily="49" charset="-122"/>
              </a:rPr>
              <a:t>སྣོད་བཅུད་གང་ལ་བསམས་ཀྱང་འཇིག་པའི་ཆོས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耨杰刚拉 萨江戒波秋</a:t>
            </a:r>
            <a:r>
              <a:rPr lang="zh-CN" altLang="en-US" sz="3600" dirty="0">
                <a:latin typeface="黑体" panose="02010609060101010101" pitchFamily="49" charset="-122"/>
                <a:ea typeface="黑体" panose="02010609060101010101" pitchFamily="49" charset="-122"/>
              </a:rPr>
              <a:t>　　　　　思维器情悉皆坏灭法</a:t>
            </a:r>
          </a:p>
          <a:p>
            <a:pPr marL="0" indent="0">
              <a:buNone/>
            </a:pPr>
            <a:r>
              <a:rPr lang="en-US" altLang="zh-CN" sz="3600" dirty="0" err="1">
                <a:latin typeface="黑体" panose="02010609060101010101" pitchFamily="49" charset="-122"/>
                <a:ea typeface="黑体" panose="02010609060101010101" pitchFamily="49" charset="-122"/>
              </a:rPr>
              <a:t>འཆི་བར་ངེས་ཤིང་ནམ་འཆི་ཆ་མེད་ཀྱང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切瓦诶香 南切恰麦江</a:t>
            </a:r>
            <a:r>
              <a:rPr lang="zh-CN" altLang="en-US" sz="3600" dirty="0">
                <a:latin typeface="黑体" panose="02010609060101010101" pitchFamily="49" charset="-122"/>
                <a:ea typeface="黑体" panose="02010609060101010101" pitchFamily="49" charset="-122"/>
              </a:rPr>
              <a:t>　　　　　决定死亡死时却不定</a:t>
            </a:r>
          </a:p>
          <a:p>
            <a:pPr marL="0" indent="0">
              <a:buNone/>
            </a:pPr>
            <a:r>
              <a:rPr lang="en-US" altLang="zh-CN" sz="3600" dirty="0" err="1">
                <a:latin typeface="黑体" panose="02010609060101010101" pitchFamily="49" charset="-122"/>
                <a:ea typeface="黑体" panose="02010609060101010101" pitchFamily="49" charset="-122"/>
              </a:rPr>
              <a:t>རྟག་འཛིན་སེམས་ཀྱིས་རང་མགོ་བསྐོར་ནས་སུ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达怎斯吉 让够谷内色</a:t>
            </a:r>
            <a:r>
              <a:rPr lang="zh-CN" altLang="en-US" sz="3600" dirty="0">
                <a:latin typeface="黑体" panose="02010609060101010101" pitchFamily="49" charset="-122"/>
                <a:ea typeface="黑体" panose="02010609060101010101" pitchFamily="49" charset="-122"/>
              </a:rPr>
              <a:t>　　　　　心执常法唯是自欺诳</a:t>
            </a:r>
          </a:p>
          <a:p>
            <a:pPr marL="0" indent="0">
              <a:buNone/>
            </a:pPr>
            <a:r>
              <a:rPr lang="en-US" altLang="zh-CN" sz="3600" dirty="0" err="1">
                <a:latin typeface="黑体" panose="02010609060101010101" pitchFamily="49" charset="-122"/>
                <a:ea typeface="黑体" panose="02010609060101010101" pitchFamily="49" charset="-122"/>
              </a:rPr>
              <a:t>བག་མེད་ངང་དུ་གནས་པ་བདག་ཅག་ལ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瓦美昂德 内巴达加拉</a:t>
            </a:r>
            <a:r>
              <a:rPr lang="zh-CN" altLang="en-US" sz="3600" dirty="0">
                <a:latin typeface="黑体" panose="02010609060101010101" pitchFamily="49" charset="-122"/>
                <a:ea typeface="黑体" panose="02010609060101010101" pitchFamily="49" charset="-122"/>
              </a:rPr>
              <a:t>　　　　　我等恒处懈怠放逸中</a:t>
            </a:r>
          </a:p>
          <a:p>
            <a:pPr marL="0" indent="0">
              <a:buNone/>
            </a:pPr>
            <a:r>
              <a:rPr lang="en-US" altLang="zh-CN" sz="3600" dirty="0" err="1">
                <a:latin typeface="黑体" panose="02010609060101010101" pitchFamily="49" charset="-122"/>
                <a:ea typeface="黑体" panose="02010609060101010101" pitchFamily="49" charset="-122"/>
              </a:rPr>
              <a:t>དཀོན་མཆོག་ཀུན་འདུས་བླ་མས་ཐུགས་རྗེས་གཟིགས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滚秋根地 喇咪特吉则</a:t>
            </a:r>
            <a:r>
              <a:rPr lang="zh-CN" altLang="en-US" sz="3600" dirty="0">
                <a:latin typeface="黑体" panose="02010609060101010101" pitchFamily="49" charset="-122"/>
                <a:ea typeface="黑体" panose="02010609060101010101" pitchFamily="49" charset="-122"/>
              </a:rPr>
              <a:t>　　　　　总集三宝上师悲眼视</a:t>
            </a:r>
          </a:p>
          <a:p>
            <a:pPr marL="0" indent="0">
              <a:buNone/>
            </a:pPr>
            <a:r>
              <a:rPr lang="en-US" altLang="zh-CN" sz="3600" dirty="0" err="1">
                <a:latin typeface="黑体" panose="02010609060101010101" pitchFamily="49" charset="-122"/>
                <a:ea typeface="黑体" panose="02010609060101010101" pitchFamily="49" charset="-122"/>
              </a:rPr>
              <a:t>མི་རྟག་འཆི་བ་དྲན་པར་བྱིན་གྱིས་རློབས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莫达切瓦 湛巴欣吉漏</a:t>
            </a:r>
            <a:r>
              <a:rPr lang="zh-CN" altLang="en-US" sz="3600" dirty="0">
                <a:latin typeface="黑体" panose="02010609060101010101" pitchFamily="49" charset="-122"/>
                <a:ea typeface="黑体" panose="02010609060101010101" pitchFamily="49" charset="-122"/>
              </a:rPr>
              <a:t>　　　　　能念无常死亡求加持</a:t>
            </a: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45DE262F-6CB6-4FB4-869B-9636F285B8B6}"/>
              </a:ext>
            </a:extLst>
          </p:cNvPr>
          <p:cNvSpPr>
            <a:spLocks noGrp="1"/>
          </p:cNvSpPr>
          <p:nvPr>
            <p:ph type="sldNum" sz="quarter" idx="12"/>
          </p:nvPr>
        </p:nvSpPr>
        <p:spPr/>
        <p:txBody>
          <a:bodyPr/>
          <a:lstStyle/>
          <a:p>
            <a:fld id="{2561312A-5CFF-49CE-A8AA-4AF485EB3AD2}" type="slidenum">
              <a:rPr lang="en-US" smtClean="0"/>
              <a:t>7</a:t>
            </a:fld>
            <a:endParaRPr lang="en-US"/>
          </a:p>
        </p:txBody>
      </p:sp>
    </p:spTree>
    <p:extLst>
      <p:ext uri="{BB962C8B-B14F-4D97-AF65-F5344CB8AC3E}">
        <p14:creationId xmlns:p14="http://schemas.microsoft.com/office/powerpoint/2010/main" val="10776124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8534400"/>
          </a:xfrm>
        </p:spPr>
        <p:txBody>
          <a:bodyPr vert="eaVert">
            <a:normAutofit fontScale="90000"/>
          </a:bodyPr>
          <a:lstStyle/>
          <a:p>
            <a:r>
              <a:rPr lang="zh-CN" altLang="en-US" dirty="0">
                <a:solidFill>
                  <a:schemeClr val="tx2"/>
                </a:solidFill>
                <a:latin typeface="隶书" panose="02010509060101010101" pitchFamily="49" charset="-122"/>
                <a:ea typeface="隶书" panose="02010509060101010101" pitchFamily="49" charset="-122"/>
              </a:rPr>
              <a:t>共同前行之</a:t>
            </a:r>
            <a:r>
              <a:rPr lang="en-US" altLang="zh-CN" dirty="0">
                <a:solidFill>
                  <a:schemeClr val="tx2"/>
                </a:solidFill>
                <a:latin typeface="隶书" panose="02010509060101010101" pitchFamily="49" charset="-122"/>
                <a:ea typeface="隶书" panose="02010509060101010101" pitchFamily="49" charset="-122"/>
              </a:rPr>
              <a:t>   </a:t>
            </a:r>
            <a:r>
              <a:rPr lang="zh-CN" altLang="en-US" dirty="0">
                <a:solidFill>
                  <a:schemeClr val="tx2"/>
                </a:solidFill>
                <a:latin typeface="隶书" panose="02010509060101010101" pitchFamily="49" charset="-122"/>
                <a:ea typeface="隶书" panose="02010509060101010101" pitchFamily="49" charset="-122"/>
              </a:rPr>
              <a:t>因果不虚</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342900"/>
            <a:ext cx="13716000" cy="98298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དཀར་ནག་ལས་འབྲས་ནམ་ཡང་ཆུད་མི་ཟ</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嘎那雷追 南样切莫杂</a:t>
            </a:r>
            <a:r>
              <a:rPr lang="zh-CN" altLang="en-US" sz="3600" dirty="0">
                <a:latin typeface="黑体" panose="02010609060101010101" pitchFamily="49" charset="-122"/>
                <a:ea typeface="黑体" panose="02010609060101010101" pitchFamily="49" charset="-122"/>
              </a:rPr>
              <a:t>　　　　　黑白业果永时亦不虚</a:t>
            </a:r>
          </a:p>
          <a:p>
            <a:pPr marL="0" indent="0">
              <a:buNone/>
            </a:pPr>
            <a:r>
              <a:rPr lang="en-US" altLang="zh-CN" sz="3600" dirty="0" err="1">
                <a:latin typeface="黑体" panose="02010609060101010101" pitchFamily="49" charset="-122"/>
                <a:ea typeface="黑体" panose="02010609060101010101" pitchFamily="49" charset="-122"/>
              </a:rPr>
              <a:t>རྒྱུ་འབྲས་བསླུ་བ་མེད་པའི་ལམ་འདི་ལས</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杰追勒瓦 梅波拉德雷</a:t>
            </a:r>
            <a:r>
              <a:rPr lang="zh-CN" altLang="en-US" sz="3600" dirty="0">
                <a:latin typeface="黑体" panose="02010609060101010101" pitchFamily="49" charset="-122"/>
                <a:ea typeface="黑体" panose="02010609060101010101" pitchFamily="49" charset="-122"/>
              </a:rPr>
              <a:t>　　　　　于此无欺因果正道中</a:t>
            </a:r>
          </a:p>
          <a:p>
            <a:pPr marL="0" indent="0">
              <a:buNone/>
            </a:pPr>
            <a:r>
              <a:rPr lang="en-US" altLang="zh-CN" sz="3600" dirty="0" err="1">
                <a:latin typeface="黑体" panose="02010609060101010101" pitchFamily="49" charset="-122"/>
                <a:ea typeface="黑体" panose="02010609060101010101" pitchFamily="49" charset="-122"/>
              </a:rPr>
              <a:t>འཁོར་དང་མྱ་ངན་འདས་པའི་ཆོས་སུ་སྣང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库当酿安 得波秋色囊</a:t>
            </a:r>
            <a:r>
              <a:rPr lang="zh-CN" altLang="en-US" sz="3600" dirty="0">
                <a:latin typeface="黑体" panose="02010609060101010101" pitchFamily="49" charset="-122"/>
                <a:ea typeface="黑体" panose="02010609060101010101" pitchFamily="49" charset="-122"/>
              </a:rPr>
              <a:t>　　　　　显现一切轮涅之诸法</a:t>
            </a:r>
          </a:p>
          <a:p>
            <a:pPr marL="0" indent="0">
              <a:buNone/>
            </a:pPr>
            <a:r>
              <a:rPr lang="en-US" altLang="zh-CN" sz="3600" dirty="0" err="1">
                <a:latin typeface="黑体" panose="02010609060101010101" pitchFamily="49" charset="-122"/>
                <a:ea typeface="黑体" panose="02010609060101010101" pitchFamily="49" charset="-122"/>
              </a:rPr>
              <a:t>རང་བྱས་རང་ལ་སྨིན་པར་ངེས་ན་ཡང</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让谢让拉 门巴诶那样</a:t>
            </a:r>
            <a:r>
              <a:rPr lang="zh-CN" altLang="en-US" sz="3600" dirty="0">
                <a:latin typeface="黑体" panose="02010609060101010101" pitchFamily="49" charset="-122"/>
                <a:ea typeface="黑体" panose="02010609060101010101" pitchFamily="49" charset="-122"/>
              </a:rPr>
              <a:t>　　　　　虽知自作定熟于自身</a:t>
            </a:r>
          </a:p>
          <a:p>
            <a:pPr marL="0" indent="0">
              <a:buNone/>
            </a:pPr>
            <a:r>
              <a:rPr lang="en-US" altLang="zh-CN" sz="3600" dirty="0" err="1">
                <a:latin typeface="黑体" panose="02010609060101010101" pitchFamily="49" charset="-122"/>
                <a:ea typeface="黑体" panose="02010609060101010101" pitchFamily="49" charset="-122"/>
              </a:rPr>
              <a:t>ཚུལ་བཞིན་འཇུག་ལྡོག་མི་ནུས་བདག་ཅག་ལ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策印皆叨 莫尼达加拉</a:t>
            </a:r>
            <a:r>
              <a:rPr lang="zh-CN" altLang="en-US" sz="3600" dirty="0">
                <a:latin typeface="黑体" panose="02010609060101010101" pitchFamily="49" charset="-122"/>
                <a:ea typeface="黑体" panose="02010609060101010101" pitchFamily="49" charset="-122"/>
              </a:rPr>
              <a:t>　　　　　我等无力如法作取舍</a:t>
            </a:r>
          </a:p>
          <a:p>
            <a:pPr marL="0" indent="0">
              <a:buNone/>
            </a:pPr>
            <a:r>
              <a:rPr lang="en-US" altLang="zh-CN" sz="3600" dirty="0" err="1">
                <a:latin typeface="黑体" panose="02010609060101010101" pitchFamily="49" charset="-122"/>
                <a:ea typeface="黑体" panose="02010609060101010101" pitchFamily="49" charset="-122"/>
              </a:rPr>
              <a:t>དཀོན་མཆོག་ཀུན་འདུས་བླ་མས་ཐུགས་རྗེས་གཟིགས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滚秋根地 喇咪特吉则</a:t>
            </a:r>
            <a:r>
              <a:rPr lang="zh-CN" altLang="en-US" sz="3600" dirty="0">
                <a:latin typeface="黑体" panose="02010609060101010101" pitchFamily="49" charset="-122"/>
                <a:ea typeface="黑体" panose="02010609060101010101" pitchFamily="49" charset="-122"/>
              </a:rPr>
              <a:t>　　　　　总集三宝上师悲眼视</a:t>
            </a:r>
          </a:p>
          <a:p>
            <a:pPr marL="0" indent="0">
              <a:buNone/>
            </a:pPr>
            <a:r>
              <a:rPr lang="en-US" altLang="zh-CN" sz="3600" dirty="0" err="1">
                <a:latin typeface="黑体" panose="02010609060101010101" pitchFamily="49" charset="-122"/>
                <a:ea typeface="黑体" panose="02010609060101010101" pitchFamily="49" charset="-122"/>
              </a:rPr>
              <a:t>དགེ་སྡིག་བླང་དོར་བགྱིད་པར་བྱིན་གྱིས་རློབས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给德浪多 结巴新吉漏</a:t>
            </a:r>
            <a:r>
              <a:rPr lang="zh-CN" altLang="en-US" sz="3600" dirty="0">
                <a:latin typeface="黑体" panose="02010609060101010101" pitchFamily="49" charset="-122"/>
                <a:ea typeface="黑体" panose="02010609060101010101" pitchFamily="49" charset="-122"/>
              </a:rPr>
              <a:t>　　　　　能作善恶取舍求加持</a:t>
            </a:r>
          </a:p>
        </p:txBody>
      </p:sp>
      <p:sp>
        <p:nvSpPr>
          <p:cNvPr id="4" name="Slide Number Placeholder 3">
            <a:extLst>
              <a:ext uri="{FF2B5EF4-FFF2-40B4-BE49-F238E27FC236}">
                <a16:creationId xmlns:a16="http://schemas.microsoft.com/office/drawing/2014/main" id="{E53AA0D7-AF4F-4C51-9CB6-27A67F5ADB9D}"/>
              </a:ext>
            </a:extLst>
          </p:cNvPr>
          <p:cNvSpPr>
            <a:spLocks noGrp="1"/>
          </p:cNvSpPr>
          <p:nvPr>
            <p:ph type="sldNum" sz="quarter" idx="12"/>
          </p:nvPr>
        </p:nvSpPr>
        <p:spPr/>
        <p:txBody>
          <a:bodyPr/>
          <a:lstStyle/>
          <a:p>
            <a:fld id="{2561312A-5CFF-49CE-A8AA-4AF485EB3AD2}" type="slidenum">
              <a:rPr lang="en-US" smtClean="0"/>
              <a:t>8</a:t>
            </a:fld>
            <a:endParaRPr lang="en-US"/>
          </a:p>
        </p:txBody>
      </p:sp>
    </p:spTree>
    <p:extLst>
      <p:ext uri="{BB962C8B-B14F-4D97-AF65-F5344CB8AC3E}">
        <p14:creationId xmlns:p14="http://schemas.microsoft.com/office/powerpoint/2010/main" val="213325926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8534400"/>
          </a:xfrm>
        </p:spPr>
        <p:txBody>
          <a:bodyPr vert="eaVert">
            <a:normAutofit fontScale="90000"/>
          </a:bodyPr>
          <a:lstStyle/>
          <a:p>
            <a:r>
              <a:rPr lang="zh-CN" altLang="en-US" dirty="0">
                <a:solidFill>
                  <a:schemeClr val="tx2"/>
                </a:solidFill>
                <a:latin typeface="隶书" panose="02010509060101010101" pitchFamily="49" charset="-122"/>
                <a:ea typeface="隶书" panose="02010509060101010101" pitchFamily="49" charset="-122"/>
              </a:rPr>
              <a:t>共同前行之</a:t>
            </a:r>
            <a:r>
              <a:rPr lang="en-US" altLang="zh-CN" dirty="0">
                <a:solidFill>
                  <a:schemeClr val="tx2"/>
                </a:solidFill>
                <a:latin typeface="隶书" panose="02010509060101010101" pitchFamily="49" charset="-122"/>
                <a:ea typeface="隶书" panose="02010509060101010101" pitchFamily="49" charset="-122"/>
              </a:rPr>
              <a:t>   </a:t>
            </a:r>
            <a:r>
              <a:rPr lang="zh-CN" altLang="en-US" dirty="0">
                <a:solidFill>
                  <a:schemeClr val="tx2"/>
                </a:solidFill>
                <a:latin typeface="隶书" panose="02010509060101010101" pitchFamily="49" charset="-122"/>
                <a:ea typeface="隶书" panose="02010509060101010101" pitchFamily="49" charset="-122"/>
              </a:rPr>
              <a:t>轮回过患</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342900"/>
            <a:ext cx="13716000" cy="98298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བཟོད་པར་དཀའ་བའི་སྡུག་བསྔལ་མང་དང་ལྡན</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足巴嘎卫 德埃芒当单　</a:t>
            </a:r>
            <a:r>
              <a:rPr lang="zh-CN" altLang="en-US" sz="3600" dirty="0">
                <a:latin typeface="黑体" panose="02010609060101010101" pitchFamily="49" charset="-122"/>
                <a:ea typeface="黑体" panose="02010609060101010101" pitchFamily="49" charset="-122"/>
              </a:rPr>
              <a:t>　　　　具足众多难忍之苦痛</a:t>
            </a:r>
          </a:p>
          <a:p>
            <a:pPr marL="0" indent="0">
              <a:buNone/>
            </a:pPr>
            <a:r>
              <a:rPr lang="en-US" altLang="zh-CN" sz="3600" dirty="0" err="1">
                <a:latin typeface="黑体" panose="02010609060101010101" pitchFamily="49" charset="-122"/>
                <a:ea typeface="黑体" panose="02010609060101010101" pitchFamily="49" charset="-122"/>
              </a:rPr>
              <a:t>བདེ་བར་སྣང་བས་ཡིད་བསླུས་འགྱུར་བ་ཅན</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得瓦囊卫 耶利杰瓦剑　</a:t>
            </a:r>
            <a:r>
              <a:rPr lang="zh-CN" altLang="en-US" sz="3600" dirty="0">
                <a:latin typeface="黑体" panose="02010609060101010101" pitchFamily="49" charset="-122"/>
                <a:ea typeface="黑体" panose="02010609060101010101" pitchFamily="49" charset="-122"/>
              </a:rPr>
              <a:t>　　　　彼现安乐欺意无常众</a:t>
            </a:r>
          </a:p>
          <a:p>
            <a:pPr marL="0" indent="0">
              <a:buNone/>
            </a:pPr>
            <a:r>
              <a:rPr lang="en-US" altLang="zh-CN" sz="3600" dirty="0" err="1">
                <a:latin typeface="黑体" panose="02010609060101010101" pitchFamily="49" charset="-122"/>
                <a:ea typeface="黑体" panose="02010609060101010101" pitchFamily="49" charset="-122"/>
              </a:rPr>
              <a:t>ཟག་བཅས་ཕུང་པོ་མཐའ་དག་སྡུག་བསྔལ་རྒྱུ</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杂吉彭波 塔达德鄂杰　</a:t>
            </a:r>
            <a:r>
              <a:rPr lang="zh-CN" altLang="en-US" sz="3600" dirty="0">
                <a:latin typeface="黑体" panose="02010609060101010101" pitchFamily="49" charset="-122"/>
                <a:ea typeface="黑体" panose="02010609060101010101" pitchFamily="49" charset="-122"/>
              </a:rPr>
              <a:t>　　　　一切有漏五蕴痛苦因</a:t>
            </a:r>
          </a:p>
          <a:p>
            <a:pPr marL="0" indent="0">
              <a:buNone/>
            </a:pPr>
            <a:r>
              <a:rPr lang="en-US" altLang="zh-CN" sz="3600" dirty="0" err="1">
                <a:latin typeface="黑体" panose="02010609060101010101" pitchFamily="49" charset="-122"/>
                <a:ea typeface="黑体" panose="02010609060101010101" pitchFamily="49" charset="-122"/>
              </a:rPr>
              <a:t>ཁམས་གསུམ་འཁོར་བ་མེ་ཡི་འོབས་འདྲ་ཡང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卡色扣瓦 枚耶敖札样　</a:t>
            </a:r>
            <a:r>
              <a:rPr lang="zh-CN" altLang="en-US" sz="3600" dirty="0">
                <a:latin typeface="黑体" panose="02010609060101010101" pitchFamily="49" charset="-122"/>
                <a:ea typeface="黑体" panose="02010609060101010101" pitchFamily="49" charset="-122"/>
              </a:rPr>
              <a:t>　　　　三界轮回犹处火坑中</a:t>
            </a:r>
          </a:p>
          <a:p>
            <a:pPr marL="0" indent="0">
              <a:buNone/>
            </a:pPr>
            <a:r>
              <a:rPr lang="en-US" altLang="zh-CN" sz="3600" dirty="0" err="1">
                <a:latin typeface="黑体" panose="02010609060101010101" pitchFamily="49" charset="-122"/>
                <a:ea typeface="黑体" panose="02010609060101010101" pitchFamily="49" charset="-122"/>
              </a:rPr>
              <a:t>དེ་ལྟར་མི་ཤེས་ཆགས་ལྡན་བདག་ཅག་ལ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得达莫西 恰单达加拉　</a:t>
            </a:r>
            <a:r>
              <a:rPr lang="zh-CN" altLang="en-US" sz="3600" dirty="0">
                <a:latin typeface="黑体" panose="02010609060101010101" pitchFamily="49" charset="-122"/>
                <a:ea typeface="黑体" panose="02010609060101010101" pitchFamily="49" charset="-122"/>
              </a:rPr>
              <a:t>　　　　我等不知如是尚贪世</a:t>
            </a:r>
          </a:p>
          <a:p>
            <a:pPr marL="0" indent="0">
              <a:buNone/>
            </a:pPr>
            <a:r>
              <a:rPr lang="en-US" altLang="zh-CN" sz="3600" dirty="0" err="1">
                <a:latin typeface="黑体" panose="02010609060101010101" pitchFamily="49" charset="-122"/>
                <a:ea typeface="黑体" panose="02010609060101010101" pitchFamily="49" charset="-122"/>
              </a:rPr>
              <a:t>དཀོན་མཆོག་ཀུན་འདུས་བླ་མས་ཐུགས་རྗེས་གཟིགས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滚秋根地 喇咪特吉则　</a:t>
            </a:r>
            <a:r>
              <a:rPr lang="zh-CN" altLang="en-US" sz="3600" dirty="0">
                <a:latin typeface="黑体" panose="02010609060101010101" pitchFamily="49" charset="-122"/>
                <a:ea typeface="黑体" panose="02010609060101010101" pitchFamily="49" charset="-122"/>
              </a:rPr>
              <a:t>　　　　总集三宝上师悲眼视</a:t>
            </a:r>
          </a:p>
          <a:p>
            <a:pPr marL="0" indent="0">
              <a:buNone/>
            </a:pPr>
            <a:r>
              <a:rPr lang="en-US" altLang="zh-CN" sz="3600" dirty="0" err="1">
                <a:latin typeface="黑体" panose="02010609060101010101" pitchFamily="49" charset="-122"/>
                <a:ea typeface="黑体" panose="02010609060101010101" pitchFamily="49" charset="-122"/>
              </a:rPr>
              <a:t>ངེས་འབྱུང་བསམ་པ་སྐྱེ་བར་བྱིན་གྱིས་རློབས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诶炯三巴 吉瓦新吉漏　</a:t>
            </a:r>
            <a:r>
              <a:rPr lang="zh-CN" altLang="en-US" sz="3600" dirty="0">
                <a:latin typeface="黑体" panose="02010609060101010101" pitchFamily="49" charset="-122"/>
                <a:ea typeface="黑体" panose="02010609060101010101" pitchFamily="49" charset="-122"/>
              </a:rPr>
              <a:t>　　　　生起出离意乐求加持</a:t>
            </a:r>
          </a:p>
        </p:txBody>
      </p:sp>
      <p:sp>
        <p:nvSpPr>
          <p:cNvPr id="4" name="Slide Number Placeholder 3">
            <a:extLst>
              <a:ext uri="{FF2B5EF4-FFF2-40B4-BE49-F238E27FC236}">
                <a16:creationId xmlns:a16="http://schemas.microsoft.com/office/drawing/2014/main" id="{A3C2DFE0-8C9D-4626-80F1-FF0A918DEF1E}"/>
              </a:ext>
            </a:extLst>
          </p:cNvPr>
          <p:cNvSpPr>
            <a:spLocks noGrp="1"/>
          </p:cNvSpPr>
          <p:nvPr>
            <p:ph type="sldNum" sz="quarter" idx="12"/>
          </p:nvPr>
        </p:nvSpPr>
        <p:spPr/>
        <p:txBody>
          <a:bodyPr/>
          <a:lstStyle/>
          <a:p>
            <a:fld id="{2561312A-5CFF-49CE-A8AA-4AF485EB3AD2}" type="slidenum">
              <a:rPr lang="en-US" smtClean="0"/>
              <a:t>9</a:t>
            </a:fld>
            <a:endParaRPr lang="en-US"/>
          </a:p>
        </p:txBody>
      </p:sp>
    </p:spTree>
    <p:extLst>
      <p:ext uri="{BB962C8B-B14F-4D97-AF65-F5344CB8AC3E}">
        <p14:creationId xmlns:p14="http://schemas.microsoft.com/office/powerpoint/2010/main" val="1905927196"/>
      </p:ext>
    </p:extLst>
  </p:cSld>
  <p:clrMapOvr>
    <a:masterClrMapping/>
  </p:clrMapOvr>
  <p:transition>
    <p:fade/>
  </p:transition>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205FAED-2C87-424D-9EA0-7C56B5DB84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brushed metal design)</Template>
  <TotalTime>2652</TotalTime>
  <Words>8043</Words>
  <Application>Microsoft Office PowerPoint</Application>
  <PresentationFormat>自定义</PresentationFormat>
  <Paragraphs>485</Paragraphs>
  <Slides>30</Slides>
  <Notes>30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30</vt:i4>
      </vt:variant>
    </vt:vector>
  </HeadingPairs>
  <TitlesOfParts>
    <vt:vector size="41" baseType="lpstr">
      <vt:lpstr>Segoe</vt:lpstr>
      <vt:lpstr>华文中宋</vt:lpstr>
      <vt:lpstr>楷体</vt:lpstr>
      <vt:lpstr>隶书</vt:lpstr>
      <vt:lpstr>黑体</vt:lpstr>
      <vt:lpstr>Arial</vt:lpstr>
      <vt:lpstr>Calibri</vt:lpstr>
      <vt:lpstr>Courier New</vt:lpstr>
      <vt:lpstr>Wingdings</vt:lpstr>
      <vt:lpstr>Blue Segoe 4-3 template-template_April-17-2007</vt:lpstr>
      <vt:lpstr>White with Courier font for code slides</vt:lpstr>
      <vt:lpstr>PowerPoint 演示文稿</vt:lpstr>
      <vt:lpstr>PowerPoint 演示文稿</vt:lpstr>
      <vt:lpstr> 前行念诵仪轨              开显解脱道</vt:lpstr>
      <vt:lpstr>PowerPoint 演示文稿</vt:lpstr>
      <vt:lpstr>PowerPoint 演示文稿</vt:lpstr>
      <vt:lpstr>共同前行之   暇满难得</vt:lpstr>
      <vt:lpstr>共同前行之   寿命无常</vt:lpstr>
      <vt:lpstr>共同前行之   因果不虚</vt:lpstr>
      <vt:lpstr>共同前行之   轮回过患</vt:lpstr>
      <vt:lpstr>不共前行之 皈依</vt:lpstr>
      <vt:lpstr>不共前行之 皈依</vt:lpstr>
      <vt:lpstr>不共前行之 皈依</vt:lpstr>
      <vt:lpstr>不共前行之 发菩提心</vt:lpstr>
      <vt:lpstr>不共前行之 发菩提心</vt:lpstr>
      <vt:lpstr>不共前行之 供曼茶</vt:lpstr>
      <vt:lpstr>不共前行之 修诵金刚萨埵</vt:lpstr>
      <vt:lpstr>不共前行之 修诵金刚萨埵</vt:lpstr>
      <vt:lpstr>不共前行之 修诵金刚萨埵</vt:lpstr>
      <vt:lpstr>不共前行之 修诵金刚萨埵</vt:lpstr>
      <vt:lpstr>不共前行之 修诵金刚萨埵</vt:lpstr>
      <vt:lpstr>不共前行之 上师瑜伽</vt:lpstr>
      <vt:lpstr>不共前行之 上师瑜伽</vt:lpstr>
      <vt:lpstr>不共前行之 上师瑜伽</vt:lpstr>
      <vt:lpstr>不共前行之 上师瑜伽</vt:lpstr>
      <vt:lpstr>不共前行之 上师瑜伽</vt:lpstr>
      <vt:lpstr>不共前行之 上师瑜伽</vt:lpstr>
      <vt:lpstr>不共前行之 上师瑜伽</vt:lpstr>
      <vt:lpstr>不共前行之 上师瑜伽</vt:lpstr>
      <vt:lpstr>不共前行之 上师瑜伽</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前行念诵仪轨            开显解脱道</dc:title>
  <dc:creator>Zuokun Zhang</dc:creator>
  <cp:keywords/>
  <cp:lastModifiedBy>Zuokun Zhang</cp:lastModifiedBy>
  <cp:revision>110</cp:revision>
  <dcterms:created xsi:type="dcterms:W3CDTF">2017-09-03T23:18:37Z</dcterms:created>
  <dcterms:modified xsi:type="dcterms:W3CDTF">2025-04-11T15:37:47Z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TC102867069990</vt:lpwstr>
  </property>
</Properties>
</file>