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EA67B-8C1D-4945-96AF-17FB95564F5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613AE-C12E-2045-A03D-D8ED3151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C687-FA48-574A-93D9-F345B59C34F2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2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92F0-FFAB-2F43-8518-ECC579ECBB4E}" type="datetime1">
              <a:rPr lang="en-CA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19BD-F60E-BD4C-A26A-BEA947990678}" type="datetime1">
              <a:rPr lang="en-CA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2466-7DC5-3447-B252-01D903C0F0CD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4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6D1-ED9F-1A44-9EBE-2E875F72A8E2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60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6110-D58B-C94A-AE29-57FBC39455BA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9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261-62AA-7146-A34C-50794D3A25D3}" type="datetime1">
              <a:rPr lang="en-CA" smtClean="0"/>
              <a:t>2021-02-22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30F6-F022-A544-BA2C-08C92B4B7323}" type="datetime1">
              <a:rPr lang="en-CA" smtClean="0"/>
              <a:t>2021-02-22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8238-E58E-AC43-982F-DF69DDA5CEB1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0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E3E4-6CDD-6840-A0B1-C14B879F9FE1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3099-9D55-E74D-8AF0-EEF466030D61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304-24CC-0F42-8F20-9F3006DE282B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2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ln w="12700">
            <a:noFill/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8AA5-546D-9B42-A915-22FB64504340}" type="datetime1">
              <a:rPr lang="en-CA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7B24B4-47DE-1A45-9834-2FF8577E2DCC}"/>
              </a:ext>
            </a:extLst>
          </p:cNvPr>
          <p:cNvCxnSpPr>
            <a:cxnSpLocks/>
          </p:cNvCxnSpPr>
          <p:nvPr userDrawn="1"/>
        </p:nvCxnSpPr>
        <p:spPr>
          <a:xfrm>
            <a:off x="5654493" y="2056092"/>
            <a:ext cx="0" cy="4200245"/>
          </a:xfrm>
          <a:prstGeom prst="line">
            <a:avLst/>
          </a:prstGeom>
          <a:ln w="190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245" y="407691"/>
            <a:ext cx="5275080" cy="5782094"/>
          </a:xfrm>
          <a:ln w="12700"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1pPr>
            <a:lvl2pPr marL="4572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2pPr>
            <a:lvl3pPr marL="9144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3pPr>
            <a:lvl4pPr marL="13716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4pPr>
            <a:lvl5pPr marL="18288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88688" y="5872493"/>
            <a:ext cx="838199" cy="767687"/>
          </a:xfrm>
        </p:spPr>
        <p:txBody>
          <a:bodyPr/>
          <a:lstStyle>
            <a:lvl1pPr>
              <a:defRPr sz="1200"/>
            </a:lvl1pPr>
          </a:lstStyle>
          <a:p>
            <a:fld id="{386F27E4-7A7F-294D-9D6F-8F34145404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7B24B4-47DE-1A45-9834-2FF8577E2DC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71553"/>
            <a:ext cx="0" cy="6114893"/>
          </a:xfrm>
          <a:prstGeom prst="line">
            <a:avLst/>
          </a:prstGeom>
          <a:ln w="190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D0A0456-F827-AA49-8F0F-DF640F3C77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2675" y="407691"/>
            <a:ext cx="5275080" cy="5782094"/>
          </a:xfrm>
          <a:ln w="12700"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1pPr>
            <a:lvl2pPr marL="4572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2pPr>
            <a:lvl3pPr marL="9144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3pPr>
            <a:lvl4pPr marL="13716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4pPr>
            <a:lvl5pPr marL="18288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712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179D-51FF-1948-A504-DAA51A37AFB2}" type="datetime1">
              <a:rPr lang="en-CA" smtClean="0"/>
              <a:t>2021-02-22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5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3574-A1A8-B74B-A1B6-9D766C48AEE0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B71A-A94D-2C46-9917-72F750789279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BD3C-6535-244A-94F6-8B3B44C2875B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54EC97-A736-5B4D-9694-E0300174FEDE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8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阿呢埵美巴哇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请爱怜我！（即慈悲之义） 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萨尔哇斯德玛美扎雅叉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请立即赐予我殊胜（清净一切罪业等）及共同之一切成就 </a:t>
            </a:r>
            <a:r>
              <a:rPr lang="en-US" altLang="zh-TW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萨尔哇嘎嘛色匝美 则当协央格热 吽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令我于行持一切事业时心地贤善 “吽”字是金刚萨埵的种子咒 及诸佛五种智慧之本体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哈哈哈哈吙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四个“哈”字 表示令我现前四种灌顶之智慧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班嘎万 萨尔哇达他嘎达 班扎嘛麦门杂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祈请一切出有坏如来 请以三金刚（身口意）之智慧 方便与大悲 于双运之中恒时勿舍弃我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嗡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善妙 吉祥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班扎萨埵萨玛雅 嘛呢巴拉雅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</a:rPr>
              <a:t>金刚萨埵主尊 请您以及（您的）身口意之甚深密誓言恒时守护 保佑（我们）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]</a:t>
            </a:r>
            <a:endParaRPr lang="en-US" altLang="zh-TW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班扎萨埵底诺巴底叉 知桌美巴哇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</a:rPr>
              <a:t>金刚萨埵 请您安住于我 并与我无二无别 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色度咯哟美巴哇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3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300" dirty="0">
                <a:solidFill>
                  <a:schemeClr val="tx1">
                    <a:lumMod val="85000"/>
                  </a:schemeClr>
                </a:solidFill>
              </a:rPr>
              <a:t>请以无漏大乐之味（证悟光明的智慧）令我满足 </a:t>
            </a:r>
            <a:r>
              <a:rPr lang="en-US" altLang="zh-TW" sz="13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色布咯哟美巴哇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3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300" dirty="0">
                <a:solidFill>
                  <a:schemeClr val="tx1">
                    <a:lumMod val="85000"/>
                  </a:schemeClr>
                </a:solidFill>
              </a:rPr>
              <a:t>令我增长空乐无二之智慧（证悟光明的智慧） </a:t>
            </a:r>
            <a:r>
              <a:rPr lang="en-US" altLang="zh-TW" sz="13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74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回向给大恩上师堪钦慈诚罗珠仁波切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所有现今住世的高僧大德们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愿您们法体安康 长久住世 广转法轮 弘法利生事业吉祥圆满 广大无碍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回向给三界六道一切如母有情 获得暂时的安乐与究竟的解脱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愿我生生世世圣法王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上师三密加持入于心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成为首座眷属及长子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增广弘法利生事业者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0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愿我临欲命终时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尽除一切诸障碍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面见彼佛阿弥陀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即得往生安乐刹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我此普贤殊胜行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无边胜福皆回向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普愿沉溺诸众生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速往无量光佛刹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愿我生生世世圣法王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上师三密加持入于心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成为首座眷属及长子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增广弘法利生事业者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4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愿我临欲命终时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尽除一切诸障碍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面见彼佛阿弥陀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即得往生安乐刹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我此普贤殊胜行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无边胜福皆回向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普愿沉溺诸众生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速往无量光佛刹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12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rgbClr val="FFFF00"/>
                </a:solidFill>
              </a:rPr>
              <a:t>阿弥陀佛</a:t>
            </a:r>
            <a:r>
              <a:rPr lang="zh-CN" altLang="en-US" b="1" dirty="0"/>
              <a:t> 🙏🙏🙏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5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阿呢埵美巴哇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请爱怜我！（即慈悲之义） 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萨尔哇斯德玛美扎雅叉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请立即赐予我殊胜（清净一切罪业等）及共同之一切成就 </a:t>
            </a:r>
            <a:r>
              <a:rPr lang="en-US" altLang="zh-TW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萨尔哇嘎嘛色匝美 则当协央格热 吽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令我于行持一切事业时心地贤善 “吽”字是金刚萨埵的种子咒 及诸佛五种智慧之本体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哈哈哈哈吙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四个“哈”字 表示令我现前四种灌顶之智慧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班嘎万 萨尔哇达他嘎达 班扎嘛麦门杂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祈请一切出有坏如来 请以三金刚（身口意）之智慧 方便与大悲 于双运之中恒时勿舍弃我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班扎巴哇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zh-TW" altLang="en-US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使我的身口意成为三金刚（佛的身口意）而成佛 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嘛哈萨玛雅萨埵啊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zh-TW" altLang="en-US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恒时不离超越三时之大时（没有时间分别的法界）誓言大勇识（金刚萨埵） 请令我成就一切如来于无生界中平等味之一体智慧 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endParaRPr lang="en-CA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在共修当中若有任何不如法的地方</a:t>
            </a:r>
            <a:r>
              <a:rPr lang="zh-CN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altLang="zh-C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弟子在此诚心忏悔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上师三世诸佛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如何发愿随喜供养回向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我亦如是发愿随喜供养回向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此福愿获遍知果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摧毁一切过患敌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救度众生皆摆脱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生老病死三有海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班扎巴哇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zh-TW" altLang="en-US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使我的身口意成为三金刚（佛的身口意）而成佛 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嘛哈萨玛雅萨埵啊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zh-TW" altLang="en-US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恒时不离超越三时之大时（没有时间分别的法界）誓言大勇识（金刚萨埵） 请令我成就一切如来于无生界中平等味之一体智慧 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endParaRPr lang="en-CA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在共修当中若有任何不如法的地方</a:t>
            </a:r>
            <a:r>
              <a:rPr lang="zh-CN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altLang="zh-C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弟子在此诚心忏悔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上师三世诸佛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如何发愿随喜供养回向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我亦如是发愿随喜供养回向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此福愿获遍知果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摧毁一切过患敌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救度众生皆摆脱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生老病死三有海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文殊师利勇猛智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普贤慧行亦复然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我今回向诸善根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随彼一切常修学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三世诸佛所称叹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如是最胜诸大愿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我今回向诸善根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为得普贤殊胜行</a:t>
            </a:r>
            <a:endParaRPr lang="en-US" altLang="zh-TW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0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生生世世不离师 </a:t>
            </a:r>
            <a:endParaRPr lang="en-CA" altLang="zh-TW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恒时享用胜法乐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圆满地道功德已 </a:t>
            </a:r>
            <a:endParaRPr lang="en-CA" altLang="zh-TW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唯愿速得金刚持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文殊师利勇猛智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普贤慧行亦复然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我今回向诸善根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随彼一切常修学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三世诸佛所称叹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如是最胜诸大愿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我今回向诸善根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为得普贤殊胜行</a:t>
            </a:r>
            <a:endParaRPr lang="en-US" altLang="zh-TW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3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生生世世不离师 </a:t>
            </a:r>
            <a:endParaRPr lang="en-CA" altLang="zh-TW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恒时享用胜法乐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圆满地道功德已 </a:t>
            </a:r>
            <a:endParaRPr lang="en-CA" altLang="zh-TW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唯愿速得金刚持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以佛所获三身之加持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法性不变真谛之加持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僧众不退意乐之加持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如是回向发愿悉成就</a:t>
            </a:r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CA" altLang="zh-CN" sz="12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达雅塔 班赞哲雅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阿哇波达呢 娑哈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成就所愿咒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嗡啊吽 班杂格热班玛 色德吽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(3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遍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64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嗡梭第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无量长寿佛之发心真谛力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具有清淨戒律智慧广博且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能令教证法之大鼓响起者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长久住世弘伟事业愿增长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以佛所获三身之加持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法性不变真谛之加持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僧众不退意乐之加持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如是回向发愿悉成就</a:t>
            </a:r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CA" altLang="zh-CN" sz="12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达雅塔 班赞哲雅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阿哇波达呢 娑哈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成就所愿咒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嗡啊吽 班杂格热班玛 色德吽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(3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遍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82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嗡梭第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无量长寿佛之发心真谛力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具有清淨戒律智慧广博且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能令教证法之大鼓响起者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长久住世弘伟事业愿增长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8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愿以此功德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以及过去 现在 未来 所有的善根功德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诸佛菩萨的无漏善根功德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众生有漏的善根功德 汇集于一处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以如梦如幻的方式回向</a:t>
            </a:r>
            <a:br>
              <a:rPr lang="zh-TW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altLang="zh-TW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回向给大恩上师堪钦慈诚罗珠仁波切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所有现今住世的高僧大德们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愿您们法体安康 长久住世 广转法轮 弘法利生事业吉祥圆满 广大无碍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回向给三界六道一切如母有情 获得暂时的安乐与究竟的解脱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9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愿以此功德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以及过去 现在 未来 所有的善根功德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诸佛菩萨的无漏善根功德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众生有漏的善根功德 汇集于一处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以如梦如幻的方式回向</a:t>
            </a:r>
            <a:br>
              <a:rPr lang="zh-TW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altLang="zh-TW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3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{FECBEE7D-E306-154B-9182-A08D7D26233C}tf10001062</Template>
  <TotalTime>52</TotalTime>
  <Words>1422</Words>
  <Application>Microsoft Macintosh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Yuanti TC</vt:lpstr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百字明</dc:title>
  <dc:creator>Zhang Zuokun</dc:creator>
  <cp:lastModifiedBy>Zhang Zuokun</cp:lastModifiedBy>
  <cp:revision>44</cp:revision>
  <dcterms:created xsi:type="dcterms:W3CDTF">2021-02-22T20:59:33Z</dcterms:created>
  <dcterms:modified xsi:type="dcterms:W3CDTF">2021-02-22T21:51:48Z</dcterms:modified>
</cp:coreProperties>
</file>