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0"/>
    <p:restoredTop sz="85170"/>
  </p:normalViewPr>
  <p:slideViewPr>
    <p:cSldViewPr snapToGrid="0" snapToObjects="1">
      <p:cViewPr varScale="1">
        <p:scale>
          <a:sx n="108" d="100"/>
          <a:sy n="108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3FC18A-64BB-5C4E-AF11-5FEBA7BC18C5}" type="datetimeFigureOut">
              <a:rPr lang="en-US" smtClean="0"/>
              <a:t>6/29/20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29136-8A39-744E-A587-D197C5B24B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19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出離心和菩提心，我們總有一天會修好，只是時間早晚的問題。</a:t>
            </a:r>
            <a:endParaRPr lang="en-CA" altLang="zh-TW" sz="1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altLang="zh-TW" sz="1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目前對我們而言，修習空性還時早，但是能提前了解也有好處。</a:t>
            </a:r>
            <a:r>
              <a:rPr lang="en-CA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37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44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如，當我們反覆思維到心非常疲憊時，便不再觀想，心安住下來，這時一切雜念會自然離去，如果積資、懺悔的條件已具備，在那一剎那間也有可能證悟空性。但在此之前，心須要有中觀的概念才行。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59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主要講中觀</a:t>
            </a:r>
            <a:endParaRPr lang="en-CA" sz="1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dirty="0"/>
              <a:t>中觀從</a:t>
            </a:r>
            <a:r>
              <a:rPr lang="zh-TW" altLang="en-US" sz="1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勝義諦和世俗諦兩方面來講。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5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月称菩萨在</a:t>
            </a:r>
            <a:r>
              <a:rPr lang="en-US" altLang="zh-CN" dirty="0"/>
              <a:t>《</a:t>
            </a:r>
            <a:r>
              <a:rPr lang="zh-CN" altLang="en-US" dirty="0"/>
              <a:t>入中论</a:t>
            </a:r>
            <a:r>
              <a:rPr lang="en-US" altLang="zh-CN" dirty="0"/>
              <a:t>》</a:t>
            </a:r>
            <a:r>
              <a:rPr lang="zh-CN" altLang="en-US" dirty="0"/>
              <a:t>讲解空性的开篇就提出一个争论。月称菩萨在讲因果关系不存在的时候，有人便反驳说：我们的眼耳鼻舌等五识明明能接触到因果，若因果不存在，则眼识为何能看到，耳识为何能听到呢？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7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只是靜下心來，不起任何雜念，這就是修行嗎？這不是修行。很多動物都會冬眠，而且時間長達幾個月甚至更長久，這是不是修行呢？它能由此證悟獲得解脫嗎？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1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我們的所触、所及就像烏雲一樣，遮蔽了一切真相，使人無法見到自己的本來面目。當烏雲消失後，我們會發現另外一個境界，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是一個空性、光明、和平的世界，</a:t>
            </a:r>
            <a:r>
              <a:rPr lang="zh-TW" altLang="en-US" sz="1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就像一片深秋的藍天，萬里無雲萬里晴。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9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「我不與世人爭論」是從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世俗諦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的角度講。世人是指人眼、耳、鼻、舌、身識的觀點。凡是世人的眼、耳、鼻、舌、身識所能感覺到的，都是存在的。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而那些被眼、耳、鼻、舌、身识所否定的，佛则肯定为不存在。所以，佛不与世人争论。这叫做世俗谛。</a:t>
            </a:r>
            <a:endParaRPr lang="en-CA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「但世人與我爭論。」是佛從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勝義諦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的角度講。因為佛講的勝義諦境界已經超越了世人眼、耳、鼻、舌、身識的範圍，世人無法理解，所以會與佛爭論。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眼睛只能看到平時所能看到的東西，它不能超越此範圍。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意識的所有依據也來源於前五識，它也不能超越此範圍。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眼識和意識都局限在一個範圍裡，永遠不能超越它，這個範圍就叫</a:t>
            </a:r>
            <a:r>
              <a:rPr lang="zh-TW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世俗諦</a:t>
            </a:r>
            <a:r>
              <a:rPr lang="zh-TW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15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兩個世界如何切換？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29136-8A39-744E-A587-D197C5B24B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10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6/29/20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D17-2E62-7442-9B8C-2780E0521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6000" b="1" dirty="0">
                <a:latin typeface="KaiTi" panose="02010609060101010101" pitchFamily="49" charset="-122"/>
                <a:ea typeface="KaiTi" panose="02010609060101010101" pitchFamily="49" charset="-122"/>
              </a:rPr>
              <a:t>二諦</a:t>
            </a:r>
            <a:r>
              <a:rPr lang="en-CA" sz="6000" b="1" dirty="0">
                <a:latin typeface="KaiTi" panose="02010609060101010101" pitchFamily="49" charset="-122"/>
                <a:ea typeface="KaiTi" panose="02010609060101010101" pitchFamily="49" charset="-122"/>
              </a:rPr>
              <a:t>—</a:t>
            </a:r>
            <a:r>
              <a:rPr lang="zh-TW" altLang="en-US" sz="6000" b="1" dirty="0">
                <a:latin typeface="KaiTi" panose="02010609060101010101" pitchFamily="49" charset="-122"/>
                <a:ea typeface="KaiTi" panose="02010609060101010101" pitchFamily="49" charset="-122"/>
              </a:rPr>
              <a:t>開啟中觀門扉之鑰匙</a:t>
            </a: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6139E-60ED-5841-B21B-E2E8191289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4D5F3-F080-C54A-834E-6B59D26C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4156" y="68761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（二）勝義諦和世俗諦的含義</a:t>
            </a:r>
            <a:r>
              <a:rPr lang="en-US" altLang="zh-TW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-1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9098-4F0A-A54F-988C-D25A251B9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156" y="1866900"/>
            <a:ext cx="9343043" cy="49911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勝義諦：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對凡夫而言，是看不見、摸不著的境界。我們的眼耳鼻舌身意從未接近過的境界叫勝義諦。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在我們六識所能觸及的物質世界和精神世界背後，還有另外一個境界。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這種境界叫作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，也就是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萬物最究竟的本來面目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佛、菩薩和證悟空性的人可以隨時進入這種境界。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普通的凡夫可以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通過理論來證實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這個世界的存在，所謂的理論就是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中觀的邏輯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慧能大師：「菩提本無樹，明鏡亦非台。本來無一物，何處惹塵埃！」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14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2421-2B34-C840-BEB2-FD5C318E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733" y="380270"/>
            <a:ext cx="8911687" cy="128089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（二）勝義諦和世俗諦的含義</a:t>
            </a:r>
            <a:r>
              <a:rPr lang="en-US" altLang="zh-TW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-2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E2C2-7744-2942-9613-9DEB202BC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200" y="1414272"/>
            <a:ext cx="10281920" cy="526694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：平時我們在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24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小時裡所接觸的一切，前五識能感受到的，第六意識能思維到的一切都屬於世俗諦。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世俗諦中包括了因果、輪迴、造業、行善、學佛、成就、墮落，還有物質、精神、時間、空間、運動等等，也包含了古往今來的哲學、科學、藝術等一切學科。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佛說：「我不與世人爭論，但世人與我爭論。」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「我不與世人爭論」是從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的角度講。</a:t>
            </a:r>
            <a:br>
              <a:rPr lang="en-US" altLang="zh-TW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「但世人與我爭論。」是佛從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的角度講。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神秀大師：「身是菩提樹，心如明鏡台。時時勤拂拭，莫使惹塵埃。」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altLang="zh-TW" dirty="0"/>
          </a:p>
        </p:txBody>
      </p:sp>
    </p:spTree>
    <p:extLst>
      <p:ext uri="{BB962C8B-B14F-4D97-AF65-F5344CB8AC3E}">
        <p14:creationId xmlns:p14="http://schemas.microsoft.com/office/powerpoint/2010/main" val="295698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63F9-E70A-9F4E-A2E7-3D0B573F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（二）勝義諦和世俗諦的含義</a:t>
            </a:r>
            <a:r>
              <a:rPr lang="en-US" altLang="zh-TW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-3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AF701-AF2F-604B-9E8A-E1CE4093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每一個物質都存在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兩層面。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（例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）：一棟房子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：從眼、耳、鼻、舌的角度觀察，確實存在一棟房子，它可以在日常生活中起到作用。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：我們要觀察，眼睛明明看見這裡有一棟房子，但它是否真實存在呢？其實，我們眼眼只是看到這種現象，郤沒有能力辨別其真假。</a:t>
            </a:r>
            <a:endParaRPr lang="en-US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8539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2D73-6777-A143-9E85-FF34B15A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（二）勝義諦和世俗諦的含義</a:t>
            </a:r>
            <a:r>
              <a:rPr lang="en-US" altLang="zh-TW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-4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803E-C579-AC4B-AFE1-4A12DD94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5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（例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）患眼疾，會將雪山看成黃色或藍色。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這時他知道白色是真實的，黃色或藍色是虛幻的，這是第六意識分析的結果。眼識和意識都局限在一個範圍裡，永遠不能超越它，這個範圍就叫</a:t>
            </a:r>
            <a:r>
              <a:rPr lang="zh-TW" altLang="en-US" sz="22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好比雪山原有的白色，世俗諦好比是因患眼疾而引起將雪山看成黃色或藍色的錯覺。白色是實在的，黃藍色是現象、是虛幻的。</a:t>
            </a:r>
            <a:endParaRPr lang="en-US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29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2D73-6777-A143-9E85-FF34B15A1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（二）勝義諦和世俗諦的含義</a:t>
            </a:r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-5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803E-C579-AC4B-AFE1-4A12DD94F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3542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像甦醒時所見的景像；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就像夢中的景像。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我們日日夜夜都在做夢，所謂的成功失敗也就是一場美夢和惡夢而已。夢中的一切景象，從甦醒的角度而言是根本不存在的。夢裡的所有苦樂美醜，都將跟夢一起消失得無影無踪。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當我們徹底到達勝義諦時，在自己的境界中，世間的苦樂、善惡等等一切，都將不復存在，我們卻能了知他人的苦樂，所以就會永恒地度化眾生。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0260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0D34F-562C-844D-851C-90C38133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三、兩個世界如何取舍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F2F1F-9139-F34E-8676-7C89A7AC9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5248" y="1633728"/>
            <a:ext cx="9139364" cy="488899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對於世俗諦和勝義諦，凡夫是無法切換的，只能停留在世俗諦中，無法進入勝義諦。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凡夫</a:t>
            </a:r>
            <a:r>
              <a:rPr lang="en-US" altLang="zh-TW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始終處在世俗諦。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</a:t>
            </a:r>
            <a:r>
              <a:rPr lang="en-CA" altLang="zh-TW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始終處在勝義諦。</a:t>
            </a:r>
            <a:br>
              <a:rPr lang="en-CA" altLang="zh-TW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一地到十地菩薩</a:t>
            </a:r>
            <a:r>
              <a:rPr lang="en-CA" altLang="zh-TW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sym typeface="Wingdings" pitchFamily="2" charset="2"/>
              </a:rPr>
              <a:t>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往來於期間。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凡夫需要超越世俗諦，超越以後他會發現，原來還有另外一個世界（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勝義諦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）存在。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現在所處的世俗諦世界是虛幻的。在如理修行後，現像世界就會逐漸消失，直至消失到無影無踪時，便會出現如來藏的光明。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21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39AB-5B21-FE47-A87A-4405191F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48441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問題討論</a:t>
            </a:r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sz="4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3CE3-69EC-F949-A3B4-470E8442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1612900"/>
            <a:ext cx="8911687" cy="48895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二諦是指什麼？ 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為何分開二諦至是必要的？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作為一個大乘修行人必須過哪三關？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4.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有人講，只要實修不要理論，對嗎？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5.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為何聞思如此重要？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6.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何為中觀？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7.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什麼是二邊？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6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C39AB-5B21-FE47-A87A-4405191F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30410"/>
            <a:ext cx="8911687" cy="128089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問題討論</a:t>
            </a:r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sz="40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C3CE3-69EC-F949-A3B4-470E8442B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5200" y="1282700"/>
            <a:ext cx="9269412" cy="56896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8.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何謂勝義諦？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9.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何謂世俗諦？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10.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佛說：「我不與世人爭論，但世人與我爭論。」所謂的「我不與世人爭論」是勝義諦或世俗諦？什麼意思？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11.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佛說：「我不與世人爭論，但世人與我爭論。」所謂的「但世人與我爭論」是勝義諦或世俗諦？什麼意思？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12.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「菩提本無樹，明鏡亦非台。本來無一物，何處惹塵埃！」 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vs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「身是菩提樹，心如明鏡台。時時勤拂拭，莫使惹塵埃。」何者是勝義諦境界、何者是世俗諦境界？您達到哪個境界了？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13.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我們上課也有一年了，這些聞思對自己有什麼幫助或改變？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6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3E75-0200-BD48-A97A-D5E81D297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7024" y="585216"/>
            <a:ext cx="4376928" cy="5642998"/>
          </a:xfrm>
        </p:spPr>
        <p:txBody>
          <a:bodyPr/>
          <a:lstStyle/>
          <a:p>
            <a:r>
              <a:rPr lang="zh-TW" altLang="en-US" sz="2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一、概述</a:t>
            </a:r>
            <a:endParaRPr lang="en-CA" sz="2400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（一）中觀的分別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（二）分開二諦的必要性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（三）學習二諦的重要性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二、中觀及二諦的含議</a:t>
            </a:r>
            <a:endParaRPr lang="en-CA" sz="2400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（一）中觀的含義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（二）勝義諦和世俗諦的含義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三、兩個世界如何取舍</a:t>
            </a:r>
            <a:endParaRPr lang="en-CA" sz="2400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2473B07-5A7D-E447-900F-4C7EC616AA0F}"/>
              </a:ext>
            </a:extLst>
          </p:cNvPr>
          <p:cNvSpPr txBox="1">
            <a:spLocks/>
          </p:cNvSpPr>
          <p:nvPr/>
        </p:nvSpPr>
        <p:spPr>
          <a:xfrm>
            <a:off x="6912864" y="585216"/>
            <a:ext cx="5181600" cy="5642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四、世俗諦為何如幻如夢</a:t>
            </a:r>
            <a:endParaRPr lang="en-CA" sz="2400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（一）決擇外在的物質世界如幻如夢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1.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尋找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物質存在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的證據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2.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尋找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當下不是夢境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的證據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 3. 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尋找物質的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本體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</a:p>
          <a:p>
            <a:pPr marL="0" indent="0"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（二）決擇內在的精神世界無實有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五、二諦雙運</a:t>
            </a:r>
            <a:endParaRPr lang="en-CA" sz="2400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24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六、證悟空性的目的</a:t>
            </a:r>
            <a:endParaRPr lang="en-CA" sz="2400" b="1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7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D9B2-911E-3E4E-B51E-0BB02EC1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一、概述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3C53-323E-074F-B6D0-F2675291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314" y="1694688"/>
            <a:ext cx="9898949" cy="4962144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中觀既是理論也是修法。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中觀的空性，在沒有出離心、菩提心前，先不要修其它法，但可了解其它法。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聴聞空性，千載難逢，可以在每個人心田裡播下解脫、空性的種子，這粒種子不但永遠不會毁壞，而且在不久的將來還會成熟。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當出離心和菩提心修起來後，下一步就是要修中觀。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宗喀巴大師的</a:t>
            </a:r>
            <a:r>
              <a:rPr lang="en-US" altLang="zh-TW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三主要道</a:t>
            </a:r>
            <a:r>
              <a:rPr lang="en-US" altLang="zh-TW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所講的三個主要內容：出離心、菩提心、空性。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凡是想解脫的人，必須證悟空性。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zh-TW" altLang="en-US" sz="20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作為一個大乘修行人必須過三關：出離心、菩提心、證悟空性。</a:t>
            </a:r>
            <a:endParaRPr lang="en-CA" sz="20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60000"/>
              </a:lnSpc>
              <a:buNone/>
            </a:pP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637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0A51-69F0-2A4A-ADBA-56DD5656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（一）中觀的分別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D5EE-A576-254D-8021-852E68286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61412" cy="45963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在藏傳佛教裡，有中觀和大中觀之分。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「中觀」：它們只解釋了第二轉法輪的思想，還未直接涉及到第三轉法輪所講的遠離一切執著的光明。遠離一切執著的大空性。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根機較好的人，在修出離心和菩提心的同時，也有可能證悟空性。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「大中觀」：是指「他空中觀」或「如來藏中觀」。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大中觀講的是如來藏，因為多了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光明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的含義，所以叫「大中觀」。</a:t>
            </a:r>
            <a:endParaRPr lang="en-US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362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FAA5-9D33-794B-A0CC-C954061C2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（二）分開二諦的必要性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AF538-3354-644E-B56C-E4B1B63B4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二諦：勝義諦和世俗諦。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二諦含蓋了所有中觀的含義。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分開二諦的原因，是要推翻凡夫原有的錯誤觀點。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788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4122-2FC5-724B-AE76-0DAE49E3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推翻凡夫原有的錯誤觀點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5CD8-22BE-0C49-B129-19531AAFE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9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在看到</a:t>
            </a:r>
            <a:r>
              <a:rPr lang="en-US" altLang="zh-CN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金刚经</a:t>
            </a:r>
            <a:r>
              <a:rPr lang="en-US" altLang="zh-CN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心经</a:t>
            </a:r>
            <a:r>
              <a:rPr lang="en-US" altLang="zh-CN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等般若波罗蜜多经论里讲五蕴皆空、四大皆空、诸法空性等等时，总是感到其中矛盾重重：到底有没有成佛之说呢？既然佛是空性，为什么要学佛呢？怎么能成佛呢？有没有因果轮回？既然因果、轮回、学佛、成佛以及度化众生都是存在的，又怎么会是空性呢？</a:t>
            </a:r>
            <a:endParaRPr lang="en-CA" altLang="zh-CN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要解决这些问题，就需要分开二谛。</a:t>
            </a:r>
            <a:endParaRPr lang="en-CA" altLang="zh-CN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>
              <a:lnSpc>
                <a:spcPct val="150000"/>
              </a:lnSpc>
            </a:pP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72593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C4574-43F4-AB49-9118-6C222614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（三）學習二諦的重要性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FB627-FC5A-6047-9C70-E6BEE91EE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9488" y="1633728"/>
            <a:ext cx="9505124" cy="493776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有人講，只要實修，不要理論。沒有理論，又如何實修？</a:t>
            </a:r>
            <a:endParaRPr lang="en-CA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沒有聞思，對理論和修法都一無所知，修什麼呢？</a:t>
            </a:r>
            <a:endParaRPr lang="en-CA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心裡沒有雜念，就是修行嗎？我們真正需要的是</a:t>
            </a:r>
            <a:r>
              <a:rPr lang="zh-TW" altLang="en-US" sz="24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正知正見</a:t>
            </a: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正知正見來源於</a:t>
            </a:r>
            <a:r>
              <a:rPr lang="zh-TW" altLang="en-US" sz="2400" b="1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聞思</a:t>
            </a: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，所以聞思是必須的。</a:t>
            </a:r>
            <a:endParaRPr lang="en-CA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聞思什麼呢？要徹底斷除生老病死的根本，就必須要有</a:t>
            </a: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空性的見解</a:t>
            </a: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如果沒有空性見解，僅靠修出離心、修菩提心、修忍辱等，都無法徹底解決問題。</a:t>
            </a:r>
            <a:endParaRPr lang="en-CA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出離心、菩提心、空性三者結合，才能讓人走上真正的解脫道。</a:t>
            </a:r>
            <a:endParaRPr lang="en-CA" sz="24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5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D108-B4B1-B34F-BE0E-0CA232EAB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二、中觀及二諦的含議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32BD4-B0DF-194E-9B37-D298C16D2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（一）中觀的含義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（二）勝義諦和世俗諦的含義</a:t>
            </a:r>
            <a:endParaRPr lang="en-US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532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DA5E-E81B-1E4A-80EB-C42CE39E2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000" b="1" dirty="0">
                <a:latin typeface="KaiTi" panose="02010609060101010101" pitchFamily="49" charset="-122"/>
                <a:ea typeface="KaiTi" panose="02010609060101010101" pitchFamily="49" charset="-122"/>
              </a:rPr>
              <a:t>（一）中觀的含義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052EE-1C07-6D42-9EB7-C87847A00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中觀：遠離一切執著，遠離一切二邊。</a:t>
            </a:r>
            <a:endParaRPr lang="en-CA" altLang="zh-TW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二邊：凡夫的執著。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24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小時裡我們所作所為，第六意識的思維，以及眼識、耳識、鼻識、舌識和身識的感受，這一切都叫二邊。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為何稱作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二</a:t>
            </a:r>
            <a:r>
              <a:rPr lang="en-CA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呢？因為我們的思維從未離開過有無、常無常、高低、左右、上下、長短等等相互觀待的概念，所以叫作二邊。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遠離二邊後的中間之道稱為中觀。</a:t>
            </a:r>
            <a:endParaRPr lang="en-CA" sz="2200" dirty="0">
              <a:solidFill>
                <a:schemeClr val="tx1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075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2359</Words>
  <Application>Microsoft Macintosh PowerPoint</Application>
  <PresentationFormat>Widescreen</PresentationFormat>
  <Paragraphs>135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KaiTi</vt:lpstr>
      <vt:lpstr>Arial</vt:lpstr>
      <vt:lpstr>Calibri</vt:lpstr>
      <vt:lpstr>Century Gothic</vt:lpstr>
      <vt:lpstr>Wingdings 3</vt:lpstr>
      <vt:lpstr>Wisp</vt:lpstr>
      <vt:lpstr>二諦—開啟中觀門扉之鑰匙 </vt:lpstr>
      <vt:lpstr>PowerPoint Presentation</vt:lpstr>
      <vt:lpstr>一、概述 </vt:lpstr>
      <vt:lpstr>（一）中觀的分別 </vt:lpstr>
      <vt:lpstr>（二）分開二諦的必要性 </vt:lpstr>
      <vt:lpstr>推翻凡夫原有的錯誤觀點</vt:lpstr>
      <vt:lpstr>（三）學習二諦的重要性 </vt:lpstr>
      <vt:lpstr>二、中觀及二諦的含議 </vt:lpstr>
      <vt:lpstr>（一）中觀的含義 </vt:lpstr>
      <vt:lpstr>（二）勝義諦和世俗諦的含義-1</vt:lpstr>
      <vt:lpstr>（二）勝義諦和世俗諦的含義-2</vt:lpstr>
      <vt:lpstr>（二）勝義諦和世俗諦的含義-3</vt:lpstr>
      <vt:lpstr>（二）勝義諦和世俗諦的含義-4</vt:lpstr>
      <vt:lpstr>（二）勝義諦和世俗諦的含義-5</vt:lpstr>
      <vt:lpstr>三、兩個世界如何取舍 </vt:lpstr>
      <vt:lpstr>問題討論：</vt:lpstr>
      <vt:lpstr>問題討論：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二諦—開啟中觀門扉之鑰匙 </dc:title>
  <dc:creator>Vicky H.</dc:creator>
  <cp:lastModifiedBy>Zhang Zuokun</cp:lastModifiedBy>
  <cp:revision>39</cp:revision>
  <dcterms:created xsi:type="dcterms:W3CDTF">2019-07-28T04:43:16Z</dcterms:created>
  <dcterms:modified xsi:type="dcterms:W3CDTF">2020-06-30T06:31:31Z</dcterms:modified>
</cp:coreProperties>
</file>