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C89-B171-477F-9E7F-697023A408A4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E354-DB18-4899-9534-1F6793D21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1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C89-B171-477F-9E7F-697023A408A4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E354-DB18-4899-9534-1F6793D21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0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C89-B171-477F-9E7F-697023A408A4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E354-DB18-4899-9534-1F6793D21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0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C89-B171-477F-9E7F-697023A408A4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E354-DB18-4899-9534-1F6793D21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4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C89-B171-477F-9E7F-697023A408A4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E354-DB18-4899-9534-1F6793D21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59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C89-B171-477F-9E7F-697023A408A4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E354-DB18-4899-9534-1F6793D21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6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C89-B171-477F-9E7F-697023A408A4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E354-DB18-4899-9534-1F6793D21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2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C89-B171-477F-9E7F-697023A408A4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E354-DB18-4899-9534-1F6793D21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52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C89-B171-477F-9E7F-697023A408A4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E354-DB18-4899-9534-1F6793D21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8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C89-B171-477F-9E7F-697023A408A4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E354-DB18-4899-9534-1F6793D21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24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2C89-B171-477F-9E7F-697023A408A4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5E354-DB18-4899-9534-1F6793D21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3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12C89-B171-477F-9E7F-697023A408A4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5E354-DB18-4899-9534-1F6793D21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7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框 106"/>
          <p:cNvSpPr txBox="1"/>
          <p:nvPr/>
        </p:nvSpPr>
        <p:spPr>
          <a:xfrm>
            <a:off x="1833107" y="23198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RNNsum</a:t>
            </a:r>
            <a:endParaRPr lang="zh-CN" altLang="en-US" b="1" dirty="0"/>
          </a:p>
        </p:txBody>
      </p:sp>
      <p:grpSp>
        <p:nvGrpSpPr>
          <p:cNvPr id="121" name="组合 120"/>
          <p:cNvGrpSpPr/>
          <p:nvPr/>
        </p:nvGrpSpPr>
        <p:grpSpPr>
          <a:xfrm>
            <a:off x="1833107" y="956971"/>
            <a:ext cx="5147807" cy="4652673"/>
            <a:chOff x="1833107" y="956971"/>
            <a:chExt cx="5147807" cy="4652673"/>
          </a:xfrm>
        </p:grpSpPr>
        <p:grpSp>
          <p:nvGrpSpPr>
            <p:cNvPr id="26" name="组合 25"/>
            <p:cNvGrpSpPr/>
            <p:nvPr/>
          </p:nvGrpSpPr>
          <p:grpSpPr>
            <a:xfrm>
              <a:off x="1833107" y="2768379"/>
              <a:ext cx="457200" cy="2841265"/>
              <a:chOff x="1693628" y="2615979"/>
              <a:chExt cx="457200" cy="2841265"/>
            </a:xfrm>
          </p:grpSpPr>
          <p:sp>
            <p:nvSpPr>
              <p:cNvPr id="4" name="流程图: 接点 3"/>
              <p:cNvSpPr/>
              <p:nvPr/>
            </p:nvSpPr>
            <p:spPr>
              <a:xfrm>
                <a:off x="1693628" y="4492486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流程图: 接点 4"/>
              <p:cNvSpPr/>
              <p:nvPr/>
            </p:nvSpPr>
            <p:spPr>
              <a:xfrm>
                <a:off x="1693628" y="3070528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箭头连接符 9"/>
              <p:cNvCxnSpPr>
                <a:endCxn id="5" idx="4"/>
              </p:cNvCxnSpPr>
              <p:nvPr/>
            </p:nvCxnSpPr>
            <p:spPr>
              <a:xfrm flipV="1">
                <a:off x="1922228" y="3527728"/>
                <a:ext cx="0" cy="3843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0"/>
              </p:cNvCxnSpPr>
              <p:nvPr/>
            </p:nvCxnSpPr>
            <p:spPr>
              <a:xfrm flipV="1">
                <a:off x="1922228" y="4166483"/>
                <a:ext cx="0" cy="326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5" idx="0"/>
              </p:cNvCxnSpPr>
              <p:nvPr/>
            </p:nvCxnSpPr>
            <p:spPr>
              <a:xfrm flipV="1">
                <a:off x="1922228" y="2615979"/>
                <a:ext cx="0" cy="4545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endCxn id="4" idx="4"/>
              </p:cNvCxnSpPr>
              <p:nvPr/>
            </p:nvCxnSpPr>
            <p:spPr>
              <a:xfrm flipV="1">
                <a:off x="1922228" y="4949686"/>
                <a:ext cx="0" cy="5075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3243470" y="2768379"/>
              <a:ext cx="931628" cy="2841265"/>
              <a:chOff x="2150828" y="2615979"/>
              <a:chExt cx="931628" cy="2841265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2625256" y="2615979"/>
                <a:ext cx="457200" cy="2841265"/>
                <a:chOff x="1693628" y="2615979"/>
                <a:chExt cx="457200" cy="2841265"/>
              </a:xfrm>
            </p:grpSpPr>
            <p:sp>
              <p:nvSpPr>
                <p:cNvPr id="45" name="流程图: 接点 44"/>
                <p:cNvSpPr/>
                <p:nvPr/>
              </p:nvSpPr>
              <p:spPr>
                <a:xfrm>
                  <a:off x="1693628" y="4492486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流程图: 接点 45"/>
                <p:cNvSpPr/>
                <p:nvPr/>
              </p:nvSpPr>
              <p:spPr>
                <a:xfrm>
                  <a:off x="1693628" y="3070528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7" name="直接箭头连接符 46"/>
                <p:cNvCxnSpPr>
                  <a:endCxn id="46" idx="4"/>
                </p:cNvCxnSpPr>
                <p:nvPr/>
              </p:nvCxnSpPr>
              <p:spPr>
                <a:xfrm flipV="1">
                  <a:off x="1922228" y="3527728"/>
                  <a:ext cx="0" cy="3843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/>
                <p:cNvCxnSpPr>
                  <a:stCxn id="45" idx="0"/>
                </p:cNvCxnSpPr>
                <p:nvPr/>
              </p:nvCxnSpPr>
              <p:spPr>
                <a:xfrm flipV="1">
                  <a:off x="1922228" y="4166483"/>
                  <a:ext cx="0" cy="3260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48"/>
                <p:cNvCxnSpPr>
                  <a:stCxn id="46" idx="0"/>
                </p:cNvCxnSpPr>
                <p:nvPr/>
              </p:nvCxnSpPr>
              <p:spPr>
                <a:xfrm flipV="1">
                  <a:off x="1922228" y="2615979"/>
                  <a:ext cx="0" cy="4545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/>
                <p:cNvCxnSpPr>
                  <a:endCxn id="45" idx="4"/>
                </p:cNvCxnSpPr>
                <p:nvPr/>
              </p:nvCxnSpPr>
              <p:spPr>
                <a:xfrm flipV="1">
                  <a:off x="1922228" y="4949686"/>
                  <a:ext cx="0" cy="5075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直接箭头连接符 42"/>
              <p:cNvCxnSpPr>
                <a:endCxn id="46" idx="2"/>
              </p:cNvCxnSpPr>
              <p:nvPr/>
            </p:nvCxnSpPr>
            <p:spPr>
              <a:xfrm>
                <a:off x="2150828" y="3299128"/>
                <a:ext cx="4744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endCxn id="45" idx="2"/>
              </p:cNvCxnSpPr>
              <p:nvPr/>
            </p:nvCxnSpPr>
            <p:spPr>
              <a:xfrm>
                <a:off x="2150828" y="4721086"/>
                <a:ext cx="4744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/>
          </p:nvGrpSpPr>
          <p:grpSpPr>
            <a:xfrm>
              <a:off x="2303228" y="2768379"/>
              <a:ext cx="931628" cy="2841265"/>
              <a:chOff x="2150828" y="2615979"/>
              <a:chExt cx="931628" cy="2841265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625256" y="2615979"/>
                <a:ext cx="457200" cy="2841265"/>
                <a:chOff x="1693628" y="2615979"/>
                <a:chExt cx="457200" cy="2841265"/>
              </a:xfrm>
            </p:grpSpPr>
            <p:sp>
              <p:nvSpPr>
                <p:cNvPr id="55" name="流程图: 接点 54"/>
                <p:cNvSpPr/>
                <p:nvPr/>
              </p:nvSpPr>
              <p:spPr>
                <a:xfrm>
                  <a:off x="1693628" y="4492486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流程图: 接点 55"/>
                <p:cNvSpPr/>
                <p:nvPr/>
              </p:nvSpPr>
              <p:spPr>
                <a:xfrm>
                  <a:off x="1693628" y="3070528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7" name="直接箭头连接符 56"/>
                <p:cNvCxnSpPr>
                  <a:endCxn id="56" idx="4"/>
                </p:cNvCxnSpPr>
                <p:nvPr/>
              </p:nvCxnSpPr>
              <p:spPr>
                <a:xfrm flipV="1">
                  <a:off x="1922228" y="3527728"/>
                  <a:ext cx="0" cy="3843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57"/>
                <p:cNvCxnSpPr>
                  <a:stCxn id="55" idx="0"/>
                </p:cNvCxnSpPr>
                <p:nvPr/>
              </p:nvCxnSpPr>
              <p:spPr>
                <a:xfrm flipV="1">
                  <a:off x="1922228" y="4166483"/>
                  <a:ext cx="0" cy="3260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58"/>
                <p:cNvCxnSpPr>
                  <a:stCxn id="56" idx="0"/>
                </p:cNvCxnSpPr>
                <p:nvPr/>
              </p:nvCxnSpPr>
              <p:spPr>
                <a:xfrm flipV="1">
                  <a:off x="1922228" y="2615979"/>
                  <a:ext cx="0" cy="4545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箭头连接符 59"/>
                <p:cNvCxnSpPr>
                  <a:endCxn id="55" idx="4"/>
                </p:cNvCxnSpPr>
                <p:nvPr/>
              </p:nvCxnSpPr>
              <p:spPr>
                <a:xfrm flipV="1">
                  <a:off x="1922228" y="4949686"/>
                  <a:ext cx="0" cy="5075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直接箭头连接符 52"/>
              <p:cNvCxnSpPr>
                <a:endCxn id="56" idx="2"/>
              </p:cNvCxnSpPr>
              <p:nvPr/>
            </p:nvCxnSpPr>
            <p:spPr>
              <a:xfrm>
                <a:off x="2150828" y="3299128"/>
                <a:ext cx="4744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endCxn id="55" idx="2"/>
              </p:cNvCxnSpPr>
              <p:nvPr/>
            </p:nvCxnSpPr>
            <p:spPr>
              <a:xfrm>
                <a:off x="2150828" y="4721086"/>
                <a:ext cx="4744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/>
            <p:cNvGrpSpPr/>
            <p:nvPr/>
          </p:nvGrpSpPr>
          <p:grpSpPr>
            <a:xfrm>
              <a:off x="5094136" y="2767053"/>
              <a:ext cx="931628" cy="2841265"/>
              <a:chOff x="2150828" y="2615979"/>
              <a:chExt cx="931628" cy="2841265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625256" y="2615979"/>
                <a:ext cx="457200" cy="2841265"/>
                <a:chOff x="1693628" y="2615979"/>
                <a:chExt cx="457200" cy="2841265"/>
              </a:xfrm>
            </p:grpSpPr>
            <p:sp>
              <p:nvSpPr>
                <p:cNvPr id="65" name="流程图: 接点 64"/>
                <p:cNvSpPr/>
                <p:nvPr/>
              </p:nvSpPr>
              <p:spPr>
                <a:xfrm>
                  <a:off x="1693628" y="4492486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流程图: 接点 65"/>
                <p:cNvSpPr/>
                <p:nvPr/>
              </p:nvSpPr>
              <p:spPr>
                <a:xfrm>
                  <a:off x="1693628" y="3070528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" name="直接箭头连接符 66"/>
                <p:cNvCxnSpPr>
                  <a:endCxn id="66" idx="4"/>
                </p:cNvCxnSpPr>
                <p:nvPr/>
              </p:nvCxnSpPr>
              <p:spPr>
                <a:xfrm flipV="1">
                  <a:off x="1922228" y="3527728"/>
                  <a:ext cx="0" cy="3843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/>
                <p:cNvCxnSpPr>
                  <a:stCxn id="65" idx="0"/>
                </p:cNvCxnSpPr>
                <p:nvPr/>
              </p:nvCxnSpPr>
              <p:spPr>
                <a:xfrm flipV="1">
                  <a:off x="1922228" y="4166483"/>
                  <a:ext cx="0" cy="3260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箭头连接符 68"/>
                <p:cNvCxnSpPr>
                  <a:stCxn id="66" idx="0"/>
                </p:cNvCxnSpPr>
                <p:nvPr/>
              </p:nvCxnSpPr>
              <p:spPr>
                <a:xfrm flipV="1">
                  <a:off x="1922228" y="2615979"/>
                  <a:ext cx="0" cy="4545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箭头连接符 69"/>
                <p:cNvCxnSpPr>
                  <a:endCxn id="65" idx="4"/>
                </p:cNvCxnSpPr>
                <p:nvPr/>
              </p:nvCxnSpPr>
              <p:spPr>
                <a:xfrm flipV="1">
                  <a:off x="1922228" y="4949686"/>
                  <a:ext cx="0" cy="5075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直接箭头连接符 62"/>
              <p:cNvCxnSpPr>
                <a:endCxn id="66" idx="2"/>
              </p:cNvCxnSpPr>
              <p:nvPr/>
            </p:nvCxnSpPr>
            <p:spPr>
              <a:xfrm>
                <a:off x="2150828" y="3299128"/>
                <a:ext cx="4744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>
                <a:endCxn id="65" idx="2"/>
              </p:cNvCxnSpPr>
              <p:nvPr/>
            </p:nvCxnSpPr>
            <p:spPr>
              <a:xfrm>
                <a:off x="2150828" y="4721086"/>
                <a:ext cx="4744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6049286" y="2767053"/>
              <a:ext cx="931628" cy="2841265"/>
              <a:chOff x="2150828" y="2615979"/>
              <a:chExt cx="931628" cy="2841265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2625256" y="2615979"/>
                <a:ext cx="457200" cy="2841265"/>
                <a:chOff x="1693628" y="2615979"/>
                <a:chExt cx="457200" cy="2841265"/>
              </a:xfrm>
            </p:grpSpPr>
            <p:sp>
              <p:nvSpPr>
                <p:cNvPr id="75" name="流程图: 接点 74"/>
                <p:cNvSpPr/>
                <p:nvPr/>
              </p:nvSpPr>
              <p:spPr>
                <a:xfrm>
                  <a:off x="1693628" y="4492486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流程图: 接点 75"/>
                <p:cNvSpPr/>
                <p:nvPr/>
              </p:nvSpPr>
              <p:spPr>
                <a:xfrm>
                  <a:off x="1693628" y="3070528"/>
                  <a:ext cx="457200" cy="45720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7" name="直接箭头连接符 76"/>
                <p:cNvCxnSpPr>
                  <a:endCxn id="76" idx="4"/>
                </p:cNvCxnSpPr>
                <p:nvPr/>
              </p:nvCxnSpPr>
              <p:spPr>
                <a:xfrm flipV="1">
                  <a:off x="1922228" y="3527728"/>
                  <a:ext cx="0" cy="3843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箭头连接符 77"/>
                <p:cNvCxnSpPr>
                  <a:stCxn id="75" idx="0"/>
                </p:cNvCxnSpPr>
                <p:nvPr/>
              </p:nvCxnSpPr>
              <p:spPr>
                <a:xfrm flipV="1">
                  <a:off x="1922228" y="4166483"/>
                  <a:ext cx="0" cy="3260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箭头连接符 78"/>
                <p:cNvCxnSpPr>
                  <a:stCxn id="76" idx="0"/>
                </p:cNvCxnSpPr>
                <p:nvPr/>
              </p:nvCxnSpPr>
              <p:spPr>
                <a:xfrm flipV="1">
                  <a:off x="1922228" y="2615979"/>
                  <a:ext cx="0" cy="4545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箭头连接符 79"/>
                <p:cNvCxnSpPr>
                  <a:endCxn id="75" idx="4"/>
                </p:cNvCxnSpPr>
                <p:nvPr/>
              </p:nvCxnSpPr>
              <p:spPr>
                <a:xfrm flipV="1">
                  <a:off x="1922228" y="4949686"/>
                  <a:ext cx="0" cy="5075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直接箭头连接符 72"/>
              <p:cNvCxnSpPr>
                <a:endCxn id="76" idx="2"/>
              </p:cNvCxnSpPr>
              <p:nvPr/>
            </p:nvCxnSpPr>
            <p:spPr>
              <a:xfrm>
                <a:off x="2150828" y="3299128"/>
                <a:ext cx="4744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>
                <a:endCxn id="75" idx="2"/>
              </p:cNvCxnSpPr>
              <p:nvPr/>
            </p:nvCxnSpPr>
            <p:spPr>
              <a:xfrm>
                <a:off x="2150828" y="4721086"/>
                <a:ext cx="4744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直接箭头连接符 81"/>
            <p:cNvCxnSpPr>
              <a:stCxn id="46" idx="6"/>
            </p:cNvCxnSpPr>
            <p:nvPr/>
          </p:nvCxnSpPr>
          <p:spPr>
            <a:xfrm flipV="1">
              <a:off x="4175098" y="3450202"/>
              <a:ext cx="453223" cy="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4177420" y="4872160"/>
              <a:ext cx="453223" cy="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圆角矩形 85"/>
            <p:cNvSpPr/>
            <p:nvPr/>
          </p:nvSpPr>
          <p:spPr>
            <a:xfrm>
              <a:off x="3533029" y="1736199"/>
              <a:ext cx="1728084" cy="29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sum</a:t>
              </a:r>
              <a:endParaRPr lang="zh-CN" altLang="en-US" dirty="0"/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3525907" y="956971"/>
              <a:ext cx="1728085" cy="29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FC</a:t>
              </a:r>
              <a:endParaRPr lang="zh-CN" altLang="en-US" dirty="0"/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V="1">
              <a:off x="2059719" y="2023276"/>
              <a:ext cx="1470494" cy="742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 flipV="1">
              <a:off x="2982736" y="2039013"/>
              <a:ext cx="1086343" cy="771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 flipH="1" flipV="1">
              <a:off x="4637929" y="2023276"/>
              <a:ext cx="1140020" cy="739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 flipH="1" flipV="1">
              <a:off x="5261113" y="2023276"/>
              <a:ext cx="1491201" cy="755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86" idx="0"/>
              <a:endCxn id="88" idx="2"/>
            </p:cNvCxnSpPr>
            <p:nvPr/>
          </p:nvCxnSpPr>
          <p:spPr>
            <a:xfrm flipH="1" flipV="1">
              <a:off x="4389950" y="1253820"/>
              <a:ext cx="7121" cy="482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35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5</cp:revision>
  <dcterms:created xsi:type="dcterms:W3CDTF">2018-07-09T18:59:44Z</dcterms:created>
  <dcterms:modified xsi:type="dcterms:W3CDTF">2018-07-09T19:12:53Z</dcterms:modified>
</cp:coreProperties>
</file>