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13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15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0318" autoAdjust="0"/>
  </p:normalViewPr>
  <p:slideViewPr>
    <p:cSldViewPr>
      <p:cViewPr varScale="1">
        <p:scale>
          <a:sx n="93" d="100"/>
          <a:sy n="93" d="100"/>
        </p:scale>
        <p:origin x="876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Java migrations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174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</a:t>
            </a: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idea, Added value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TF IDF explained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Machine learning in API migration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algn="ctr"/>
            <a:r>
              <a:rPr lang="en-US" altLang="zh-CN" sz="3200" dirty="0" smtClean="0"/>
              <a:t>Added value created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Integrated Machine Learning Algorithms in API migration tool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sz="1600" dirty="0" smtClean="0"/>
              <a:t>Implemented independent REST API service to compute high precision similarities between API migrated functions documentations used to fine tune API migration results</a:t>
            </a:r>
          </a:p>
          <a:p>
            <a:pPr marL="231775" indent="-231775" algn="just">
              <a:lnSpc>
                <a:spcPct val="115000"/>
              </a:lnSpc>
            </a:pPr>
            <a:endParaRPr lang="en-US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Term-frequency </a:t>
            </a:r>
            <a:r>
              <a:rPr lang="en-US" altLang="zh-CN" sz="3200" dirty="0"/>
              <a:t>times inverse document-frequency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  <a:buNone/>
            </a:pPr>
            <a:r>
              <a:rPr lang="en-US" dirty="0" smtClean="0"/>
              <a:t>For term t in document d:</a:t>
            </a:r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dirty="0" err="1" smtClean="0"/>
              <a:t>tf-idf</a:t>
            </a:r>
            <a:r>
              <a:rPr lang="en-US" dirty="0" smtClean="0"/>
              <a:t>(t</a:t>
            </a:r>
            <a:r>
              <a:rPr lang="en-US" dirty="0"/>
              <a:t>, d) = </a:t>
            </a:r>
            <a:r>
              <a:rPr lang="en-US" dirty="0" err="1"/>
              <a:t>tf</a:t>
            </a:r>
            <a:r>
              <a:rPr lang="en-US" dirty="0"/>
              <a:t>(t, d) * </a:t>
            </a:r>
            <a:r>
              <a:rPr lang="en-US" dirty="0" err="1"/>
              <a:t>idf</a:t>
            </a:r>
            <a:r>
              <a:rPr lang="en-US" dirty="0"/>
              <a:t>(t</a:t>
            </a:r>
            <a:r>
              <a:rPr lang="en-US" dirty="0" smtClean="0"/>
              <a:t>)</a:t>
            </a:r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kern="0" dirty="0" err="1"/>
              <a:t>idf</a:t>
            </a:r>
            <a:r>
              <a:rPr lang="en-US" altLang="zh-CN" kern="0" dirty="0"/>
              <a:t>(t) = log [ n / </a:t>
            </a:r>
            <a:r>
              <a:rPr lang="en-US" altLang="zh-CN" kern="0" dirty="0" err="1"/>
              <a:t>df</a:t>
            </a:r>
            <a:r>
              <a:rPr lang="en-US" altLang="zh-CN" kern="0" dirty="0"/>
              <a:t>(t) ] + </a:t>
            </a:r>
            <a:r>
              <a:rPr lang="en-US" altLang="zh-CN" kern="0" dirty="0" smtClean="0"/>
              <a:t>1, </a:t>
            </a:r>
            <a:r>
              <a:rPr lang="en-US" altLang="zh-CN" kern="0" dirty="0"/>
              <a:t>where n is the total number of documents in the document set and </a:t>
            </a:r>
            <a:r>
              <a:rPr lang="en-US" altLang="zh-CN" kern="0" dirty="0" err="1"/>
              <a:t>df</a:t>
            </a:r>
            <a:r>
              <a:rPr lang="en-US" altLang="zh-CN" kern="0" dirty="0"/>
              <a:t>(t) is the document frequency of t; the document frequency is the number of documents in the document set that contain the term t</a:t>
            </a:r>
            <a:endParaRPr lang="zh-CN" alt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10" y="1295400"/>
            <a:ext cx="294322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39680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-9553"/>
            <a:ext cx="9144000" cy="630238"/>
          </a:xfrm>
        </p:spPr>
        <p:txBody>
          <a:bodyPr/>
          <a:lstStyle/>
          <a:p>
            <a:pPr algn="ctr"/>
            <a:r>
              <a:rPr lang="en-US" altLang="en-US" dirty="0" smtClean="0"/>
              <a:t>Cosine similarity</a:t>
            </a:r>
            <a:endParaRPr lang="en-US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K(X, Y) = &lt;X, Y&gt; / (||X||*||Y||)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-9553"/>
            <a:ext cx="9144000" cy="630238"/>
          </a:xfrm>
        </p:spPr>
        <p:txBody>
          <a:bodyPr/>
          <a:lstStyle/>
          <a:p>
            <a:pPr algn="ctr"/>
            <a:r>
              <a:rPr lang="en-US" altLang="en-US" dirty="0" smtClean="0"/>
              <a:t>Applied TF IDF in API migration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SimilarDegree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nlpWebService.getCosineSimilarity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methodFromDocs</a:t>
            </a:r>
            <a:r>
              <a:rPr lang="en-US" dirty="0" err="1" smtClean="0"/>
              <a:t>.description</a:t>
            </a:r>
            <a:r>
              <a:rPr lang="en-US" dirty="0"/>
              <a:t>,</a:t>
            </a:r>
          </a:p>
          <a:p>
            <a:r>
              <a:rPr lang="en-US" dirty="0"/>
              <a:t>				</a:t>
            </a:r>
            <a:r>
              <a:rPr lang="en-US" dirty="0" smtClean="0"/>
              <a:t>              </a:t>
            </a:r>
            <a:r>
              <a:rPr lang="en-US" dirty="0" err="1" smtClean="0">
                <a:solidFill>
                  <a:srgbClr val="0070C0"/>
                </a:solidFill>
              </a:rPr>
              <a:t>methodToDocs</a:t>
            </a:r>
            <a:r>
              <a:rPr lang="en-US" dirty="0" err="1" smtClean="0"/>
              <a:t>.description</a:t>
            </a:r>
            <a:r>
              <a:rPr lang="en-US" dirty="0" smtClean="0"/>
              <a:t>) * 100;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have one of the function in another mapping </a:t>
            </a:r>
            <a:r>
              <a:rPr lang="en-US" dirty="0" smtClean="0"/>
              <a:t>and </a:t>
            </a:r>
            <a:r>
              <a:rPr lang="en-US" dirty="0"/>
              <a:t>if found with </a:t>
            </a:r>
            <a:r>
              <a:rPr lang="en-US" dirty="0" smtClean="0"/>
              <a:t>high similar </a:t>
            </a:r>
            <a:r>
              <a:rPr lang="en-US" dirty="0"/>
              <a:t>we will ignore new mapping </a:t>
            </a:r>
            <a:r>
              <a:rPr lang="en-US" dirty="0" smtClean="0"/>
              <a:t>but </a:t>
            </a:r>
            <a:r>
              <a:rPr lang="en-US" dirty="0"/>
              <a:t>if found with lower similar we </a:t>
            </a:r>
            <a:r>
              <a:rPr lang="en-US" dirty="0" smtClean="0"/>
              <a:t>will update </a:t>
            </a:r>
            <a:r>
              <a:rPr lang="en-US" dirty="0"/>
              <a:t>new mapping with </a:t>
            </a:r>
            <a:r>
              <a:rPr lang="en-US" dirty="0" smtClean="0"/>
              <a:t>existing </a:t>
            </a:r>
            <a:r>
              <a:rPr lang="en-US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0393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14847</TotalTime>
  <Words>242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FrutigerNext LT Bold</vt:lpstr>
      <vt:lpstr>FrutigerNext LT Medium</vt:lpstr>
      <vt:lpstr>FrutigerNext LT Regular</vt:lpstr>
      <vt:lpstr>MS PGothic</vt:lpstr>
      <vt:lpstr>黑体</vt:lpstr>
      <vt:lpstr>宋体</vt:lpstr>
      <vt:lpstr>华文细黑</vt:lpstr>
      <vt:lpstr>Arial</vt:lpstr>
      <vt:lpstr>Wingdings</vt:lpstr>
      <vt:lpstr>Wingdings 3</vt:lpstr>
      <vt:lpstr>Slide Template—English（20060512） </vt:lpstr>
      <vt:lpstr>自定义设计方案</vt:lpstr>
      <vt:lpstr>Machine Learning for Java migrations</vt:lpstr>
      <vt:lpstr>PowerPoint Presentation</vt:lpstr>
      <vt:lpstr>Self-introduction </vt:lpstr>
      <vt:lpstr>Experience Before Joining Huawei   </vt:lpstr>
      <vt:lpstr>Added value created</vt:lpstr>
      <vt:lpstr> Term-frequency times inverse document-frequency </vt:lpstr>
      <vt:lpstr>PowerPoint Presentation</vt:lpstr>
      <vt:lpstr>Cosine similarity</vt:lpstr>
      <vt:lpstr>Applied TF IDF in API migration</vt:lpstr>
      <vt:lpstr>PowerPoint Presentation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276</cp:revision>
  <dcterms:created xsi:type="dcterms:W3CDTF">2005-06-03T02:22:32Z</dcterms:created>
  <dcterms:modified xsi:type="dcterms:W3CDTF">2020-08-18T15:37:57Z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(3)EMSKQMpuvlO/Uxbtq8ujOkFzXgoG9X7FfDha8F9fnp7ovcM/bsJTnmoJFOBp7XLlIlCTVhbw
vomYahQGt4TbCGZDcXGDVMGniFVbDfEoeWNrLAHXSkGv8LqfF2sXB/mt/ptBQeGG/cwCTA17
xMxNcnyql8fpxDrpWKmxXuYRoPGYSu1R31BWfsph4jI6F+sbOoMn0kJZL+AabAl23u9a4eak
LYERbjd4nSpyDCs8b5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UP0a4WqzaeGvcBtIonUP5j3oTZ6Hq7fULkYuDvqDrFCCd6BOOrxM5l
edlfBHQeQWYVgY2mYQdLqLPClGN/N48X53Gx0aTIzPTSRelX72RdJj2cVqxIa7tj+ofWp2LT
xg3forjbHynTJfK2tJKziW0iw7dcFW2h17vgifrIqWV2/HUqHwpNWRomrVRNvnYiZ3wNJtA9
DqwFbI+RwScVANybW7D6YoUSKqpCqG+z05i1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Qy7RtLdvNvcFkW/TpCGOKHCyF02msMluYBxe
Bh5Yt3TIGF2DlDkCblp2EZoUiQWHmQ==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1597645821</vt:lpwstr>
  </property>
</Properties>
</file>