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5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1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2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1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0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3C9C-8668-49BC-867E-B2B24057276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5F87-1315-4368-87E6-4406AE77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Hyperledger</a:t>
            </a:r>
            <a:r>
              <a:rPr lang="zh-CN" altLang="en-US" dirty="0" smtClean="0"/>
              <a:t>工作里程碑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密码安全</a:t>
            </a:r>
            <a:endParaRPr lang="zh-CN" altLang="en-US" dirty="0" smtClean="0"/>
          </a:p>
        </p:txBody>
      </p:sp>
      <p:sp>
        <p:nvSpPr>
          <p:cNvPr id="20" name="MH_Other_1"/>
          <p:cNvSpPr/>
          <p:nvPr>
            <p:custDataLst>
              <p:tags r:id="rId3"/>
            </p:custDataLst>
          </p:nvPr>
        </p:nvSpPr>
        <p:spPr>
          <a:xfrm>
            <a:off x="6515101" y="3395663"/>
            <a:ext cx="942975" cy="1765300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66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MH_Other_2"/>
          <p:cNvSpPr/>
          <p:nvPr>
            <p:custDataLst>
              <p:tags r:id="rId4"/>
            </p:custDataLst>
          </p:nvPr>
        </p:nvSpPr>
        <p:spPr>
          <a:xfrm>
            <a:off x="6180139" y="2166939"/>
            <a:ext cx="942975" cy="299402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66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MH_Other_3"/>
          <p:cNvSpPr/>
          <p:nvPr>
            <p:custDataLst>
              <p:tags r:id="rId5"/>
            </p:custDataLst>
          </p:nvPr>
        </p:nvSpPr>
        <p:spPr>
          <a:xfrm flipH="1">
            <a:off x="4743451" y="4344989"/>
            <a:ext cx="942975" cy="815975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66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MH_Other_4"/>
          <p:cNvSpPr/>
          <p:nvPr>
            <p:custDataLst>
              <p:tags r:id="rId6"/>
            </p:custDataLst>
          </p:nvPr>
        </p:nvSpPr>
        <p:spPr>
          <a:xfrm flipH="1">
            <a:off x="5078414" y="3167063"/>
            <a:ext cx="942975" cy="1993900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66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MH_Other_5"/>
          <p:cNvSpPr/>
          <p:nvPr>
            <p:custDataLst>
              <p:tags r:id="rId7"/>
            </p:custDataLst>
          </p:nvPr>
        </p:nvSpPr>
        <p:spPr>
          <a:xfrm>
            <a:off x="7424739" y="3211514"/>
            <a:ext cx="528637" cy="528637"/>
          </a:xfrm>
          <a:prstGeom prst="ellipse">
            <a:avLst/>
          </a:prstGeom>
          <a:solidFill>
            <a:srgbClr val="F4C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MH_Other_6"/>
          <p:cNvSpPr/>
          <p:nvPr>
            <p:custDataLst>
              <p:tags r:id="rId8"/>
            </p:custDataLst>
          </p:nvPr>
        </p:nvSpPr>
        <p:spPr>
          <a:xfrm>
            <a:off x="7089775" y="1981200"/>
            <a:ext cx="528638" cy="527050"/>
          </a:xfrm>
          <a:prstGeom prst="ellipse">
            <a:avLst/>
          </a:prstGeom>
          <a:solidFill>
            <a:srgbClr val="F4C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D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MH_Other_7"/>
          <p:cNvSpPr/>
          <p:nvPr>
            <p:custDataLst>
              <p:tags r:id="rId9"/>
            </p:custDataLst>
          </p:nvPr>
        </p:nvSpPr>
        <p:spPr>
          <a:xfrm flipH="1">
            <a:off x="4246564" y="4159250"/>
            <a:ext cx="528637" cy="528638"/>
          </a:xfrm>
          <a:prstGeom prst="ellipse">
            <a:avLst/>
          </a:prstGeom>
          <a:solidFill>
            <a:srgbClr val="F4C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MH_Other_8"/>
          <p:cNvSpPr/>
          <p:nvPr>
            <p:custDataLst>
              <p:tags r:id="rId10"/>
            </p:custDataLst>
          </p:nvPr>
        </p:nvSpPr>
        <p:spPr>
          <a:xfrm flipH="1">
            <a:off x="4583114" y="2981325"/>
            <a:ext cx="528637" cy="528638"/>
          </a:xfrm>
          <a:prstGeom prst="ellipse">
            <a:avLst/>
          </a:prstGeom>
          <a:solidFill>
            <a:srgbClr val="F4C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MH_Desc_1"/>
          <p:cNvSpPr txBox="1"/>
          <p:nvPr>
            <p:custDataLst>
              <p:tags r:id="rId11"/>
            </p:custDataLst>
          </p:nvPr>
        </p:nvSpPr>
        <p:spPr>
          <a:xfrm>
            <a:off x="3827146" y="5194300"/>
            <a:ext cx="5776913" cy="1195387"/>
          </a:xfrm>
          <a:prstGeom prst="rect">
            <a:avLst/>
          </a:prstGeom>
          <a:noFill/>
        </p:spPr>
        <p:txBody>
          <a:bodyPr lIns="72000" tIns="72000" rIns="72000" bIns="0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Hyperledger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项目计划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月发布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正式版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4" name="MH_Other_9"/>
          <p:cNvCxnSpPr/>
          <p:nvPr>
            <p:custDataLst>
              <p:tags r:id="rId12"/>
            </p:custDataLst>
          </p:nvPr>
        </p:nvCxnSpPr>
        <p:spPr>
          <a:xfrm>
            <a:off x="3324226" y="5153025"/>
            <a:ext cx="5776913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MH_SubTitle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749426" y="1891796"/>
            <a:ext cx="240665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里程碑</a:t>
            </a:r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ea typeface="微软雅黑" panose="020B0503020204020204" pitchFamily="34" charset="-122"/>
              </a:rPr>
              <a:t>：完成国密加解密专用</a:t>
            </a:r>
            <a:r>
              <a:rPr lang="en-US" altLang="zh-CN" dirty="0" smtClean="0">
                <a:ea typeface="微软雅黑" panose="020B0503020204020204" pitchFamily="34" charset="-122"/>
              </a:rPr>
              <a:t>FPGA</a:t>
            </a:r>
            <a:r>
              <a:rPr lang="zh-CN" altLang="en-US" dirty="0" smtClean="0">
                <a:ea typeface="微软雅黑" panose="020B0503020204020204" pitchFamily="34" charset="-122"/>
              </a:rPr>
              <a:t>硬件开发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86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09738" y="3690381"/>
            <a:ext cx="240665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里程碑</a:t>
            </a:r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ea typeface="微软雅黑" panose="020B0503020204020204" pitchFamily="34" charset="-122"/>
              </a:rPr>
              <a:t>：完成</a:t>
            </a:r>
            <a:r>
              <a:rPr lang="en-US" altLang="zh-CN" dirty="0" smtClean="0">
                <a:ea typeface="微软雅黑" panose="020B0503020204020204" pitchFamily="34" charset="-122"/>
              </a:rPr>
              <a:t>Hyperledger</a:t>
            </a:r>
            <a:r>
              <a:rPr lang="zh-CN" altLang="en-US" dirty="0" smtClean="0">
                <a:ea typeface="微软雅黑" panose="020B0503020204020204" pitchFamily="34" charset="-122"/>
              </a:rPr>
              <a:t>加解密模块解耦，提供可插拔式算法模块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87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34299" y="1662655"/>
            <a:ext cx="295111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里程碑</a:t>
            </a:r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ea typeface="微软雅黑" panose="020B0503020204020204" pitchFamily="34" charset="-122"/>
              </a:rPr>
              <a:t>：完成隐私保护技术落地（零知识证明、环签名、同态加密）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88" name="MH_SubTitle_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88857" y="3167063"/>
            <a:ext cx="240665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里程碑</a:t>
            </a:r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ea typeface="微软雅黑" panose="020B0503020204020204" pitchFamily="34" charset="-122"/>
              </a:rPr>
              <a:t>：完成国密算法</a:t>
            </a:r>
            <a:r>
              <a:rPr lang="en-US" altLang="zh-CN" dirty="0" smtClean="0">
                <a:ea typeface="微软雅黑" panose="020B0503020204020204" pitchFamily="34" charset="-122"/>
              </a:rPr>
              <a:t>SM2</a:t>
            </a:r>
            <a:r>
              <a:rPr lang="zh-CN" altLang="en-US" dirty="0" smtClean="0"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ea typeface="微软雅黑" panose="020B0503020204020204" pitchFamily="34" charset="-122"/>
              </a:rPr>
              <a:t>SM3</a:t>
            </a:r>
            <a:r>
              <a:rPr lang="zh-CN" altLang="en-US" dirty="0" smtClean="0"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ea typeface="微软雅黑" panose="020B0503020204020204" pitchFamily="34" charset="-122"/>
              </a:rPr>
              <a:t>SM4</a:t>
            </a:r>
            <a:r>
              <a:rPr lang="zh-CN" altLang="en-US" dirty="0" smtClean="0"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ea typeface="微软雅黑" panose="020B0503020204020204" pitchFamily="34" charset="-122"/>
              </a:rPr>
              <a:t>go</a:t>
            </a:r>
            <a:r>
              <a:rPr lang="zh-CN" altLang="en-US" dirty="0" smtClean="0">
                <a:ea typeface="微软雅黑" panose="020B0503020204020204" pitchFamily="34" charset="-122"/>
              </a:rPr>
              <a:t>语言改造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06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Desc"/>
  <p:tag name="MH" val="2016090211431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Desc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PageTitle"/>
  <p:tag name="MH_ORDER" val="Page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2114313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97-2003 演示文稿</Template>
  <TotalTime>56</TotalTime>
  <Words>83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Calibri</vt:lpstr>
      <vt:lpstr>Office 主题​​</vt:lpstr>
      <vt:lpstr>Hyperledger工作里程碑 – 密码安全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2016-09-02T03:42:02Z</dcterms:created>
  <dcterms:modified xsi:type="dcterms:W3CDTF">2016-09-02T04:38:17Z</dcterms:modified>
</cp:coreProperties>
</file>