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MVC </a:t>
            </a:r>
            <a:r>
              <a:rPr lang="zh-CN" altLang="en-US" dirty="0"/>
              <a:t>入门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     </a:t>
            </a:r>
            <a:r>
              <a:rPr lang="zh-CN" altLang="en-US" dirty="0"/>
              <a:t>杨旭（公众号：草根专栏）</a:t>
            </a:r>
            <a:endParaRPr lang="en-US" dirty="0"/>
          </a:p>
        </p:txBody>
      </p:sp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C211D3B5-0FED-47C8-9FFE-5A01B81FD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48768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E8EC-F714-4EC2-9922-7D45DD55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依赖注入好处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D1F5-734B-4FDF-BE92-86C3D078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不用去管声命周期</a:t>
            </a:r>
            <a:endParaRPr lang="en-US" altLang="zh-CN" dirty="0"/>
          </a:p>
          <a:p>
            <a:r>
              <a:rPr lang="zh-CN" altLang="en-US" dirty="0"/>
              <a:t>类型之间没有依赖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9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6D93-5CC9-4B4A-A762-A6956C22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包的安装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BB35-EAD4-4509-80EA-AAE2B13F1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ASP.NET Core </a:t>
            </a:r>
            <a:r>
              <a:rPr lang="zh-CN" altLang="en-US" dirty="0"/>
              <a:t>服务器端 </a:t>
            </a:r>
            <a:r>
              <a:rPr lang="en-US" altLang="zh-CN" dirty="0"/>
              <a:t>-- </a:t>
            </a:r>
            <a:r>
              <a:rPr lang="en-US" altLang="zh-CN" dirty="0" err="1"/>
              <a:t>Nuget</a:t>
            </a:r>
            <a:endParaRPr lang="en-US" altLang="zh-CN" dirty="0"/>
          </a:p>
          <a:p>
            <a:r>
              <a:rPr lang="zh-CN" altLang="en-US" dirty="0"/>
              <a:t>客户端 </a:t>
            </a:r>
            <a:r>
              <a:rPr lang="en-US" altLang="zh-CN" dirty="0"/>
              <a:t>-- 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1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47B3-E864-4F6B-B24C-344AF701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前端工具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6CCF-7F07-4858-89C2-AED611274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：</a:t>
            </a:r>
            <a:r>
              <a:rPr lang="en-US" altLang="zh-CN" dirty="0" err="1"/>
              <a:t>package.json</a:t>
            </a:r>
            <a:endParaRPr lang="en-US" altLang="zh-CN" dirty="0"/>
          </a:p>
          <a:p>
            <a:r>
              <a:rPr lang="en-US" altLang="zh-CN" dirty="0"/>
              <a:t>Bundle </a:t>
            </a:r>
            <a:r>
              <a:rPr lang="zh-CN" altLang="en-US" dirty="0"/>
              <a:t>和 </a:t>
            </a:r>
            <a:r>
              <a:rPr lang="en-US" altLang="zh-CN" dirty="0"/>
              <a:t>minify</a:t>
            </a:r>
            <a:r>
              <a:rPr lang="zh-CN" altLang="en-US" dirty="0"/>
              <a:t>：</a:t>
            </a:r>
            <a:r>
              <a:rPr lang="en-US" altLang="zh-CN" dirty="0" err="1"/>
              <a:t>bundleConfig.json</a:t>
            </a:r>
            <a:endParaRPr lang="en-US" altLang="zh-CN" dirty="0"/>
          </a:p>
          <a:p>
            <a:r>
              <a:rPr lang="en-US" dirty="0" err="1"/>
              <a:t>BuildBundlerMinifier</a:t>
            </a:r>
            <a:endParaRPr lang="en-US" dirty="0"/>
          </a:p>
          <a:p>
            <a:r>
              <a:rPr lang="en-US" altLang="zh-CN" dirty="0"/>
              <a:t>Task Runners</a:t>
            </a:r>
            <a:r>
              <a:rPr lang="zh-CN" altLang="en-US" dirty="0"/>
              <a:t>：</a:t>
            </a:r>
            <a:r>
              <a:rPr lang="en-US" altLang="zh-CN" dirty="0"/>
              <a:t>Gulp</a:t>
            </a:r>
            <a:r>
              <a:rPr lang="zh-CN" altLang="en-US" dirty="0"/>
              <a:t>，</a:t>
            </a:r>
            <a:r>
              <a:rPr lang="en-US" altLang="zh-CN" dirty="0"/>
              <a:t>Grunt</a:t>
            </a:r>
            <a:r>
              <a:rPr lang="zh-CN" altLang="en-US" dirty="0"/>
              <a:t>，</a:t>
            </a:r>
            <a:r>
              <a:rPr lang="en-US" altLang="zh-CN" dirty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2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F0B7-2E4B-4204-B615-DBEA558C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MVC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CCA7-19F0-4276-B6DE-A96D7313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r>
              <a:rPr lang="en-US" altLang="zh-CN" dirty="0"/>
              <a:t>MVC</a:t>
            </a:r>
            <a:r>
              <a:rPr lang="zh-CN" altLang="en-US" dirty="0"/>
              <a:t>服务到</a:t>
            </a:r>
            <a:r>
              <a:rPr lang="en-US" altLang="zh-CN" dirty="0" err="1"/>
              <a:t>IoC</a:t>
            </a:r>
            <a:r>
              <a:rPr lang="zh-CN" altLang="en-US" dirty="0"/>
              <a:t>容器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ASP.NET Core</a:t>
            </a:r>
            <a:r>
              <a:rPr lang="zh-CN" altLang="en-US" dirty="0"/>
              <a:t>管道里使用并配置</a:t>
            </a:r>
            <a:r>
              <a:rPr lang="en-US" altLang="zh-CN" dirty="0"/>
              <a:t>MVC</a:t>
            </a:r>
            <a:r>
              <a:rPr lang="zh-CN" altLang="en-US" dirty="0"/>
              <a:t>中间件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C2CE-B2EA-498E-A38C-87CB7673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 </a:t>
            </a:r>
            <a:r>
              <a:rPr lang="en-US" altLang="zh-CN" dirty="0"/>
              <a:t>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53CA-E5BB-4AB2-84D0-8EF03228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ASPNETCORE_ENVIRONMENT</a:t>
            </a:r>
            <a:endParaRPr lang="en-US" altLang="zh-CN" dirty="0"/>
          </a:p>
          <a:p>
            <a:pPr lvl="1"/>
            <a:r>
              <a:rPr lang="en-US" altLang="zh-CN" dirty="0"/>
              <a:t>Development</a:t>
            </a:r>
          </a:p>
          <a:p>
            <a:pPr lvl="1"/>
            <a:r>
              <a:rPr lang="en-US" dirty="0"/>
              <a:t>Staging</a:t>
            </a:r>
          </a:p>
          <a:p>
            <a:pPr lvl="1"/>
            <a:r>
              <a:rPr lang="en-US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8763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103A-CEF6-4A6B-8E3C-776C84DF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根据环境调用不同的方法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1DFB-2D6F-416D-A1DE-6D45C24F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ConfigureServicesDevelopment</a:t>
            </a:r>
            <a:r>
              <a:rPr lang="en-US" dirty="0"/>
              <a:t>()</a:t>
            </a:r>
          </a:p>
          <a:p>
            <a:r>
              <a:rPr lang="en-US" dirty="0" err="1"/>
              <a:t>ConfigureServicesStaging</a:t>
            </a:r>
            <a:r>
              <a:rPr lang="en-US" dirty="0"/>
              <a:t>()</a:t>
            </a:r>
          </a:p>
          <a:p>
            <a:r>
              <a:rPr lang="en-US" dirty="0" err="1"/>
              <a:t>ConfigureServicesProduction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ConfigureDevelopment</a:t>
            </a:r>
            <a:r>
              <a:rPr lang="en-US" dirty="0"/>
              <a:t>()</a:t>
            </a:r>
          </a:p>
          <a:p>
            <a:r>
              <a:rPr lang="en-US" dirty="0" err="1"/>
              <a:t>ConfigureStaging</a:t>
            </a:r>
            <a:r>
              <a:rPr lang="en-US" dirty="0"/>
              <a:t>()</a:t>
            </a:r>
          </a:p>
          <a:p>
            <a:r>
              <a:rPr lang="en-US" dirty="0" err="1"/>
              <a:t>ConfigureProduct</a:t>
            </a:r>
            <a:r>
              <a:rPr lang="en-US" altLang="zh-CN" dirty="0" err="1"/>
              <a:t>ion</a:t>
            </a:r>
            <a:r>
              <a:rPr lang="en-US" altLang="zh-CN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1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0071-A04C-4D90-B2B3-D6D0C3EF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根据环境调用不同的</a:t>
            </a:r>
            <a:r>
              <a:rPr lang="en-US" altLang="zh-CN" dirty="0"/>
              <a:t>Startup</a:t>
            </a:r>
            <a:r>
              <a:rPr lang="zh-CN" altLang="en-US" dirty="0"/>
              <a:t>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D7957-0BDB-414E-B4BC-C1A7C1CE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StartupDevelopment</a:t>
            </a:r>
            <a:endParaRPr lang="en-US" altLang="zh-CN" dirty="0"/>
          </a:p>
          <a:p>
            <a:r>
              <a:rPr lang="en-US" altLang="zh-CN" dirty="0" err="1"/>
              <a:t>StartupStaging</a:t>
            </a:r>
            <a:endParaRPr lang="en-US" altLang="zh-CN" dirty="0"/>
          </a:p>
          <a:p>
            <a:r>
              <a:rPr lang="en-US" altLang="zh-CN" dirty="0" err="1"/>
              <a:t>StartupProduction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35EF-E3FE-47F8-BED7-28551609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1C70-8EEE-46B7-8999-17F7EF25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  <a:p>
            <a:r>
              <a:rPr lang="en-US" dirty="0"/>
              <a:t>Action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Model Binding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6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77D5-5598-4CEF-BCCC-0067573C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E7AD-F5BD-4D0F-AC1E-FC8F540D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Shared/_</a:t>
            </a:r>
            <a:r>
              <a:rPr lang="en-US" dirty="0" err="1"/>
              <a:t>Layout.cshtml</a:t>
            </a:r>
            <a:r>
              <a:rPr lang="zh-CN" altLang="en-US" dirty="0"/>
              <a:t>页面</a:t>
            </a:r>
            <a:endParaRPr lang="en-US" altLang="zh-CN" dirty="0"/>
          </a:p>
          <a:p>
            <a:r>
              <a:rPr lang="en-US" altLang="zh-CN" dirty="0"/>
              <a:t>_</a:t>
            </a:r>
            <a:r>
              <a:rPr lang="en-US" altLang="zh-CN" dirty="0" err="1"/>
              <a:t>ViewStart.cshtml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CFE8-A66F-4330-AD5D-D6E55907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3063-26D2-4336-8ED9-E9F584095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 </a:t>
            </a:r>
            <a:r>
              <a:rPr lang="en-US" dirty="0">
                <a:solidFill>
                  <a:srgbClr val="FF0000"/>
                </a:solidFill>
              </a:rPr>
              <a:t>asp-for</a:t>
            </a:r>
            <a:r>
              <a:rPr lang="en-US" dirty="0"/>
              <a:t>=“xxx”&gt;</a:t>
            </a:r>
          </a:p>
          <a:p>
            <a:r>
              <a:rPr lang="zh-CN" altLang="en-US" dirty="0"/>
              <a:t>对</a:t>
            </a:r>
            <a:r>
              <a:rPr lang="en-US" altLang="zh-CN" dirty="0"/>
              <a:t>HTML</a:t>
            </a:r>
            <a:r>
              <a:rPr lang="zh-CN" altLang="en-US" dirty="0"/>
              <a:t>友好，只需要些</a:t>
            </a:r>
            <a:r>
              <a:rPr lang="en-US" altLang="zh-CN" dirty="0"/>
              <a:t>HTML</a:t>
            </a:r>
            <a:r>
              <a:rPr lang="zh-CN" altLang="en-US" dirty="0"/>
              <a:t>代码即可</a:t>
            </a:r>
            <a:endParaRPr lang="en-US" altLang="zh-CN" dirty="0"/>
          </a:p>
          <a:p>
            <a:r>
              <a:rPr lang="zh-CN" altLang="en-US" dirty="0"/>
              <a:t>添加自定义的</a:t>
            </a:r>
            <a:r>
              <a:rPr lang="en-US" altLang="zh-CN" dirty="0" err="1"/>
              <a:t>TagHelper</a:t>
            </a:r>
            <a:r>
              <a:rPr lang="zh-CN" altLang="en-US" dirty="0"/>
              <a:t>，继承与（</a:t>
            </a:r>
            <a:r>
              <a:rPr lang="en-US" altLang="zh-CN" dirty="0" err="1"/>
              <a:t>TagHelper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也可以创建全新的</a:t>
            </a:r>
            <a:r>
              <a:rPr lang="en-US" altLang="zh-CN" dirty="0"/>
              <a:t>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6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公众号：草根专栏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ASP.NET Core Web API (REST, </a:t>
            </a:r>
            <a:r>
              <a:rPr lang="en-US" altLang="zh-CN" dirty="0" err="1"/>
              <a:t>GraphQL</a:t>
            </a:r>
            <a:r>
              <a:rPr lang="en-US" altLang="zh-CN" dirty="0"/>
              <a:t>…), C#</a:t>
            </a:r>
            <a:r>
              <a:rPr lang="zh-CN" altLang="en-US" dirty="0"/>
              <a:t>知识</a:t>
            </a:r>
            <a:r>
              <a:rPr lang="en-US" altLang="zh-CN" dirty="0"/>
              <a:t>, Identity Server 4, Test, Design Patterns, Algorithms, TDD, DDD, Libraries, </a:t>
            </a:r>
            <a:r>
              <a:rPr lang="zh-CN" altLang="en-US" dirty="0"/>
              <a:t>其它</a:t>
            </a:r>
            <a:r>
              <a:rPr lang="en-US" altLang="zh-CN" dirty="0"/>
              <a:t>(</a:t>
            </a:r>
            <a:r>
              <a:rPr lang="en-US" altLang="zh-CN" dirty="0" err="1"/>
              <a:t>ElasticSearch</a:t>
            </a:r>
            <a:r>
              <a:rPr lang="en-US" altLang="zh-CN" dirty="0"/>
              <a:t>, Redis, RabbitMQ, Docker)…… All in C#</a:t>
            </a:r>
          </a:p>
        </p:txBody>
      </p:sp>
      <p:pic>
        <p:nvPicPr>
          <p:cNvPr id="3" name="Picture 2" descr="A black and silver text&#10;&#10;Description generated with high confidence">
            <a:extLst>
              <a:ext uri="{FF2B5EF4-FFF2-40B4-BE49-F238E27FC236}">
                <a16:creationId xmlns:a16="http://schemas.microsoft.com/office/drawing/2014/main" id="{B878DA2B-7128-4A7C-B078-25A32E45D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2" y="30480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8098-8140-44E5-A862-7561BD95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E434-8717-4FBF-B6C7-D50DAF6B4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Key-Value</a:t>
            </a:r>
          </a:p>
          <a:p>
            <a:r>
              <a:rPr lang="zh-CN" altLang="en-US" dirty="0"/>
              <a:t>内存，</a:t>
            </a:r>
            <a:r>
              <a:rPr lang="en-US" altLang="zh-CN" dirty="0"/>
              <a:t>JSON</a:t>
            </a:r>
            <a:r>
              <a:rPr lang="zh-CN" altLang="en-US" dirty="0"/>
              <a:t>，</a:t>
            </a:r>
            <a:r>
              <a:rPr lang="en-US" altLang="zh-CN" dirty="0"/>
              <a:t>XML</a:t>
            </a:r>
            <a:r>
              <a:rPr lang="zh-CN" altLang="en-US" dirty="0"/>
              <a:t>，</a:t>
            </a:r>
            <a:r>
              <a:rPr lang="en-US" altLang="zh-CN" dirty="0"/>
              <a:t>INI</a:t>
            </a:r>
            <a:r>
              <a:rPr lang="zh-CN" altLang="en-US" dirty="0"/>
              <a:t>，环境变量，启动参数</a:t>
            </a:r>
            <a:endParaRPr lang="en-US" altLang="zh-CN" dirty="0"/>
          </a:p>
          <a:p>
            <a:r>
              <a:rPr lang="zh-CN" altLang="en-US" dirty="0"/>
              <a:t>从配置系统解耦</a:t>
            </a:r>
            <a:endParaRPr lang="en-US" altLang="zh-CN" dirty="0"/>
          </a:p>
          <a:p>
            <a:r>
              <a:rPr lang="zh-CN" altLang="en-US" dirty="0"/>
              <a:t>为依赖注入优化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114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2B78-77A4-480C-9CE1-F50847D3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50DD-86D8-429D-8112-0B1294F8C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复用</a:t>
            </a:r>
            <a:endParaRPr lang="en-US" dirty="0"/>
          </a:p>
          <a:p>
            <a:r>
              <a:rPr lang="en-US" dirty="0"/>
              <a:t>Partial View? </a:t>
            </a:r>
            <a:r>
              <a:rPr lang="zh-CN" altLang="en-US" dirty="0"/>
              <a:t>无法包含业务逻辑</a:t>
            </a:r>
            <a:endParaRPr lang="en-US" altLang="zh-CN" dirty="0"/>
          </a:p>
          <a:p>
            <a:r>
              <a:rPr lang="en-US" altLang="zh-CN" dirty="0"/>
              <a:t>Controller</a:t>
            </a:r>
            <a:r>
              <a:rPr lang="zh-CN" altLang="en-US" dirty="0"/>
              <a:t>里的逻辑无法复用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3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BDE0-B200-4F51-9189-E55B83FA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C020-3FBF-4894-ADB5-D4B8A4F39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相当于</a:t>
            </a:r>
            <a:r>
              <a:rPr lang="en-US" altLang="zh-CN" dirty="0"/>
              <a:t>Partial View</a:t>
            </a:r>
            <a:r>
              <a:rPr lang="zh-CN" altLang="en-US" dirty="0"/>
              <a:t>带着一个小型的</a:t>
            </a:r>
            <a:r>
              <a:rPr lang="en-US" altLang="zh-CN" dirty="0"/>
              <a:t>Controller</a:t>
            </a:r>
          </a:p>
          <a:p>
            <a:r>
              <a:rPr lang="zh-CN" altLang="en-US" dirty="0"/>
              <a:t>可适用于较复杂业务</a:t>
            </a:r>
            <a:endParaRPr lang="en-US" altLang="zh-CN" dirty="0"/>
          </a:p>
          <a:p>
            <a:r>
              <a:rPr lang="zh-CN" altLang="en-US" dirty="0"/>
              <a:t>可使用</a:t>
            </a:r>
            <a:r>
              <a:rPr lang="en-US" altLang="zh-CN" dirty="0"/>
              <a:t>Razor</a:t>
            </a:r>
            <a:r>
              <a:rPr lang="zh-CN" altLang="en-US" dirty="0"/>
              <a:t>语法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2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0249-22DF-47E5-9F0B-0095E4D9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0129-875B-44C2-8525-179FE3C4A3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Framework-dependent (FDD)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182CC-13F6-432B-A628-B3FCBBE048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Self-Contained (SCD)</a:t>
            </a:r>
          </a:p>
        </p:txBody>
      </p:sp>
    </p:spTree>
    <p:extLst>
      <p:ext uri="{BB962C8B-B14F-4D97-AF65-F5344CB8AC3E}">
        <p14:creationId xmlns:p14="http://schemas.microsoft.com/office/powerpoint/2010/main" val="40989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04A7-F574-4D45-A2CB-93239F9F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83DA3-BDDE-4757-B26D-6B0A7EAF9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A0F5-077F-49F8-811F-411B3C746E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无需配置目标系统</a:t>
            </a:r>
            <a:endParaRPr lang="en-US" altLang="zh-CN" dirty="0"/>
          </a:p>
          <a:p>
            <a:r>
              <a:rPr lang="zh-CN" altLang="en-US" dirty="0"/>
              <a:t>部署的文件很小</a:t>
            </a:r>
            <a:endParaRPr lang="en-US" altLang="zh-CN" dirty="0"/>
          </a:p>
          <a:p>
            <a:r>
              <a:rPr lang="en-US" dirty="0"/>
              <a:t>.NET Core</a:t>
            </a:r>
            <a:r>
              <a:rPr lang="zh-CN" altLang="en-US" dirty="0"/>
              <a:t>被共享使用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DDB5F-ACBC-4927-9DA5-BC8E1A48E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劣势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478D5-60B8-4A8D-922C-5EE00494EC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必须预先安装</a:t>
            </a:r>
            <a:r>
              <a:rPr lang="en-US" altLang="zh-CN" dirty="0"/>
              <a:t>.NET Core</a:t>
            </a:r>
          </a:p>
          <a:p>
            <a:r>
              <a:rPr lang="zh-CN" altLang="en-US" dirty="0"/>
              <a:t>可能存在兼容性问题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5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652C-D6B0-43FB-BCE0-E92D04C0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AFF0D-49A0-4582-815C-7AD7543B7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9D1B4-B149-40FA-8E68-6B67620753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Web</a:t>
            </a:r>
            <a:r>
              <a:rPr lang="zh-CN" altLang="en-US" dirty="0"/>
              <a:t>应用使用的</a:t>
            </a:r>
            <a:r>
              <a:rPr lang="en-US" altLang="zh-CN" dirty="0"/>
              <a:t>.NET Core</a:t>
            </a:r>
            <a:r>
              <a:rPr lang="zh-CN" altLang="en-US" dirty="0"/>
              <a:t>版本拥有独立的控制权</a:t>
            </a:r>
            <a:endParaRPr lang="en-US" altLang="zh-CN" dirty="0"/>
          </a:p>
          <a:p>
            <a:r>
              <a:rPr lang="zh-CN" altLang="en-US" dirty="0"/>
              <a:t>可以完全确定</a:t>
            </a:r>
            <a:r>
              <a:rPr lang="en-US" altLang="zh-CN" dirty="0"/>
              <a:t>Web</a:t>
            </a:r>
            <a:r>
              <a:rPr lang="zh-CN" altLang="en-US" dirty="0"/>
              <a:t>应用可以在目标系统运行</a:t>
            </a:r>
            <a:endParaRPr lang="en-US" altLang="zh-CN" dirty="0"/>
          </a:p>
          <a:p>
            <a:r>
              <a:rPr lang="zh-CN" altLang="en-US" dirty="0"/>
              <a:t>不同应用不会有兼容性问题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B9687-B4EB-4A4E-A79B-0939D3B48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劣势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187E0-2EFC-440E-A861-C9B84E195A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需要预先配置好目标系统</a:t>
            </a:r>
            <a:endParaRPr lang="en-US" altLang="zh-CN" dirty="0"/>
          </a:p>
          <a:p>
            <a:r>
              <a:rPr lang="zh-CN" altLang="en-US" dirty="0"/>
              <a:t>部署文件比较大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9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4E53-2A30-46A6-A21D-64342E67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 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C4C0-FC12-47AD-86A2-652DA400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</a:t>
            </a:r>
            <a:r>
              <a:rPr lang="en-US" altLang="zh-CN" dirty="0"/>
              <a:t>GAC</a:t>
            </a:r>
          </a:p>
          <a:p>
            <a:r>
              <a:rPr lang="en-US" altLang="zh-CN" dirty="0" err="1"/>
              <a:t>Nuget</a:t>
            </a:r>
            <a:r>
              <a:rPr lang="zh-CN" altLang="en-US" dirty="0"/>
              <a:t>包的集中存放地点</a:t>
            </a:r>
            <a:endParaRPr lang="en-US" altLang="zh-CN" dirty="0"/>
          </a:p>
          <a:p>
            <a:r>
              <a:rPr lang="en-US" altLang="zh-CN" dirty="0"/>
              <a:t>Store</a:t>
            </a:r>
            <a:r>
              <a:rPr lang="zh-CN" altLang="en-US" dirty="0"/>
              <a:t>里已存在的包就无需与应用一起部署了</a:t>
            </a:r>
            <a:endParaRPr lang="en-US" altLang="zh-CN" dirty="0"/>
          </a:p>
          <a:p>
            <a:r>
              <a:rPr lang="zh-CN" altLang="en-US" dirty="0"/>
              <a:t>已经安装了</a:t>
            </a:r>
            <a:r>
              <a:rPr lang="en-US" altLang="zh-CN" dirty="0"/>
              <a:t>ASP.NET Core meta package</a:t>
            </a:r>
          </a:p>
          <a:p>
            <a:r>
              <a:rPr lang="en-US" altLang="zh-CN" dirty="0" err="1"/>
              <a:t>Ngen</a:t>
            </a:r>
            <a:endParaRPr lang="en-US" altLang="zh-CN" dirty="0"/>
          </a:p>
          <a:p>
            <a:r>
              <a:rPr lang="zh-CN" altLang="en-US" dirty="0"/>
              <a:t>可以添加你自己的库，需要使用</a:t>
            </a:r>
            <a:r>
              <a:rPr lang="en-US" altLang="zh-CN" dirty="0"/>
              <a:t>manifests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47C3-2780-4D5C-AD6F-207AD2CC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SCD</a:t>
            </a:r>
            <a:r>
              <a:rPr lang="zh-CN" altLang="en-US" dirty="0"/>
              <a:t>发布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82AE-2047-4CD1-85A5-76008439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</a:t>
            </a:r>
            <a:r>
              <a:rPr lang="en-US" altLang="zh-CN" dirty="0"/>
              <a:t>.NET Core </a:t>
            </a:r>
            <a:r>
              <a:rPr lang="zh-CN" altLang="en-US" dirty="0"/>
              <a:t>和运行时</a:t>
            </a:r>
            <a:endParaRPr lang="en-US" altLang="zh-CN" dirty="0"/>
          </a:p>
          <a:p>
            <a:r>
              <a:rPr lang="zh-CN" altLang="en-US" dirty="0"/>
              <a:t>无需预先安装</a:t>
            </a:r>
            <a:endParaRPr lang="en-US" altLang="zh-CN" dirty="0"/>
          </a:p>
          <a:p>
            <a:r>
              <a:rPr lang="zh-CN" altLang="en-US" dirty="0"/>
              <a:t>提供启动程序的方式</a:t>
            </a:r>
            <a:endParaRPr lang="en-US" altLang="zh-CN" dirty="0"/>
          </a:p>
          <a:p>
            <a:r>
              <a:rPr lang="zh-CN" altLang="en-US" dirty="0"/>
              <a:t>需要知道</a:t>
            </a:r>
            <a:r>
              <a:rPr lang="en-US" altLang="zh-CN" dirty="0"/>
              <a:t>RID</a:t>
            </a:r>
          </a:p>
          <a:p>
            <a:r>
              <a:rPr lang="zh-CN" altLang="en-US" dirty="0"/>
              <a:t>在项目文件添加</a:t>
            </a:r>
            <a:r>
              <a:rPr lang="en-US" altLang="zh-CN" dirty="0" err="1"/>
              <a:t>Runtimeidentifiers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1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696C-7372-4CD3-B372-963B58AE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部署到</a:t>
            </a:r>
            <a:r>
              <a:rPr lang="en-US" altLang="zh-CN" dirty="0"/>
              <a:t>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E15D-C234-41EC-A8ED-A7F872E3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2.x </a:t>
            </a:r>
            <a:r>
              <a:rPr lang="zh-CN" altLang="en-US" dirty="0"/>
              <a:t>有两种</a:t>
            </a:r>
            <a:r>
              <a:rPr lang="en-US" dirty="0"/>
              <a:t>server:</a:t>
            </a:r>
          </a:p>
          <a:p>
            <a:pPr lvl="1"/>
            <a:r>
              <a:rPr lang="en-US" altLang="zh-CN" dirty="0"/>
              <a:t>HTTP.sys </a:t>
            </a:r>
            <a:r>
              <a:rPr lang="zh-CN" altLang="en-US" dirty="0"/>
              <a:t>只支持</a:t>
            </a:r>
            <a:r>
              <a:rPr lang="en-US" altLang="zh-CN" dirty="0"/>
              <a:t>Windows</a:t>
            </a:r>
            <a:r>
              <a:rPr lang="zh-CN" altLang="en-US" dirty="0"/>
              <a:t>，并支持一些</a:t>
            </a:r>
            <a:r>
              <a:rPr lang="en-US" altLang="zh-CN" dirty="0"/>
              <a:t>Windows</a:t>
            </a:r>
            <a:r>
              <a:rPr lang="zh-CN" altLang="en-US" dirty="0"/>
              <a:t>独有的特性。</a:t>
            </a:r>
          </a:p>
          <a:p>
            <a:pPr lvl="1"/>
            <a:r>
              <a:rPr lang="en-US" altLang="zh-CN" b="1" dirty="0"/>
              <a:t>Kestrel</a:t>
            </a:r>
            <a:r>
              <a:rPr lang="zh-CN" altLang="en-US" dirty="0"/>
              <a:t>，跨平台的服务器，高度优化，这个是建议的选项。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9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C9B7-305B-4371-AC88-B071BF85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如何部署</a:t>
            </a:r>
            <a:r>
              <a:rPr lang="en-US" altLang="zh-CN" dirty="0"/>
              <a:t>ASP.NET Core </a:t>
            </a:r>
            <a:r>
              <a:rPr lang="zh-CN" altLang="en-US" dirty="0"/>
              <a:t>应用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A504-444A-4C0F-AED7-CAC6AE56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直接服务应用（又叫做边缘服务器 </a:t>
            </a:r>
            <a:r>
              <a:rPr lang="en-US" dirty="0"/>
              <a:t>Edge Server）</a:t>
            </a:r>
          </a:p>
          <a:p>
            <a:r>
              <a:rPr lang="zh-CN" altLang="en-US" dirty="0"/>
              <a:t>放在负载均衡或反向代理（</a:t>
            </a:r>
            <a:r>
              <a:rPr lang="en-US" dirty="0"/>
              <a:t>Reverse Proxy）</a:t>
            </a:r>
            <a:r>
              <a:rPr lang="zh-CN" altLang="en-US" dirty="0"/>
              <a:t>后边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1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视频简介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极简介绍</a:t>
            </a:r>
            <a:endParaRPr lang="en-US" altLang="zh-CN" dirty="0"/>
          </a:p>
          <a:p>
            <a:r>
              <a:rPr lang="en-US" altLang="zh-CN" dirty="0"/>
              <a:t>ASP.NET Core </a:t>
            </a:r>
            <a:r>
              <a:rPr lang="zh-CN" altLang="en-US" dirty="0"/>
              <a:t>和 </a:t>
            </a:r>
            <a:r>
              <a:rPr lang="en-US" altLang="zh-CN" dirty="0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MVC </a:t>
            </a:r>
            <a:r>
              <a:rPr lang="zh-CN" altLang="en-US" dirty="0"/>
              <a:t>的基础知识</a:t>
            </a:r>
            <a:r>
              <a:rPr lang="en-US" altLang="zh-CN" dirty="0"/>
              <a:t>(</a:t>
            </a:r>
            <a:r>
              <a:rPr lang="zh-CN" altLang="en-US" dirty="0"/>
              <a:t>不包括</a:t>
            </a:r>
            <a:r>
              <a:rPr lang="en-US" altLang="zh-CN" dirty="0"/>
              <a:t>Web API)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ASP.NET Core MVC </a:t>
            </a:r>
            <a:r>
              <a:rPr lang="zh-CN" altLang="en-US" dirty="0"/>
              <a:t>建立一个简单的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zh-CN" altLang="en-US" dirty="0"/>
              <a:t>部署到</a:t>
            </a:r>
            <a:r>
              <a:rPr lang="en-US" altLang="zh-CN" dirty="0"/>
              <a:t>Linux</a:t>
            </a:r>
            <a:r>
              <a:rPr lang="zh-CN" altLang="en-US" dirty="0"/>
              <a:t>系统上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941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C3BC-6BD2-43F1-9D4B-2CDA59DA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Server</a:t>
            </a:r>
            <a:endParaRPr lang="en-US" dirty="0"/>
          </a:p>
        </p:txBody>
      </p:sp>
      <p:pic>
        <p:nvPicPr>
          <p:cNvPr id="1026" name="Picture 2" descr="https://img2018.cnblogs.com/blog/986268/201809/986268-20180914195652797-1426536706.png">
            <a:extLst>
              <a:ext uri="{FF2B5EF4-FFF2-40B4-BE49-F238E27FC236}">
                <a16:creationId xmlns:a16="http://schemas.microsoft.com/office/drawing/2014/main" id="{D207C7E5-4CC1-4480-B9C3-F4BA48E76B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2943225"/>
            <a:ext cx="40481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24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1BA9-005A-4897-A7E9-DFB0B474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放在</a:t>
            </a:r>
            <a:r>
              <a:rPr lang="en-US" altLang="zh-CN" dirty="0"/>
              <a:t>Reverse Proxy</a:t>
            </a:r>
            <a:r>
              <a:rPr lang="zh-CN" altLang="en-US" dirty="0"/>
              <a:t>后边</a:t>
            </a:r>
            <a:endParaRPr lang="en-US" dirty="0"/>
          </a:p>
        </p:txBody>
      </p:sp>
      <p:pic>
        <p:nvPicPr>
          <p:cNvPr id="2050" name="Picture 2" descr="https://img2018.cnblogs.com/blog/986268/201809/986268-20180914200231065-1850935347.png">
            <a:extLst>
              <a:ext uri="{FF2B5EF4-FFF2-40B4-BE49-F238E27FC236}">
                <a16:creationId xmlns:a16="http://schemas.microsoft.com/office/drawing/2014/main" id="{5F231ED8-AFF7-4DF3-B2EA-7B81781BE0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2557462"/>
            <a:ext cx="65055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1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C87A-C657-4BBF-A4A2-B881B345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/>
              <a:t>怎么搞</a:t>
            </a:r>
            <a:endParaRPr lang="en-US" dirty="0"/>
          </a:p>
        </p:txBody>
      </p:sp>
      <p:pic>
        <p:nvPicPr>
          <p:cNvPr id="3074" name="Picture 2" descr="https://img2018.cnblogs.com/blog/986268/201809/986268-20180914201158989-506547793.png">
            <a:extLst>
              <a:ext uri="{FF2B5EF4-FFF2-40B4-BE49-F238E27FC236}">
                <a16:creationId xmlns:a16="http://schemas.microsoft.com/office/drawing/2014/main" id="{D01CF2D6-8FDA-421C-B9EE-5BC9931836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58" y="1905000"/>
            <a:ext cx="6045508" cy="20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mg2018.cnblogs.com/blog/986268/201809/986268-20180915072645449-1738026343.png">
            <a:extLst>
              <a:ext uri="{FF2B5EF4-FFF2-40B4-BE49-F238E27FC236}">
                <a16:creationId xmlns:a16="http://schemas.microsoft.com/office/drawing/2014/main" id="{27FC7B3D-BE1A-48F6-B18D-C2BD55ABC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199" y="4343400"/>
            <a:ext cx="5686426" cy="203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4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9F8E-09AB-4FA8-A7BB-EE07E8DF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</a:t>
            </a:r>
            <a:r>
              <a:rPr lang="en-US" altLang="zh-CN" dirty="0"/>
              <a:t>Header</a:t>
            </a:r>
            <a:endParaRPr lang="en-US" dirty="0"/>
          </a:p>
        </p:txBody>
      </p:sp>
      <p:pic>
        <p:nvPicPr>
          <p:cNvPr id="4098" name="Picture 2" descr="https://img2018.cnblogs.com/blog/986268/201809/986268-20180915073535998-2014993052.png">
            <a:extLst>
              <a:ext uri="{FF2B5EF4-FFF2-40B4-BE49-F238E27FC236}">
                <a16:creationId xmlns:a16="http://schemas.microsoft.com/office/drawing/2014/main" id="{3613BB28-1CC2-462E-A2A2-53F3FF49A8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3629025"/>
            <a:ext cx="35718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89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945B-385C-428E-A0A4-1A1258B8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部署到方式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92FC2-4A6D-46DD-B6F8-F0E43E2C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把发布好的文件复制到服务器上</a:t>
            </a:r>
            <a:endParaRPr lang="en-US" altLang="zh-CN" dirty="0"/>
          </a:p>
          <a:p>
            <a:r>
              <a:rPr lang="zh-CN" altLang="en-US"/>
              <a:t>在服务器上编译源码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 </a:t>
            </a:r>
            <a:r>
              <a:rPr lang="zh-CN" altLang="en-US" dirty="0"/>
              <a:t>极简介绍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是一个跨平台的、高性能的、开源的</a:t>
            </a:r>
            <a:r>
              <a:rPr lang="en-US" altLang="zh-CN" dirty="0"/>
              <a:t>Web</a:t>
            </a:r>
            <a:r>
              <a:rPr lang="zh-CN" altLang="en-US" dirty="0"/>
              <a:t>框架。</a:t>
            </a:r>
            <a:endParaRPr lang="en-US" altLang="zh-CN" dirty="0"/>
          </a:p>
          <a:p>
            <a:r>
              <a:rPr lang="zh-CN" altLang="en-US" dirty="0"/>
              <a:t>当前版本</a:t>
            </a:r>
            <a:r>
              <a:rPr lang="en-US" altLang="zh-CN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38966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 </a:t>
            </a:r>
            <a:r>
              <a:rPr lang="zh-CN" altLang="en-US" dirty="0"/>
              <a:t>基础知识 </a:t>
            </a:r>
            <a:r>
              <a:rPr lang="en-US" altLang="zh-CN" dirty="0"/>
              <a:t>– </a:t>
            </a:r>
            <a:r>
              <a:rPr lang="zh-CN" altLang="en-US" dirty="0"/>
              <a:t>开发环境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Visual Studio 2017 </a:t>
            </a:r>
            <a:r>
              <a:rPr lang="zh-CN" altLang="en-US" dirty="0"/>
              <a:t>最新版本</a:t>
            </a:r>
            <a:endParaRPr lang="en-US" altLang="zh-CN" dirty="0"/>
          </a:p>
          <a:p>
            <a:r>
              <a:rPr lang="en-US" altLang="zh-CN" dirty="0"/>
              <a:t>Visual Studio Code (Windows, Linux, Mac)</a:t>
            </a:r>
          </a:p>
          <a:p>
            <a:r>
              <a:rPr lang="en-US" altLang="zh-CN" dirty="0"/>
              <a:t>Visual Studio for Mac (Mac)</a:t>
            </a:r>
          </a:p>
          <a:p>
            <a:r>
              <a:rPr lang="en-US" altLang="zh-CN" dirty="0" err="1"/>
              <a:t>Jetbrains</a:t>
            </a:r>
            <a:r>
              <a:rPr lang="en-US" altLang="zh-CN" dirty="0"/>
              <a:t> Rider (Windows, Linux, Mac)</a:t>
            </a:r>
          </a:p>
          <a:p>
            <a:endParaRPr lang="en-US" altLang="zh-CN" dirty="0"/>
          </a:p>
          <a:p>
            <a:r>
              <a:rPr lang="en-US" altLang="zh-CN" dirty="0"/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416231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5C9-3EBD-4010-8C44-57B0E6BA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文件的伺服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42B9-5B19-4E4D-B324-65A8FC1D14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ASP.NET</a:t>
            </a:r>
          </a:p>
          <a:p>
            <a:pPr lvl="1"/>
            <a:r>
              <a:rPr lang="zh-CN" altLang="en-US" dirty="0"/>
              <a:t>根目录的文件都被伺服</a:t>
            </a:r>
            <a:endParaRPr lang="en-US" altLang="zh-CN" dirty="0"/>
          </a:p>
          <a:p>
            <a:pPr lvl="1"/>
            <a:r>
              <a:rPr lang="zh-CN" altLang="en-US" dirty="0"/>
              <a:t>某些重要文件不会被伺服</a:t>
            </a:r>
            <a:endParaRPr lang="en-US" altLang="zh-CN" dirty="0"/>
          </a:p>
          <a:p>
            <a:pPr lvl="1"/>
            <a:r>
              <a:rPr lang="zh-CN" altLang="en-US" dirty="0"/>
              <a:t>黑名单策略</a:t>
            </a:r>
            <a:endParaRPr lang="en-US" altLang="zh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8A039-1821-4906-B0FE-9BF6EE16DE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ASP.NET Core</a:t>
            </a:r>
          </a:p>
          <a:p>
            <a:pPr lvl="1"/>
            <a:r>
              <a:rPr lang="zh-CN" altLang="en-US" dirty="0"/>
              <a:t>只有</a:t>
            </a:r>
            <a:r>
              <a:rPr lang="en-US" altLang="zh-CN" dirty="0" err="1"/>
              <a:t>wwwroot</a:t>
            </a:r>
            <a:r>
              <a:rPr lang="zh-CN" altLang="en-US" dirty="0"/>
              <a:t>被伺服</a:t>
            </a:r>
            <a:endParaRPr lang="en-US" altLang="zh-CN" dirty="0"/>
          </a:p>
          <a:p>
            <a:pPr lvl="1"/>
            <a:r>
              <a:rPr lang="zh-CN" altLang="en-US" dirty="0"/>
              <a:t>白名单策略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6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AF65-7CEB-4031-8C8D-5A600E58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 Meta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0426-F140-4CE0-AC18-1EFE34007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</a:t>
            </a:r>
            <a:r>
              <a:rPr lang="en-US" altLang="zh-CN" dirty="0"/>
              <a:t>ASP.NET Core</a:t>
            </a:r>
            <a:r>
              <a:rPr lang="zh-CN" altLang="en-US" dirty="0"/>
              <a:t>团队支持的库</a:t>
            </a:r>
            <a:endParaRPr lang="en-US" altLang="zh-CN" dirty="0"/>
          </a:p>
          <a:p>
            <a:r>
              <a:rPr lang="zh-CN" altLang="en-US" dirty="0"/>
              <a:t>所有</a:t>
            </a:r>
            <a:r>
              <a:rPr lang="en-US" altLang="zh-CN" dirty="0"/>
              <a:t>Entity Framework Core</a:t>
            </a:r>
            <a:r>
              <a:rPr lang="zh-CN" altLang="en-US" dirty="0"/>
              <a:t>团队支持的库</a:t>
            </a:r>
            <a:endParaRPr lang="en-US" altLang="zh-CN" dirty="0"/>
          </a:p>
          <a:p>
            <a:r>
              <a:rPr lang="en-US" altLang="zh-CN" dirty="0"/>
              <a:t>ASP.NET Core </a:t>
            </a:r>
            <a:r>
              <a:rPr lang="zh-CN" altLang="en-US" dirty="0"/>
              <a:t>和 </a:t>
            </a:r>
            <a:r>
              <a:rPr lang="en-US" altLang="zh-CN" dirty="0" err="1"/>
              <a:t>EFCore</a:t>
            </a:r>
            <a:r>
              <a:rPr lang="zh-CN" altLang="en-US" dirty="0"/>
              <a:t>的第三方依赖库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1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9E59-3C0D-45F4-A641-3603E6CE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启动和配置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88FE-AACE-47EE-A2E5-D2ED3D4D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</a:t>
            </a:r>
            <a:r>
              <a:rPr lang="zh-CN" altLang="en-US" dirty="0"/>
              <a:t>类，</a:t>
            </a:r>
            <a:r>
              <a:rPr lang="en-US" dirty="0"/>
              <a:t>Main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Startup</a:t>
            </a:r>
            <a:r>
              <a:rPr lang="zh-CN" altLang="en-US" dirty="0"/>
              <a:t>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1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74BA-DFB1-4A8E-8BCA-7C584BA6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依赖注入，</a:t>
            </a:r>
            <a:r>
              <a:rPr lang="en-US" altLang="zh-CN" dirty="0" err="1"/>
              <a:t>IoC</a:t>
            </a:r>
            <a:r>
              <a:rPr lang="zh-CN" altLang="en-US" dirty="0"/>
              <a:t>容器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0C9FD-4E69-422A-8306-88110442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endParaRPr lang="en-US" altLang="zh-CN" dirty="0"/>
          </a:p>
          <a:p>
            <a:pPr lvl="1"/>
            <a:r>
              <a:rPr lang="en-US" altLang="zh-CN" dirty="0"/>
              <a:t>Transient</a:t>
            </a:r>
            <a:r>
              <a:rPr lang="zh-CN" altLang="en-US" dirty="0"/>
              <a:t>：每次被请求都会创建新的实例</a:t>
            </a:r>
            <a:endParaRPr lang="en-US" altLang="zh-CN" dirty="0"/>
          </a:p>
          <a:p>
            <a:pPr lvl="1"/>
            <a:r>
              <a:rPr lang="en-US" altLang="zh-CN" dirty="0"/>
              <a:t>Scoped</a:t>
            </a:r>
            <a:r>
              <a:rPr lang="zh-CN" altLang="en-US" dirty="0"/>
              <a:t>：每次</a:t>
            </a:r>
            <a:r>
              <a:rPr lang="en-US" altLang="zh-CN" dirty="0"/>
              <a:t>Web</a:t>
            </a:r>
            <a:r>
              <a:rPr lang="zh-CN" altLang="en-US" dirty="0"/>
              <a:t>请求会创建一个实例</a:t>
            </a:r>
            <a:endParaRPr lang="en-US" altLang="zh-CN" dirty="0"/>
          </a:p>
          <a:p>
            <a:pPr lvl="1"/>
            <a:r>
              <a:rPr lang="en-US" altLang="zh-CN" dirty="0"/>
              <a:t>Singleton</a:t>
            </a:r>
            <a:r>
              <a:rPr lang="zh-CN" altLang="en-US" dirty="0"/>
              <a:t>：一旦被创建实例，就会一直使用这个实例，直到应用停止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625</TotalTime>
  <Words>1054</Words>
  <Application>Microsoft Office PowerPoint</Application>
  <PresentationFormat>Custom</PresentationFormat>
  <Paragraphs>144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宋体</vt:lpstr>
      <vt:lpstr>华文楷体</vt:lpstr>
      <vt:lpstr>Arial</vt:lpstr>
      <vt:lpstr>Consolas</vt:lpstr>
      <vt:lpstr>Corbel</vt:lpstr>
      <vt:lpstr>Chalkboard 16x9</vt:lpstr>
      <vt:lpstr>ASP.NET Core MVC 入门</vt:lpstr>
      <vt:lpstr>公众号：草根专栏</vt:lpstr>
      <vt:lpstr>视频简介</vt:lpstr>
      <vt:lpstr>ASP.NET Core 极简介绍</vt:lpstr>
      <vt:lpstr>ASP.NET Core 基础知识 – 开发环境</vt:lpstr>
      <vt:lpstr>文件的伺服</vt:lpstr>
      <vt:lpstr>ASP.NET Core Meta Package</vt:lpstr>
      <vt:lpstr>ASP.NET Core 启动和配置</vt:lpstr>
      <vt:lpstr>依赖注入，IoC容器</vt:lpstr>
      <vt:lpstr>依赖注入好处</vt:lpstr>
      <vt:lpstr>包的安装</vt:lpstr>
      <vt:lpstr>前端工具</vt:lpstr>
      <vt:lpstr>设置MVC</vt:lpstr>
      <vt:lpstr>环境 Environment</vt:lpstr>
      <vt:lpstr>根据环境调用不同的方法</vt:lpstr>
      <vt:lpstr>根据环境调用不同的Startup类</vt:lpstr>
      <vt:lpstr>MVC</vt:lpstr>
      <vt:lpstr>Views</vt:lpstr>
      <vt:lpstr>Tag Helpers</vt:lpstr>
      <vt:lpstr>配置</vt:lpstr>
      <vt:lpstr>View Component</vt:lpstr>
      <vt:lpstr>View Component</vt:lpstr>
      <vt:lpstr>部署</vt:lpstr>
      <vt:lpstr>FDD</vt:lpstr>
      <vt:lpstr>SCD</vt:lpstr>
      <vt:lpstr>Runtime Store</vt:lpstr>
      <vt:lpstr>SCD发布</vt:lpstr>
      <vt:lpstr>部署到Linux</vt:lpstr>
      <vt:lpstr>如何部署ASP.NET Core 应用</vt:lpstr>
      <vt:lpstr>Edge Server</vt:lpstr>
      <vt:lpstr>放在Reverse Proxy后边</vt:lpstr>
      <vt:lpstr>HTTPS怎么搞</vt:lpstr>
      <vt:lpstr>几个Header</vt:lpstr>
      <vt:lpstr>部署到方式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MVC 基础</dc:title>
  <dc:creator>Young Dave</dc:creator>
  <cp:lastModifiedBy>Young Dave</cp:lastModifiedBy>
  <cp:revision>40</cp:revision>
  <dcterms:created xsi:type="dcterms:W3CDTF">2018-10-13T02:07:30Z</dcterms:created>
  <dcterms:modified xsi:type="dcterms:W3CDTF">2018-10-18T10:23:15Z</dcterms:modified>
</cp:coreProperties>
</file>