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1132-A55B-42EE-A8F9-687B4AFB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188F1-8920-4B8B-A83A-7616F848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6B368-F44A-4661-B028-0FC401F9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BCF7-8A8C-46F4-8D0D-E3793DA7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523BE-423C-4446-A480-65E2D86E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5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35589-DB16-4F08-B4A4-1D0229D5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CA02A-9167-473E-94EF-5A2CEE85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9A3C5-4EC7-4362-AECE-BFA88738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5797D-BDB7-4968-8C3B-17CA6064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DD62F-4103-406C-B021-45C819E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AF561-5C5E-467C-9E76-7C421DD6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A4EE4-ACE3-4C30-97D9-F6452CDF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E79F-0E20-4E5E-808A-058AF46F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F813A-A1FC-421C-A379-85DDC0C0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EEB91-D9C5-4C23-AB1B-1A12D26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AA8AB-B98E-424B-AAF3-7DF323B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3C6F6-0A65-4E3F-80F3-4EB5C838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7D860-7F8B-4438-8EA2-CA17B863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5B211-B4A2-46AA-B20F-D5F62386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152B-CB05-45BD-B91C-CE22EB7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7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BAF7A-81C6-499E-A08A-6EF31357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0E843-D4E7-4A40-B290-71E7B742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CD790-FAF8-4CF5-AE40-CE0D89A4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66E99-3CC8-42C4-80D3-CD9AB2CC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7CF6F-44BC-4431-808A-4F9A277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F119-45D9-49D8-B5E7-33BA771B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ACBE6-7317-4211-A377-B57236BE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3E5D6-BD8D-4A65-9DB3-D91DAD25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07938-9C22-4897-94E8-AA4F3D53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CEC47-7198-4EEA-A306-CCF81A85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7DE5B-2FEB-422E-B6C2-1A6D5FB0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607B-0CB0-4A2F-B2F6-984BBA8F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BE03-190B-4263-A3F4-93318C47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B8D5B-D435-4059-AD67-74985B84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CCF21-5F43-4245-A77A-0E378BE9B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33F84-2E00-48D2-8C1D-5813D7EBB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4F55F-7E1E-4DF7-89A5-1F174502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66D34-5C6C-4C11-A295-DB8DC24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FF68C-2F9E-4606-A62D-6D90D27C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50A8-0976-4135-8EB8-D34877F4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B9777-C176-4400-83F2-9014D584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193BA-52A6-48F8-9360-8DB34C8B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7F8B9A-C767-4EEC-8048-5FE04C6E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7B722-9B1E-454C-85AA-162822BD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5D0174-BD8E-411E-9BDE-993E414C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D0BC0-1CAB-45C3-92A4-B9B750F3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E486-7705-4948-8BE8-38831DC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4C17-114F-44E3-89F0-A26FF94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2AEB3-42CE-480E-86B8-5F147264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FBDB1-98EF-4012-82A7-7358480B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B32FE-997F-4CA5-923D-332E427E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F8B4B-135B-43BD-BBBA-E3F98856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6B17-3889-4F4F-8E0F-09A27B27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3C673-DC03-4A86-9596-40B4E0238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B6DD6-FAC3-43C3-B47D-D806CFD6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0AC16-A723-46E2-8579-3CCC9825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C4500-00EF-46BF-BA09-497A9DE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699B5-9C23-48EC-8BD0-52197BA6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7D709-64E5-48CD-9AED-F8418F71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18DEA-20FC-488D-8F6A-A9E8834C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3849A-C79E-4CD0-AAE0-49F2F2A26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D460-E001-46A5-BC1B-F4589B7C99D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E0BC1-D495-49CD-9BD9-762BF4CE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E0D6B-538E-4502-900A-143C9B86B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4527-A4A0-483C-96E6-0E72D374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502553-55BE-45BD-9F07-ABFFA8817A36}"/>
              </a:ext>
            </a:extLst>
          </p:cNvPr>
          <p:cNvSpPr txBox="1"/>
          <p:nvPr/>
        </p:nvSpPr>
        <p:spPr>
          <a:xfrm>
            <a:off x="3577701" y="222867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文献检索与综述课程</a:t>
            </a:r>
            <a:endParaRPr lang="en-US" altLang="zh-CN" sz="3600" dirty="0"/>
          </a:p>
          <a:p>
            <a:r>
              <a:rPr lang="en-US" altLang="zh-CN" sz="3600" dirty="0"/>
              <a:t>——</a:t>
            </a:r>
            <a:r>
              <a:rPr lang="zh-CN" altLang="en-US" sz="3600" dirty="0"/>
              <a:t>文章精读与讨论</a:t>
            </a:r>
          </a:p>
        </p:txBody>
      </p:sp>
    </p:spTree>
    <p:extLst>
      <p:ext uri="{BB962C8B-B14F-4D97-AF65-F5344CB8AC3E}">
        <p14:creationId xmlns:p14="http://schemas.microsoft.com/office/powerpoint/2010/main" val="35726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55BE8D-2A91-4C5B-82C5-91944555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753600" cy="2276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EBD64-D6F4-4BD6-A9D8-94D3DAD5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23"/>
            <a:ext cx="6848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3</cp:revision>
  <dcterms:created xsi:type="dcterms:W3CDTF">2021-10-11T09:13:18Z</dcterms:created>
  <dcterms:modified xsi:type="dcterms:W3CDTF">2021-10-11T09:35:38Z</dcterms:modified>
</cp:coreProperties>
</file>