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23808-CDD2-47E6-A4F6-C4ECB56FC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6D540-D7D8-49B8-8348-FBC292346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BBCDA-4E4A-4193-8A3A-0B0967B1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4D71B-FB16-4897-B370-45EE3C6A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FC09C-A3BE-4933-84C2-9E9DC50A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1634D-1243-42C8-9F9F-78ACE547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622A8-299E-4E81-BBC7-717CA0BE0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4E36E-1979-4D06-A52A-5B27F0A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C177B-ABAA-4BCF-890A-E378D231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4D243-E2A5-4143-911C-AFDB988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C88FD-275B-46C3-8000-5342F024E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A581F-317A-44F8-95B3-C8A93ED0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65A13-B748-443D-957A-2BDEE112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83064-E67E-464B-AF94-60E09484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05220-0A17-4053-9DC1-F81D1938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5B621-798C-4739-AC51-36CFEC5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89771-DCD4-4E2A-B15F-EE324008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FC979-699F-407D-972A-EB4F4B4E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535F8-9862-4864-9765-1F2A9E01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20B53-1D2A-4DE8-B007-24551DE7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18AD-8587-44A3-8DDB-6FE0BA7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18DE0-65F2-4B40-9188-F879E046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60B61-3BC4-4D4E-B957-3DF19A26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D380C-630C-4E5B-A1CB-F7424E43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C3EC4-23E2-4671-A61D-02853D76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7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76892-AED1-40DF-9952-94936568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9F121-3E92-46C3-96AC-74F95D884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03853-453B-4EB3-B373-5925AA18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46BFE-0B5E-4232-9A07-A8C7438A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93C3A-9A1C-4C38-9812-84C3A3A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596DF-C323-4505-9C8A-7FD46797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A62B6-F441-4F7B-AE2C-58F6E5E2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AE3A1-CFF1-49FB-985E-9916851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AD661-BF74-47B9-968C-4FD42A91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9B6ED0-189F-42E3-8700-3FB59D9E9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310364-D56D-421E-B55E-D2DDD6256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BD55EE-E176-4E40-BFFA-A2B4FBED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BF58F3-D036-4264-B698-1298E5B1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8BF73-E379-4BB1-9BFD-D70D6A26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5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B0C3B-EB27-4791-B8CE-A71E8FD6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00C2D-0778-4B65-9634-464CEC5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279CC-68F2-46C8-A21E-D5B76409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4879C-65C7-4931-91A4-BB3CB3C3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1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5E729E-94C4-433A-B22C-78A6C2FF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C33A23-3F0E-4FBD-9AB8-01A340D0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07A7F-9D09-4AA2-8D23-2A75F50E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BBF73-EEF2-4E9D-A886-AF8EBCB0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CA29A-B187-42A2-9794-4FD98720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B7E4A-450C-4D67-AD9B-450D87100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33389-AC84-414E-9F94-8AF24DAE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0E92C-4ED7-48C7-BE15-F3370C1B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D68B0-11C2-45BD-801E-A7F660C8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80BA-1160-41E7-B99F-63841182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A34BEA-467E-4F8A-BDB1-DBF2F47F3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DFCAC9-F5DD-40D3-8A21-71A491A9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CF70F-DC51-4AED-96A8-B6F2E6C0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8AA11-2C60-48FF-AD7A-7E1F57B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B537D-7FC6-4DCD-9B7D-220FBABD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36E797-6AD7-41EE-A324-8B3F1CC6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16CEF-A9E2-45B3-A61D-07835B13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5EAED-1DC1-429C-8747-C775C843A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8EE9-B4C5-4E84-AC51-50A00A587B90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3FAEB-C81B-4FAE-B459-0C2916E1D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1A7BD-56AC-46EE-9D0A-A68040CFF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A925-5DD4-4B00-AD9C-72C179372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68756F-A121-42D0-85FD-CAC24D848432}"/>
              </a:ext>
            </a:extLst>
          </p:cNvPr>
          <p:cNvSpPr/>
          <p:nvPr/>
        </p:nvSpPr>
        <p:spPr>
          <a:xfrm>
            <a:off x="3477334" y="2682109"/>
            <a:ext cx="5237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Self-introduction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4207B4-241C-44DA-BD86-03E5A05098BD}"/>
              </a:ext>
            </a:extLst>
          </p:cNvPr>
          <p:cNvSpPr txBox="1"/>
          <p:nvPr/>
        </p:nvSpPr>
        <p:spPr>
          <a:xfrm>
            <a:off x="6713621" y="5767136"/>
            <a:ext cx="501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Course: Literature Search, Review and Writing —in Environmental Research Areas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7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6B7A0E-55CE-4886-A1EC-D3B626E653FE}"/>
              </a:ext>
            </a:extLst>
          </p:cNvPr>
          <p:cNvSpPr txBox="1"/>
          <p:nvPr/>
        </p:nvSpPr>
        <p:spPr>
          <a:xfrm>
            <a:off x="2206305" y="1073791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Name: </a:t>
            </a:r>
            <a:r>
              <a:rPr lang="en-US" altLang="zh-CN" dirty="0" err="1"/>
              <a:t>Xiaoxing</a:t>
            </a:r>
            <a:r>
              <a:rPr lang="en-US" altLang="zh-CN" dirty="0"/>
              <a:t> </a:t>
            </a:r>
            <a:r>
              <a:rPr lang="en-US" altLang="zh-CN" dirty="0" err="1"/>
              <a:t>Zuo</a:t>
            </a:r>
            <a:r>
              <a:rPr lang="en-US" altLang="zh-CN" dirty="0"/>
              <a:t> (</a:t>
            </a:r>
            <a:r>
              <a:rPr lang="zh-CN" altLang="en-US" dirty="0"/>
              <a:t>左小幸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Adviser: Lei Zhu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CB9C75-4809-409E-A797-4A2F37B53951}"/>
              </a:ext>
            </a:extLst>
          </p:cNvPr>
          <p:cNvSpPr txBox="1"/>
          <p:nvPr/>
        </p:nvSpPr>
        <p:spPr>
          <a:xfrm>
            <a:off x="8213558" y="6144127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Email:12132243@sustech.edu.cn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24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68756F-A121-42D0-85FD-CAC24D848432}"/>
              </a:ext>
            </a:extLst>
          </p:cNvPr>
          <p:cNvSpPr/>
          <p:nvPr/>
        </p:nvSpPr>
        <p:spPr>
          <a:xfrm>
            <a:off x="4460778" y="2682109"/>
            <a:ext cx="3270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12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小幸</dc:creator>
  <cp:lastModifiedBy>左 小幸</cp:lastModifiedBy>
  <cp:revision>4</cp:revision>
  <dcterms:created xsi:type="dcterms:W3CDTF">2021-09-20T06:41:38Z</dcterms:created>
  <dcterms:modified xsi:type="dcterms:W3CDTF">2021-09-20T07:07:21Z</dcterms:modified>
</cp:coreProperties>
</file>