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6385D-6B8A-4E74-A5ED-A9B0ED949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5ACD53-806B-4222-80DA-286041904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E94C4-E987-42F8-90B4-3B776554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3F08CE-B99C-4343-844D-B81B5762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4CCCBD-BF05-42EB-92C0-D99FBDA2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93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191BA-DF18-4ABD-AF06-F8B959C0A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4C2BB6-996B-44C7-92F9-21621DB16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CD1A52-6D92-4041-9A8A-3C572F8A4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497FA-645C-47FC-94E8-6AF27B20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289040-19EE-470E-A8F0-1B682D97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19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4DB03F-625E-4123-8DEF-CD62852AD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034AB2-E546-43AE-A2D0-994816093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DA31E1-A6C4-4AEE-AAE8-E3189FED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3BAFA-4C00-40E3-AED1-C478A8FC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AC1F9-4E12-4F1E-8FA7-628B9F3E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54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2266B-8C10-49CC-BF7F-259350D9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46A97-DB9A-4D60-8E59-5F6954F56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78F7D-76F2-431C-8DF2-F74310FD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49A9E-4E53-4EAE-83E5-BA5D6473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40E236-49FB-4A45-B066-0058F26A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75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38EB7-6C73-4642-92C2-1524D896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E00B85-B946-4C6E-883D-8174348CD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15EC26-0586-4C89-BAA4-325313AF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3BA0DB-0956-4002-8114-7A2C60C99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F4C7B-FD43-4FF1-96D0-7A24B484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85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FC3C0-0FD8-42AE-A584-A7D7D47B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BD958-5FBE-4022-8621-FCC5C989E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C3D308-A55F-49D9-80F8-AE3B39874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750222-B6E2-42C3-BE40-09A091F4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70164D-9321-4E6E-9DE8-B2D39C04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532129-8FF8-456F-B2B1-20256FAA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86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73882-BF47-47BA-AD3F-152841E9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ADB3B9-B817-42F7-96CD-C009BE569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2E3DF-66D1-4540-9215-E02C17FC2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A24E89-D814-4FF5-8F15-DA9FEAB6D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EE2049-EFB1-4FC5-9DD9-4EC5E5F91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F7C4B7-3EF6-4A7D-B19D-1355ED15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04877C-C220-483B-9CFB-8FE98FE8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16A037-9617-4A90-9B20-D02EC6A3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45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76562-75ED-44D5-85FB-C471F385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98F876-2B20-403A-AB10-B1926CDB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BE3575-C697-46AB-986F-7D2B580D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48016D-4A88-416C-A987-C4317A0E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58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049688-01EF-4BA0-AE6D-559B8E08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BD3EDB-92F3-45B9-AF4D-A9B58FC6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1CA96C-8AF2-471B-9A20-D1C118D5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7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E4F73-7514-4DA5-982F-CDC457A2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E42B9-A007-4CFB-AFA5-3AA33BE14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3D18CE-364F-40AF-8989-F32CFE90A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FC0A-CF20-4A68-BE03-C1881B44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920416-80D6-4AE1-B4A6-E4352DDA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D0740-E5E1-4EF0-B38D-A2FDEDC2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4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337D0-9237-4E4E-826A-EDE0831C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BEB9E8-AC0C-4F11-9D72-56E285180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FC19D4-34BA-49B1-B191-5CCC1D1E4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0E62B5-64EA-499D-9A27-4A5057E5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D47230-36E5-491E-A36C-240443CA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7A42EC-04B6-4114-81CE-AC16A648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9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D6F497-DD2A-4EB0-B649-8D8470B2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DC6AF3-9CE9-48EF-B172-C63F4ACB7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267A2A-B59E-400A-A905-88D68E1C4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C023F-0890-42A4-89F0-3870514CE1E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44656-E7D7-4500-A7A8-066ED33DA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5456B1-6C73-43DB-8F04-03259899D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25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7928F44-7834-4E63-8602-4029092D9898}"/>
              </a:ext>
            </a:extLst>
          </p:cNvPr>
          <p:cNvSpPr txBox="1"/>
          <p:nvPr/>
        </p:nvSpPr>
        <p:spPr>
          <a:xfrm>
            <a:off x="1004047" y="74407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C217A2-ACB5-4DA2-96A6-26CE3893D8AA}"/>
              </a:ext>
            </a:extLst>
          </p:cNvPr>
          <p:cNvSpPr txBox="1"/>
          <p:nvPr/>
        </p:nvSpPr>
        <p:spPr>
          <a:xfrm>
            <a:off x="2386196" y="744071"/>
            <a:ext cx="74196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versions of the AHSI onboard the GF5 and ZY1 platforms (China, launched in May 2018 and September 2019, respectively)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core instrument onboard PRISMA (Italy, launched in March 2019).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D7AEA1-93A7-4DBE-891F-85559D1F7B96}"/>
              </a:ext>
            </a:extLst>
          </p:cNvPr>
          <p:cNvSpPr txBox="1"/>
          <p:nvPr/>
        </p:nvSpPr>
        <p:spPr>
          <a:xfrm>
            <a:off x="2450533" y="2031221"/>
            <a:ext cx="6810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2100- to 2450-nm window is especially sensitive to methane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26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CA538DA-D04E-4C3F-9CD1-33620F1D2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98" y="-27264"/>
            <a:ext cx="6892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7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FFE4412-AB5A-4CBE-A3B2-4896309F7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45" y="524004"/>
            <a:ext cx="7535309" cy="58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2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7928F44-7834-4E63-8602-4029092D9898}"/>
              </a:ext>
            </a:extLst>
          </p:cNvPr>
          <p:cNvSpPr txBox="1"/>
          <p:nvPr/>
        </p:nvSpPr>
        <p:spPr>
          <a:xfrm>
            <a:off x="152400" y="333666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satellite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C217A2-ACB5-4DA2-96A6-26CE3893D8AA}"/>
              </a:ext>
            </a:extLst>
          </p:cNvPr>
          <p:cNvSpPr txBox="1"/>
          <p:nvPr/>
        </p:nvSpPr>
        <p:spPr>
          <a:xfrm>
            <a:off x="1598886" y="3336667"/>
            <a:ext cx="74196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two versions of the AHSI onboard the GF5 and ZY1 platforms (China, launched in May 2018 and September 2019, respectively)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and the core instrument onboard PRISMA (Italy, launched in March 2019).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D7AEA1-93A7-4DBE-891F-85559D1F7B96}"/>
              </a:ext>
            </a:extLst>
          </p:cNvPr>
          <p:cNvSpPr txBox="1"/>
          <p:nvPr/>
        </p:nvSpPr>
        <p:spPr>
          <a:xfrm>
            <a:off x="1598886" y="4548611"/>
            <a:ext cx="6810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2100- to 2450-nm window is especially sensitive to methane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FAC59D-0A65-4A2C-8DE9-86C3F6F81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7243482" cy="286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0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98</Words>
  <Application>Microsoft Office PowerPoint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左 小幸</dc:creator>
  <cp:lastModifiedBy>左 小幸</cp:lastModifiedBy>
  <cp:revision>7</cp:revision>
  <dcterms:created xsi:type="dcterms:W3CDTF">2021-10-11T01:24:45Z</dcterms:created>
  <dcterms:modified xsi:type="dcterms:W3CDTF">2021-10-18T14:00:19Z</dcterms:modified>
</cp:coreProperties>
</file>