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6385D-6B8A-4E74-A5ED-A9B0ED9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ACD53-806B-4222-80DA-28604190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E94C4-E987-42F8-90B4-3B77655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F08CE-B99C-4343-844D-B81B57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CCBD-BF05-42EB-92C0-D99FBDA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91BA-DF18-4ABD-AF06-F8B959C0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C2BB6-996B-44C7-92F9-21621DB1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D1A52-6D92-4041-9A8A-3C572F8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497FA-645C-47FC-94E8-6AF27B2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9040-19EE-470E-A8F0-1B682D97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DB03F-625E-4123-8DEF-CD62852AD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34AB2-E546-43AE-A2D0-99481609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A31E1-A6C4-4AEE-AAE8-E3189FED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BAFA-4C00-40E3-AED1-C478A8F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AC1F9-4E12-4F1E-8FA7-628B9F3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266B-8C10-49CC-BF7F-259350D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46A97-DB9A-4D60-8E59-5F6954F5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78F7D-76F2-431C-8DF2-F74310FD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49A9E-4E53-4EAE-83E5-BA5D647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0E236-49FB-4A45-B066-0058F26A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8EB7-6C73-4642-92C2-1524D896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0B85-B946-4C6E-883D-8174348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EC26-0586-4C89-BAA4-325313A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BA0DB-0956-4002-8114-7A2C60C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F4C7B-FD43-4FF1-96D0-7A24B484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C3C0-0FD8-42AE-A584-A7D7D47B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D958-5FBE-4022-8621-FCC5C989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3D308-A55F-49D9-80F8-AE3B398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50222-B6E2-42C3-BE40-09A091F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0164D-9321-4E6E-9DE8-B2D39C0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32129-8FF8-456F-B2B1-20256FA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882-BF47-47BA-AD3F-152841E9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DB3B9-B817-42F7-96CD-C009BE56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2E3DF-66D1-4540-9215-E02C17FC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A24E89-D814-4FF5-8F15-DA9FEAB6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E2049-EFB1-4FC5-9DD9-4EC5E5F9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F7C4B7-3EF6-4A7D-B19D-1355ED15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77C-C220-483B-9CFB-8FE98FE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16A037-9617-4A90-9B20-D02EC6A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76562-75ED-44D5-85FB-C471F38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98F876-2B20-403A-AB10-B1926CD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E3575-C697-46AB-986F-7D2B580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8016D-4A88-416C-A987-C4317A0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49688-01EF-4BA0-AE6D-559B8E0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BD3EDB-92F3-45B9-AF4D-A9B58FC6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CA96C-8AF2-471B-9A20-D1C118D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4F73-7514-4DA5-982F-CDC457A2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42B9-A007-4CFB-AFA5-3AA33BE1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D18CE-364F-40AF-8989-F32CFE90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FC0A-CF20-4A68-BE03-C1881B4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20416-80D6-4AE1-B4A6-E4352DD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D0740-E5E1-4EF0-B38D-A2FDEDC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37D0-9237-4E4E-826A-EDE0831C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EB9E8-AC0C-4F11-9D72-56E285180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19D4-34BA-49B1-B191-5CCC1D1E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E62B5-64EA-499D-9A27-4A5057E5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47230-36E5-491E-A36C-240443C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A42EC-04B6-4114-81CE-AC16A6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6F497-DD2A-4EB0-B649-8D8470B2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C6AF3-9CE9-48EF-B172-C63F4ACB7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7A2A-B59E-400A-A905-88D68E1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023F-0890-42A4-89F0-3870514CE1EB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44656-E7D7-4500-A7A8-066ED33D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456B1-6C73-43DB-8F04-0325989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6542-C1FE-402E-94E9-41BEC9B1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9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928F44-7834-4E63-8602-4029092D9898}"/>
              </a:ext>
            </a:extLst>
          </p:cNvPr>
          <p:cNvSpPr txBox="1"/>
          <p:nvPr/>
        </p:nvSpPr>
        <p:spPr>
          <a:xfrm>
            <a:off x="152400" y="33366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217A2-ACB5-4DA2-96A6-26CE3893D8AA}"/>
              </a:ext>
            </a:extLst>
          </p:cNvPr>
          <p:cNvSpPr txBox="1"/>
          <p:nvPr/>
        </p:nvSpPr>
        <p:spPr>
          <a:xfrm>
            <a:off x="1598886" y="3336667"/>
            <a:ext cx="7419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versions of the AHSI onboard the GF5 and ZY1 platforms (China, launched in May 2018 and September 2019, respectively)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core instrument onboard PRISMA (Italy, launched in March 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D7AEA1-93A7-4DBE-891F-85559D1F7B96}"/>
              </a:ext>
            </a:extLst>
          </p:cNvPr>
          <p:cNvSpPr txBox="1"/>
          <p:nvPr/>
        </p:nvSpPr>
        <p:spPr>
          <a:xfrm>
            <a:off x="1598886" y="4548611"/>
            <a:ext cx="6810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2100- to 2450-nm window is especially sensitive to methane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FAC59D-0A65-4A2C-8DE9-86C3F6F8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724348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5</cp:revision>
  <dcterms:created xsi:type="dcterms:W3CDTF">2021-10-11T01:24:45Z</dcterms:created>
  <dcterms:modified xsi:type="dcterms:W3CDTF">2021-10-18T14:00:25Z</dcterms:modified>
</cp:coreProperties>
</file>