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5D1AF-F843-47C4-80FC-0DED5D4E8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78FED0-F84C-4067-A622-7638B105C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FC5A6-2CAD-4315-9A28-D523A5731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35BA-7F45-4293-9AE3-7846FDA1AC0B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C60526-BD3E-488F-B2F0-637D4E04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1430EC-8AD2-4722-8151-71305D84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5DD7-2192-4C39-B9C3-DFA7947FC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7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64B33-B7BC-4EEF-909C-8D30EC4D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5A61F6-C4AC-4079-9B36-D3B29B0DD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EA09D0-330A-4EC2-9A85-C6E7F51A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35BA-7F45-4293-9AE3-7846FDA1AC0B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0D05A-8890-4881-A8B9-39C59AA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7167AA-18FC-4B7E-838E-C0185BBE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5DD7-2192-4C39-B9C3-DFA7947FC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49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681BEB-8690-4C05-918A-4EDF7E379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4F3BFD-2FB2-404D-BE54-B84B9E796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BDF899-188B-4045-8121-2A765098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35BA-7F45-4293-9AE3-7846FDA1AC0B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C356FD-5970-417A-90F0-DC337802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E404DB-7BCD-45F2-A892-2F9C87CD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5DD7-2192-4C39-B9C3-DFA7947FC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6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86271-2C4A-4B38-BDBF-309B960D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A8D1E3-9217-4957-B3A5-777E3CEE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4DE5B6-C084-44D1-8F19-17BD59FED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35BA-7F45-4293-9AE3-7846FDA1AC0B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B7485-3157-4F59-ADBC-093CAC39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78A377-4DAB-4FDE-AFE3-5A39B600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5DD7-2192-4C39-B9C3-DFA7947FC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37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2F8C9-44CD-4F06-8A12-CE035F5F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FDFAB4-8BB6-4C2D-AC27-B8E88D25B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15720F-90A6-4A23-9677-2526BF47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35BA-7F45-4293-9AE3-7846FDA1AC0B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C8C5FB-DE30-482B-A495-9CE47193D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408945-FAA8-4069-9B15-B78BEBE9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5DD7-2192-4C39-B9C3-DFA7947FC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93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79A71-2766-4CB7-8D47-8E51072E5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FF9B4-0704-4BE4-8893-CA475FA50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1428A2-306B-4A76-96B0-1A865F0E3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28245E-AA22-4843-98F4-03B40CDF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35BA-7F45-4293-9AE3-7846FDA1AC0B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47B0B5-4F38-4D05-B7DD-EFA3232A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00E688-6C54-4E2A-8332-A9998DDCC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5DD7-2192-4C39-B9C3-DFA7947FC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17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19A0E-BE68-44F8-8F3C-994889F4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BEC376-1D05-4C86-B1C1-88A0E486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511821-89EB-4510-9397-EB4B53BD6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167AA2-E544-4870-8611-3C53790E3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98AFFC-CBA0-4D4F-9293-41D6C7683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6D2C5B-DABE-4B67-A3CF-443E2CEF5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35BA-7F45-4293-9AE3-7846FDA1AC0B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F63B7B-6CDF-41C4-AED6-F9C0564D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936C55-BCC0-4F26-A4E2-4005A706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5DD7-2192-4C39-B9C3-DFA7947FC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84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0A8AC-EF5B-4C0F-909F-A8F6DF17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ED99D6-5F85-4236-8BB7-F19112F1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35BA-7F45-4293-9AE3-7846FDA1AC0B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7B1253-6453-4BDE-B9A1-EC9320EFE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4CCD91-8DA7-45E2-8DE4-6EB17502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5DD7-2192-4C39-B9C3-DFA7947FC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87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868961-DA1A-4C9F-9846-E587B5A4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35BA-7F45-4293-9AE3-7846FDA1AC0B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2E684F-DE93-420A-820E-9AC7DD83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38C807-375C-4DF0-BD4F-3A0696C1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5DD7-2192-4C39-B9C3-DFA7947FC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31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2154B-5312-41E5-9D63-706A5B034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645F7-C4F9-4A99-983D-DDCAD7B72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AD6EF9-E355-4741-9F94-3C486CFAF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5872C2-8E98-409D-AE8B-20B1DED7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35BA-7F45-4293-9AE3-7846FDA1AC0B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D6BDF9-3545-423A-BED9-BD3324D9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CEC97-4082-4620-BED3-58501731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5DD7-2192-4C39-B9C3-DFA7947FC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1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CD218-1856-469C-9A1B-6FA94147F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060256-5A21-4AF1-95B7-43D541689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7E527C-7921-4057-8618-2EBD523D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809367-1588-44DC-A02A-04C5E2A89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35BA-7F45-4293-9AE3-7846FDA1AC0B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2AE739-2073-4C1F-93A2-CB9E55D7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E2B804-8591-465D-9388-7088209D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5DD7-2192-4C39-B9C3-DFA7947FC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86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2D079A-7579-4F67-8E6A-DCDA290A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A11E8B-F80B-48DB-BE83-60666581B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E3B83-869D-49C5-9A63-1F63ED6A7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C35BA-7F45-4293-9AE3-7846FDA1AC0B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49E1C4-1D2E-49F6-A100-3B0AD18BF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9DDB0-C84F-4A7A-BF6B-6AF9BE1BA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25DD7-2192-4C39-B9C3-DFA7947FC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13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B0929AC-0962-4D62-9CDA-0D71288DD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852" y="282164"/>
            <a:ext cx="9625614" cy="629367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5F7A899-984A-4A60-8276-DF7D0A52FCE7}"/>
              </a:ext>
            </a:extLst>
          </p:cNvPr>
          <p:cNvSpPr txBox="1"/>
          <p:nvPr/>
        </p:nvSpPr>
        <p:spPr>
          <a:xfrm>
            <a:off x="251534" y="2828834"/>
            <a:ext cx="1991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/>
              <a:t>Tropomi</a:t>
            </a:r>
            <a:r>
              <a:rPr lang="en-US" altLang="zh-CN" sz="3600" dirty="0"/>
              <a:t> </a:t>
            </a:r>
          </a:p>
          <a:p>
            <a:r>
              <a:rPr lang="en-US" altLang="zh-CN" sz="3600" dirty="0"/>
              <a:t>CH4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309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7B89AD4-62E2-467A-ABC9-51AC402FB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5" y="3046477"/>
            <a:ext cx="6334125" cy="38115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79B16FE-5235-40B1-8ECD-2E4EB56CB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155"/>
            <a:ext cx="5724525" cy="219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B0298F-008D-486A-AE15-48A3127A5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08" y="3046477"/>
            <a:ext cx="5857875" cy="258127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C936D95-9423-4C62-833E-E9445045278A}"/>
              </a:ext>
            </a:extLst>
          </p:cNvPr>
          <p:cNvSpPr/>
          <p:nvPr/>
        </p:nvSpPr>
        <p:spPr>
          <a:xfrm>
            <a:off x="-4311" y="1281688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大坝数据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248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4FAC7-1022-4A15-B97D-468B355E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A2811-C08C-455F-8611-0E67E69C9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48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4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左 小幸</dc:creator>
  <cp:lastModifiedBy>左 小幸</cp:lastModifiedBy>
  <cp:revision>4</cp:revision>
  <dcterms:created xsi:type="dcterms:W3CDTF">2021-10-31T08:59:45Z</dcterms:created>
  <dcterms:modified xsi:type="dcterms:W3CDTF">2021-11-01T14:05:13Z</dcterms:modified>
</cp:coreProperties>
</file>