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61" r:id="rId5"/>
    <p:sldId id="264" r:id="rId6"/>
    <p:sldId id="265" r:id="rId7"/>
    <p:sldId id="279" r:id="rId8"/>
    <p:sldId id="268" r:id="rId9"/>
    <p:sldId id="280" r:id="rId10"/>
    <p:sldId id="272" r:id="rId11"/>
    <p:sldId id="273" r:id="rId12"/>
    <p:sldId id="283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718"/>
  </p:normalViewPr>
  <p:slideViewPr>
    <p:cSldViewPr snapToGrid="0">
      <p:cViewPr varScale="1">
        <p:scale>
          <a:sx n="81" d="100"/>
          <a:sy n="81" d="100"/>
        </p:scale>
        <p:origin x="73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15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BC407-3DBF-4DF0-8386-169B54E66D26}" type="datetime1">
              <a:rPr lang="zh-CN" altLang="en-US"/>
              <a:pPr>
                <a:defRPr/>
              </a:pPr>
              <a:t>2021/10/3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F420-FF4B-4E30-B18E-06EF67EF7A5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7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17E16-03B4-46EA-95F0-1E0076B08A67}" type="datetime1">
              <a:rPr lang="zh-CN" altLang="en-US"/>
              <a:pPr>
                <a:defRPr/>
              </a:pPr>
              <a:t>2021/10/3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E4B93-58C2-4B7E-876E-4984D1B2E39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4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5A84C-3F66-4411-979D-21D3946B46E4}" type="datetime1">
              <a:rPr lang="zh-CN" altLang="en-US"/>
              <a:pPr>
                <a:defRPr/>
              </a:pPr>
              <a:t>2021/10/3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4F5D9-4D0A-45DF-8BE8-E3A9410CA1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3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34B5-DF1E-4DFB-962F-D0CCB3D41BC4}" type="datetime1">
              <a:rPr lang="zh-CN" altLang="en-US"/>
              <a:pPr>
                <a:defRPr/>
              </a:pPr>
              <a:t>2021/10/3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50C53-94C2-4546-A74C-FC93F78E996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2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E45B6-FB75-4693-B9F8-C3A4DD802253}" type="datetime1">
              <a:rPr lang="zh-CN" altLang="en-US"/>
              <a:pPr>
                <a:defRPr/>
              </a:pPr>
              <a:t>2021/10/3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6861F-6775-48B0-9B14-2CEC25264C8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4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22580-731B-4575-A37B-BEC2B78AD31F}" type="datetime1">
              <a:rPr lang="zh-CN" altLang="en-US"/>
              <a:pPr>
                <a:defRPr/>
              </a:pPr>
              <a:t>2021/10/3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AC0F-089C-4564-9824-DB679C82C9D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7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C1C4D-81B5-4C9B-A2CA-166471B106B2}" type="datetime1">
              <a:rPr lang="zh-CN" altLang="en-US"/>
              <a:pPr>
                <a:defRPr/>
              </a:pPr>
              <a:t>2021/10/3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88D49-4E45-45F4-9CBB-0B54FE8F68D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9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D1948-6A5B-4706-81B8-73D413577600}" type="datetime1">
              <a:rPr lang="zh-CN" altLang="en-US"/>
              <a:pPr>
                <a:defRPr/>
              </a:pPr>
              <a:t>2021/10/3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EA379-1090-498B-851A-3BB53E1FDED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98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1C85C-0340-460A-AC47-41D8FDB7AB6C}" type="datetime1">
              <a:rPr lang="zh-CN" altLang="en-US"/>
              <a:pPr>
                <a:defRPr/>
              </a:pPr>
              <a:t>2021/10/3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E496B-48A6-4437-896B-A616B0FF195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4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3CBCB-1299-4DC0-9ED3-42D7D20AE5FE}" type="datetime1">
              <a:rPr lang="zh-CN" altLang="en-US"/>
              <a:pPr>
                <a:defRPr/>
              </a:pPr>
              <a:t>2021/10/3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4EBF1-6E12-44D2-8F3D-9B52B325DD8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6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1B346-77A4-4CCB-B2B4-83286B8DF75D}" type="datetime1">
              <a:rPr lang="zh-CN" altLang="en-US"/>
              <a:pPr>
                <a:defRPr/>
              </a:pPr>
              <a:t>2021/10/3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E2575-3718-48EA-8A6F-3CC075CD34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2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13555-4E26-4B97-9602-C3F3BF70C7D5}" type="datetime1">
              <a:rPr lang="zh-CN" altLang="en-US"/>
              <a:pPr>
                <a:defRPr/>
              </a:pPr>
              <a:t>2021/10/3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A926B-14A8-4EB3-9335-AB97120B17D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0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FD42AF7-5712-49D7-96FE-68A1FAD0E831}" type="datetime1">
              <a:rPr lang="zh-CN" altLang="en-US"/>
              <a:pPr>
                <a:defRPr/>
              </a:pPr>
              <a:t>2021/10/3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0C2AE52-5DA9-4D55-97DE-117A5BDDF66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hyperlink" Target="http://baike.sogou.com/lemma/ShowInnerLink.htm?lemmaId=7692752&amp;ss_c=ssc.citiao.link" TargetMode="External"/><Relationship Id="rId4" Type="http://schemas.openxmlformats.org/officeDocument/2006/relationships/hyperlink" Target="http://baike.sogou.com/lemma/ShowInnerLink.htm?lemmaId=5996235&amp;ss_c=ssc.citiao.lin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等腰三角形 4"/>
          <p:cNvSpPr>
            <a:spLocks noChangeArrowheads="1"/>
          </p:cNvSpPr>
          <p:nvPr/>
        </p:nvSpPr>
        <p:spPr bwMode="auto">
          <a:xfrm flipV="1">
            <a:off x="3254375" y="1438275"/>
            <a:ext cx="5694363" cy="4906963"/>
          </a:xfrm>
          <a:prstGeom prst="triangle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5" name="等腰三角形 2"/>
          <p:cNvSpPr>
            <a:spLocks noChangeArrowheads="1"/>
          </p:cNvSpPr>
          <p:nvPr/>
        </p:nvSpPr>
        <p:spPr bwMode="auto">
          <a:xfrm flipV="1">
            <a:off x="3254375" y="812800"/>
            <a:ext cx="5694363" cy="4908550"/>
          </a:xfrm>
          <a:prstGeom prst="triangle">
            <a:avLst>
              <a:gd name="adj" fmla="val 50000"/>
            </a:avLst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任意多边形 25"/>
          <p:cNvSpPr>
            <a:spLocks noChangeArrowheads="1"/>
          </p:cNvSpPr>
          <p:nvPr/>
        </p:nvSpPr>
        <p:spPr bwMode="auto">
          <a:xfrm rot="1800000">
            <a:off x="1408113" y="-146050"/>
            <a:ext cx="203200" cy="1446213"/>
          </a:xfrm>
          <a:custGeom>
            <a:avLst/>
            <a:gdLst>
              <a:gd name="T0" fmla="*/ 0 w 202739"/>
              <a:gd name="T1" fmla="*/ 117026 h 1446522"/>
              <a:gd name="T2" fmla="*/ 203200 w 202739"/>
              <a:gd name="T3" fmla="*/ 0 h 1446522"/>
              <a:gd name="T4" fmla="*/ 203200 w 202739"/>
              <a:gd name="T5" fmla="*/ 1446213 h 1446522"/>
              <a:gd name="T6" fmla="*/ 0 w 202739"/>
              <a:gd name="T7" fmla="*/ 1446213 h 1446522"/>
              <a:gd name="T8" fmla="*/ 0 60000 65536"/>
              <a:gd name="T9" fmla="*/ 0 60000 65536"/>
              <a:gd name="T10" fmla="*/ 0 60000 65536"/>
              <a:gd name="T11" fmla="*/ 0 60000 65536"/>
              <a:gd name="T12" fmla="*/ 0 w 202739"/>
              <a:gd name="T13" fmla="*/ 0 h 1446522"/>
              <a:gd name="T14" fmla="*/ 202739 w 202739"/>
              <a:gd name="T15" fmla="*/ 1446522 h 1446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739" h="1446522">
                <a:moveTo>
                  <a:pt x="0" y="117051"/>
                </a:moveTo>
                <a:lnTo>
                  <a:pt x="202739" y="0"/>
                </a:lnTo>
                <a:lnTo>
                  <a:pt x="202739" y="1446522"/>
                </a:lnTo>
                <a:lnTo>
                  <a:pt x="0" y="1446522"/>
                </a:lnTo>
                <a:lnTo>
                  <a:pt x="0" y="1170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7" name="任意多边形 27"/>
          <p:cNvSpPr>
            <a:spLocks noChangeArrowheads="1"/>
          </p:cNvSpPr>
          <p:nvPr/>
        </p:nvSpPr>
        <p:spPr bwMode="auto">
          <a:xfrm rot="1800000">
            <a:off x="1304925" y="-219075"/>
            <a:ext cx="46038" cy="3121025"/>
          </a:xfrm>
          <a:custGeom>
            <a:avLst/>
            <a:gdLst>
              <a:gd name="T0" fmla="*/ 0 w 45719"/>
              <a:gd name="T1" fmla="*/ 26393 h 3121422"/>
              <a:gd name="T2" fmla="*/ 46038 w 45719"/>
              <a:gd name="T3" fmla="*/ 0 h 3121422"/>
              <a:gd name="T4" fmla="*/ 46038 w 45719"/>
              <a:gd name="T5" fmla="*/ 3121025 h 3121422"/>
              <a:gd name="T6" fmla="*/ 0 w 45719"/>
              <a:gd name="T7" fmla="*/ 3121025 h 3121422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3121422"/>
              <a:gd name="T14" fmla="*/ 45719 w 45719"/>
              <a:gd name="T15" fmla="*/ 3121422 h 31214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3121422">
                <a:moveTo>
                  <a:pt x="0" y="26396"/>
                </a:moveTo>
                <a:lnTo>
                  <a:pt x="45719" y="0"/>
                </a:lnTo>
                <a:lnTo>
                  <a:pt x="45719" y="3121422"/>
                </a:lnTo>
                <a:lnTo>
                  <a:pt x="0" y="3121422"/>
                </a:lnTo>
                <a:lnTo>
                  <a:pt x="0" y="26396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任意多边形 31"/>
          <p:cNvSpPr>
            <a:spLocks noChangeArrowheads="1"/>
          </p:cNvSpPr>
          <p:nvPr/>
        </p:nvSpPr>
        <p:spPr bwMode="auto">
          <a:xfrm rot="1800000">
            <a:off x="2024063" y="4803775"/>
            <a:ext cx="46037" cy="2219325"/>
          </a:xfrm>
          <a:custGeom>
            <a:avLst/>
            <a:gdLst>
              <a:gd name="T0" fmla="*/ 0 w 45719"/>
              <a:gd name="T1" fmla="*/ 0 h 2219821"/>
              <a:gd name="T2" fmla="*/ 46037 w 45719"/>
              <a:gd name="T3" fmla="*/ 0 h 2219821"/>
              <a:gd name="T4" fmla="*/ 46037 w 45719"/>
              <a:gd name="T5" fmla="*/ 2192935 h 2219821"/>
              <a:gd name="T6" fmla="*/ 0 w 45719"/>
              <a:gd name="T7" fmla="*/ 2219325 h 2219821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2219821"/>
              <a:gd name="T14" fmla="*/ 45719 w 45719"/>
              <a:gd name="T15" fmla="*/ 2219821 h 22198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2219821">
                <a:moveTo>
                  <a:pt x="0" y="0"/>
                </a:moveTo>
                <a:lnTo>
                  <a:pt x="45719" y="0"/>
                </a:lnTo>
                <a:lnTo>
                  <a:pt x="45719" y="2193425"/>
                </a:lnTo>
                <a:lnTo>
                  <a:pt x="0" y="22198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任意多边形 34"/>
          <p:cNvSpPr>
            <a:spLocks noChangeArrowheads="1"/>
          </p:cNvSpPr>
          <p:nvPr/>
        </p:nvSpPr>
        <p:spPr bwMode="auto">
          <a:xfrm rot="1800000">
            <a:off x="1930400" y="6380163"/>
            <a:ext cx="238125" cy="582612"/>
          </a:xfrm>
          <a:custGeom>
            <a:avLst/>
            <a:gdLst>
              <a:gd name="T0" fmla="*/ 0 w 239049"/>
              <a:gd name="T1" fmla="*/ 0 h 581981"/>
              <a:gd name="T2" fmla="*/ 238125 w 239049"/>
              <a:gd name="T3" fmla="*/ 0 h 581981"/>
              <a:gd name="T4" fmla="*/ 238125 w 239049"/>
              <a:gd name="T5" fmla="*/ 444446 h 581981"/>
              <a:gd name="T6" fmla="*/ 0 w 239049"/>
              <a:gd name="T7" fmla="*/ 582612 h 581981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581981"/>
              <a:gd name="T14" fmla="*/ 239049 w 239049"/>
              <a:gd name="T15" fmla="*/ 581981 h 5819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581981">
                <a:moveTo>
                  <a:pt x="0" y="0"/>
                </a:moveTo>
                <a:lnTo>
                  <a:pt x="239049" y="0"/>
                </a:lnTo>
                <a:lnTo>
                  <a:pt x="239049" y="443965"/>
                </a:lnTo>
                <a:lnTo>
                  <a:pt x="0" y="5819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80" name="矩形 14"/>
          <p:cNvSpPr>
            <a:spLocks noChangeArrowheads="1"/>
          </p:cNvSpPr>
          <p:nvPr/>
        </p:nvSpPr>
        <p:spPr bwMode="auto">
          <a:xfrm rot="1800000">
            <a:off x="11090275" y="2316163"/>
            <a:ext cx="44450" cy="3463925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1" name="任意多边形 36"/>
          <p:cNvSpPr>
            <a:spLocks noChangeArrowheads="1"/>
          </p:cNvSpPr>
          <p:nvPr/>
        </p:nvSpPr>
        <p:spPr bwMode="auto">
          <a:xfrm rot="1800000">
            <a:off x="11558588" y="2481263"/>
            <a:ext cx="239712" cy="2520950"/>
          </a:xfrm>
          <a:custGeom>
            <a:avLst/>
            <a:gdLst>
              <a:gd name="T0" fmla="*/ 0 w 239049"/>
              <a:gd name="T1" fmla="*/ 0 h 2521176"/>
              <a:gd name="T2" fmla="*/ 239712 w 239049"/>
              <a:gd name="T3" fmla="*/ 414009 h 2521176"/>
              <a:gd name="T4" fmla="*/ 239712 w 239049"/>
              <a:gd name="T5" fmla="*/ 2520950 h 2521176"/>
              <a:gd name="T6" fmla="*/ 0 w 239049"/>
              <a:gd name="T7" fmla="*/ 2520950 h 2521176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2521176"/>
              <a:gd name="T14" fmla="*/ 239049 w 239049"/>
              <a:gd name="T15" fmla="*/ 2521176 h 252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2521176">
                <a:moveTo>
                  <a:pt x="0" y="0"/>
                </a:moveTo>
                <a:lnTo>
                  <a:pt x="239049" y="414046"/>
                </a:lnTo>
                <a:lnTo>
                  <a:pt x="239049" y="2521176"/>
                </a:lnTo>
                <a:lnTo>
                  <a:pt x="0" y="25211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82" name="文本框 22"/>
          <p:cNvSpPr>
            <a:spLocks noChangeArrowheads="1"/>
          </p:cNvSpPr>
          <p:nvPr/>
        </p:nvSpPr>
        <p:spPr bwMode="auto">
          <a:xfrm>
            <a:off x="4130789" y="1037341"/>
            <a:ext cx="38908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93255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西电本科各类竞赛</a:t>
            </a:r>
            <a:endParaRPr lang="en-US" altLang="zh-CN" sz="3600" b="1" dirty="0">
              <a:solidFill>
                <a:srgbClr val="093255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algn="ctr"/>
            <a:r>
              <a:rPr lang="zh-CN" altLang="en-US" sz="3600" b="1" dirty="0">
                <a:solidFill>
                  <a:srgbClr val="093255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详细介绍</a:t>
            </a:r>
          </a:p>
        </p:txBody>
      </p:sp>
      <p:sp>
        <p:nvSpPr>
          <p:cNvPr id="3083" name="文本框 23"/>
          <p:cNvSpPr>
            <a:spLocks noChangeArrowheads="1"/>
          </p:cNvSpPr>
          <p:nvPr/>
        </p:nvSpPr>
        <p:spPr bwMode="auto">
          <a:xfrm>
            <a:off x="5519790" y="2827158"/>
            <a:ext cx="111280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93255"/>
                </a:solidFill>
                <a:latin typeface="Impact" pitchFamily="34" charset="0"/>
                <a:sym typeface="Impact" pitchFamily="34" charset="0"/>
              </a:rPr>
              <a:t>江昱峰</a:t>
            </a:r>
            <a:endParaRPr lang="en-US" altLang="zh-CN" sz="2400" b="1" dirty="0">
              <a:solidFill>
                <a:srgbClr val="093255"/>
              </a:solidFill>
              <a:latin typeface="Impact" pitchFamily="34" charset="0"/>
              <a:sym typeface="Impact" pitchFamily="34" charset="0"/>
            </a:endParaRPr>
          </a:p>
          <a:p>
            <a:pPr algn="ctr"/>
            <a:r>
              <a:rPr lang="zh-CN" altLang="en-US" sz="2400" b="1" dirty="0">
                <a:solidFill>
                  <a:srgbClr val="093255"/>
                </a:solidFill>
                <a:latin typeface="Impact" pitchFamily="34" charset="0"/>
                <a:sym typeface="Impact" pitchFamily="34" charset="0"/>
              </a:rPr>
              <a:t>刘永丰</a:t>
            </a:r>
            <a:endParaRPr lang="en-US" altLang="zh-CN" sz="2400" b="1" dirty="0">
              <a:solidFill>
                <a:srgbClr val="093255"/>
              </a:solidFill>
              <a:latin typeface="Impact" pitchFamily="34" charset="0"/>
              <a:sym typeface="Impact" pitchFamily="34" charset="0"/>
            </a:endParaRPr>
          </a:p>
          <a:p>
            <a:pPr algn="ctr"/>
            <a:r>
              <a:rPr lang="zh-CN" altLang="en-US" sz="2400" b="1" dirty="0">
                <a:solidFill>
                  <a:srgbClr val="093255"/>
                </a:solidFill>
                <a:latin typeface="Impact" pitchFamily="34" charset="0"/>
                <a:sym typeface="Impact" pitchFamily="34" charset="0"/>
              </a:rPr>
              <a:t>梁昊</a:t>
            </a:r>
          </a:p>
        </p:txBody>
      </p:sp>
      <p:sp>
        <p:nvSpPr>
          <p:cNvPr id="2060" name="直接连接符 11"/>
          <p:cNvSpPr>
            <a:spLocks noChangeShapeType="1"/>
          </p:cNvSpPr>
          <p:nvPr/>
        </p:nvSpPr>
        <p:spPr bwMode="auto">
          <a:xfrm>
            <a:off x="4120470" y="2333625"/>
            <a:ext cx="2824163" cy="0"/>
          </a:xfrm>
          <a:prstGeom prst="line">
            <a:avLst/>
          </a:prstGeom>
          <a:noFill/>
          <a:ln w="19050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" name="直接连接符 37"/>
          <p:cNvSpPr>
            <a:spLocks noChangeShapeType="1"/>
          </p:cNvSpPr>
          <p:nvPr/>
        </p:nvSpPr>
        <p:spPr bwMode="auto">
          <a:xfrm>
            <a:off x="5341938" y="3932238"/>
            <a:ext cx="1476375" cy="1587"/>
          </a:xfrm>
          <a:prstGeom prst="line">
            <a:avLst/>
          </a:prstGeom>
          <a:noFill/>
          <a:ln w="19050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Tm="6869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3076" grpId="0" animBg="1"/>
      <p:bldP spid="3077" grpId="0" animBg="1"/>
      <p:bldP spid="3078" grpId="0" animBg="1"/>
      <p:bldP spid="3079" grpId="0" animBg="1"/>
      <p:bldP spid="3080" grpId="0" animBg="1"/>
      <p:bldP spid="3081" grpId="0" animBg="1"/>
      <p:bldP spid="3082" grpId="0"/>
      <p:bldP spid="3083" grpId="0"/>
      <p:bldP spid="2060" grpId="0" animBg="1"/>
      <p:bldP spid="206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"/>
          <p:cNvGrpSpPr>
            <a:grpSpLocks/>
          </p:cNvGrpSpPr>
          <p:nvPr/>
        </p:nvGrpSpPr>
        <p:grpSpPr bwMode="auto">
          <a:xfrm>
            <a:off x="8674100" y="92075"/>
            <a:ext cx="3630613" cy="920750"/>
            <a:chOff x="0" y="0"/>
            <a:chExt cx="3965717" cy="921247"/>
          </a:xfrm>
        </p:grpSpPr>
        <p:sp>
          <p:nvSpPr>
            <p:cNvPr id="16412" name="等腰三角形 2"/>
            <p:cNvSpPr>
              <a:spLocks noChangeArrowheads="1"/>
            </p:cNvSpPr>
            <p:nvPr/>
          </p:nvSpPr>
          <p:spPr bwMode="auto">
            <a:xfrm rot="5400000" flipV="1">
              <a:off x="1522235" y="-1522235"/>
              <a:ext cx="921247" cy="3965717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413" name="等腰三角形 3"/>
            <p:cNvSpPr>
              <a:spLocks noChangeArrowheads="1"/>
            </p:cNvSpPr>
            <p:nvPr/>
          </p:nvSpPr>
          <p:spPr bwMode="auto">
            <a:xfrm rot="5400000" flipV="1">
              <a:off x="2356721" y="-836346"/>
              <a:ext cx="602579" cy="259394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6388" name="组合 5"/>
          <p:cNvGrpSpPr>
            <a:grpSpLocks/>
          </p:cNvGrpSpPr>
          <p:nvPr/>
        </p:nvGrpSpPr>
        <p:grpSpPr bwMode="auto">
          <a:xfrm flipH="1">
            <a:off x="-12700" y="92075"/>
            <a:ext cx="3630613" cy="920750"/>
            <a:chOff x="0" y="0"/>
            <a:chExt cx="3965717" cy="921247"/>
          </a:xfrm>
        </p:grpSpPr>
        <p:sp>
          <p:nvSpPr>
            <p:cNvPr id="16410" name="等腰三角形 6"/>
            <p:cNvSpPr>
              <a:spLocks noChangeArrowheads="1"/>
            </p:cNvSpPr>
            <p:nvPr/>
          </p:nvSpPr>
          <p:spPr bwMode="auto">
            <a:xfrm rot="5400000" flipV="1">
              <a:off x="1522235" y="-1522235"/>
              <a:ext cx="921247" cy="3965717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411" name="等腰三角形 7"/>
            <p:cNvSpPr>
              <a:spLocks noChangeArrowheads="1"/>
            </p:cNvSpPr>
            <p:nvPr/>
          </p:nvSpPr>
          <p:spPr bwMode="auto">
            <a:xfrm rot="5400000" flipV="1">
              <a:off x="2356721" y="-836346"/>
              <a:ext cx="602579" cy="259394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6389" name="六边形 8"/>
          <p:cNvSpPr>
            <a:spLocks noChangeArrowheads="1"/>
          </p:cNvSpPr>
          <p:nvPr/>
        </p:nvSpPr>
        <p:spPr bwMode="auto">
          <a:xfrm>
            <a:off x="3619500" y="2981325"/>
            <a:ext cx="1878013" cy="1619250"/>
          </a:xfrm>
          <a:prstGeom prst="hexagon">
            <a:avLst>
              <a:gd name="adj" fmla="val 24989"/>
              <a:gd name="vf" fmla="val 115470"/>
            </a:avLst>
          </a:prstGeom>
          <a:solidFill>
            <a:srgbClr val="FEFEFE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90" name="六边形 9"/>
          <p:cNvSpPr>
            <a:spLocks noChangeArrowheads="1"/>
          </p:cNvSpPr>
          <p:nvPr/>
        </p:nvSpPr>
        <p:spPr bwMode="auto">
          <a:xfrm>
            <a:off x="6697663" y="2968625"/>
            <a:ext cx="1878012" cy="1617663"/>
          </a:xfrm>
          <a:prstGeom prst="hexagon">
            <a:avLst>
              <a:gd name="adj" fmla="val 25014"/>
              <a:gd name="vf" fmla="val 115470"/>
            </a:avLst>
          </a:prstGeom>
          <a:solidFill>
            <a:srgbClr val="FEFEFE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91" name="六边形 10"/>
          <p:cNvSpPr>
            <a:spLocks noChangeArrowheads="1"/>
          </p:cNvSpPr>
          <p:nvPr/>
        </p:nvSpPr>
        <p:spPr bwMode="auto">
          <a:xfrm>
            <a:off x="5151438" y="2130425"/>
            <a:ext cx="1878012" cy="1617663"/>
          </a:xfrm>
          <a:prstGeom prst="hexagon">
            <a:avLst>
              <a:gd name="adj" fmla="val 25014"/>
              <a:gd name="vf" fmla="val 115470"/>
            </a:avLst>
          </a:prstGeom>
          <a:solidFill>
            <a:srgbClr val="FEFE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92" name="六边形 11"/>
          <p:cNvSpPr>
            <a:spLocks noChangeArrowheads="1"/>
          </p:cNvSpPr>
          <p:nvPr/>
        </p:nvSpPr>
        <p:spPr bwMode="auto">
          <a:xfrm>
            <a:off x="5159375" y="3816350"/>
            <a:ext cx="1876425" cy="1619250"/>
          </a:xfrm>
          <a:prstGeom prst="hexagon">
            <a:avLst>
              <a:gd name="adj" fmla="val 24968"/>
              <a:gd name="vf" fmla="val 115470"/>
            </a:avLst>
          </a:prstGeom>
          <a:solidFill>
            <a:srgbClr val="FEFE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93" name="文本框 22"/>
          <p:cNvSpPr>
            <a:spLocks noChangeArrowheads="1"/>
          </p:cNvSpPr>
          <p:nvPr/>
        </p:nvSpPr>
        <p:spPr bwMode="auto">
          <a:xfrm>
            <a:off x="1019176" y="2130424"/>
            <a:ext cx="27860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简介</a:t>
            </a:r>
            <a:endParaRPr lang="en-US" altLang="zh-CN" sz="1600" b="1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zh-CN" altLang="en-US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zh-CN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激发广大大学生学习英语的兴趣</a:t>
            </a:r>
            <a:r>
              <a:rPr lang="zh-CN" altLang="en-US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lang="zh-CN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夯实和扩展学生英语基础知识和基本技能，全面提高大学生英语综合运用能力，推动全国大学英语教学上一个新台阶。</a:t>
            </a:r>
          </a:p>
        </p:txBody>
      </p:sp>
      <p:sp>
        <p:nvSpPr>
          <p:cNvPr id="16394" name="文本框 23"/>
          <p:cNvSpPr>
            <a:spLocks noChangeArrowheads="1"/>
          </p:cNvSpPr>
          <p:nvPr/>
        </p:nvSpPr>
        <p:spPr bwMode="auto">
          <a:xfrm>
            <a:off x="957263" y="4583113"/>
            <a:ext cx="27860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参赛流程</a:t>
            </a:r>
            <a:endParaRPr lang="en-US" altLang="zh-CN" sz="1600" b="1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zh-CN" altLang="en-US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 个人自愿报名，比赛分初赛、决赛，后续还会有英语夏令营，包括了</a:t>
            </a:r>
            <a:r>
              <a:rPr lang="zh-CN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英语</a:t>
            </a:r>
            <a:r>
              <a:rPr lang="en-US" altLang="zh-CN" sz="1200" dirty="0" err="1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辩论赛</a:t>
            </a:r>
            <a:r>
              <a:rPr lang="zh-CN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、英语学习经验交流、旅游观光、英语联欢会等活动</a:t>
            </a:r>
            <a:r>
              <a:rPr lang="zh-CN" altLang="en-US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！</a:t>
            </a:r>
            <a:endParaRPr lang="en-US" altLang="zh-CN" sz="12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16395" name="文本框 24"/>
          <p:cNvSpPr>
            <a:spLocks noChangeArrowheads="1"/>
          </p:cNvSpPr>
          <p:nvPr/>
        </p:nvSpPr>
        <p:spPr bwMode="auto">
          <a:xfrm>
            <a:off x="8550275" y="2165350"/>
            <a:ext cx="2856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要求</a:t>
            </a:r>
            <a:r>
              <a:rPr lang="en-US" altLang="zh-CN" sz="1600" b="1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&amp;</a:t>
            </a:r>
            <a:r>
              <a:rPr lang="zh-CN" altLang="en-US" sz="1600" b="1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规则</a:t>
            </a:r>
            <a:endParaRPr lang="en-US" altLang="zh-CN" sz="1000" b="1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zh-CN" altLang="en-US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分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ABCD</a:t>
            </a:r>
            <a:r>
              <a:rPr lang="zh-CN" altLang="en-US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四个类别，分别允许不同资格的学生参加</a:t>
            </a:r>
            <a:endParaRPr lang="en-US" altLang="zh-CN" sz="16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16396" name="文本框 25"/>
          <p:cNvSpPr>
            <a:spLocks noChangeArrowheads="1"/>
          </p:cNvSpPr>
          <p:nvPr/>
        </p:nvSpPr>
        <p:spPr bwMode="auto">
          <a:xfrm>
            <a:off x="8550276" y="4600574"/>
            <a:ext cx="2856157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学长经验</a:t>
            </a:r>
            <a:endParaRPr lang="en-US" altLang="zh-CN" sz="1000" b="1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zh-CN" altLang="en-US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题量大，需提前熟悉题型，规划好时间分配；提前训练：唯一指定用书</a:t>
            </a:r>
            <a:r>
              <a:rPr lang="zh-CN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《英语奥林匹克》</a:t>
            </a:r>
            <a:r>
              <a:rPr lang="zh-CN" altLang="en-US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1200" dirty="0" err="1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包天仁</a:t>
            </a:r>
            <a:r>
              <a:rPr lang="zh-CN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主编</a:t>
            </a:r>
            <a:r>
              <a:rPr lang="zh-CN" altLang="en-US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）</a:t>
            </a:r>
            <a:endParaRPr lang="zh-CN" altLang="zh-CN" sz="12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6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grpSp>
        <p:nvGrpSpPr>
          <p:cNvPr id="16397" name="组合 26"/>
          <p:cNvGrpSpPr>
            <a:grpSpLocks/>
          </p:cNvGrpSpPr>
          <p:nvPr/>
        </p:nvGrpSpPr>
        <p:grpSpPr bwMode="auto">
          <a:xfrm>
            <a:off x="5803900" y="2606675"/>
            <a:ext cx="587375" cy="563563"/>
            <a:chOff x="0" y="0"/>
            <a:chExt cx="645684" cy="620945"/>
          </a:xfrm>
        </p:grpSpPr>
        <p:sp>
          <p:nvSpPr>
            <p:cNvPr id="16408" name="Oval 131"/>
            <p:cNvSpPr>
              <a:spLocks noChangeArrowheads="1"/>
            </p:cNvSpPr>
            <p:nvPr/>
          </p:nvSpPr>
          <p:spPr bwMode="auto">
            <a:xfrm>
              <a:off x="177563" y="0"/>
              <a:ext cx="290558" cy="294275"/>
            </a:xfrm>
            <a:prstGeom prst="ellipse">
              <a:avLst/>
            </a:prstGeom>
            <a:solidFill>
              <a:srgbClr val="073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6409" name="Freeform 134"/>
            <p:cNvSpPr>
              <a:spLocks noChangeArrowheads="1"/>
            </p:cNvSpPr>
            <p:nvPr/>
          </p:nvSpPr>
          <p:spPr bwMode="auto">
            <a:xfrm>
              <a:off x="0" y="340170"/>
              <a:ext cx="645684" cy="280775"/>
            </a:xfrm>
            <a:custGeom>
              <a:avLst/>
              <a:gdLst>
                <a:gd name="T0" fmla="*/ 112995 w 200"/>
                <a:gd name="T1" fmla="*/ 280775 h 87"/>
                <a:gd name="T2" fmla="*/ 112995 w 200"/>
                <a:gd name="T3" fmla="*/ 232366 h 87"/>
                <a:gd name="T4" fmla="*/ 148507 w 200"/>
                <a:gd name="T5" fmla="*/ 232366 h 87"/>
                <a:gd name="T6" fmla="*/ 148507 w 200"/>
                <a:gd name="T7" fmla="*/ 280775 h 87"/>
                <a:gd name="T8" fmla="*/ 500405 w 200"/>
                <a:gd name="T9" fmla="*/ 280775 h 87"/>
                <a:gd name="T10" fmla="*/ 500405 w 200"/>
                <a:gd name="T11" fmla="*/ 232366 h 87"/>
                <a:gd name="T12" fmla="*/ 535918 w 200"/>
                <a:gd name="T13" fmla="*/ 232366 h 87"/>
                <a:gd name="T14" fmla="*/ 535918 w 200"/>
                <a:gd name="T15" fmla="*/ 280775 h 87"/>
                <a:gd name="T16" fmla="*/ 642456 w 200"/>
                <a:gd name="T17" fmla="*/ 280775 h 87"/>
                <a:gd name="T18" fmla="*/ 645684 w 200"/>
                <a:gd name="T19" fmla="*/ 138774 h 87"/>
                <a:gd name="T20" fmla="*/ 503634 w 200"/>
                <a:gd name="T21" fmla="*/ 0 h 87"/>
                <a:gd name="T22" fmla="*/ 503634 w 200"/>
                <a:gd name="T23" fmla="*/ 0 h 87"/>
                <a:gd name="T24" fmla="*/ 503634 w 200"/>
                <a:gd name="T25" fmla="*/ 0 h 87"/>
                <a:gd name="T26" fmla="*/ 451979 w 200"/>
                <a:gd name="T27" fmla="*/ 0 h 87"/>
                <a:gd name="T28" fmla="*/ 322842 w 200"/>
                <a:gd name="T29" fmla="*/ 258184 h 87"/>
                <a:gd name="T30" fmla="*/ 193705 w 200"/>
                <a:gd name="T31" fmla="*/ 0 h 87"/>
                <a:gd name="T32" fmla="*/ 145279 w 200"/>
                <a:gd name="T33" fmla="*/ 0 h 87"/>
                <a:gd name="T34" fmla="*/ 145279 w 200"/>
                <a:gd name="T35" fmla="*/ 0 h 87"/>
                <a:gd name="T36" fmla="*/ 142050 w 200"/>
                <a:gd name="T37" fmla="*/ 0 h 87"/>
                <a:gd name="T38" fmla="*/ 3228 w 200"/>
                <a:gd name="T39" fmla="*/ 138774 h 87"/>
                <a:gd name="T40" fmla="*/ 0 w 200"/>
                <a:gd name="T41" fmla="*/ 280775 h 87"/>
                <a:gd name="T42" fmla="*/ 112995 w 200"/>
                <a:gd name="T43" fmla="*/ 280775 h 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0"/>
                <a:gd name="T67" fmla="*/ 0 h 87"/>
                <a:gd name="T68" fmla="*/ 200 w 200"/>
                <a:gd name="T69" fmla="*/ 87 h 8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solidFill>
              <a:srgbClr val="073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98" name="组合 29"/>
          <p:cNvGrpSpPr>
            <a:grpSpLocks/>
          </p:cNvGrpSpPr>
          <p:nvPr/>
        </p:nvGrpSpPr>
        <p:grpSpPr bwMode="auto">
          <a:xfrm>
            <a:off x="4189413" y="3517900"/>
            <a:ext cx="788987" cy="600075"/>
            <a:chOff x="0" y="0"/>
            <a:chExt cx="509646" cy="387231"/>
          </a:xfrm>
        </p:grpSpPr>
        <p:sp>
          <p:nvSpPr>
            <p:cNvPr id="16406" name="Freeform 20"/>
            <p:cNvSpPr>
              <a:spLocks noEditPoints="1" noChangeArrowheads="1"/>
            </p:cNvSpPr>
            <p:nvPr/>
          </p:nvSpPr>
          <p:spPr bwMode="auto">
            <a:xfrm>
              <a:off x="0" y="51839"/>
              <a:ext cx="337890" cy="335392"/>
            </a:xfrm>
            <a:custGeom>
              <a:avLst/>
              <a:gdLst>
                <a:gd name="T0" fmla="*/ 337890 w 229"/>
                <a:gd name="T1" fmla="*/ 189120 h 227"/>
                <a:gd name="T2" fmla="*/ 337890 w 229"/>
                <a:gd name="T3" fmla="*/ 144795 h 227"/>
                <a:gd name="T4" fmla="*/ 303953 w 229"/>
                <a:gd name="T5" fmla="*/ 137407 h 227"/>
                <a:gd name="T6" fmla="*/ 295100 w 229"/>
                <a:gd name="T7" fmla="*/ 112290 h 227"/>
                <a:gd name="T8" fmla="*/ 318708 w 229"/>
                <a:gd name="T9" fmla="*/ 85695 h 227"/>
                <a:gd name="T10" fmla="*/ 292149 w 229"/>
                <a:gd name="T11" fmla="*/ 50235 h 227"/>
                <a:gd name="T12" fmla="*/ 259688 w 229"/>
                <a:gd name="T13" fmla="*/ 65010 h 227"/>
                <a:gd name="T14" fmla="*/ 237556 w 229"/>
                <a:gd name="T15" fmla="*/ 48757 h 227"/>
                <a:gd name="T16" fmla="*/ 241982 w 229"/>
                <a:gd name="T17" fmla="*/ 13297 h 227"/>
                <a:gd name="T18" fmla="*/ 199193 w 229"/>
                <a:gd name="T19" fmla="*/ 0 h 227"/>
                <a:gd name="T20" fmla="*/ 181487 w 229"/>
                <a:gd name="T21" fmla="*/ 29550 h 227"/>
                <a:gd name="T22" fmla="*/ 168207 w 229"/>
                <a:gd name="T23" fmla="*/ 29550 h 227"/>
                <a:gd name="T24" fmla="*/ 154928 w 229"/>
                <a:gd name="T25" fmla="*/ 29550 h 227"/>
                <a:gd name="T26" fmla="*/ 137222 w 229"/>
                <a:gd name="T27" fmla="*/ 0 h 227"/>
                <a:gd name="T28" fmla="*/ 95908 w 229"/>
                <a:gd name="T29" fmla="*/ 13297 h 227"/>
                <a:gd name="T30" fmla="*/ 98859 w 229"/>
                <a:gd name="T31" fmla="*/ 48757 h 227"/>
                <a:gd name="T32" fmla="*/ 76726 w 229"/>
                <a:gd name="T33" fmla="*/ 65010 h 227"/>
                <a:gd name="T34" fmla="*/ 44265 w 229"/>
                <a:gd name="T35" fmla="*/ 50235 h 227"/>
                <a:gd name="T36" fmla="*/ 19182 w 229"/>
                <a:gd name="T37" fmla="*/ 85695 h 227"/>
                <a:gd name="T38" fmla="*/ 42790 w 229"/>
                <a:gd name="T39" fmla="*/ 112290 h 227"/>
                <a:gd name="T40" fmla="*/ 33937 w 229"/>
                <a:gd name="T41" fmla="*/ 138885 h 227"/>
                <a:gd name="T42" fmla="*/ 0 w 229"/>
                <a:gd name="T43" fmla="*/ 144795 h 227"/>
                <a:gd name="T44" fmla="*/ 0 w 229"/>
                <a:gd name="T45" fmla="*/ 189120 h 227"/>
                <a:gd name="T46" fmla="*/ 33937 w 229"/>
                <a:gd name="T47" fmla="*/ 196507 h 227"/>
                <a:gd name="T48" fmla="*/ 42790 w 229"/>
                <a:gd name="T49" fmla="*/ 223102 h 227"/>
                <a:gd name="T50" fmla="*/ 19182 w 229"/>
                <a:gd name="T51" fmla="*/ 249697 h 227"/>
                <a:gd name="T52" fmla="*/ 45741 w 229"/>
                <a:gd name="T53" fmla="*/ 285157 h 227"/>
                <a:gd name="T54" fmla="*/ 76726 w 229"/>
                <a:gd name="T55" fmla="*/ 270382 h 227"/>
                <a:gd name="T56" fmla="*/ 98859 w 229"/>
                <a:gd name="T57" fmla="*/ 286635 h 227"/>
                <a:gd name="T58" fmla="*/ 95908 w 229"/>
                <a:gd name="T59" fmla="*/ 322095 h 227"/>
                <a:gd name="T60" fmla="*/ 137222 w 229"/>
                <a:gd name="T61" fmla="*/ 335392 h 227"/>
                <a:gd name="T62" fmla="*/ 154928 w 229"/>
                <a:gd name="T63" fmla="*/ 304365 h 227"/>
                <a:gd name="T64" fmla="*/ 168207 w 229"/>
                <a:gd name="T65" fmla="*/ 305842 h 227"/>
                <a:gd name="T66" fmla="*/ 182962 w 229"/>
                <a:gd name="T67" fmla="*/ 304365 h 227"/>
                <a:gd name="T68" fmla="*/ 199193 w 229"/>
                <a:gd name="T69" fmla="*/ 335392 h 227"/>
                <a:gd name="T70" fmla="*/ 241982 w 229"/>
                <a:gd name="T71" fmla="*/ 320617 h 227"/>
                <a:gd name="T72" fmla="*/ 237556 w 229"/>
                <a:gd name="T73" fmla="*/ 286635 h 227"/>
                <a:gd name="T74" fmla="*/ 259688 w 229"/>
                <a:gd name="T75" fmla="*/ 270382 h 227"/>
                <a:gd name="T76" fmla="*/ 292149 w 229"/>
                <a:gd name="T77" fmla="*/ 285157 h 227"/>
                <a:gd name="T78" fmla="*/ 318708 w 229"/>
                <a:gd name="T79" fmla="*/ 248220 h 227"/>
                <a:gd name="T80" fmla="*/ 295100 w 229"/>
                <a:gd name="T81" fmla="*/ 223102 h 227"/>
                <a:gd name="T82" fmla="*/ 303953 w 229"/>
                <a:gd name="T83" fmla="*/ 196507 h 227"/>
                <a:gd name="T84" fmla="*/ 337890 w 229"/>
                <a:gd name="T85" fmla="*/ 189120 h 227"/>
                <a:gd name="T86" fmla="*/ 168207 w 229"/>
                <a:gd name="T87" fmla="*/ 265950 h 227"/>
                <a:gd name="T88" fmla="*/ 69349 w 229"/>
                <a:gd name="T89" fmla="*/ 166957 h 227"/>
                <a:gd name="T90" fmla="*/ 168207 w 229"/>
                <a:gd name="T91" fmla="*/ 67965 h 227"/>
                <a:gd name="T92" fmla="*/ 267066 w 229"/>
                <a:gd name="T93" fmla="*/ 166957 h 227"/>
                <a:gd name="T94" fmla="*/ 168207 w 229"/>
                <a:gd name="T95" fmla="*/ 265950 h 22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9"/>
                <a:gd name="T145" fmla="*/ 0 h 227"/>
                <a:gd name="T146" fmla="*/ 229 w 229"/>
                <a:gd name="T147" fmla="*/ 227 h 22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Freeform 21"/>
            <p:cNvSpPr>
              <a:spLocks noEditPoints="1" noChangeArrowheads="1"/>
            </p:cNvSpPr>
            <p:nvPr/>
          </p:nvSpPr>
          <p:spPr bwMode="auto">
            <a:xfrm>
              <a:off x="309785" y="0"/>
              <a:ext cx="199861" cy="199861"/>
            </a:xfrm>
            <a:custGeom>
              <a:avLst/>
              <a:gdLst>
                <a:gd name="T0" fmla="*/ 199861 w 135"/>
                <a:gd name="T1" fmla="*/ 112514 h 135"/>
                <a:gd name="T2" fmla="*/ 199861 w 135"/>
                <a:gd name="T3" fmla="*/ 85866 h 135"/>
                <a:gd name="T4" fmla="*/ 180615 w 135"/>
                <a:gd name="T5" fmla="*/ 81425 h 135"/>
                <a:gd name="T6" fmla="*/ 174693 w 135"/>
                <a:gd name="T7" fmla="*/ 66620 h 135"/>
                <a:gd name="T8" fmla="*/ 189498 w 135"/>
                <a:gd name="T9" fmla="*/ 50335 h 135"/>
                <a:gd name="T10" fmla="*/ 173213 w 135"/>
                <a:gd name="T11" fmla="*/ 29609 h 135"/>
                <a:gd name="T12" fmla="*/ 153967 w 135"/>
                <a:gd name="T13" fmla="*/ 38492 h 135"/>
                <a:gd name="T14" fmla="*/ 142123 w 135"/>
                <a:gd name="T15" fmla="*/ 28129 h 135"/>
                <a:gd name="T16" fmla="*/ 143604 w 135"/>
                <a:gd name="T17" fmla="*/ 7402 h 135"/>
                <a:gd name="T18" fmla="*/ 118436 w 135"/>
                <a:gd name="T19" fmla="*/ 0 h 135"/>
                <a:gd name="T20" fmla="*/ 108073 w 135"/>
                <a:gd name="T21" fmla="*/ 17765 h 135"/>
                <a:gd name="T22" fmla="*/ 99190 w 135"/>
                <a:gd name="T23" fmla="*/ 17765 h 135"/>
                <a:gd name="T24" fmla="*/ 91788 w 135"/>
                <a:gd name="T25" fmla="*/ 17765 h 135"/>
                <a:gd name="T26" fmla="*/ 81425 w 135"/>
                <a:gd name="T27" fmla="*/ 0 h 135"/>
                <a:gd name="T28" fmla="*/ 56257 w 135"/>
                <a:gd name="T29" fmla="*/ 7402 h 135"/>
                <a:gd name="T30" fmla="*/ 57738 w 135"/>
                <a:gd name="T31" fmla="*/ 28129 h 135"/>
                <a:gd name="T32" fmla="*/ 44414 w 135"/>
                <a:gd name="T33" fmla="*/ 38492 h 135"/>
                <a:gd name="T34" fmla="*/ 26648 w 135"/>
                <a:gd name="T35" fmla="*/ 29609 h 135"/>
                <a:gd name="T36" fmla="*/ 10363 w 135"/>
                <a:gd name="T37" fmla="*/ 50335 h 135"/>
                <a:gd name="T38" fmla="*/ 25168 w 135"/>
                <a:gd name="T39" fmla="*/ 66620 h 135"/>
                <a:gd name="T40" fmla="*/ 19246 w 135"/>
                <a:gd name="T41" fmla="*/ 81425 h 135"/>
                <a:gd name="T42" fmla="*/ 0 w 135"/>
                <a:gd name="T43" fmla="*/ 85866 h 135"/>
                <a:gd name="T44" fmla="*/ 0 w 135"/>
                <a:gd name="T45" fmla="*/ 112514 h 135"/>
                <a:gd name="T46" fmla="*/ 19246 w 135"/>
                <a:gd name="T47" fmla="*/ 116956 h 135"/>
                <a:gd name="T48" fmla="*/ 25168 w 135"/>
                <a:gd name="T49" fmla="*/ 133241 h 135"/>
                <a:gd name="T50" fmla="*/ 10363 w 135"/>
                <a:gd name="T51" fmla="*/ 148045 h 135"/>
                <a:gd name="T52" fmla="*/ 26648 w 135"/>
                <a:gd name="T53" fmla="*/ 168772 h 135"/>
                <a:gd name="T54" fmla="*/ 45894 w 135"/>
                <a:gd name="T55" fmla="*/ 161369 h 135"/>
                <a:gd name="T56" fmla="*/ 57738 w 135"/>
                <a:gd name="T57" fmla="*/ 170252 h 135"/>
                <a:gd name="T58" fmla="*/ 56257 w 135"/>
                <a:gd name="T59" fmla="*/ 190978 h 135"/>
                <a:gd name="T60" fmla="*/ 81425 w 135"/>
                <a:gd name="T61" fmla="*/ 199861 h 135"/>
                <a:gd name="T62" fmla="*/ 91788 w 135"/>
                <a:gd name="T63" fmla="*/ 180615 h 135"/>
                <a:gd name="T64" fmla="*/ 100671 w 135"/>
                <a:gd name="T65" fmla="*/ 182096 h 135"/>
                <a:gd name="T66" fmla="*/ 108073 w 135"/>
                <a:gd name="T67" fmla="*/ 180615 h 135"/>
                <a:gd name="T68" fmla="*/ 118436 w 135"/>
                <a:gd name="T69" fmla="*/ 199861 h 135"/>
                <a:gd name="T70" fmla="*/ 143604 w 135"/>
                <a:gd name="T71" fmla="*/ 190978 h 135"/>
                <a:gd name="T72" fmla="*/ 142123 w 135"/>
                <a:gd name="T73" fmla="*/ 170252 h 135"/>
                <a:gd name="T74" fmla="*/ 153967 w 135"/>
                <a:gd name="T75" fmla="*/ 161369 h 135"/>
                <a:gd name="T76" fmla="*/ 173213 w 135"/>
                <a:gd name="T77" fmla="*/ 168772 h 135"/>
                <a:gd name="T78" fmla="*/ 189498 w 135"/>
                <a:gd name="T79" fmla="*/ 148045 h 135"/>
                <a:gd name="T80" fmla="*/ 174693 w 135"/>
                <a:gd name="T81" fmla="*/ 131760 h 135"/>
                <a:gd name="T82" fmla="*/ 180615 w 135"/>
                <a:gd name="T83" fmla="*/ 116956 h 135"/>
                <a:gd name="T84" fmla="*/ 199861 w 135"/>
                <a:gd name="T85" fmla="*/ 112514 h 135"/>
                <a:gd name="T86" fmla="*/ 99190 w 135"/>
                <a:gd name="T87" fmla="*/ 158408 h 135"/>
                <a:gd name="T88" fmla="*/ 41453 w 135"/>
                <a:gd name="T89" fmla="*/ 99190 h 135"/>
                <a:gd name="T90" fmla="*/ 99190 w 135"/>
                <a:gd name="T91" fmla="*/ 39972 h 135"/>
                <a:gd name="T92" fmla="*/ 158408 w 135"/>
                <a:gd name="T93" fmla="*/ 99190 h 135"/>
                <a:gd name="T94" fmla="*/ 99190 w 135"/>
                <a:gd name="T95" fmla="*/ 158408 h 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5"/>
                <a:gd name="T145" fmla="*/ 0 h 135"/>
                <a:gd name="T146" fmla="*/ 135 w 135"/>
                <a:gd name="T147" fmla="*/ 135 h 13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99" name="组合 32"/>
          <p:cNvGrpSpPr>
            <a:grpSpLocks/>
          </p:cNvGrpSpPr>
          <p:nvPr/>
        </p:nvGrpSpPr>
        <p:grpSpPr bwMode="auto">
          <a:xfrm>
            <a:off x="5856288" y="4340225"/>
            <a:ext cx="447675" cy="573088"/>
            <a:chOff x="0" y="0"/>
            <a:chExt cx="563562" cy="720725"/>
          </a:xfrm>
        </p:grpSpPr>
        <p:sp>
          <p:nvSpPr>
            <p:cNvPr id="16403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142875 w 64"/>
                <a:gd name="T1" fmla="*/ 648877 h 321"/>
                <a:gd name="T2" fmla="*/ 71438 w 64"/>
                <a:gd name="T3" fmla="*/ 720725 h 321"/>
                <a:gd name="T4" fmla="*/ 0 w 64"/>
                <a:gd name="T5" fmla="*/ 648877 h 321"/>
                <a:gd name="T6" fmla="*/ 0 w 64"/>
                <a:gd name="T7" fmla="*/ 71848 h 321"/>
                <a:gd name="T8" fmla="*/ 71438 w 64"/>
                <a:gd name="T9" fmla="*/ 0 h 321"/>
                <a:gd name="T10" fmla="*/ 142875 w 64"/>
                <a:gd name="T11" fmla="*/ 71848 h 321"/>
                <a:gd name="T12" fmla="*/ 142875 w 64"/>
                <a:gd name="T13" fmla="*/ 648877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solidFill>
              <a:srgbClr val="073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141288 w 63"/>
                <a:gd name="T1" fmla="*/ 209055 h 125"/>
                <a:gd name="T2" fmla="*/ 71765 w 63"/>
                <a:gd name="T3" fmla="*/ 280988 h 125"/>
                <a:gd name="T4" fmla="*/ 0 w 63"/>
                <a:gd name="T5" fmla="*/ 209055 h 125"/>
                <a:gd name="T6" fmla="*/ 0 w 63"/>
                <a:gd name="T7" fmla="*/ 71933 h 125"/>
                <a:gd name="T8" fmla="*/ 71765 w 63"/>
                <a:gd name="T9" fmla="*/ 0 h 125"/>
                <a:gd name="T10" fmla="*/ 141288 w 63"/>
                <a:gd name="T11" fmla="*/ 71933 h 125"/>
                <a:gd name="T12" fmla="*/ 141288 w 63"/>
                <a:gd name="T13" fmla="*/ 209055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solidFill>
              <a:srgbClr val="073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142875 w 64"/>
                <a:gd name="T1" fmla="*/ 417178 h 218"/>
                <a:gd name="T2" fmla="*/ 71438 w 64"/>
                <a:gd name="T3" fmla="*/ 488950 h 218"/>
                <a:gd name="T4" fmla="*/ 0 w 64"/>
                <a:gd name="T5" fmla="*/ 417178 h 218"/>
                <a:gd name="T6" fmla="*/ 0 w 64"/>
                <a:gd name="T7" fmla="*/ 71772 h 218"/>
                <a:gd name="T8" fmla="*/ 71438 w 64"/>
                <a:gd name="T9" fmla="*/ 0 h 218"/>
                <a:gd name="T10" fmla="*/ 142875 w 64"/>
                <a:gd name="T11" fmla="*/ 71772 h 218"/>
                <a:gd name="T12" fmla="*/ 142875 w 64"/>
                <a:gd name="T13" fmla="*/ 417178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solidFill>
              <a:srgbClr val="073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0" name="组合 36"/>
          <p:cNvGrpSpPr>
            <a:grpSpLocks/>
          </p:cNvGrpSpPr>
          <p:nvPr/>
        </p:nvGrpSpPr>
        <p:grpSpPr bwMode="auto">
          <a:xfrm>
            <a:off x="7372350" y="3603625"/>
            <a:ext cx="528638" cy="506413"/>
            <a:chOff x="0" y="0"/>
            <a:chExt cx="2438400" cy="2332038"/>
          </a:xfrm>
        </p:grpSpPr>
        <p:sp>
          <p:nvSpPr>
            <p:cNvPr id="16401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327025 w 413"/>
                <a:gd name="T1" fmla="*/ 655638 h 413"/>
                <a:gd name="T2" fmla="*/ 0 w 413"/>
                <a:gd name="T3" fmla="*/ 0 h 413"/>
                <a:gd name="T4" fmla="*/ 655638 w 413"/>
                <a:gd name="T5" fmla="*/ 0 h 413"/>
                <a:gd name="T6" fmla="*/ 327025 w 413"/>
                <a:gd name="T7" fmla="*/ 655638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任意多边形 38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spd="slow" advTm="507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 animBg="1"/>
      <p:bldP spid="16392" grpId="0" animBg="1"/>
      <p:bldP spid="16393" grpId="0"/>
      <p:bldP spid="16394" grpId="0"/>
      <p:bldP spid="16395" grpId="0"/>
      <p:bldP spid="163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"/>
          <p:cNvGrpSpPr>
            <a:grpSpLocks/>
          </p:cNvGrpSpPr>
          <p:nvPr/>
        </p:nvGrpSpPr>
        <p:grpSpPr bwMode="auto">
          <a:xfrm>
            <a:off x="8674100" y="92075"/>
            <a:ext cx="3630613" cy="920750"/>
            <a:chOff x="0" y="0"/>
            <a:chExt cx="3965717" cy="921247"/>
          </a:xfrm>
        </p:grpSpPr>
        <p:sp>
          <p:nvSpPr>
            <p:cNvPr id="17450" name="等腰三角形 2"/>
            <p:cNvSpPr>
              <a:spLocks noChangeArrowheads="1"/>
            </p:cNvSpPr>
            <p:nvPr/>
          </p:nvSpPr>
          <p:spPr bwMode="auto">
            <a:xfrm rot="5400000" flipV="1">
              <a:off x="1522235" y="-1522235"/>
              <a:ext cx="921247" cy="3965717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451" name="等腰三角形 3"/>
            <p:cNvSpPr>
              <a:spLocks noChangeArrowheads="1"/>
            </p:cNvSpPr>
            <p:nvPr/>
          </p:nvSpPr>
          <p:spPr bwMode="auto">
            <a:xfrm rot="5400000" flipV="1">
              <a:off x="2356721" y="-836346"/>
              <a:ext cx="602579" cy="259394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7411" name="文本框 4"/>
          <p:cNvSpPr>
            <a:spLocks noChangeArrowheads="1"/>
          </p:cNvSpPr>
          <p:nvPr/>
        </p:nvSpPr>
        <p:spPr bwMode="auto">
          <a:xfrm>
            <a:off x="4828666" y="268803"/>
            <a:ext cx="25346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itchFamily="2" charset="-122"/>
              </a:rPr>
              <a:t>想了解更多：</a:t>
            </a:r>
            <a:endParaRPr lang="en-US" altLang="zh-CN" sz="20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itchFamily="2" charset="-122"/>
            </a:endParaRPr>
          </a:p>
        </p:txBody>
      </p:sp>
      <p:grpSp>
        <p:nvGrpSpPr>
          <p:cNvPr id="17412" name="组合 5"/>
          <p:cNvGrpSpPr>
            <a:grpSpLocks/>
          </p:cNvGrpSpPr>
          <p:nvPr/>
        </p:nvGrpSpPr>
        <p:grpSpPr bwMode="auto">
          <a:xfrm flipH="1">
            <a:off x="-12700" y="92075"/>
            <a:ext cx="3630613" cy="920750"/>
            <a:chOff x="0" y="0"/>
            <a:chExt cx="3965717" cy="921247"/>
          </a:xfrm>
        </p:grpSpPr>
        <p:sp>
          <p:nvSpPr>
            <p:cNvPr id="17448" name="等腰三角形 6"/>
            <p:cNvSpPr>
              <a:spLocks noChangeArrowheads="1"/>
            </p:cNvSpPr>
            <p:nvPr/>
          </p:nvSpPr>
          <p:spPr bwMode="auto">
            <a:xfrm rot="5400000" flipV="1">
              <a:off x="1522235" y="-1522235"/>
              <a:ext cx="921247" cy="3965717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449" name="等腰三角形 7"/>
            <p:cNvSpPr>
              <a:spLocks noChangeArrowheads="1"/>
            </p:cNvSpPr>
            <p:nvPr/>
          </p:nvSpPr>
          <p:spPr bwMode="auto">
            <a:xfrm rot="5400000" flipV="1">
              <a:off x="2356721" y="-836346"/>
              <a:ext cx="602579" cy="259394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E6DB960-CA40-4C72-95F9-F6924EDC3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184400"/>
            <a:ext cx="2667000" cy="266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4CAB0C-B65F-425E-A8DF-7AB0A207ACF6}"/>
              </a:ext>
            </a:extLst>
          </p:cNvPr>
          <p:cNvSpPr/>
          <p:nvPr/>
        </p:nvSpPr>
        <p:spPr>
          <a:xfrm>
            <a:off x="5227813" y="5164435"/>
            <a:ext cx="17363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提取码：</a:t>
            </a:r>
            <a:r>
              <a:rPr lang="en-US" altLang="zh-CN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6636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A15FBF-C0DB-4EED-9554-F647A3AFE6D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28701" y="-558802"/>
            <a:ext cx="78913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D9866D2-C08F-4716-A7A0-9F23777ED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181648"/>
              </p:ext>
            </p:extLst>
          </p:nvPr>
        </p:nvGraphicFramePr>
        <p:xfrm>
          <a:off x="1028701" y="1617982"/>
          <a:ext cx="2933700" cy="418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400800" imgH="9144000" progId="">
                  <p:embed/>
                </p:oleObj>
              </mc:Choice>
              <mc:Fallback>
                <p:oleObj r:id="rId5" imgW="6400800" imgH="9144000" progId="">
                  <p:embed/>
                  <p:pic>
                    <p:nvPicPr>
                      <p:cNvPr id="0" name="图片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1" y="1617982"/>
                        <a:ext cx="2933700" cy="4185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图片 66">
            <a:extLst>
              <a:ext uri="{FF2B5EF4-FFF2-40B4-BE49-F238E27FC236}">
                <a16:creationId xmlns:a16="http://schemas.microsoft.com/office/drawing/2014/main" id="{1EABB984-72B5-4E6E-8DDA-D8127D1D8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1507027"/>
            <a:ext cx="2933700" cy="419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1898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1"/>
          <p:cNvGrpSpPr>
            <a:grpSpLocks/>
          </p:cNvGrpSpPr>
          <p:nvPr/>
        </p:nvGrpSpPr>
        <p:grpSpPr bwMode="auto">
          <a:xfrm>
            <a:off x="8674100" y="92075"/>
            <a:ext cx="3630613" cy="920750"/>
            <a:chOff x="0" y="0"/>
            <a:chExt cx="3965717" cy="921247"/>
          </a:xfrm>
        </p:grpSpPr>
        <p:sp>
          <p:nvSpPr>
            <p:cNvPr id="24618" name="等腰三角形 2"/>
            <p:cNvSpPr>
              <a:spLocks noChangeArrowheads="1"/>
            </p:cNvSpPr>
            <p:nvPr/>
          </p:nvSpPr>
          <p:spPr bwMode="auto">
            <a:xfrm rot="5400000" flipV="1">
              <a:off x="1522235" y="-1522235"/>
              <a:ext cx="921247" cy="3965717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619" name="等腰三角形 3"/>
            <p:cNvSpPr>
              <a:spLocks noChangeArrowheads="1"/>
            </p:cNvSpPr>
            <p:nvPr/>
          </p:nvSpPr>
          <p:spPr bwMode="auto">
            <a:xfrm rot="5400000" flipV="1">
              <a:off x="2356721" y="-836346"/>
              <a:ext cx="602579" cy="259394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24580" name="组合 5"/>
          <p:cNvGrpSpPr>
            <a:grpSpLocks/>
          </p:cNvGrpSpPr>
          <p:nvPr/>
        </p:nvGrpSpPr>
        <p:grpSpPr bwMode="auto">
          <a:xfrm flipH="1">
            <a:off x="-12700" y="92075"/>
            <a:ext cx="3630613" cy="920750"/>
            <a:chOff x="0" y="0"/>
            <a:chExt cx="3965717" cy="921247"/>
          </a:xfrm>
        </p:grpSpPr>
        <p:sp>
          <p:nvSpPr>
            <p:cNvPr id="24616" name="等腰三角形 6"/>
            <p:cNvSpPr>
              <a:spLocks noChangeArrowheads="1"/>
            </p:cNvSpPr>
            <p:nvPr/>
          </p:nvSpPr>
          <p:spPr bwMode="auto">
            <a:xfrm rot="5400000" flipV="1">
              <a:off x="1522235" y="-1522235"/>
              <a:ext cx="921247" cy="3965717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617" name="等腰三角形 7"/>
            <p:cNvSpPr>
              <a:spLocks noChangeArrowheads="1"/>
            </p:cNvSpPr>
            <p:nvPr/>
          </p:nvSpPr>
          <p:spPr bwMode="auto">
            <a:xfrm rot="5400000" flipV="1">
              <a:off x="2356721" y="-836346"/>
              <a:ext cx="602579" cy="259394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45" name="等腰三角形 44"/>
          <p:cNvSpPr/>
          <p:nvPr/>
        </p:nvSpPr>
        <p:spPr bwMode="auto">
          <a:xfrm rot="10800000">
            <a:off x="2962617" y="2271932"/>
            <a:ext cx="5711483" cy="4346917"/>
          </a:xfrm>
          <a:prstGeom prst="triangle">
            <a:avLst/>
          </a:prstGeom>
          <a:solidFill>
            <a:schemeClr val="bg1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等腰三角形 45"/>
          <p:cNvSpPr/>
          <p:nvPr/>
        </p:nvSpPr>
        <p:spPr bwMode="auto">
          <a:xfrm rot="10800000">
            <a:off x="2962616" y="1582514"/>
            <a:ext cx="5711483" cy="4346917"/>
          </a:xfrm>
          <a:prstGeom prst="triangle">
            <a:avLst/>
          </a:prstGeom>
          <a:solidFill>
            <a:schemeClr val="bg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5079" y="2271932"/>
            <a:ext cx="11364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谢谢欣赏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456329"/>
      </p:ext>
    </p:extLst>
  </p:cSld>
  <p:clrMapOvr>
    <a:masterClrMapping/>
  </p:clrMapOvr>
  <p:transition spd="slow" advTm="380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1"/>
          <p:cNvSpPr>
            <a:spLocks noChangeArrowheads="1"/>
          </p:cNvSpPr>
          <p:nvPr/>
        </p:nvSpPr>
        <p:spPr bwMode="auto">
          <a:xfrm flipV="1">
            <a:off x="3885407" y="0"/>
            <a:ext cx="4418012" cy="3848100"/>
          </a:xfrm>
          <a:prstGeom prst="triangle">
            <a:avLst>
              <a:gd name="adj" fmla="val 50000"/>
            </a:avLst>
          </a:prstGeom>
          <a:solidFill>
            <a:srgbClr val="FFFFF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等腰三角形 2"/>
          <p:cNvSpPr>
            <a:spLocks noChangeArrowheads="1"/>
          </p:cNvSpPr>
          <p:nvPr/>
        </p:nvSpPr>
        <p:spPr bwMode="auto">
          <a:xfrm flipV="1">
            <a:off x="2878138" y="1736725"/>
            <a:ext cx="4418012" cy="3848100"/>
          </a:xfrm>
          <a:prstGeom prst="triangle">
            <a:avLst>
              <a:gd name="adj" fmla="val 50000"/>
            </a:avLst>
          </a:prstGeom>
          <a:solidFill>
            <a:srgbClr val="FFFFF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0" name="等腰三角形 3"/>
          <p:cNvSpPr>
            <a:spLocks noChangeArrowheads="1"/>
          </p:cNvSpPr>
          <p:nvPr/>
        </p:nvSpPr>
        <p:spPr bwMode="auto">
          <a:xfrm flipV="1">
            <a:off x="4891088" y="1736725"/>
            <a:ext cx="4419600" cy="3848100"/>
          </a:xfrm>
          <a:prstGeom prst="triangle">
            <a:avLst>
              <a:gd name="adj" fmla="val 50000"/>
            </a:avLst>
          </a:prstGeom>
          <a:solidFill>
            <a:srgbClr val="FFFFF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1" name="文本框 5"/>
          <p:cNvSpPr>
            <a:spLocks noChangeArrowheads="1"/>
          </p:cNvSpPr>
          <p:nvPr/>
        </p:nvSpPr>
        <p:spPr bwMode="auto">
          <a:xfrm>
            <a:off x="2745145" y="767229"/>
            <a:ext cx="670171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93255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竞赛介绍</a:t>
            </a:r>
            <a:endParaRPr lang="en-US" altLang="zh-CN" sz="6000" b="1" dirty="0">
              <a:solidFill>
                <a:srgbClr val="093255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algn="ctr"/>
            <a:r>
              <a:rPr lang="zh-CN" altLang="en-US" sz="6000" b="1" dirty="0">
                <a:solidFill>
                  <a:srgbClr val="093255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涉及的内容</a:t>
            </a:r>
          </a:p>
        </p:txBody>
      </p:sp>
      <p:sp>
        <p:nvSpPr>
          <p:cNvPr id="4102" name="文本框 8"/>
          <p:cNvSpPr>
            <a:spLocks noChangeArrowheads="1"/>
          </p:cNvSpPr>
          <p:nvPr/>
        </p:nvSpPr>
        <p:spPr bwMode="auto">
          <a:xfrm>
            <a:off x="1717675" y="4076700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简介</a:t>
            </a:r>
          </a:p>
        </p:txBody>
      </p:sp>
      <p:sp>
        <p:nvSpPr>
          <p:cNvPr id="4103" name="文本框 9"/>
          <p:cNvSpPr>
            <a:spLocks noChangeArrowheads="1"/>
          </p:cNvSpPr>
          <p:nvPr/>
        </p:nvSpPr>
        <p:spPr bwMode="auto">
          <a:xfrm>
            <a:off x="8894763" y="4051300"/>
            <a:ext cx="16273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要求</a:t>
            </a:r>
            <a:r>
              <a:rPr lang="en-US" altLang="zh-CN" sz="24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&amp;</a:t>
            </a:r>
            <a:r>
              <a:rPr lang="zh-CN" altLang="en-US" sz="24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规则</a:t>
            </a:r>
          </a:p>
        </p:txBody>
      </p:sp>
      <p:sp>
        <p:nvSpPr>
          <p:cNvPr id="4104" name="文本框 10"/>
          <p:cNvSpPr>
            <a:spLocks noChangeArrowheads="1"/>
          </p:cNvSpPr>
          <p:nvPr/>
        </p:nvSpPr>
        <p:spPr bwMode="auto">
          <a:xfrm>
            <a:off x="1252538" y="5270500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参赛流程</a:t>
            </a:r>
          </a:p>
        </p:txBody>
      </p:sp>
      <p:sp>
        <p:nvSpPr>
          <p:cNvPr id="4105" name="文本框 11"/>
          <p:cNvSpPr>
            <a:spLocks noChangeArrowheads="1"/>
          </p:cNvSpPr>
          <p:nvPr/>
        </p:nvSpPr>
        <p:spPr bwMode="auto">
          <a:xfrm>
            <a:off x="9115425" y="5270500"/>
            <a:ext cx="146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学长经验</a:t>
            </a:r>
          </a:p>
        </p:txBody>
      </p:sp>
    </p:spTree>
    <p:custDataLst>
      <p:tags r:id="rId1"/>
    </p:custDataLst>
  </p:cSld>
  <p:clrMapOvr>
    <a:masterClrMapping/>
  </p:clrMapOvr>
  <p:transition spd="slow" advTm="761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099" grpId="0" animBg="1"/>
      <p:bldP spid="4100" grpId="0" animBg="1"/>
      <p:bldP spid="4101" grpId="0"/>
      <p:bldP spid="4102" grpId="0"/>
      <p:bldP spid="4103" grpId="0"/>
      <p:bldP spid="4104" grpId="0"/>
      <p:bldP spid="4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等腰三角形 16"/>
          <p:cNvSpPr>
            <a:spLocks noChangeArrowheads="1"/>
          </p:cNvSpPr>
          <p:nvPr/>
        </p:nvSpPr>
        <p:spPr bwMode="auto">
          <a:xfrm>
            <a:off x="1889125" y="4375150"/>
            <a:ext cx="2689225" cy="2482850"/>
          </a:xfrm>
          <a:prstGeom prst="triangle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3" name="文本框 19"/>
          <p:cNvSpPr>
            <a:spLocks noChangeArrowheads="1"/>
          </p:cNvSpPr>
          <p:nvPr/>
        </p:nvSpPr>
        <p:spPr bwMode="auto">
          <a:xfrm>
            <a:off x="5454650" y="3051106"/>
            <a:ext cx="1760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Calibri" pitchFamily="34" charset="0"/>
              </a:rPr>
              <a:t>科技类</a:t>
            </a:r>
            <a:endParaRPr lang="en-US" altLang="zh-CN" sz="36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itchFamily="2" charset="-122"/>
            </a:endParaRPr>
          </a:p>
        </p:txBody>
      </p:sp>
      <p:sp>
        <p:nvSpPr>
          <p:cNvPr id="5124" name="文本框 20"/>
          <p:cNvSpPr>
            <a:spLocks noChangeArrowheads="1"/>
          </p:cNvSpPr>
          <p:nvPr/>
        </p:nvSpPr>
        <p:spPr bwMode="auto">
          <a:xfrm>
            <a:off x="5757803" y="4159974"/>
            <a:ext cx="3270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华文宋体" pitchFamily="2" charset="-122"/>
              </a:rPr>
              <a:t>          </a:t>
            </a:r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华文宋体" pitchFamily="2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华文宋体" pitchFamily="2" charset="-122"/>
              </a:rPr>
              <a:t>只有你想不到的烧脑</a:t>
            </a:r>
          </a:p>
        </p:txBody>
      </p:sp>
      <p:sp>
        <p:nvSpPr>
          <p:cNvPr id="5125" name="直接连接符 21"/>
          <p:cNvSpPr>
            <a:spLocks noChangeShapeType="1"/>
          </p:cNvSpPr>
          <p:nvPr/>
        </p:nvSpPr>
        <p:spPr bwMode="auto">
          <a:xfrm rot="5400000">
            <a:off x="8209757" y="1100931"/>
            <a:ext cx="0" cy="5903913"/>
          </a:xfrm>
          <a:prstGeom prst="line">
            <a:avLst/>
          </a:prstGeom>
          <a:noFill/>
          <a:ln w="127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等腰三角形 24"/>
          <p:cNvSpPr>
            <a:spLocks noChangeArrowheads="1"/>
          </p:cNvSpPr>
          <p:nvPr/>
        </p:nvSpPr>
        <p:spPr bwMode="auto">
          <a:xfrm>
            <a:off x="2155825" y="4867275"/>
            <a:ext cx="2155825" cy="1990725"/>
          </a:xfrm>
          <a:prstGeom prst="triangle">
            <a:avLst>
              <a:gd name="adj" fmla="val 50000"/>
            </a:avLst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7" name="等腰三角形 26"/>
          <p:cNvSpPr>
            <a:spLocks noChangeArrowheads="1"/>
          </p:cNvSpPr>
          <p:nvPr/>
        </p:nvSpPr>
        <p:spPr bwMode="auto">
          <a:xfrm flipV="1">
            <a:off x="868363" y="0"/>
            <a:ext cx="4738687" cy="4375150"/>
          </a:xfrm>
          <a:prstGeom prst="triangle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8" name="等腰三角形 28"/>
          <p:cNvSpPr>
            <a:spLocks noChangeArrowheads="1"/>
          </p:cNvSpPr>
          <p:nvPr/>
        </p:nvSpPr>
        <p:spPr bwMode="auto">
          <a:xfrm flipV="1">
            <a:off x="1177925" y="-19050"/>
            <a:ext cx="4140200" cy="3822700"/>
          </a:xfrm>
          <a:prstGeom prst="triangle">
            <a:avLst>
              <a:gd name="adj" fmla="val 50000"/>
            </a:avLst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9" name="文本框 29"/>
          <p:cNvSpPr>
            <a:spLocks noChangeArrowheads="1"/>
          </p:cNvSpPr>
          <p:nvPr/>
        </p:nvSpPr>
        <p:spPr bwMode="auto">
          <a:xfrm>
            <a:off x="2463800" y="428625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rgbClr val="093255"/>
                </a:solidFill>
                <a:latin typeface="Impact" pitchFamily="34" charset="0"/>
                <a:sym typeface="Impact" pitchFamily="34" charset="0"/>
              </a:rPr>
              <a:t>01</a:t>
            </a:r>
            <a:endParaRPr lang="zh-CN" altLang="en-US" sz="11500" b="1" dirty="0">
              <a:solidFill>
                <a:srgbClr val="093255"/>
              </a:solidFill>
              <a:latin typeface="Impact" pitchFamily="34" charset="0"/>
              <a:sym typeface="Impact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8781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/>
      <p:bldP spid="5124" grpId="0"/>
      <p:bldP spid="5125" grpId="0" animBg="1"/>
      <p:bldP spid="5126" grpId="0" animBg="1"/>
      <p:bldP spid="5127" grpId="0" animBg="1"/>
      <p:bldP spid="5128" grpId="0" animBg="1"/>
      <p:bldP spid="51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"/>
          <p:cNvGrpSpPr>
            <a:grpSpLocks/>
          </p:cNvGrpSpPr>
          <p:nvPr/>
        </p:nvGrpSpPr>
        <p:grpSpPr bwMode="auto">
          <a:xfrm>
            <a:off x="8674100" y="92075"/>
            <a:ext cx="3630613" cy="920750"/>
            <a:chOff x="0" y="0"/>
            <a:chExt cx="3965717" cy="921247"/>
          </a:xfrm>
        </p:grpSpPr>
        <p:sp>
          <p:nvSpPr>
            <p:cNvPr id="5140" name="等腰三角形 3"/>
            <p:cNvSpPr>
              <a:spLocks noChangeArrowheads="1"/>
            </p:cNvSpPr>
            <p:nvPr/>
          </p:nvSpPr>
          <p:spPr bwMode="auto">
            <a:xfrm rot="5400000" flipV="1">
              <a:off x="1522235" y="-1522235"/>
              <a:ext cx="921247" cy="3965717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41" name="等腰三角形 4"/>
            <p:cNvSpPr>
              <a:spLocks noChangeArrowheads="1"/>
            </p:cNvSpPr>
            <p:nvPr/>
          </p:nvSpPr>
          <p:spPr bwMode="auto">
            <a:xfrm rot="5400000" flipV="1">
              <a:off x="2356721" y="-836346"/>
              <a:ext cx="602579" cy="259394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6149" name="文本框 10"/>
          <p:cNvSpPr>
            <a:spLocks noChangeArrowheads="1"/>
          </p:cNvSpPr>
          <p:nvPr/>
        </p:nvSpPr>
        <p:spPr bwMode="auto">
          <a:xfrm>
            <a:off x="1731293" y="199459"/>
            <a:ext cx="88985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Calibri" pitchFamily="34" charset="0"/>
              </a:rPr>
              <a:t>  </a:t>
            </a:r>
            <a:r>
              <a:rPr lang="zh-CN" altLang="en-US" sz="3200" b="1" dirty="0">
                <a:solidFill>
                  <a:schemeClr val="accent3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Calibri" pitchFamily="34" charset="0"/>
              </a:rPr>
              <a:t>①</a:t>
            </a:r>
            <a:r>
              <a: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itchFamily="2" charset="-122"/>
              </a:rPr>
              <a:t>科创四天王</a:t>
            </a:r>
            <a:r>
              <a:rPr lang="en-US" altLang="zh-CN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itchFamily="2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itchFamily="2" charset="-122"/>
              </a:rPr>
              <a:t>星火杯、挑战杯、创青春、互联网</a:t>
            </a:r>
            <a:r>
              <a:rPr lang="en-US" altLang="zh-CN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itchFamily="2" charset="-122"/>
              </a:rPr>
              <a:t>+</a:t>
            </a:r>
            <a:endParaRPr lang="en-US" altLang="zh-CN" sz="20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itchFamily="2" charset="-122"/>
            </a:endParaRPr>
          </a:p>
        </p:txBody>
      </p:sp>
      <p:grpSp>
        <p:nvGrpSpPr>
          <p:cNvPr id="6150" name="组合 11"/>
          <p:cNvGrpSpPr>
            <a:grpSpLocks/>
          </p:cNvGrpSpPr>
          <p:nvPr/>
        </p:nvGrpSpPr>
        <p:grpSpPr bwMode="auto">
          <a:xfrm flipH="1">
            <a:off x="-12700" y="92075"/>
            <a:ext cx="3630613" cy="920750"/>
            <a:chOff x="0" y="0"/>
            <a:chExt cx="3965717" cy="921247"/>
          </a:xfrm>
        </p:grpSpPr>
        <p:sp>
          <p:nvSpPr>
            <p:cNvPr id="5138" name="等腰三角形 12"/>
            <p:cNvSpPr>
              <a:spLocks noChangeArrowheads="1"/>
            </p:cNvSpPr>
            <p:nvPr/>
          </p:nvSpPr>
          <p:spPr bwMode="auto">
            <a:xfrm rot="5400000" flipV="1">
              <a:off x="1522235" y="-1522235"/>
              <a:ext cx="921247" cy="3965717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39" name="等腰三角形 13"/>
            <p:cNvSpPr>
              <a:spLocks noChangeArrowheads="1"/>
            </p:cNvSpPr>
            <p:nvPr/>
          </p:nvSpPr>
          <p:spPr bwMode="auto">
            <a:xfrm rot="5400000" flipV="1">
              <a:off x="2356721" y="-836346"/>
              <a:ext cx="602579" cy="259394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6153" name="椭圆 14"/>
          <p:cNvSpPr>
            <a:spLocks noChangeArrowheads="1"/>
          </p:cNvSpPr>
          <p:nvPr/>
        </p:nvSpPr>
        <p:spPr bwMode="auto">
          <a:xfrm>
            <a:off x="5013325" y="3062288"/>
            <a:ext cx="2155825" cy="215423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154" name="任意多边形 15"/>
          <p:cNvSpPr>
            <a:spLocks noChangeArrowheads="1"/>
          </p:cNvSpPr>
          <p:nvPr/>
        </p:nvSpPr>
        <p:spPr bwMode="auto">
          <a:xfrm>
            <a:off x="1062038" y="2400956"/>
            <a:ext cx="4964112" cy="1677988"/>
          </a:xfrm>
          <a:custGeom>
            <a:avLst/>
            <a:gdLst>
              <a:gd name="T0" fmla="*/ 4964112 w 4963098"/>
              <a:gd name="T1" fmla="*/ 0 h 1676733"/>
              <a:gd name="T2" fmla="*/ 4964112 w 4963098"/>
              <a:gd name="T3" fmla="*/ 529965 h 1676733"/>
              <a:gd name="T4" fmla="*/ 4905853 w 4963098"/>
              <a:gd name="T5" fmla="*/ 532909 h 1676733"/>
              <a:gd name="T6" fmla="*/ 3823499 w 4963098"/>
              <a:gd name="T7" fmla="*/ 1615853 h 1676733"/>
              <a:gd name="T8" fmla="*/ 3820524 w 4963098"/>
              <a:gd name="T9" fmla="*/ 1674792 h 1676733"/>
              <a:gd name="T10" fmla="*/ 3462363 w 4963098"/>
              <a:gd name="T11" fmla="*/ 1674792 h 1676733"/>
              <a:gd name="T12" fmla="*/ 3462363 w 4963098"/>
              <a:gd name="T13" fmla="*/ 1677988 h 1676733"/>
              <a:gd name="T14" fmla="*/ 0 w 4963098"/>
              <a:gd name="T15" fmla="*/ 1677988 h 1676733"/>
              <a:gd name="T16" fmla="*/ 0 w 4963098"/>
              <a:gd name="T17" fmla="*/ 1211695 h 1676733"/>
              <a:gd name="T18" fmla="*/ 3318014 w 4963098"/>
              <a:gd name="T19" fmla="*/ 1211695 h 1676733"/>
              <a:gd name="T20" fmla="*/ 3397878 w 4963098"/>
              <a:gd name="T21" fmla="*/ 998050 h 1676733"/>
              <a:gd name="T22" fmla="*/ 4799461 w 4963098"/>
              <a:gd name="T23" fmla="*/ 8318 h 167673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963098"/>
              <a:gd name="T37" fmla="*/ 0 h 1676733"/>
              <a:gd name="T38" fmla="*/ 4963098 w 4963098"/>
              <a:gd name="T39" fmla="*/ 1676733 h 167673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963098" h="1676733">
                <a:moveTo>
                  <a:pt x="4963098" y="0"/>
                </a:moveTo>
                <a:lnTo>
                  <a:pt x="4963098" y="529569"/>
                </a:lnTo>
                <a:lnTo>
                  <a:pt x="4904851" y="532510"/>
                </a:lnTo>
                <a:cubicBezTo>
                  <a:pt x="4334273" y="590456"/>
                  <a:pt x="3880663" y="1044066"/>
                  <a:pt x="3822718" y="1614644"/>
                </a:cubicBezTo>
                <a:lnTo>
                  <a:pt x="3819744" y="1673539"/>
                </a:lnTo>
                <a:lnTo>
                  <a:pt x="3461656" y="1673539"/>
                </a:lnTo>
                <a:lnTo>
                  <a:pt x="3461656" y="1676733"/>
                </a:lnTo>
                <a:lnTo>
                  <a:pt x="0" y="1676733"/>
                </a:lnTo>
                <a:lnTo>
                  <a:pt x="0" y="1210789"/>
                </a:lnTo>
                <a:lnTo>
                  <a:pt x="3317336" y="1210789"/>
                </a:lnTo>
                <a:lnTo>
                  <a:pt x="3397184" y="997304"/>
                </a:lnTo>
                <a:cubicBezTo>
                  <a:pt x="3653890" y="458266"/>
                  <a:pt x="4178296" y="71296"/>
                  <a:pt x="4798481" y="8312"/>
                </a:cubicBezTo>
                <a:lnTo>
                  <a:pt x="4963098" y="0"/>
                </a:ln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5" name="任意多边形 16"/>
          <p:cNvSpPr>
            <a:spLocks noChangeArrowheads="1"/>
          </p:cNvSpPr>
          <p:nvPr/>
        </p:nvSpPr>
        <p:spPr bwMode="auto">
          <a:xfrm rot="10800000" flipV="1">
            <a:off x="6172200" y="2403475"/>
            <a:ext cx="4946650" cy="1673225"/>
          </a:xfrm>
          <a:custGeom>
            <a:avLst/>
            <a:gdLst>
              <a:gd name="T0" fmla="*/ 4946650 w 4946769"/>
              <a:gd name="T1" fmla="*/ 0 h 1673539"/>
              <a:gd name="T2" fmla="*/ 4782037 w 4946769"/>
              <a:gd name="T3" fmla="*/ 8310 h 1673539"/>
              <a:gd name="T4" fmla="*/ 3380774 w 4946769"/>
              <a:gd name="T5" fmla="*/ 997117 h 1673539"/>
              <a:gd name="T6" fmla="*/ 3303317 w 4946769"/>
              <a:gd name="T7" fmla="*/ 1204175 h 1673539"/>
              <a:gd name="T8" fmla="*/ 0 w 4946769"/>
              <a:gd name="T9" fmla="*/ 1204175 h 1673539"/>
              <a:gd name="T10" fmla="*/ 0 w 4946769"/>
              <a:gd name="T11" fmla="*/ 1670032 h 1673539"/>
              <a:gd name="T12" fmla="*/ 3215426 w 4946769"/>
              <a:gd name="T13" fmla="*/ 1670032 h 1673539"/>
              <a:gd name="T14" fmla="*/ 3215275 w 4946769"/>
              <a:gd name="T15" fmla="*/ 1673225 h 1673539"/>
              <a:gd name="T16" fmla="*/ 3803324 w 4946769"/>
              <a:gd name="T17" fmla="*/ 1673225 h 1673539"/>
              <a:gd name="T18" fmla="*/ 3806297 w 4946769"/>
              <a:gd name="T19" fmla="*/ 1614341 h 1673539"/>
              <a:gd name="T20" fmla="*/ 4888404 w 4946769"/>
              <a:gd name="T21" fmla="*/ 532410 h 1673539"/>
              <a:gd name="T22" fmla="*/ 4946650 w 4946769"/>
              <a:gd name="T23" fmla="*/ 529470 h 16735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946769"/>
              <a:gd name="T37" fmla="*/ 0 h 1673539"/>
              <a:gd name="T38" fmla="*/ 4946769 w 4946769"/>
              <a:gd name="T39" fmla="*/ 1673539 h 167353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946769" h="1673539">
                <a:moveTo>
                  <a:pt x="4946769" y="0"/>
                </a:moveTo>
                <a:lnTo>
                  <a:pt x="4782152" y="8312"/>
                </a:lnTo>
                <a:cubicBezTo>
                  <a:pt x="4161967" y="71296"/>
                  <a:pt x="3637561" y="458266"/>
                  <a:pt x="3380855" y="997304"/>
                </a:cubicBezTo>
                <a:lnTo>
                  <a:pt x="3303396" y="1204401"/>
                </a:lnTo>
                <a:lnTo>
                  <a:pt x="0" y="1204401"/>
                </a:lnTo>
                <a:lnTo>
                  <a:pt x="0" y="1670345"/>
                </a:lnTo>
                <a:lnTo>
                  <a:pt x="3215503" y="1670345"/>
                </a:lnTo>
                <a:lnTo>
                  <a:pt x="3215352" y="1673539"/>
                </a:lnTo>
                <a:lnTo>
                  <a:pt x="3803415" y="1673539"/>
                </a:lnTo>
                <a:lnTo>
                  <a:pt x="3806389" y="1614644"/>
                </a:lnTo>
                <a:cubicBezTo>
                  <a:pt x="3864334" y="1044066"/>
                  <a:pt x="4317944" y="590456"/>
                  <a:pt x="4888522" y="532510"/>
                </a:cubicBezTo>
                <a:lnTo>
                  <a:pt x="4946769" y="529569"/>
                </a:lnTo>
                <a:lnTo>
                  <a:pt x="4946769" y="0"/>
                </a:lnTo>
                <a:close/>
              </a:path>
            </a:pathLst>
          </a:custGeom>
          <a:solidFill>
            <a:srgbClr val="FCFCFC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6" name="任意多边形 17"/>
          <p:cNvSpPr>
            <a:spLocks noChangeArrowheads="1"/>
          </p:cNvSpPr>
          <p:nvPr/>
        </p:nvSpPr>
        <p:spPr bwMode="auto">
          <a:xfrm rot="10800000">
            <a:off x="6172200" y="4214813"/>
            <a:ext cx="4946650" cy="1676400"/>
          </a:xfrm>
          <a:custGeom>
            <a:avLst/>
            <a:gdLst>
              <a:gd name="T0" fmla="*/ 3461573 w 4946769"/>
              <a:gd name="T1" fmla="*/ 1676400 h 1676733"/>
              <a:gd name="T2" fmla="*/ 0 w 4946769"/>
              <a:gd name="T3" fmla="*/ 1676400 h 1676733"/>
              <a:gd name="T4" fmla="*/ 0 w 4946769"/>
              <a:gd name="T5" fmla="*/ 1210549 h 1676733"/>
              <a:gd name="T6" fmla="*/ 3300928 w 4946769"/>
              <a:gd name="T7" fmla="*/ 1210549 h 1676733"/>
              <a:gd name="T8" fmla="*/ 3380774 w 4946769"/>
              <a:gd name="T9" fmla="*/ 997106 h 1676733"/>
              <a:gd name="T10" fmla="*/ 4782037 w 4946769"/>
              <a:gd name="T11" fmla="*/ 8310 h 1676733"/>
              <a:gd name="T12" fmla="*/ 4946650 w 4946769"/>
              <a:gd name="T13" fmla="*/ 0 h 1676733"/>
              <a:gd name="T14" fmla="*/ 4946650 w 4946769"/>
              <a:gd name="T15" fmla="*/ 529464 h 1676733"/>
              <a:gd name="T16" fmla="*/ 4888404 w 4946769"/>
              <a:gd name="T17" fmla="*/ 532404 h 1676733"/>
              <a:gd name="T18" fmla="*/ 3806297 w 4946769"/>
              <a:gd name="T19" fmla="*/ 1614323 h 1676733"/>
              <a:gd name="T20" fmla="*/ 3803324 w 4946769"/>
              <a:gd name="T21" fmla="*/ 1673207 h 1676733"/>
              <a:gd name="T22" fmla="*/ 3461573 w 4946769"/>
              <a:gd name="T23" fmla="*/ 1673207 h 167673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946769"/>
              <a:gd name="T37" fmla="*/ 0 h 1676733"/>
              <a:gd name="T38" fmla="*/ 4946769 w 4946769"/>
              <a:gd name="T39" fmla="*/ 1676733 h 167673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946769" h="1676733">
                <a:moveTo>
                  <a:pt x="3461656" y="1676733"/>
                </a:moveTo>
                <a:lnTo>
                  <a:pt x="0" y="1676733"/>
                </a:lnTo>
                <a:lnTo>
                  <a:pt x="0" y="1210789"/>
                </a:lnTo>
                <a:lnTo>
                  <a:pt x="3301007" y="1210789"/>
                </a:lnTo>
                <a:lnTo>
                  <a:pt x="3380855" y="997304"/>
                </a:lnTo>
                <a:cubicBezTo>
                  <a:pt x="3637561" y="458266"/>
                  <a:pt x="4161967" y="71296"/>
                  <a:pt x="4782152" y="8312"/>
                </a:cubicBezTo>
                <a:lnTo>
                  <a:pt x="4946769" y="0"/>
                </a:lnTo>
                <a:lnTo>
                  <a:pt x="4946769" y="529569"/>
                </a:lnTo>
                <a:lnTo>
                  <a:pt x="4888522" y="532510"/>
                </a:lnTo>
                <a:cubicBezTo>
                  <a:pt x="4317944" y="590456"/>
                  <a:pt x="3864334" y="1044066"/>
                  <a:pt x="3806389" y="1614644"/>
                </a:cubicBezTo>
                <a:lnTo>
                  <a:pt x="3803415" y="1673539"/>
                </a:lnTo>
                <a:lnTo>
                  <a:pt x="3461656" y="1673539"/>
                </a:lnTo>
                <a:lnTo>
                  <a:pt x="3461656" y="1676733"/>
                </a:ln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7" name="任意多边形 18"/>
          <p:cNvSpPr>
            <a:spLocks noChangeArrowheads="1"/>
          </p:cNvSpPr>
          <p:nvPr/>
        </p:nvSpPr>
        <p:spPr bwMode="auto">
          <a:xfrm flipV="1">
            <a:off x="1062038" y="4217988"/>
            <a:ext cx="4964112" cy="1673225"/>
          </a:xfrm>
          <a:custGeom>
            <a:avLst/>
            <a:gdLst>
              <a:gd name="T0" fmla="*/ 3232341 w 4963097"/>
              <a:gd name="T1" fmla="*/ 1673225 h 1673539"/>
              <a:gd name="T2" fmla="*/ 3820524 w 4963097"/>
              <a:gd name="T3" fmla="*/ 1673225 h 1673539"/>
              <a:gd name="T4" fmla="*/ 3823499 w 4963097"/>
              <a:gd name="T5" fmla="*/ 1614341 h 1673539"/>
              <a:gd name="T6" fmla="*/ 4905853 w 4963097"/>
              <a:gd name="T7" fmla="*/ 532410 h 1673539"/>
              <a:gd name="T8" fmla="*/ 4964112 w 4963097"/>
              <a:gd name="T9" fmla="*/ 529470 h 1673539"/>
              <a:gd name="T10" fmla="*/ 4964112 w 4963097"/>
              <a:gd name="T11" fmla="*/ 0 h 1673539"/>
              <a:gd name="T12" fmla="*/ 4799461 w 4963097"/>
              <a:gd name="T13" fmla="*/ 8310 h 1673539"/>
              <a:gd name="T14" fmla="*/ 3397878 w 4963097"/>
              <a:gd name="T15" fmla="*/ 997117 h 1673539"/>
              <a:gd name="T16" fmla="*/ 3320617 w 4963097"/>
              <a:gd name="T17" fmla="*/ 1203602 h 1673539"/>
              <a:gd name="T18" fmla="*/ 0 w 4963097"/>
              <a:gd name="T19" fmla="*/ 1203602 h 1673539"/>
              <a:gd name="T20" fmla="*/ 0 w 4963097"/>
              <a:gd name="T21" fmla="*/ 1669459 h 1673539"/>
              <a:gd name="T22" fmla="*/ 3232520 w 4963097"/>
              <a:gd name="T23" fmla="*/ 1669459 h 16735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963097"/>
              <a:gd name="T37" fmla="*/ 0 h 1673539"/>
              <a:gd name="T38" fmla="*/ 4963097 w 4963097"/>
              <a:gd name="T39" fmla="*/ 1673539 h 167353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963097" h="1673539">
                <a:moveTo>
                  <a:pt x="3231680" y="1673539"/>
                </a:moveTo>
                <a:lnTo>
                  <a:pt x="3819743" y="1673539"/>
                </a:lnTo>
                <a:lnTo>
                  <a:pt x="3822717" y="1614644"/>
                </a:lnTo>
                <a:cubicBezTo>
                  <a:pt x="3880662" y="1044066"/>
                  <a:pt x="4334272" y="590456"/>
                  <a:pt x="4904850" y="532510"/>
                </a:cubicBezTo>
                <a:lnTo>
                  <a:pt x="4963097" y="529569"/>
                </a:lnTo>
                <a:lnTo>
                  <a:pt x="4963097" y="0"/>
                </a:lnTo>
                <a:lnTo>
                  <a:pt x="4798480" y="8312"/>
                </a:lnTo>
                <a:cubicBezTo>
                  <a:pt x="4178295" y="71296"/>
                  <a:pt x="3653889" y="458266"/>
                  <a:pt x="3397183" y="997304"/>
                </a:cubicBezTo>
                <a:lnTo>
                  <a:pt x="3319938" y="1203828"/>
                </a:lnTo>
                <a:lnTo>
                  <a:pt x="0" y="1203828"/>
                </a:lnTo>
                <a:lnTo>
                  <a:pt x="0" y="1669772"/>
                </a:lnTo>
                <a:lnTo>
                  <a:pt x="3231859" y="1669772"/>
                </a:lnTo>
                <a:lnTo>
                  <a:pt x="3231680" y="1673539"/>
                </a:lnTo>
                <a:close/>
              </a:path>
            </a:pathLst>
          </a:custGeom>
          <a:solidFill>
            <a:srgbClr val="FCFCFC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8" name="文本框 19"/>
          <p:cNvSpPr>
            <a:spLocks noChangeArrowheads="1"/>
          </p:cNvSpPr>
          <p:nvPr/>
        </p:nvSpPr>
        <p:spPr bwMode="auto">
          <a:xfrm>
            <a:off x="1406525" y="3646488"/>
            <a:ext cx="649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简介</a:t>
            </a:r>
            <a:endParaRPr lang="zh-CN" altLang="en-US" sz="1400" dirty="0">
              <a:solidFill>
                <a:srgbClr val="FCFCF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59" name="文本框 20"/>
          <p:cNvSpPr>
            <a:spLocks noChangeArrowheads="1"/>
          </p:cNvSpPr>
          <p:nvPr/>
        </p:nvSpPr>
        <p:spPr bwMode="auto">
          <a:xfrm>
            <a:off x="8216900" y="42418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微软雅黑" pitchFamily="34" charset="-122"/>
              </a:rPr>
              <a:t>学长经验</a:t>
            </a:r>
          </a:p>
        </p:txBody>
      </p:sp>
      <p:sp>
        <p:nvSpPr>
          <p:cNvPr id="6160" name="文本框 21"/>
          <p:cNvSpPr>
            <a:spLocks noChangeArrowheads="1"/>
          </p:cNvSpPr>
          <p:nvPr/>
        </p:nvSpPr>
        <p:spPr bwMode="auto">
          <a:xfrm>
            <a:off x="1412875" y="4270375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2446C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参赛流程</a:t>
            </a:r>
            <a:endParaRPr lang="zh-CN" altLang="en-US" sz="1400" dirty="0">
              <a:solidFill>
                <a:srgbClr val="32446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61" name="文本框 22"/>
          <p:cNvSpPr>
            <a:spLocks noChangeArrowheads="1"/>
          </p:cNvSpPr>
          <p:nvPr/>
        </p:nvSpPr>
        <p:spPr bwMode="auto">
          <a:xfrm>
            <a:off x="8216900" y="3640138"/>
            <a:ext cx="1268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要求</a:t>
            </a:r>
            <a:r>
              <a:rPr lang="en-US" altLang="zh-CN" b="1" dirty="0">
                <a:solidFill>
                  <a:schemeClr val="accent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&amp;</a:t>
            </a:r>
            <a:r>
              <a:rPr lang="zh-CN" altLang="en-US" b="1" dirty="0">
                <a:solidFill>
                  <a:schemeClr val="accent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规则</a:t>
            </a:r>
          </a:p>
        </p:txBody>
      </p:sp>
      <p:sp>
        <p:nvSpPr>
          <p:cNvPr id="6162" name="文本框 23"/>
          <p:cNvSpPr>
            <a:spLocks noChangeArrowheads="1"/>
          </p:cNvSpPr>
          <p:nvPr/>
        </p:nvSpPr>
        <p:spPr bwMode="auto">
          <a:xfrm>
            <a:off x="1052513" y="2216151"/>
            <a:ext cx="363061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zh-CN" alt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作为</a:t>
            </a:r>
            <a:r>
              <a:rPr lang="zh-CN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学术科技作品竞赛</a:t>
            </a:r>
            <a:r>
              <a:rPr lang="zh-CN" alt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，</a:t>
            </a:r>
            <a:r>
              <a:rPr lang="zh-CN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涉及的范围包括电子、通信、机械、环保、管理、经济等多个领域</a:t>
            </a:r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，大大</a:t>
            </a:r>
            <a:r>
              <a:rPr lang="zh-CN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激发了同学们的科技创新热情</a:t>
            </a:r>
            <a:r>
              <a:rPr lang="zh-CN" altLang="zh-CN" dirty="0">
                <a:solidFill>
                  <a:schemeClr val="bg1"/>
                </a:solidFill>
              </a:rPr>
              <a:t>。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  <a:p>
            <a:endParaRPr lang="zh-CN" altLang="en-US" dirty="0">
              <a:solidFill>
                <a:srgbClr val="FCFCF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63" name="文本框 24"/>
          <p:cNvSpPr>
            <a:spLocks noChangeArrowheads="1"/>
          </p:cNvSpPr>
          <p:nvPr/>
        </p:nvSpPr>
        <p:spPr bwMode="auto">
          <a:xfrm>
            <a:off x="7770586" y="2218374"/>
            <a:ext cx="349431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 学术、科技论文或者科技发明作品，要求想法新颖、技术成熟、具有实用价值、可靠性高。其中论文需满足普适性的论文规定。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  <a:p>
            <a:endParaRPr lang="zh-CN" altLang="en-US" dirty="0">
              <a:solidFill>
                <a:srgbClr val="FCFCF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64" name="文本框 25"/>
          <p:cNvSpPr>
            <a:spLocks noChangeArrowheads="1"/>
          </p:cNvSpPr>
          <p:nvPr/>
        </p:nvSpPr>
        <p:spPr bwMode="auto">
          <a:xfrm>
            <a:off x="1025416" y="4933360"/>
            <a:ext cx="33940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经过校内的培训，以个人或团体为单位参赛，先后经过校赛、省赛、国赛比拼。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  <a:p>
            <a:endParaRPr lang="zh-CN" altLang="en-US" dirty="0">
              <a:solidFill>
                <a:srgbClr val="FCFCF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65" name="文本框 26"/>
          <p:cNvSpPr>
            <a:spLocks noChangeArrowheads="1"/>
          </p:cNvSpPr>
          <p:nvPr/>
        </p:nvSpPr>
        <p:spPr bwMode="auto">
          <a:xfrm>
            <a:off x="7563521" y="5099064"/>
            <a:ext cx="355532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</a:t>
            </a:r>
            <a:r>
              <a:rPr lang="zh-CN" alt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留心生活中值得改进的细节，或单打或合作，利用好老师和学校的资源，坚守初心、一拼到底、精益求精。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  <a:p>
            <a:endParaRPr lang="zh-CN" altLang="en-US" dirty="0">
              <a:solidFill>
                <a:srgbClr val="FCFCF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1485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/>
      <p:bldP spid="6159" grpId="0"/>
      <p:bldP spid="6160" grpId="0"/>
      <p:bldP spid="6161" grpId="0"/>
      <p:bldP spid="6162" grpId="0"/>
      <p:bldP spid="6163" grpId="0"/>
      <p:bldP spid="6164" grpId="0"/>
      <p:bldP spid="61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8674100" y="92075"/>
            <a:ext cx="3630613" cy="920750"/>
            <a:chOff x="0" y="0"/>
            <a:chExt cx="3965717" cy="921247"/>
          </a:xfrm>
        </p:grpSpPr>
        <p:sp>
          <p:nvSpPr>
            <p:cNvPr id="6189" name="等腰三角形 2"/>
            <p:cNvSpPr>
              <a:spLocks noChangeArrowheads="1"/>
            </p:cNvSpPr>
            <p:nvPr/>
          </p:nvSpPr>
          <p:spPr bwMode="auto">
            <a:xfrm rot="5400000" flipV="1">
              <a:off x="1522235" y="-1522235"/>
              <a:ext cx="921247" cy="3965717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190" name="等腰三角形 3"/>
            <p:cNvSpPr>
              <a:spLocks noChangeArrowheads="1"/>
            </p:cNvSpPr>
            <p:nvPr/>
          </p:nvSpPr>
          <p:spPr bwMode="auto">
            <a:xfrm rot="5400000" flipV="1">
              <a:off x="2356721" y="-836346"/>
              <a:ext cx="602579" cy="259394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2058894" y="272332"/>
            <a:ext cx="79448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itchFamily="2" charset="-122"/>
              </a:rPr>
              <a:t>②数竞双侠</a:t>
            </a:r>
            <a:r>
              <a:rPr lang="en-US" altLang="zh-CN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itchFamily="2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itchFamily="2" charset="-122"/>
              </a:rPr>
              <a:t>数学建模竞赛、大学生数学竞赛</a:t>
            </a:r>
            <a:endParaRPr lang="en-US" altLang="zh-CN" sz="20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itchFamily="2" charset="-122"/>
            </a:endParaRPr>
          </a:p>
        </p:txBody>
      </p:sp>
      <p:grpSp>
        <p:nvGrpSpPr>
          <p:cNvPr id="6148" name="组合 5"/>
          <p:cNvGrpSpPr>
            <a:grpSpLocks/>
          </p:cNvGrpSpPr>
          <p:nvPr/>
        </p:nvGrpSpPr>
        <p:grpSpPr bwMode="auto">
          <a:xfrm flipH="1">
            <a:off x="-12700" y="92075"/>
            <a:ext cx="3630613" cy="920750"/>
            <a:chOff x="0" y="0"/>
            <a:chExt cx="3965717" cy="921247"/>
          </a:xfrm>
        </p:grpSpPr>
        <p:sp>
          <p:nvSpPr>
            <p:cNvPr id="6187" name="等腰三角形 6"/>
            <p:cNvSpPr>
              <a:spLocks noChangeArrowheads="1"/>
            </p:cNvSpPr>
            <p:nvPr/>
          </p:nvSpPr>
          <p:spPr bwMode="auto">
            <a:xfrm rot="5400000" flipV="1">
              <a:off x="1522235" y="-1522235"/>
              <a:ext cx="921247" cy="3965717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188" name="等腰三角形 7"/>
            <p:cNvSpPr>
              <a:spLocks noChangeArrowheads="1"/>
            </p:cNvSpPr>
            <p:nvPr/>
          </p:nvSpPr>
          <p:spPr bwMode="auto">
            <a:xfrm rot="5400000" flipV="1">
              <a:off x="2356721" y="-836346"/>
              <a:ext cx="602579" cy="259394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7177" name="任意多边形 8"/>
          <p:cNvSpPr>
            <a:spLocks noChangeArrowheads="1"/>
          </p:cNvSpPr>
          <p:nvPr/>
        </p:nvSpPr>
        <p:spPr bwMode="auto">
          <a:xfrm rot="16193188" flipH="1">
            <a:off x="3789362" y="2846388"/>
            <a:ext cx="1617663" cy="388938"/>
          </a:xfrm>
          <a:custGeom>
            <a:avLst/>
            <a:gdLst>
              <a:gd name="T0" fmla="*/ 0 w 1617335"/>
              <a:gd name="T1" fmla="*/ 0 h 387910"/>
              <a:gd name="T2" fmla="*/ 379435 w 1617335"/>
              <a:gd name="T3" fmla="*/ 388938 h 387910"/>
              <a:gd name="T4" fmla="*/ 1617663 w 1617335"/>
              <a:gd name="T5" fmla="*/ 388938 h 387910"/>
              <a:gd name="T6" fmla="*/ 1617663 w 1617335"/>
              <a:gd name="T7" fmla="*/ 386921 h 387910"/>
              <a:gd name="T8" fmla="*/ 1231687 w 1617335"/>
              <a:gd name="T9" fmla="*/ 0 h 387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7335"/>
              <a:gd name="T16" fmla="*/ 0 h 387910"/>
              <a:gd name="T17" fmla="*/ 1617335 w 1617335"/>
              <a:gd name="T18" fmla="*/ 387910 h 3879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7335" h="387910">
                <a:moveTo>
                  <a:pt x="0" y="0"/>
                </a:moveTo>
                <a:lnTo>
                  <a:pt x="379358" y="387910"/>
                </a:lnTo>
                <a:lnTo>
                  <a:pt x="1617335" y="387910"/>
                </a:lnTo>
                <a:lnTo>
                  <a:pt x="1617335" y="385898"/>
                </a:lnTo>
                <a:lnTo>
                  <a:pt x="1231437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CFC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8" name="矩形 9"/>
          <p:cNvSpPr>
            <a:spLocks noChangeAspect="1" noChangeArrowheads="1"/>
          </p:cNvSpPr>
          <p:nvPr/>
        </p:nvSpPr>
        <p:spPr bwMode="auto">
          <a:xfrm rot="16193188" flipH="1">
            <a:off x="4793457" y="2626518"/>
            <a:ext cx="1225550" cy="1223963"/>
          </a:xfrm>
          <a:prstGeom prst="rect">
            <a:avLst/>
          </a:prstGeom>
          <a:noFill/>
          <a:ln w="12700">
            <a:solidFill>
              <a:srgbClr val="FCFCF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7179" name="组合 10"/>
          <p:cNvGrpSpPr>
            <a:grpSpLocks/>
          </p:cNvGrpSpPr>
          <p:nvPr/>
        </p:nvGrpSpPr>
        <p:grpSpPr bwMode="auto">
          <a:xfrm>
            <a:off x="6527800" y="2962275"/>
            <a:ext cx="519113" cy="581025"/>
            <a:chOff x="0" y="0"/>
            <a:chExt cx="402656" cy="450303"/>
          </a:xfrm>
        </p:grpSpPr>
        <p:sp>
          <p:nvSpPr>
            <p:cNvPr id="6182" name="Freeform 1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FCFCFC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Freeform 1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FCFCFC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Freeform 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FCFCFC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Freeform 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FCFCFC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6" name="Freeform 11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347346 w 182"/>
                <a:gd name="T1" fmla="*/ 211907 h 204"/>
                <a:gd name="T2" fmla="*/ 338497 w 182"/>
                <a:gd name="T3" fmla="*/ 105954 h 204"/>
                <a:gd name="T4" fmla="*/ 172567 w 182"/>
                <a:gd name="T5" fmla="*/ 0 h 204"/>
                <a:gd name="T6" fmla="*/ 2212 w 182"/>
                <a:gd name="T7" fmla="*/ 174382 h 204"/>
                <a:gd name="T8" fmla="*/ 0 w 182"/>
                <a:gd name="T9" fmla="*/ 450303 h 204"/>
                <a:gd name="T10" fmla="*/ 250001 w 182"/>
                <a:gd name="T11" fmla="*/ 388497 h 204"/>
                <a:gd name="T12" fmla="*/ 325222 w 182"/>
                <a:gd name="T13" fmla="*/ 388497 h 204"/>
                <a:gd name="T14" fmla="*/ 325222 w 182"/>
                <a:gd name="T15" fmla="*/ 388497 h 204"/>
                <a:gd name="T16" fmla="*/ 345134 w 182"/>
                <a:gd name="T17" fmla="*/ 333313 h 204"/>
                <a:gd name="T18" fmla="*/ 323010 w 182"/>
                <a:gd name="T19" fmla="*/ 320068 h 204"/>
                <a:gd name="T20" fmla="*/ 345134 w 182"/>
                <a:gd name="T21" fmla="*/ 309031 h 204"/>
                <a:gd name="T22" fmla="*/ 342921 w 182"/>
                <a:gd name="T23" fmla="*/ 304617 h 204"/>
                <a:gd name="T24" fmla="*/ 376107 w 182"/>
                <a:gd name="T25" fmla="*/ 245018 h 204"/>
                <a:gd name="T26" fmla="*/ 137169 w 182"/>
                <a:gd name="T27" fmla="*/ 205285 h 204"/>
                <a:gd name="T28" fmla="*/ 137169 w 182"/>
                <a:gd name="T29" fmla="*/ 225152 h 204"/>
                <a:gd name="T30" fmla="*/ 119469 w 182"/>
                <a:gd name="T31" fmla="*/ 231774 h 204"/>
                <a:gd name="T32" fmla="*/ 106195 w 182"/>
                <a:gd name="T33" fmla="*/ 242810 h 204"/>
                <a:gd name="T34" fmla="*/ 88496 w 182"/>
                <a:gd name="T35" fmla="*/ 236188 h 204"/>
                <a:gd name="T36" fmla="*/ 70797 w 182"/>
                <a:gd name="T37" fmla="*/ 236188 h 204"/>
                <a:gd name="T38" fmla="*/ 61947 w 182"/>
                <a:gd name="T39" fmla="*/ 218529 h 204"/>
                <a:gd name="T40" fmla="*/ 48673 w 182"/>
                <a:gd name="T41" fmla="*/ 205285 h 204"/>
                <a:gd name="T42" fmla="*/ 57522 w 182"/>
                <a:gd name="T43" fmla="*/ 187626 h 204"/>
                <a:gd name="T44" fmla="*/ 57522 w 182"/>
                <a:gd name="T45" fmla="*/ 167760 h 204"/>
                <a:gd name="T46" fmla="*/ 75221 w 182"/>
                <a:gd name="T47" fmla="*/ 161138 h 204"/>
                <a:gd name="T48" fmla="*/ 88496 w 182"/>
                <a:gd name="T49" fmla="*/ 150101 h 204"/>
                <a:gd name="T50" fmla="*/ 106195 w 182"/>
                <a:gd name="T51" fmla="*/ 156723 h 204"/>
                <a:gd name="T52" fmla="*/ 126107 w 182"/>
                <a:gd name="T53" fmla="*/ 156723 h 204"/>
                <a:gd name="T54" fmla="*/ 132744 w 182"/>
                <a:gd name="T55" fmla="*/ 174382 h 204"/>
                <a:gd name="T56" fmla="*/ 146018 w 182"/>
                <a:gd name="T57" fmla="*/ 187626 h 204"/>
                <a:gd name="T58" fmla="*/ 300886 w 182"/>
                <a:gd name="T59" fmla="*/ 169967 h 204"/>
                <a:gd name="T60" fmla="*/ 278762 w 182"/>
                <a:gd name="T61" fmla="*/ 192041 h 204"/>
                <a:gd name="T62" fmla="*/ 267700 w 182"/>
                <a:gd name="T63" fmla="*/ 220737 h 204"/>
                <a:gd name="T64" fmla="*/ 236726 w 182"/>
                <a:gd name="T65" fmla="*/ 220737 h 204"/>
                <a:gd name="T66" fmla="*/ 207965 w 182"/>
                <a:gd name="T67" fmla="*/ 231774 h 204"/>
                <a:gd name="T68" fmla="*/ 183629 w 182"/>
                <a:gd name="T69" fmla="*/ 211907 h 204"/>
                <a:gd name="T70" fmla="*/ 154868 w 182"/>
                <a:gd name="T71" fmla="*/ 200870 h 204"/>
                <a:gd name="T72" fmla="*/ 154868 w 182"/>
                <a:gd name="T73" fmla="*/ 169967 h 204"/>
                <a:gd name="T74" fmla="*/ 141593 w 182"/>
                <a:gd name="T75" fmla="*/ 141272 h 204"/>
                <a:gd name="T76" fmla="*/ 163717 w 182"/>
                <a:gd name="T77" fmla="*/ 116990 h 204"/>
                <a:gd name="T78" fmla="*/ 174779 w 182"/>
                <a:gd name="T79" fmla="*/ 88295 h 204"/>
                <a:gd name="T80" fmla="*/ 207965 w 182"/>
                <a:gd name="T81" fmla="*/ 88295 h 204"/>
                <a:gd name="T82" fmla="*/ 236726 w 182"/>
                <a:gd name="T83" fmla="*/ 77258 h 204"/>
                <a:gd name="T84" fmla="*/ 258850 w 182"/>
                <a:gd name="T85" fmla="*/ 97124 h 204"/>
                <a:gd name="T86" fmla="*/ 287611 w 182"/>
                <a:gd name="T87" fmla="*/ 108161 h 204"/>
                <a:gd name="T88" fmla="*/ 287611 w 182"/>
                <a:gd name="T89" fmla="*/ 141272 h 204"/>
                <a:gd name="T90" fmla="*/ 300886 w 182"/>
                <a:gd name="T91" fmla="*/ 16996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FCFCFC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5" name="组合 16"/>
          <p:cNvGrpSpPr>
            <a:grpSpLocks/>
          </p:cNvGrpSpPr>
          <p:nvPr/>
        </p:nvGrpSpPr>
        <p:grpSpPr bwMode="auto">
          <a:xfrm>
            <a:off x="5200650" y="4264025"/>
            <a:ext cx="476250" cy="471488"/>
            <a:chOff x="0" y="0"/>
            <a:chExt cx="453105" cy="448433"/>
          </a:xfrm>
        </p:grpSpPr>
        <p:sp>
          <p:nvSpPr>
            <p:cNvPr id="6180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227658 w 205"/>
                <a:gd name="T1" fmla="*/ 42083 h 89"/>
                <a:gd name="T2" fmla="*/ 103883 w 205"/>
                <a:gd name="T3" fmla="*/ 0 h 89"/>
                <a:gd name="T4" fmla="*/ 0 w 205"/>
                <a:gd name="T5" fmla="*/ 0 h 89"/>
                <a:gd name="T6" fmla="*/ 0 w 205"/>
                <a:gd name="T7" fmla="*/ 148397 h 89"/>
                <a:gd name="T8" fmla="*/ 48626 w 205"/>
                <a:gd name="T9" fmla="*/ 197124 h 89"/>
                <a:gd name="T10" fmla="*/ 404479 w 205"/>
                <a:gd name="T11" fmla="*/ 197124 h 89"/>
                <a:gd name="T12" fmla="*/ 453105 w 205"/>
                <a:gd name="T13" fmla="*/ 148397 h 89"/>
                <a:gd name="T14" fmla="*/ 453105 w 205"/>
                <a:gd name="T15" fmla="*/ 0 h 89"/>
                <a:gd name="T16" fmla="*/ 349222 w 205"/>
                <a:gd name="T17" fmla="*/ 0 h 89"/>
                <a:gd name="T18" fmla="*/ 227658 w 205"/>
                <a:gd name="T19" fmla="*/ 42083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rgbClr val="FCFCFC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404479 w 205"/>
                <a:gd name="T1" fmla="*/ 92774 h 118"/>
                <a:gd name="T2" fmla="*/ 397848 w 205"/>
                <a:gd name="T3" fmla="*/ 92774 h 118"/>
                <a:gd name="T4" fmla="*/ 340381 w 205"/>
                <a:gd name="T5" fmla="*/ 92774 h 118"/>
                <a:gd name="T6" fmla="*/ 340381 w 205"/>
                <a:gd name="T7" fmla="*/ 48596 h 118"/>
                <a:gd name="T8" fmla="*/ 291755 w 205"/>
                <a:gd name="T9" fmla="*/ 0 h 118"/>
                <a:gd name="T10" fmla="*/ 161350 w 205"/>
                <a:gd name="T11" fmla="*/ 0 h 118"/>
                <a:gd name="T12" fmla="*/ 112724 w 205"/>
                <a:gd name="T13" fmla="*/ 48596 h 118"/>
                <a:gd name="T14" fmla="*/ 112724 w 205"/>
                <a:gd name="T15" fmla="*/ 92774 h 118"/>
                <a:gd name="T16" fmla="*/ 55257 w 205"/>
                <a:gd name="T17" fmla="*/ 92774 h 118"/>
                <a:gd name="T18" fmla="*/ 48626 w 205"/>
                <a:gd name="T19" fmla="*/ 92774 h 118"/>
                <a:gd name="T20" fmla="*/ 0 w 205"/>
                <a:gd name="T21" fmla="*/ 141371 h 118"/>
                <a:gd name="T22" fmla="*/ 0 w 205"/>
                <a:gd name="T23" fmla="*/ 223100 h 118"/>
                <a:gd name="T24" fmla="*/ 119354 w 205"/>
                <a:gd name="T25" fmla="*/ 223100 h 118"/>
                <a:gd name="T26" fmla="*/ 227658 w 205"/>
                <a:gd name="T27" fmla="*/ 260652 h 118"/>
                <a:gd name="T28" fmla="*/ 333751 w 205"/>
                <a:gd name="T29" fmla="*/ 223100 h 118"/>
                <a:gd name="T30" fmla="*/ 453105 w 205"/>
                <a:gd name="T31" fmla="*/ 223100 h 118"/>
                <a:gd name="T32" fmla="*/ 453105 w 205"/>
                <a:gd name="T33" fmla="*/ 141371 h 118"/>
                <a:gd name="T34" fmla="*/ 404479 w 205"/>
                <a:gd name="T35" fmla="*/ 92774 h 118"/>
                <a:gd name="T36" fmla="*/ 148088 w 205"/>
                <a:gd name="T37" fmla="*/ 57432 h 118"/>
                <a:gd name="T38" fmla="*/ 148088 w 205"/>
                <a:gd name="T39" fmla="*/ 48596 h 118"/>
                <a:gd name="T40" fmla="*/ 161350 w 205"/>
                <a:gd name="T41" fmla="*/ 37552 h 118"/>
                <a:gd name="T42" fmla="*/ 291755 w 205"/>
                <a:gd name="T43" fmla="*/ 37552 h 118"/>
                <a:gd name="T44" fmla="*/ 305017 w 205"/>
                <a:gd name="T45" fmla="*/ 48596 h 118"/>
                <a:gd name="T46" fmla="*/ 305017 w 205"/>
                <a:gd name="T47" fmla="*/ 57432 h 118"/>
                <a:gd name="T48" fmla="*/ 305017 w 205"/>
                <a:gd name="T49" fmla="*/ 92774 h 118"/>
                <a:gd name="T50" fmla="*/ 148088 w 205"/>
                <a:gd name="T51" fmla="*/ 92774 h 118"/>
                <a:gd name="T52" fmla="*/ 148088 w 205"/>
                <a:gd name="T53" fmla="*/ 57432 h 118"/>
                <a:gd name="T54" fmla="*/ 223237 w 205"/>
                <a:gd name="T55" fmla="*/ 223100 h 118"/>
                <a:gd name="T56" fmla="*/ 187873 w 205"/>
                <a:gd name="T57" fmla="*/ 189967 h 118"/>
                <a:gd name="T58" fmla="*/ 223237 w 205"/>
                <a:gd name="T59" fmla="*/ 154624 h 118"/>
                <a:gd name="T60" fmla="*/ 258601 w 205"/>
                <a:gd name="T61" fmla="*/ 189967 h 118"/>
                <a:gd name="T62" fmla="*/ 223237 w 205"/>
                <a:gd name="T63" fmla="*/ 223100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rgbClr val="FCFCFC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" name="组合 19"/>
          <p:cNvGrpSpPr>
            <a:grpSpLocks/>
          </p:cNvGrpSpPr>
          <p:nvPr/>
        </p:nvGrpSpPr>
        <p:grpSpPr bwMode="auto">
          <a:xfrm>
            <a:off x="5187950" y="2997200"/>
            <a:ext cx="495300" cy="533400"/>
            <a:chOff x="0" y="0"/>
            <a:chExt cx="466184" cy="501686"/>
          </a:xfrm>
        </p:grpSpPr>
        <p:sp>
          <p:nvSpPr>
            <p:cNvPr id="6175" name="Freeform 154"/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FCFCFC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Rectangle 155"/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FCFCFC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6177" name="Freeform 156"/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FCFCFC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Freeform 15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FCFCFC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Freeform 158"/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FCFCFC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94" name="组合 25"/>
          <p:cNvGrpSpPr>
            <a:grpSpLocks/>
          </p:cNvGrpSpPr>
          <p:nvPr/>
        </p:nvGrpSpPr>
        <p:grpSpPr bwMode="auto">
          <a:xfrm>
            <a:off x="6553200" y="4222750"/>
            <a:ext cx="444500" cy="568325"/>
            <a:chOff x="0" y="0"/>
            <a:chExt cx="563562" cy="720725"/>
          </a:xfrm>
        </p:grpSpPr>
        <p:sp>
          <p:nvSpPr>
            <p:cNvPr id="6172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142875 w 64"/>
                <a:gd name="T1" fmla="*/ 648877 h 321"/>
                <a:gd name="T2" fmla="*/ 71438 w 64"/>
                <a:gd name="T3" fmla="*/ 720725 h 321"/>
                <a:gd name="T4" fmla="*/ 0 w 64"/>
                <a:gd name="T5" fmla="*/ 648877 h 321"/>
                <a:gd name="T6" fmla="*/ 0 w 64"/>
                <a:gd name="T7" fmla="*/ 71848 h 321"/>
                <a:gd name="T8" fmla="*/ 71438 w 64"/>
                <a:gd name="T9" fmla="*/ 0 h 321"/>
                <a:gd name="T10" fmla="*/ 142875 w 64"/>
                <a:gd name="T11" fmla="*/ 71848 h 321"/>
                <a:gd name="T12" fmla="*/ 142875 w 64"/>
                <a:gd name="T13" fmla="*/ 648877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solidFill>
              <a:srgbClr val="FCFCFC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141288 w 63"/>
                <a:gd name="T1" fmla="*/ 209055 h 125"/>
                <a:gd name="T2" fmla="*/ 71765 w 63"/>
                <a:gd name="T3" fmla="*/ 280988 h 125"/>
                <a:gd name="T4" fmla="*/ 0 w 63"/>
                <a:gd name="T5" fmla="*/ 209055 h 125"/>
                <a:gd name="T6" fmla="*/ 0 w 63"/>
                <a:gd name="T7" fmla="*/ 71933 h 125"/>
                <a:gd name="T8" fmla="*/ 71765 w 63"/>
                <a:gd name="T9" fmla="*/ 0 h 125"/>
                <a:gd name="T10" fmla="*/ 141288 w 63"/>
                <a:gd name="T11" fmla="*/ 71933 h 125"/>
                <a:gd name="T12" fmla="*/ 141288 w 63"/>
                <a:gd name="T13" fmla="*/ 209055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solidFill>
              <a:srgbClr val="FCFCFC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142875 w 64"/>
                <a:gd name="T1" fmla="*/ 417178 h 218"/>
                <a:gd name="T2" fmla="*/ 71438 w 64"/>
                <a:gd name="T3" fmla="*/ 488950 h 218"/>
                <a:gd name="T4" fmla="*/ 0 w 64"/>
                <a:gd name="T5" fmla="*/ 417178 h 218"/>
                <a:gd name="T6" fmla="*/ 0 w 64"/>
                <a:gd name="T7" fmla="*/ 71772 h 218"/>
                <a:gd name="T8" fmla="*/ 71438 w 64"/>
                <a:gd name="T9" fmla="*/ 0 h 218"/>
                <a:gd name="T10" fmla="*/ 142875 w 64"/>
                <a:gd name="T11" fmla="*/ 71772 h 218"/>
                <a:gd name="T12" fmla="*/ 142875 w 64"/>
                <a:gd name="T13" fmla="*/ 417178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solidFill>
              <a:srgbClr val="FCFCFC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98" name="任意多边形 29"/>
          <p:cNvSpPr>
            <a:spLocks noChangeArrowheads="1"/>
          </p:cNvSpPr>
          <p:nvPr/>
        </p:nvSpPr>
        <p:spPr bwMode="auto">
          <a:xfrm rot="16193188" flipH="1">
            <a:off x="5022850" y="1617663"/>
            <a:ext cx="388937" cy="1627188"/>
          </a:xfrm>
          <a:custGeom>
            <a:avLst/>
            <a:gdLst>
              <a:gd name="T0" fmla="*/ 0 w 389043"/>
              <a:gd name="T1" fmla="*/ 1241250 h 1627020"/>
              <a:gd name="T2" fmla="*/ 385793 w 389043"/>
              <a:gd name="T3" fmla="*/ 1627188 h 1627020"/>
              <a:gd name="T4" fmla="*/ 387803 w 389043"/>
              <a:gd name="T5" fmla="*/ 1627188 h 1627020"/>
              <a:gd name="T6" fmla="*/ 387803 w 389043"/>
              <a:gd name="T7" fmla="*/ 387950 h 1627020"/>
              <a:gd name="T8" fmla="*/ 388937 w 389043"/>
              <a:gd name="T9" fmla="*/ 387950 h 1627020"/>
              <a:gd name="T10" fmla="*/ 9682 w 389043"/>
              <a:gd name="T11" fmla="*/ 0 h 1627020"/>
              <a:gd name="T12" fmla="*/ 0 w 389043"/>
              <a:gd name="T13" fmla="*/ 0 h 16270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9043"/>
              <a:gd name="T22" fmla="*/ 0 h 1627020"/>
              <a:gd name="T23" fmla="*/ 389043 w 389043"/>
              <a:gd name="T24" fmla="*/ 1627020 h 16270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9043" h="1627020">
                <a:moveTo>
                  <a:pt x="0" y="1241122"/>
                </a:moveTo>
                <a:lnTo>
                  <a:pt x="385898" y="1627020"/>
                </a:lnTo>
                <a:lnTo>
                  <a:pt x="387909" y="1627020"/>
                </a:lnTo>
                <a:lnTo>
                  <a:pt x="387909" y="387910"/>
                </a:lnTo>
                <a:lnTo>
                  <a:pt x="389043" y="387910"/>
                </a:lnTo>
                <a:lnTo>
                  <a:pt x="9685" y="0"/>
                </a:lnTo>
                <a:lnTo>
                  <a:pt x="0" y="0"/>
                </a:lnTo>
                <a:lnTo>
                  <a:pt x="0" y="1241122"/>
                </a:ln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7199" name="组合 30"/>
          <p:cNvGrpSpPr>
            <a:grpSpLocks/>
          </p:cNvGrpSpPr>
          <p:nvPr/>
        </p:nvGrpSpPr>
        <p:grpSpPr bwMode="auto">
          <a:xfrm flipH="1">
            <a:off x="6127750" y="2232025"/>
            <a:ext cx="1627188" cy="1617663"/>
            <a:chOff x="0" y="0"/>
            <a:chExt cx="1627020" cy="1617746"/>
          </a:xfrm>
        </p:grpSpPr>
        <p:sp>
          <p:nvSpPr>
            <p:cNvPr id="6169" name="任意多边形 31"/>
            <p:cNvSpPr>
              <a:spLocks noChangeArrowheads="1"/>
            </p:cNvSpPr>
            <p:nvPr/>
          </p:nvSpPr>
          <p:spPr bwMode="auto">
            <a:xfrm rot="16193188" flipH="1">
              <a:off x="-613477" y="614713"/>
              <a:ext cx="1617335" cy="387910"/>
            </a:xfrm>
            <a:custGeom>
              <a:avLst/>
              <a:gdLst>
                <a:gd name="T0" fmla="*/ 0 w 1617335"/>
                <a:gd name="T1" fmla="*/ 0 h 387910"/>
                <a:gd name="T2" fmla="*/ 379358 w 1617335"/>
                <a:gd name="T3" fmla="*/ 387910 h 387910"/>
                <a:gd name="T4" fmla="*/ 1617335 w 1617335"/>
                <a:gd name="T5" fmla="*/ 387910 h 387910"/>
                <a:gd name="T6" fmla="*/ 1617335 w 1617335"/>
                <a:gd name="T7" fmla="*/ 385898 h 387910"/>
                <a:gd name="T8" fmla="*/ 1231437 w 1617335"/>
                <a:gd name="T9" fmla="*/ 0 h 3879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7335"/>
                <a:gd name="T16" fmla="*/ 0 h 387910"/>
                <a:gd name="T17" fmla="*/ 1617335 w 1617335"/>
                <a:gd name="T18" fmla="*/ 387910 h 3879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7335" h="387910">
                  <a:moveTo>
                    <a:pt x="0" y="0"/>
                  </a:moveTo>
                  <a:lnTo>
                    <a:pt x="379358" y="387910"/>
                  </a:lnTo>
                  <a:lnTo>
                    <a:pt x="1617335" y="387910"/>
                  </a:lnTo>
                  <a:lnTo>
                    <a:pt x="1617335" y="385898"/>
                  </a:lnTo>
                  <a:lnTo>
                    <a:pt x="12314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C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70" name="矩形 32"/>
            <p:cNvSpPr>
              <a:spLocks noChangeAspect="1" noChangeArrowheads="1"/>
            </p:cNvSpPr>
            <p:nvPr/>
          </p:nvSpPr>
          <p:spPr bwMode="auto">
            <a:xfrm rot="16193188" flipH="1">
              <a:off x="389537" y="393746"/>
              <a:ext cx="1224000" cy="1224000"/>
            </a:xfrm>
            <a:prstGeom prst="rect">
              <a:avLst/>
            </a:prstGeom>
            <a:noFill/>
            <a:ln w="12700">
              <a:solidFill>
                <a:srgbClr val="FCFCF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171" name="任意多边形 33"/>
            <p:cNvSpPr>
              <a:spLocks noChangeArrowheads="1"/>
            </p:cNvSpPr>
            <p:nvPr/>
          </p:nvSpPr>
          <p:spPr bwMode="auto">
            <a:xfrm rot="16193188" flipH="1">
              <a:off x="618987" y="-613571"/>
              <a:ext cx="389043" cy="1627020"/>
            </a:xfrm>
            <a:custGeom>
              <a:avLst/>
              <a:gdLst>
                <a:gd name="T0" fmla="*/ 0 w 389043"/>
                <a:gd name="T1" fmla="*/ 1241122 h 1627020"/>
                <a:gd name="T2" fmla="*/ 385898 w 389043"/>
                <a:gd name="T3" fmla="*/ 1627020 h 1627020"/>
                <a:gd name="T4" fmla="*/ 387909 w 389043"/>
                <a:gd name="T5" fmla="*/ 1627020 h 1627020"/>
                <a:gd name="T6" fmla="*/ 387909 w 389043"/>
                <a:gd name="T7" fmla="*/ 387910 h 1627020"/>
                <a:gd name="T8" fmla="*/ 389043 w 389043"/>
                <a:gd name="T9" fmla="*/ 387910 h 1627020"/>
                <a:gd name="T10" fmla="*/ 9685 w 389043"/>
                <a:gd name="T11" fmla="*/ 0 h 1627020"/>
                <a:gd name="T12" fmla="*/ 0 w 389043"/>
                <a:gd name="T13" fmla="*/ 0 h 16270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9043"/>
                <a:gd name="T22" fmla="*/ 0 h 1627020"/>
                <a:gd name="T23" fmla="*/ 389043 w 389043"/>
                <a:gd name="T24" fmla="*/ 1627020 h 16270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9043" h="1627020">
                  <a:moveTo>
                    <a:pt x="0" y="1241122"/>
                  </a:moveTo>
                  <a:lnTo>
                    <a:pt x="385898" y="1627020"/>
                  </a:lnTo>
                  <a:lnTo>
                    <a:pt x="387909" y="1627020"/>
                  </a:lnTo>
                  <a:lnTo>
                    <a:pt x="387909" y="387910"/>
                  </a:lnTo>
                  <a:lnTo>
                    <a:pt x="389043" y="387910"/>
                  </a:lnTo>
                  <a:lnTo>
                    <a:pt x="9685" y="0"/>
                  </a:lnTo>
                  <a:lnTo>
                    <a:pt x="0" y="0"/>
                  </a:lnTo>
                  <a:lnTo>
                    <a:pt x="0" y="1241122"/>
                  </a:lnTo>
                  <a:close/>
                </a:path>
              </a:pathLst>
            </a:custGeom>
            <a:solidFill>
              <a:srgbClr val="FCFCFC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203" name="组合 34"/>
          <p:cNvGrpSpPr>
            <a:grpSpLocks/>
          </p:cNvGrpSpPr>
          <p:nvPr/>
        </p:nvGrpSpPr>
        <p:grpSpPr bwMode="auto">
          <a:xfrm flipH="1" flipV="1">
            <a:off x="6127750" y="3967163"/>
            <a:ext cx="1627188" cy="1617662"/>
            <a:chOff x="0" y="0"/>
            <a:chExt cx="1627020" cy="1617746"/>
          </a:xfrm>
        </p:grpSpPr>
        <p:sp>
          <p:nvSpPr>
            <p:cNvPr id="6166" name="任意多边形 35"/>
            <p:cNvSpPr>
              <a:spLocks noChangeArrowheads="1"/>
            </p:cNvSpPr>
            <p:nvPr/>
          </p:nvSpPr>
          <p:spPr bwMode="auto">
            <a:xfrm rot="16193188" flipH="1">
              <a:off x="-613477" y="614713"/>
              <a:ext cx="1617335" cy="387910"/>
            </a:xfrm>
            <a:custGeom>
              <a:avLst/>
              <a:gdLst>
                <a:gd name="T0" fmla="*/ 0 w 1617335"/>
                <a:gd name="T1" fmla="*/ 0 h 387910"/>
                <a:gd name="T2" fmla="*/ 379358 w 1617335"/>
                <a:gd name="T3" fmla="*/ 387910 h 387910"/>
                <a:gd name="T4" fmla="*/ 1617335 w 1617335"/>
                <a:gd name="T5" fmla="*/ 387910 h 387910"/>
                <a:gd name="T6" fmla="*/ 1617335 w 1617335"/>
                <a:gd name="T7" fmla="*/ 385898 h 387910"/>
                <a:gd name="T8" fmla="*/ 1231437 w 1617335"/>
                <a:gd name="T9" fmla="*/ 0 h 3879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7335"/>
                <a:gd name="T16" fmla="*/ 0 h 387910"/>
                <a:gd name="T17" fmla="*/ 1617335 w 1617335"/>
                <a:gd name="T18" fmla="*/ 387910 h 3879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7335" h="387910">
                  <a:moveTo>
                    <a:pt x="0" y="0"/>
                  </a:moveTo>
                  <a:lnTo>
                    <a:pt x="379358" y="387910"/>
                  </a:lnTo>
                  <a:lnTo>
                    <a:pt x="1617335" y="387910"/>
                  </a:lnTo>
                  <a:lnTo>
                    <a:pt x="1617335" y="385898"/>
                  </a:lnTo>
                  <a:lnTo>
                    <a:pt x="12314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C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7" name="矩形 36"/>
            <p:cNvSpPr>
              <a:spLocks noChangeAspect="1" noChangeArrowheads="1"/>
            </p:cNvSpPr>
            <p:nvPr/>
          </p:nvSpPr>
          <p:spPr bwMode="auto">
            <a:xfrm rot="16193188" flipH="1">
              <a:off x="389537" y="393746"/>
              <a:ext cx="1224000" cy="1224000"/>
            </a:xfrm>
            <a:prstGeom prst="rect">
              <a:avLst/>
            </a:prstGeom>
            <a:noFill/>
            <a:ln w="12700">
              <a:solidFill>
                <a:srgbClr val="FCFCF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168" name="任意多边形 37"/>
            <p:cNvSpPr>
              <a:spLocks noChangeArrowheads="1"/>
            </p:cNvSpPr>
            <p:nvPr/>
          </p:nvSpPr>
          <p:spPr bwMode="auto">
            <a:xfrm rot="16193188" flipH="1">
              <a:off x="618987" y="-613571"/>
              <a:ext cx="389043" cy="1627020"/>
            </a:xfrm>
            <a:custGeom>
              <a:avLst/>
              <a:gdLst>
                <a:gd name="T0" fmla="*/ 0 w 389043"/>
                <a:gd name="T1" fmla="*/ 1241122 h 1627020"/>
                <a:gd name="T2" fmla="*/ 385898 w 389043"/>
                <a:gd name="T3" fmla="*/ 1627020 h 1627020"/>
                <a:gd name="T4" fmla="*/ 387909 w 389043"/>
                <a:gd name="T5" fmla="*/ 1627020 h 1627020"/>
                <a:gd name="T6" fmla="*/ 387909 w 389043"/>
                <a:gd name="T7" fmla="*/ 387910 h 1627020"/>
                <a:gd name="T8" fmla="*/ 389043 w 389043"/>
                <a:gd name="T9" fmla="*/ 387910 h 1627020"/>
                <a:gd name="T10" fmla="*/ 9685 w 389043"/>
                <a:gd name="T11" fmla="*/ 0 h 1627020"/>
                <a:gd name="T12" fmla="*/ 0 w 389043"/>
                <a:gd name="T13" fmla="*/ 0 h 16270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9043"/>
                <a:gd name="T22" fmla="*/ 0 h 1627020"/>
                <a:gd name="T23" fmla="*/ 389043 w 389043"/>
                <a:gd name="T24" fmla="*/ 1627020 h 16270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9043" h="1627020">
                  <a:moveTo>
                    <a:pt x="0" y="1241122"/>
                  </a:moveTo>
                  <a:lnTo>
                    <a:pt x="385898" y="1627020"/>
                  </a:lnTo>
                  <a:lnTo>
                    <a:pt x="387909" y="1627020"/>
                  </a:lnTo>
                  <a:lnTo>
                    <a:pt x="387909" y="387910"/>
                  </a:lnTo>
                  <a:lnTo>
                    <a:pt x="389043" y="387910"/>
                  </a:lnTo>
                  <a:lnTo>
                    <a:pt x="9685" y="0"/>
                  </a:lnTo>
                  <a:lnTo>
                    <a:pt x="0" y="0"/>
                  </a:lnTo>
                  <a:lnTo>
                    <a:pt x="0" y="1241122"/>
                  </a:lnTo>
                  <a:close/>
                </a:path>
              </a:pathLst>
            </a:custGeom>
            <a:solidFill>
              <a:srgbClr val="FCFCFC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207" name="组合 38"/>
          <p:cNvGrpSpPr>
            <a:grpSpLocks/>
          </p:cNvGrpSpPr>
          <p:nvPr/>
        </p:nvGrpSpPr>
        <p:grpSpPr bwMode="auto">
          <a:xfrm flipV="1">
            <a:off x="4403725" y="3962400"/>
            <a:ext cx="1627188" cy="1619250"/>
            <a:chOff x="0" y="0"/>
            <a:chExt cx="1627020" cy="1617746"/>
          </a:xfrm>
        </p:grpSpPr>
        <p:sp>
          <p:nvSpPr>
            <p:cNvPr id="6163" name="任意多边形 39"/>
            <p:cNvSpPr>
              <a:spLocks noChangeArrowheads="1"/>
            </p:cNvSpPr>
            <p:nvPr/>
          </p:nvSpPr>
          <p:spPr bwMode="auto">
            <a:xfrm rot="16193188" flipH="1">
              <a:off x="-613477" y="614713"/>
              <a:ext cx="1617335" cy="387910"/>
            </a:xfrm>
            <a:custGeom>
              <a:avLst/>
              <a:gdLst>
                <a:gd name="T0" fmla="*/ 0 w 1617335"/>
                <a:gd name="T1" fmla="*/ 0 h 387910"/>
                <a:gd name="T2" fmla="*/ 379358 w 1617335"/>
                <a:gd name="T3" fmla="*/ 387910 h 387910"/>
                <a:gd name="T4" fmla="*/ 1617335 w 1617335"/>
                <a:gd name="T5" fmla="*/ 387910 h 387910"/>
                <a:gd name="T6" fmla="*/ 1617335 w 1617335"/>
                <a:gd name="T7" fmla="*/ 385898 h 387910"/>
                <a:gd name="T8" fmla="*/ 1231437 w 1617335"/>
                <a:gd name="T9" fmla="*/ 0 h 3879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7335"/>
                <a:gd name="T16" fmla="*/ 0 h 387910"/>
                <a:gd name="T17" fmla="*/ 1617335 w 1617335"/>
                <a:gd name="T18" fmla="*/ 387910 h 3879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7335" h="387910">
                  <a:moveTo>
                    <a:pt x="0" y="0"/>
                  </a:moveTo>
                  <a:lnTo>
                    <a:pt x="379358" y="387910"/>
                  </a:lnTo>
                  <a:lnTo>
                    <a:pt x="1617335" y="387910"/>
                  </a:lnTo>
                  <a:lnTo>
                    <a:pt x="1617335" y="385898"/>
                  </a:lnTo>
                  <a:lnTo>
                    <a:pt x="12314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C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4" name="矩形 40"/>
            <p:cNvSpPr>
              <a:spLocks noChangeAspect="1" noChangeArrowheads="1"/>
            </p:cNvSpPr>
            <p:nvPr/>
          </p:nvSpPr>
          <p:spPr bwMode="auto">
            <a:xfrm rot="16193188" flipH="1">
              <a:off x="389537" y="393746"/>
              <a:ext cx="1224000" cy="1224000"/>
            </a:xfrm>
            <a:prstGeom prst="rect">
              <a:avLst/>
            </a:prstGeom>
            <a:noFill/>
            <a:ln w="12700">
              <a:solidFill>
                <a:srgbClr val="FCFCF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165" name="任意多边形 41"/>
            <p:cNvSpPr>
              <a:spLocks noChangeArrowheads="1"/>
            </p:cNvSpPr>
            <p:nvPr/>
          </p:nvSpPr>
          <p:spPr bwMode="auto">
            <a:xfrm rot="16193188" flipH="1">
              <a:off x="618987" y="-613571"/>
              <a:ext cx="389043" cy="1627020"/>
            </a:xfrm>
            <a:custGeom>
              <a:avLst/>
              <a:gdLst>
                <a:gd name="T0" fmla="*/ 0 w 389043"/>
                <a:gd name="T1" fmla="*/ 1241122 h 1627020"/>
                <a:gd name="T2" fmla="*/ 385898 w 389043"/>
                <a:gd name="T3" fmla="*/ 1627020 h 1627020"/>
                <a:gd name="T4" fmla="*/ 387909 w 389043"/>
                <a:gd name="T5" fmla="*/ 1627020 h 1627020"/>
                <a:gd name="T6" fmla="*/ 387909 w 389043"/>
                <a:gd name="T7" fmla="*/ 387910 h 1627020"/>
                <a:gd name="T8" fmla="*/ 389043 w 389043"/>
                <a:gd name="T9" fmla="*/ 387910 h 1627020"/>
                <a:gd name="T10" fmla="*/ 9685 w 389043"/>
                <a:gd name="T11" fmla="*/ 0 h 1627020"/>
                <a:gd name="T12" fmla="*/ 0 w 389043"/>
                <a:gd name="T13" fmla="*/ 0 h 16270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9043"/>
                <a:gd name="T22" fmla="*/ 0 h 1627020"/>
                <a:gd name="T23" fmla="*/ 389043 w 389043"/>
                <a:gd name="T24" fmla="*/ 1627020 h 16270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9043" h="1627020">
                  <a:moveTo>
                    <a:pt x="0" y="1241122"/>
                  </a:moveTo>
                  <a:lnTo>
                    <a:pt x="385898" y="1627020"/>
                  </a:lnTo>
                  <a:lnTo>
                    <a:pt x="387909" y="1627020"/>
                  </a:lnTo>
                  <a:lnTo>
                    <a:pt x="387909" y="387910"/>
                  </a:lnTo>
                  <a:lnTo>
                    <a:pt x="389043" y="387910"/>
                  </a:lnTo>
                  <a:lnTo>
                    <a:pt x="9685" y="0"/>
                  </a:lnTo>
                  <a:lnTo>
                    <a:pt x="0" y="0"/>
                  </a:lnTo>
                  <a:lnTo>
                    <a:pt x="0" y="1241122"/>
                  </a:lnTo>
                  <a:close/>
                </a:path>
              </a:pathLst>
            </a:custGeom>
            <a:solidFill>
              <a:srgbClr val="FCFCFC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211" name="文本框 42"/>
          <p:cNvSpPr>
            <a:spLocks noChangeArrowheads="1"/>
          </p:cNvSpPr>
          <p:nvPr/>
        </p:nvSpPr>
        <p:spPr bwMode="auto">
          <a:xfrm>
            <a:off x="1262063" y="2152650"/>
            <a:ext cx="3079837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简介</a:t>
            </a:r>
            <a:endParaRPr lang="en-US" altLang="zh-CN" sz="1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</a:t>
            </a:r>
            <a:r>
              <a:rPr lang="zh-CN" alt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为提升大学生的数学基础以及解决实际综合问题的能力，这两类竞赛应运而生。</a:t>
            </a:r>
            <a:endParaRPr lang="en-US" altLang="zh-CN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rgbClr val="FCFCF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212" name="文本框 43"/>
          <p:cNvSpPr>
            <a:spLocks noChangeArrowheads="1"/>
          </p:cNvSpPr>
          <p:nvPr/>
        </p:nvSpPr>
        <p:spPr bwMode="auto">
          <a:xfrm>
            <a:off x="1319213" y="5033963"/>
            <a:ext cx="287771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参赛流程：</a:t>
            </a:r>
            <a:endParaRPr lang="en-US" altLang="zh-CN" sz="1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报名后，比赛上遇到题时干就得了！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rgbClr val="FCFCF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213" name="文本框 44"/>
          <p:cNvSpPr>
            <a:spLocks noChangeArrowheads="1"/>
          </p:cNvSpPr>
          <p:nvPr/>
        </p:nvSpPr>
        <p:spPr bwMode="auto">
          <a:xfrm>
            <a:off x="8283696" y="2103820"/>
            <a:ext cx="352166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要求</a:t>
            </a:r>
            <a:r>
              <a:rPr lang="en-US" altLang="zh-CN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&amp;</a:t>
            </a:r>
            <a:r>
              <a:rPr lang="zh-CN" alt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规则</a:t>
            </a:r>
            <a:endParaRPr lang="en-US" altLang="zh-CN" sz="1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数模：三人组队，分成建模手、编程手、论文手，三天之内合作解决一个实际问题，即完成一篇二十页左右的论文。</a:t>
            </a:r>
            <a:endParaRPr lang="en-US" altLang="zh-CN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数竞：单打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rgbClr val="FCFCF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214" name="文本框 45"/>
          <p:cNvSpPr>
            <a:spLocks noChangeArrowheads="1"/>
          </p:cNvSpPr>
          <p:nvPr/>
        </p:nvSpPr>
        <p:spPr bwMode="auto">
          <a:xfrm>
            <a:off x="8317092" y="5033963"/>
            <a:ext cx="287771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学长经验：</a:t>
            </a:r>
            <a:endParaRPr lang="en-US" altLang="zh-CN" sz="1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数模：队友默契度最重要而非能力强弱；选题须果断；思路想法比实现想法的过程更关键；不会也要把论文写完！</a:t>
            </a:r>
            <a:endParaRPr lang="en-US" altLang="zh-CN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数竞：思维的灵活创新和基本功的扎实程度同样重要！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rgbClr val="FCFCF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682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7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  <p:bldP spid="7178" grpId="0" animBg="1"/>
      <p:bldP spid="7198" grpId="0" animBg="1"/>
      <p:bldP spid="7211" grpId="0"/>
      <p:bldP spid="7212" grpId="0"/>
      <p:bldP spid="7213" grpId="0"/>
      <p:bldP spid="72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任意多边形 1"/>
          <p:cNvSpPr>
            <a:spLocks noChangeArrowheads="1"/>
          </p:cNvSpPr>
          <p:nvPr/>
        </p:nvSpPr>
        <p:spPr bwMode="auto">
          <a:xfrm>
            <a:off x="2936875" y="3524250"/>
            <a:ext cx="1833563" cy="1835150"/>
          </a:xfrm>
          <a:custGeom>
            <a:avLst/>
            <a:gdLst>
              <a:gd name="T0" fmla="*/ 311557 w 2204265"/>
              <a:gd name="T1" fmla="*/ 1111658 h 2204265"/>
              <a:gd name="T2" fmla="*/ 1892707 w 2204265"/>
              <a:gd name="T3" fmla="*/ 1111658 h 2204265"/>
              <a:gd name="T4" fmla="*/ 977042 w 2204265"/>
              <a:gd name="T5" fmla="*/ 0 h 2204265"/>
              <a:gd name="T6" fmla="*/ 1276006 w 2204265"/>
              <a:gd name="T7" fmla="*/ 227584 h 2204265"/>
              <a:gd name="T8" fmla="*/ 1387705 w 2204265"/>
              <a:gd name="T9" fmla="*/ 259057 h 2204265"/>
              <a:gd name="T10" fmla="*/ 1761531 w 2204265"/>
              <a:gd name="T11" fmla="*/ 210203 h 2204265"/>
              <a:gd name="T12" fmla="*/ 1705003 w 2204265"/>
              <a:gd name="T13" fmla="*/ 435309 h 2204265"/>
              <a:gd name="T14" fmla="*/ 1782142 w 2204265"/>
              <a:gd name="T15" fmla="*/ 511190 h 2204265"/>
              <a:gd name="T16" fmla="*/ 2119154 w 2204265"/>
              <a:gd name="T17" fmla="*/ 659399 h 2204265"/>
              <a:gd name="T18" fmla="*/ 1974042 w 2204265"/>
              <a:gd name="T19" fmla="*/ 833752 h 2204265"/>
              <a:gd name="T20" fmla="*/ 2204265 w 2204265"/>
              <a:gd name="T21" fmla="*/ 977042 h 2204265"/>
              <a:gd name="T22" fmla="*/ 2012137 w 2204265"/>
              <a:gd name="T23" fmla="*/ 1268406 h 2204265"/>
              <a:gd name="T24" fmla="*/ 1985237 w 2204265"/>
              <a:gd name="T25" fmla="*/ 1394985 h 2204265"/>
              <a:gd name="T26" fmla="*/ 2119154 w 2204265"/>
              <a:gd name="T27" fmla="*/ 1544868 h 2204265"/>
              <a:gd name="T28" fmla="*/ 1820151 w 2204265"/>
              <a:gd name="T29" fmla="*/ 1705353 h 2204265"/>
              <a:gd name="T30" fmla="*/ 1731696 w 2204265"/>
              <a:gd name="T31" fmla="*/ 1804423 h 2204265"/>
              <a:gd name="T32" fmla="*/ 1761531 w 2204265"/>
              <a:gd name="T33" fmla="*/ 1994062 h 2204265"/>
              <a:gd name="T34" fmla="*/ 1429863 w 2204265"/>
              <a:gd name="T35" fmla="*/ 1991868 h 2204265"/>
              <a:gd name="T36" fmla="*/ 1262745 w 2204265"/>
              <a:gd name="T37" fmla="*/ 2038549 h 2204265"/>
              <a:gd name="T38" fmla="*/ 977042 w 2204265"/>
              <a:gd name="T39" fmla="*/ 2204265 h 2204265"/>
              <a:gd name="T40" fmla="*/ 916475 w 2204265"/>
              <a:gd name="T41" fmla="*/ 2034392 h 2204265"/>
              <a:gd name="T42" fmla="*/ 659399 w 2204265"/>
              <a:gd name="T43" fmla="*/ 2119153 h 2204265"/>
              <a:gd name="T44" fmla="*/ 496981 w 2204265"/>
              <a:gd name="T45" fmla="*/ 1826130 h 2204265"/>
              <a:gd name="T46" fmla="*/ 382878 w 2204265"/>
              <a:gd name="T47" fmla="*/ 1705753 h 2204265"/>
              <a:gd name="T48" fmla="*/ 85113 w 2204265"/>
              <a:gd name="T49" fmla="*/ 1544868 h 2204265"/>
              <a:gd name="T50" fmla="*/ 212821 w 2204265"/>
              <a:gd name="T51" fmla="*/ 1373126 h 2204265"/>
              <a:gd name="T52" fmla="*/ 0 w 2204265"/>
              <a:gd name="T53" fmla="*/ 1227224 h 2204265"/>
              <a:gd name="T54" fmla="*/ 203220 w 2204265"/>
              <a:gd name="T55" fmla="*/ 933481 h 2204265"/>
              <a:gd name="T56" fmla="*/ 243470 w 2204265"/>
              <a:gd name="T57" fmla="*/ 802476 h 2204265"/>
              <a:gd name="T58" fmla="*/ 210204 w 2204265"/>
              <a:gd name="T59" fmla="*/ 442735 h 2204265"/>
              <a:gd name="T60" fmla="*/ 470557 w 2204265"/>
              <a:gd name="T61" fmla="*/ 461243 h 2204265"/>
              <a:gd name="T62" fmla="*/ 442735 w 2204265"/>
              <a:gd name="T63" fmla="*/ 210203 h 2204265"/>
              <a:gd name="T64" fmla="*/ 815299 w 2204265"/>
              <a:gd name="T65" fmla="*/ 257661 h 2204265"/>
              <a:gd name="T66" fmla="*/ 928259 w 2204265"/>
              <a:gd name="T67" fmla="*/ 227584 h 2204265"/>
              <a:gd name="T68" fmla="*/ 0 w 2204265"/>
              <a:gd name="T69" fmla="*/ 0 h 2204265"/>
              <a:gd name="T70" fmla="*/ 2204265 w 2204265"/>
              <a:gd name="T71" fmla="*/ 2204265 h 2204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T68" t="T69" r="T70" b="T71"/>
            <a:pathLst>
              <a:path w="2204265" h="2204265">
                <a:moveTo>
                  <a:pt x="1102132" y="321083"/>
                </a:moveTo>
                <a:cubicBezTo>
                  <a:pt x="665509" y="321083"/>
                  <a:pt x="311557" y="675035"/>
                  <a:pt x="311557" y="1111658"/>
                </a:cubicBezTo>
                <a:cubicBezTo>
                  <a:pt x="311557" y="1548281"/>
                  <a:pt x="665509" y="1902233"/>
                  <a:pt x="1102132" y="1902233"/>
                </a:cubicBezTo>
                <a:cubicBezTo>
                  <a:pt x="1538755" y="1902233"/>
                  <a:pt x="1892707" y="1548281"/>
                  <a:pt x="1892707" y="1111658"/>
                </a:cubicBezTo>
                <a:cubicBezTo>
                  <a:pt x="1892707" y="675035"/>
                  <a:pt x="1538755" y="321083"/>
                  <a:pt x="1102132" y="321083"/>
                </a:cubicBezTo>
                <a:close/>
                <a:moveTo>
                  <a:pt x="977042" y="0"/>
                </a:moveTo>
                <a:lnTo>
                  <a:pt x="1227224" y="0"/>
                </a:lnTo>
                <a:lnTo>
                  <a:pt x="1276006" y="227584"/>
                </a:lnTo>
                <a:lnTo>
                  <a:pt x="1287791" y="229382"/>
                </a:lnTo>
                <a:lnTo>
                  <a:pt x="1387705" y="259057"/>
                </a:lnTo>
                <a:lnTo>
                  <a:pt x="1544868" y="85113"/>
                </a:lnTo>
                <a:lnTo>
                  <a:pt x="1761531" y="210203"/>
                </a:lnTo>
                <a:lnTo>
                  <a:pt x="1691902" y="425756"/>
                </a:lnTo>
                <a:lnTo>
                  <a:pt x="1705003" y="435309"/>
                </a:lnTo>
                <a:cubicBezTo>
                  <a:pt x="1729378" y="456423"/>
                  <a:pt x="1752634" y="478795"/>
                  <a:pt x="1774668" y="502325"/>
                </a:cubicBezTo>
                <a:lnTo>
                  <a:pt x="1782142" y="511190"/>
                </a:lnTo>
                <a:lnTo>
                  <a:pt x="1994063" y="442735"/>
                </a:lnTo>
                <a:lnTo>
                  <a:pt x="2119154" y="659399"/>
                </a:lnTo>
                <a:lnTo>
                  <a:pt x="1961265" y="802053"/>
                </a:lnTo>
                <a:lnTo>
                  <a:pt x="1974042" y="833752"/>
                </a:lnTo>
                <a:lnTo>
                  <a:pt x="1999140" y="933073"/>
                </a:lnTo>
                <a:lnTo>
                  <a:pt x="2204265" y="977042"/>
                </a:lnTo>
                <a:lnTo>
                  <a:pt x="2204265" y="1227224"/>
                </a:lnTo>
                <a:lnTo>
                  <a:pt x="2012137" y="1268406"/>
                </a:lnTo>
                <a:lnTo>
                  <a:pt x="2004638" y="1317545"/>
                </a:lnTo>
                <a:cubicBezTo>
                  <a:pt x="1999269" y="1343782"/>
                  <a:pt x="1992785" y="1369612"/>
                  <a:pt x="1985237" y="1394985"/>
                </a:cubicBezTo>
                <a:lnTo>
                  <a:pt x="1977636" y="1417004"/>
                </a:lnTo>
                <a:lnTo>
                  <a:pt x="2119154" y="1544868"/>
                </a:lnTo>
                <a:lnTo>
                  <a:pt x="1994063" y="1761531"/>
                </a:lnTo>
                <a:lnTo>
                  <a:pt x="1820151" y="1705353"/>
                </a:lnTo>
                <a:lnTo>
                  <a:pt x="1798711" y="1734758"/>
                </a:lnTo>
                <a:cubicBezTo>
                  <a:pt x="1777597" y="1759133"/>
                  <a:pt x="1755225" y="1782388"/>
                  <a:pt x="1731696" y="1804423"/>
                </a:cubicBezTo>
                <a:lnTo>
                  <a:pt x="1706998" y="1825242"/>
                </a:lnTo>
                <a:lnTo>
                  <a:pt x="1761531" y="1994062"/>
                </a:lnTo>
                <a:lnTo>
                  <a:pt x="1544868" y="2119153"/>
                </a:lnTo>
                <a:lnTo>
                  <a:pt x="1429863" y="1991868"/>
                </a:lnTo>
                <a:lnTo>
                  <a:pt x="1400268" y="2003797"/>
                </a:lnTo>
                <a:lnTo>
                  <a:pt x="1262745" y="2038549"/>
                </a:lnTo>
                <a:lnTo>
                  <a:pt x="1227224" y="2204265"/>
                </a:lnTo>
                <a:lnTo>
                  <a:pt x="977042" y="2204265"/>
                </a:lnTo>
                <a:lnTo>
                  <a:pt x="941447" y="2038203"/>
                </a:lnTo>
                <a:lnTo>
                  <a:pt x="916475" y="2034392"/>
                </a:lnTo>
                <a:lnTo>
                  <a:pt x="774169" y="1992127"/>
                </a:lnTo>
                <a:lnTo>
                  <a:pt x="659399" y="2119153"/>
                </a:lnTo>
                <a:lnTo>
                  <a:pt x="442735" y="1994062"/>
                </a:lnTo>
                <a:lnTo>
                  <a:pt x="496981" y="1826130"/>
                </a:lnTo>
                <a:lnTo>
                  <a:pt x="391274" y="1717869"/>
                </a:lnTo>
                <a:lnTo>
                  <a:pt x="382878" y="1705753"/>
                </a:lnTo>
                <a:lnTo>
                  <a:pt x="210204" y="1761531"/>
                </a:lnTo>
                <a:lnTo>
                  <a:pt x="85113" y="1544868"/>
                </a:lnTo>
                <a:lnTo>
                  <a:pt x="226733" y="1416912"/>
                </a:lnTo>
                <a:lnTo>
                  <a:pt x="212821" y="1373126"/>
                </a:lnTo>
                <a:lnTo>
                  <a:pt x="191748" y="1268325"/>
                </a:lnTo>
                <a:lnTo>
                  <a:pt x="0" y="1227224"/>
                </a:lnTo>
                <a:lnTo>
                  <a:pt x="0" y="977042"/>
                </a:lnTo>
                <a:lnTo>
                  <a:pt x="203220" y="933481"/>
                </a:lnTo>
                <a:lnTo>
                  <a:pt x="212821" y="890649"/>
                </a:lnTo>
                <a:lnTo>
                  <a:pt x="243470" y="802476"/>
                </a:lnTo>
                <a:lnTo>
                  <a:pt x="85113" y="659399"/>
                </a:lnTo>
                <a:lnTo>
                  <a:pt x="210204" y="442735"/>
                </a:lnTo>
                <a:lnTo>
                  <a:pt x="423776" y="511723"/>
                </a:lnTo>
                <a:lnTo>
                  <a:pt x="470557" y="461243"/>
                </a:lnTo>
                <a:lnTo>
                  <a:pt x="512656" y="426662"/>
                </a:lnTo>
                <a:lnTo>
                  <a:pt x="442735" y="210203"/>
                </a:lnTo>
                <a:lnTo>
                  <a:pt x="659399" y="85113"/>
                </a:lnTo>
                <a:lnTo>
                  <a:pt x="815299" y="257661"/>
                </a:lnTo>
                <a:lnTo>
                  <a:pt x="916475" y="229382"/>
                </a:lnTo>
                <a:lnTo>
                  <a:pt x="928259" y="227584"/>
                </a:lnTo>
                <a:lnTo>
                  <a:pt x="977042" y="0"/>
                </a:lnTo>
                <a:close/>
              </a:path>
            </a:pathLst>
          </a:cu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195" name="椭圆 2"/>
          <p:cNvSpPr>
            <a:spLocks noChangeArrowheads="1"/>
          </p:cNvSpPr>
          <p:nvPr/>
        </p:nvSpPr>
        <p:spPr bwMode="auto">
          <a:xfrm>
            <a:off x="3249613" y="3843338"/>
            <a:ext cx="1208087" cy="1208087"/>
          </a:xfrm>
          <a:prstGeom prst="ellipse">
            <a:avLst/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196" name="任意多边形 3"/>
          <p:cNvSpPr>
            <a:spLocks noChangeArrowheads="1"/>
          </p:cNvSpPr>
          <p:nvPr/>
        </p:nvSpPr>
        <p:spPr bwMode="auto">
          <a:xfrm>
            <a:off x="4325938" y="2438400"/>
            <a:ext cx="1833562" cy="1833563"/>
          </a:xfrm>
          <a:custGeom>
            <a:avLst/>
            <a:gdLst>
              <a:gd name="T0" fmla="*/ 311557 w 2204265"/>
              <a:gd name="T1" fmla="*/ 1111658 h 2204265"/>
              <a:gd name="T2" fmla="*/ 1892707 w 2204265"/>
              <a:gd name="T3" fmla="*/ 1111658 h 2204265"/>
              <a:gd name="T4" fmla="*/ 977042 w 2204265"/>
              <a:gd name="T5" fmla="*/ 0 h 2204265"/>
              <a:gd name="T6" fmla="*/ 1276006 w 2204265"/>
              <a:gd name="T7" fmla="*/ 227584 h 2204265"/>
              <a:gd name="T8" fmla="*/ 1387705 w 2204265"/>
              <a:gd name="T9" fmla="*/ 259057 h 2204265"/>
              <a:gd name="T10" fmla="*/ 1761531 w 2204265"/>
              <a:gd name="T11" fmla="*/ 210203 h 2204265"/>
              <a:gd name="T12" fmla="*/ 1705003 w 2204265"/>
              <a:gd name="T13" fmla="*/ 435309 h 2204265"/>
              <a:gd name="T14" fmla="*/ 1782142 w 2204265"/>
              <a:gd name="T15" fmla="*/ 511190 h 2204265"/>
              <a:gd name="T16" fmla="*/ 2119154 w 2204265"/>
              <a:gd name="T17" fmla="*/ 659399 h 2204265"/>
              <a:gd name="T18" fmla="*/ 1974042 w 2204265"/>
              <a:gd name="T19" fmla="*/ 833752 h 2204265"/>
              <a:gd name="T20" fmla="*/ 2204265 w 2204265"/>
              <a:gd name="T21" fmla="*/ 977042 h 2204265"/>
              <a:gd name="T22" fmla="*/ 2012137 w 2204265"/>
              <a:gd name="T23" fmla="*/ 1268406 h 2204265"/>
              <a:gd name="T24" fmla="*/ 1985237 w 2204265"/>
              <a:gd name="T25" fmla="*/ 1394985 h 2204265"/>
              <a:gd name="T26" fmla="*/ 2119154 w 2204265"/>
              <a:gd name="T27" fmla="*/ 1544868 h 2204265"/>
              <a:gd name="T28" fmla="*/ 1820151 w 2204265"/>
              <a:gd name="T29" fmla="*/ 1705353 h 2204265"/>
              <a:gd name="T30" fmla="*/ 1731696 w 2204265"/>
              <a:gd name="T31" fmla="*/ 1804423 h 2204265"/>
              <a:gd name="T32" fmla="*/ 1761531 w 2204265"/>
              <a:gd name="T33" fmla="*/ 1994062 h 2204265"/>
              <a:gd name="T34" fmla="*/ 1429863 w 2204265"/>
              <a:gd name="T35" fmla="*/ 1991868 h 2204265"/>
              <a:gd name="T36" fmla="*/ 1262745 w 2204265"/>
              <a:gd name="T37" fmla="*/ 2038549 h 2204265"/>
              <a:gd name="T38" fmla="*/ 977042 w 2204265"/>
              <a:gd name="T39" fmla="*/ 2204265 h 2204265"/>
              <a:gd name="T40" fmla="*/ 916475 w 2204265"/>
              <a:gd name="T41" fmla="*/ 2034392 h 2204265"/>
              <a:gd name="T42" fmla="*/ 659399 w 2204265"/>
              <a:gd name="T43" fmla="*/ 2119153 h 2204265"/>
              <a:gd name="T44" fmla="*/ 496981 w 2204265"/>
              <a:gd name="T45" fmla="*/ 1826130 h 2204265"/>
              <a:gd name="T46" fmla="*/ 382878 w 2204265"/>
              <a:gd name="T47" fmla="*/ 1705753 h 2204265"/>
              <a:gd name="T48" fmla="*/ 85113 w 2204265"/>
              <a:gd name="T49" fmla="*/ 1544868 h 2204265"/>
              <a:gd name="T50" fmla="*/ 212821 w 2204265"/>
              <a:gd name="T51" fmla="*/ 1373126 h 2204265"/>
              <a:gd name="T52" fmla="*/ 0 w 2204265"/>
              <a:gd name="T53" fmla="*/ 1227224 h 2204265"/>
              <a:gd name="T54" fmla="*/ 203220 w 2204265"/>
              <a:gd name="T55" fmla="*/ 933481 h 2204265"/>
              <a:gd name="T56" fmla="*/ 243470 w 2204265"/>
              <a:gd name="T57" fmla="*/ 802476 h 2204265"/>
              <a:gd name="T58" fmla="*/ 210204 w 2204265"/>
              <a:gd name="T59" fmla="*/ 442735 h 2204265"/>
              <a:gd name="T60" fmla="*/ 470557 w 2204265"/>
              <a:gd name="T61" fmla="*/ 461243 h 2204265"/>
              <a:gd name="T62" fmla="*/ 442735 w 2204265"/>
              <a:gd name="T63" fmla="*/ 210203 h 2204265"/>
              <a:gd name="T64" fmla="*/ 815299 w 2204265"/>
              <a:gd name="T65" fmla="*/ 257661 h 2204265"/>
              <a:gd name="T66" fmla="*/ 928259 w 2204265"/>
              <a:gd name="T67" fmla="*/ 227584 h 2204265"/>
              <a:gd name="T68" fmla="*/ 0 w 2204265"/>
              <a:gd name="T69" fmla="*/ 0 h 2204265"/>
              <a:gd name="T70" fmla="*/ 2204265 w 2204265"/>
              <a:gd name="T71" fmla="*/ 2204265 h 2204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T68" t="T69" r="T70" b="T71"/>
            <a:pathLst>
              <a:path w="2204265" h="2204265">
                <a:moveTo>
                  <a:pt x="1102132" y="321083"/>
                </a:moveTo>
                <a:cubicBezTo>
                  <a:pt x="665509" y="321083"/>
                  <a:pt x="311557" y="675035"/>
                  <a:pt x="311557" y="1111658"/>
                </a:cubicBezTo>
                <a:cubicBezTo>
                  <a:pt x="311557" y="1548281"/>
                  <a:pt x="665509" y="1902233"/>
                  <a:pt x="1102132" y="1902233"/>
                </a:cubicBezTo>
                <a:cubicBezTo>
                  <a:pt x="1538755" y="1902233"/>
                  <a:pt x="1892707" y="1548281"/>
                  <a:pt x="1892707" y="1111658"/>
                </a:cubicBezTo>
                <a:cubicBezTo>
                  <a:pt x="1892707" y="675035"/>
                  <a:pt x="1538755" y="321083"/>
                  <a:pt x="1102132" y="321083"/>
                </a:cubicBezTo>
                <a:close/>
                <a:moveTo>
                  <a:pt x="977042" y="0"/>
                </a:moveTo>
                <a:lnTo>
                  <a:pt x="1227224" y="0"/>
                </a:lnTo>
                <a:lnTo>
                  <a:pt x="1276006" y="227584"/>
                </a:lnTo>
                <a:lnTo>
                  <a:pt x="1287791" y="229382"/>
                </a:lnTo>
                <a:lnTo>
                  <a:pt x="1387705" y="259057"/>
                </a:lnTo>
                <a:lnTo>
                  <a:pt x="1544868" y="85113"/>
                </a:lnTo>
                <a:lnTo>
                  <a:pt x="1761531" y="210203"/>
                </a:lnTo>
                <a:lnTo>
                  <a:pt x="1691902" y="425756"/>
                </a:lnTo>
                <a:lnTo>
                  <a:pt x="1705003" y="435309"/>
                </a:lnTo>
                <a:cubicBezTo>
                  <a:pt x="1729378" y="456423"/>
                  <a:pt x="1752634" y="478795"/>
                  <a:pt x="1774668" y="502325"/>
                </a:cubicBezTo>
                <a:lnTo>
                  <a:pt x="1782142" y="511190"/>
                </a:lnTo>
                <a:lnTo>
                  <a:pt x="1994063" y="442735"/>
                </a:lnTo>
                <a:lnTo>
                  <a:pt x="2119154" y="659399"/>
                </a:lnTo>
                <a:lnTo>
                  <a:pt x="1961265" y="802053"/>
                </a:lnTo>
                <a:lnTo>
                  <a:pt x="1974042" y="833752"/>
                </a:lnTo>
                <a:lnTo>
                  <a:pt x="1999140" y="933073"/>
                </a:lnTo>
                <a:lnTo>
                  <a:pt x="2204265" y="977042"/>
                </a:lnTo>
                <a:lnTo>
                  <a:pt x="2204265" y="1227224"/>
                </a:lnTo>
                <a:lnTo>
                  <a:pt x="2012137" y="1268406"/>
                </a:lnTo>
                <a:lnTo>
                  <a:pt x="2004638" y="1317545"/>
                </a:lnTo>
                <a:cubicBezTo>
                  <a:pt x="1999269" y="1343782"/>
                  <a:pt x="1992785" y="1369612"/>
                  <a:pt x="1985237" y="1394985"/>
                </a:cubicBezTo>
                <a:lnTo>
                  <a:pt x="1977636" y="1417004"/>
                </a:lnTo>
                <a:lnTo>
                  <a:pt x="2119154" y="1544868"/>
                </a:lnTo>
                <a:lnTo>
                  <a:pt x="1994063" y="1761531"/>
                </a:lnTo>
                <a:lnTo>
                  <a:pt x="1820151" y="1705353"/>
                </a:lnTo>
                <a:lnTo>
                  <a:pt x="1798711" y="1734758"/>
                </a:lnTo>
                <a:cubicBezTo>
                  <a:pt x="1777597" y="1759133"/>
                  <a:pt x="1755225" y="1782388"/>
                  <a:pt x="1731696" y="1804423"/>
                </a:cubicBezTo>
                <a:lnTo>
                  <a:pt x="1706998" y="1825242"/>
                </a:lnTo>
                <a:lnTo>
                  <a:pt x="1761531" y="1994062"/>
                </a:lnTo>
                <a:lnTo>
                  <a:pt x="1544868" y="2119153"/>
                </a:lnTo>
                <a:lnTo>
                  <a:pt x="1429863" y="1991868"/>
                </a:lnTo>
                <a:lnTo>
                  <a:pt x="1400268" y="2003797"/>
                </a:lnTo>
                <a:lnTo>
                  <a:pt x="1262745" y="2038549"/>
                </a:lnTo>
                <a:lnTo>
                  <a:pt x="1227224" y="2204265"/>
                </a:lnTo>
                <a:lnTo>
                  <a:pt x="977042" y="2204265"/>
                </a:lnTo>
                <a:lnTo>
                  <a:pt x="941447" y="2038203"/>
                </a:lnTo>
                <a:lnTo>
                  <a:pt x="916475" y="2034392"/>
                </a:lnTo>
                <a:lnTo>
                  <a:pt x="774169" y="1992127"/>
                </a:lnTo>
                <a:lnTo>
                  <a:pt x="659399" y="2119153"/>
                </a:lnTo>
                <a:lnTo>
                  <a:pt x="442735" y="1994062"/>
                </a:lnTo>
                <a:lnTo>
                  <a:pt x="496981" y="1826130"/>
                </a:lnTo>
                <a:lnTo>
                  <a:pt x="391274" y="1717869"/>
                </a:lnTo>
                <a:lnTo>
                  <a:pt x="382878" y="1705753"/>
                </a:lnTo>
                <a:lnTo>
                  <a:pt x="210204" y="1761531"/>
                </a:lnTo>
                <a:lnTo>
                  <a:pt x="85113" y="1544868"/>
                </a:lnTo>
                <a:lnTo>
                  <a:pt x="226733" y="1416912"/>
                </a:lnTo>
                <a:lnTo>
                  <a:pt x="212821" y="1373126"/>
                </a:lnTo>
                <a:lnTo>
                  <a:pt x="191748" y="1268325"/>
                </a:lnTo>
                <a:lnTo>
                  <a:pt x="0" y="1227224"/>
                </a:lnTo>
                <a:lnTo>
                  <a:pt x="0" y="977042"/>
                </a:lnTo>
                <a:lnTo>
                  <a:pt x="203220" y="933481"/>
                </a:lnTo>
                <a:lnTo>
                  <a:pt x="212821" y="890649"/>
                </a:lnTo>
                <a:lnTo>
                  <a:pt x="243470" y="802476"/>
                </a:lnTo>
                <a:lnTo>
                  <a:pt x="85113" y="659399"/>
                </a:lnTo>
                <a:lnTo>
                  <a:pt x="210204" y="442735"/>
                </a:lnTo>
                <a:lnTo>
                  <a:pt x="423776" y="511723"/>
                </a:lnTo>
                <a:lnTo>
                  <a:pt x="470557" y="461243"/>
                </a:lnTo>
                <a:lnTo>
                  <a:pt x="512656" y="426662"/>
                </a:lnTo>
                <a:lnTo>
                  <a:pt x="442735" y="210203"/>
                </a:lnTo>
                <a:lnTo>
                  <a:pt x="659399" y="85113"/>
                </a:lnTo>
                <a:lnTo>
                  <a:pt x="815299" y="257661"/>
                </a:lnTo>
                <a:lnTo>
                  <a:pt x="916475" y="229382"/>
                </a:lnTo>
                <a:lnTo>
                  <a:pt x="928259" y="227584"/>
                </a:lnTo>
                <a:lnTo>
                  <a:pt x="977042" y="0"/>
                </a:lnTo>
                <a:close/>
              </a:path>
            </a:pathLst>
          </a:cu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197" name="椭圆 4"/>
          <p:cNvSpPr>
            <a:spLocks noChangeArrowheads="1"/>
          </p:cNvSpPr>
          <p:nvPr/>
        </p:nvSpPr>
        <p:spPr bwMode="auto">
          <a:xfrm>
            <a:off x="4638675" y="2755900"/>
            <a:ext cx="1208088" cy="1208088"/>
          </a:xfrm>
          <a:prstGeom prst="ellipse">
            <a:avLst/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198" name="任意多边形 5"/>
          <p:cNvSpPr>
            <a:spLocks noChangeArrowheads="1"/>
          </p:cNvSpPr>
          <p:nvPr/>
        </p:nvSpPr>
        <p:spPr bwMode="auto">
          <a:xfrm>
            <a:off x="7138988" y="2451100"/>
            <a:ext cx="1835150" cy="1835150"/>
          </a:xfrm>
          <a:custGeom>
            <a:avLst/>
            <a:gdLst>
              <a:gd name="T0" fmla="*/ 311557 w 2204265"/>
              <a:gd name="T1" fmla="*/ 1111658 h 2204265"/>
              <a:gd name="T2" fmla="*/ 1892707 w 2204265"/>
              <a:gd name="T3" fmla="*/ 1111658 h 2204265"/>
              <a:gd name="T4" fmla="*/ 977042 w 2204265"/>
              <a:gd name="T5" fmla="*/ 0 h 2204265"/>
              <a:gd name="T6" fmla="*/ 1276006 w 2204265"/>
              <a:gd name="T7" fmla="*/ 227584 h 2204265"/>
              <a:gd name="T8" fmla="*/ 1387705 w 2204265"/>
              <a:gd name="T9" fmla="*/ 259057 h 2204265"/>
              <a:gd name="T10" fmla="*/ 1761531 w 2204265"/>
              <a:gd name="T11" fmla="*/ 210203 h 2204265"/>
              <a:gd name="T12" fmla="*/ 1705003 w 2204265"/>
              <a:gd name="T13" fmla="*/ 435309 h 2204265"/>
              <a:gd name="T14" fmla="*/ 1782142 w 2204265"/>
              <a:gd name="T15" fmla="*/ 511190 h 2204265"/>
              <a:gd name="T16" fmla="*/ 2119154 w 2204265"/>
              <a:gd name="T17" fmla="*/ 659399 h 2204265"/>
              <a:gd name="T18" fmla="*/ 1974042 w 2204265"/>
              <a:gd name="T19" fmla="*/ 833752 h 2204265"/>
              <a:gd name="T20" fmla="*/ 2204265 w 2204265"/>
              <a:gd name="T21" fmla="*/ 977042 h 2204265"/>
              <a:gd name="T22" fmla="*/ 2012137 w 2204265"/>
              <a:gd name="T23" fmla="*/ 1268406 h 2204265"/>
              <a:gd name="T24" fmla="*/ 1985237 w 2204265"/>
              <a:gd name="T25" fmla="*/ 1394985 h 2204265"/>
              <a:gd name="T26" fmla="*/ 2119154 w 2204265"/>
              <a:gd name="T27" fmla="*/ 1544868 h 2204265"/>
              <a:gd name="T28" fmla="*/ 1820151 w 2204265"/>
              <a:gd name="T29" fmla="*/ 1705353 h 2204265"/>
              <a:gd name="T30" fmla="*/ 1731696 w 2204265"/>
              <a:gd name="T31" fmla="*/ 1804423 h 2204265"/>
              <a:gd name="T32" fmla="*/ 1761531 w 2204265"/>
              <a:gd name="T33" fmla="*/ 1994062 h 2204265"/>
              <a:gd name="T34" fmla="*/ 1429863 w 2204265"/>
              <a:gd name="T35" fmla="*/ 1991868 h 2204265"/>
              <a:gd name="T36" fmla="*/ 1262745 w 2204265"/>
              <a:gd name="T37" fmla="*/ 2038549 h 2204265"/>
              <a:gd name="T38" fmla="*/ 977042 w 2204265"/>
              <a:gd name="T39" fmla="*/ 2204265 h 2204265"/>
              <a:gd name="T40" fmla="*/ 916475 w 2204265"/>
              <a:gd name="T41" fmla="*/ 2034392 h 2204265"/>
              <a:gd name="T42" fmla="*/ 659399 w 2204265"/>
              <a:gd name="T43" fmla="*/ 2119153 h 2204265"/>
              <a:gd name="T44" fmla="*/ 496981 w 2204265"/>
              <a:gd name="T45" fmla="*/ 1826130 h 2204265"/>
              <a:gd name="T46" fmla="*/ 382878 w 2204265"/>
              <a:gd name="T47" fmla="*/ 1705753 h 2204265"/>
              <a:gd name="T48" fmla="*/ 85113 w 2204265"/>
              <a:gd name="T49" fmla="*/ 1544868 h 2204265"/>
              <a:gd name="T50" fmla="*/ 212821 w 2204265"/>
              <a:gd name="T51" fmla="*/ 1373126 h 2204265"/>
              <a:gd name="T52" fmla="*/ 0 w 2204265"/>
              <a:gd name="T53" fmla="*/ 1227224 h 2204265"/>
              <a:gd name="T54" fmla="*/ 203220 w 2204265"/>
              <a:gd name="T55" fmla="*/ 933481 h 2204265"/>
              <a:gd name="T56" fmla="*/ 243470 w 2204265"/>
              <a:gd name="T57" fmla="*/ 802476 h 2204265"/>
              <a:gd name="T58" fmla="*/ 210204 w 2204265"/>
              <a:gd name="T59" fmla="*/ 442735 h 2204265"/>
              <a:gd name="T60" fmla="*/ 470557 w 2204265"/>
              <a:gd name="T61" fmla="*/ 461243 h 2204265"/>
              <a:gd name="T62" fmla="*/ 442735 w 2204265"/>
              <a:gd name="T63" fmla="*/ 210203 h 2204265"/>
              <a:gd name="T64" fmla="*/ 815299 w 2204265"/>
              <a:gd name="T65" fmla="*/ 257661 h 2204265"/>
              <a:gd name="T66" fmla="*/ 928259 w 2204265"/>
              <a:gd name="T67" fmla="*/ 227584 h 2204265"/>
              <a:gd name="T68" fmla="*/ 0 w 2204265"/>
              <a:gd name="T69" fmla="*/ 0 h 2204265"/>
              <a:gd name="T70" fmla="*/ 2204265 w 2204265"/>
              <a:gd name="T71" fmla="*/ 2204265 h 2204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T68" t="T69" r="T70" b="T71"/>
            <a:pathLst>
              <a:path w="2204265" h="2204265">
                <a:moveTo>
                  <a:pt x="1102132" y="321083"/>
                </a:moveTo>
                <a:cubicBezTo>
                  <a:pt x="665509" y="321083"/>
                  <a:pt x="311557" y="675035"/>
                  <a:pt x="311557" y="1111658"/>
                </a:cubicBezTo>
                <a:cubicBezTo>
                  <a:pt x="311557" y="1548281"/>
                  <a:pt x="665509" y="1902233"/>
                  <a:pt x="1102132" y="1902233"/>
                </a:cubicBezTo>
                <a:cubicBezTo>
                  <a:pt x="1538755" y="1902233"/>
                  <a:pt x="1892707" y="1548281"/>
                  <a:pt x="1892707" y="1111658"/>
                </a:cubicBezTo>
                <a:cubicBezTo>
                  <a:pt x="1892707" y="675035"/>
                  <a:pt x="1538755" y="321083"/>
                  <a:pt x="1102132" y="321083"/>
                </a:cubicBezTo>
                <a:close/>
                <a:moveTo>
                  <a:pt x="977042" y="0"/>
                </a:moveTo>
                <a:lnTo>
                  <a:pt x="1227224" y="0"/>
                </a:lnTo>
                <a:lnTo>
                  <a:pt x="1276006" y="227584"/>
                </a:lnTo>
                <a:lnTo>
                  <a:pt x="1287791" y="229382"/>
                </a:lnTo>
                <a:lnTo>
                  <a:pt x="1387705" y="259057"/>
                </a:lnTo>
                <a:lnTo>
                  <a:pt x="1544868" y="85113"/>
                </a:lnTo>
                <a:lnTo>
                  <a:pt x="1761531" y="210203"/>
                </a:lnTo>
                <a:lnTo>
                  <a:pt x="1691902" y="425756"/>
                </a:lnTo>
                <a:lnTo>
                  <a:pt x="1705003" y="435309"/>
                </a:lnTo>
                <a:cubicBezTo>
                  <a:pt x="1729378" y="456423"/>
                  <a:pt x="1752634" y="478795"/>
                  <a:pt x="1774668" y="502325"/>
                </a:cubicBezTo>
                <a:lnTo>
                  <a:pt x="1782142" y="511190"/>
                </a:lnTo>
                <a:lnTo>
                  <a:pt x="1994063" y="442735"/>
                </a:lnTo>
                <a:lnTo>
                  <a:pt x="2119154" y="659399"/>
                </a:lnTo>
                <a:lnTo>
                  <a:pt x="1961265" y="802053"/>
                </a:lnTo>
                <a:lnTo>
                  <a:pt x="1974042" y="833752"/>
                </a:lnTo>
                <a:lnTo>
                  <a:pt x="1999140" y="933073"/>
                </a:lnTo>
                <a:lnTo>
                  <a:pt x="2204265" y="977042"/>
                </a:lnTo>
                <a:lnTo>
                  <a:pt x="2204265" y="1227224"/>
                </a:lnTo>
                <a:lnTo>
                  <a:pt x="2012137" y="1268406"/>
                </a:lnTo>
                <a:lnTo>
                  <a:pt x="2004638" y="1317545"/>
                </a:lnTo>
                <a:cubicBezTo>
                  <a:pt x="1999269" y="1343782"/>
                  <a:pt x="1992785" y="1369612"/>
                  <a:pt x="1985237" y="1394985"/>
                </a:cubicBezTo>
                <a:lnTo>
                  <a:pt x="1977636" y="1417004"/>
                </a:lnTo>
                <a:lnTo>
                  <a:pt x="2119154" y="1544868"/>
                </a:lnTo>
                <a:lnTo>
                  <a:pt x="1994063" y="1761531"/>
                </a:lnTo>
                <a:lnTo>
                  <a:pt x="1820151" y="1705353"/>
                </a:lnTo>
                <a:lnTo>
                  <a:pt x="1798711" y="1734758"/>
                </a:lnTo>
                <a:cubicBezTo>
                  <a:pt x="1777597" y="1759133"/>
                  <a:pt x="1755225" y="1782388"/>
                  <a:pt x="1731696" y="1804423"/>
                </a:cubicBezTo>
                <a:lnTo>
                  <a:pt x="1706998" y="1825242"/>
                </a:lnTo>
                <a:lnTo>
                  <a:pt x="1761531" y="1994062"/>
                </a:lnTo>
                <a:lnTo>
                  <a:pt x="1544868" y="2119153"/>
                </a:lnTo>
                <a:lnTo>
                  <a:pt x="1429863" y="1991868"/>
                </a:lnTo>
                <a:lnTo>
                  <a:pt x="1400268" y="2003797"/>
                </a:lnTo>
                <a:lnTo>
                  <a:pt x="1262745" y="2038549"/>
                </a:lnTo>
                <a:lnTo>
                  <a:pt x="1227224" y="2204265"/>
                </a:lnTo>
                <a:lnTo>
                  <a:pt x="977042" y="2204265"/>
                </a:lnTo>
                <a:lnTo>
                  <a:pt x="941447" y="2038203"/>
                </a:lnTo>
                <a:lnTo>
                  <a:pt x="916475" y="2034392"/>
                </a:lnTo>
                <a:lnTo>
                  <a:pt x="774169" y="1992127"/>
                </a:lnTo>
                <a:lnTo>
                  <a:pt x="659399" y="2119153"/>
                </a:lnTo>
                <a:lnTo>
                  <a:pt x="442735" y="1994062"/>
                </a:lnTo>
                <a:lnTo>
                  <a:pt x="496981" y="1826130"/>
                </a:lnTo>
                <a:lnTo>
                  <a:pt x="391274" y="1717869"/>
                </a:lnTo>
                <a:lnTo>
                  <a:pt x="382878" y="1705753"/>
                </a:lnTo>
                <a:lnTo>
                  <a:pt x="210204" y="1761531"/>
                </a:lnTo>
                <a:lnTo>
                  <a:pt x="85113" y="1544868"/>
                </a:lnTo>
                <a:lnTo>
                  <a:pt x="226733" y="1416912"/>
                </a:lnTo>
                <a:lnTo>
                  <a:pt x="212821" y="1373126"/>
                </a:lnTo>
                <a:lnTo>
                  <a:pt x="191748" y="1268325"/>
                </a:lnTo>
                <a:lnTo>
                  <a:pt x="0" y="1227224"/>
                </a:lnTo>
                <a:lnTo>
                  <a:pt x="0" y="977042"/>
                </a:lnTo>
                <a:lnTo>
                  <a:pt x="203220" y="933481"/>
                </a:lnTo>
                <a:lnTo>
                  <a:pt x="212821" y="890649"/>
                </a:lnTo>
                <a:lnTo>
                  <a:pt x="243470" y="802476"/>
                </a:lnTo>
                <a:lnTo>
                  <a:pt x="85113" y="659399"/>
                </a:lnTo>
                <a:lnTo>
                  <a:pt x="210204" y="442735"/>
                </a:lnTo>
                <a:lnTo>
                  <a:pt x="423776" y="511723"/>
                </a:lnTo>
                <a:lnTo>
                  <a:pt x="470557" y="461243"/>
                </a:lnTo>
                <a:lnTo>
                  <a:pt x="512656" y="426662"/>
                </a:lnTo>
                <a:lnTo>
                  <a:pt x="442735" y="210203"/>
                </a:lnTo>
                <a:lnTo>
                  <a:pt x="659399" y="85113"/>
                </a:lnTo>
                <a:lnTo>
                  <a:pt x="815299" y="257661"/>
                </a:lnTo>
                <a:lnTo>
                  <a:pt x="916475" y="229382"/>
                </a:lnTo>
                <a:lnTo>
                  <a:pt x="928259" y="227584"/>
                </a:lnTo>
                <a:lnTo>
                  <a:pt x="977042" y="0"/>
                </a:lnTo>
                <a:close/>
              </a:path>
            </a:pathLst>
          </a:cu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199" name="椭圆 6"/>
          <p:cNvSpPr>
            <a:spLocks noChangeArrowheads="1"/>
          </p:cNvSpPr>
          <p:nvPr/>
        </p:nvSpPr>
        <p:spPr bwMode="auto">
          <a:xfrm>
            <a:off x="7453313" y="2768600"/>
            <a:ext cx="1208087" cy="1209675"/>
          </a:xfrm>
          <a:prstGeom prst="ellipse">
            <a:avLst/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200" name="任意多边形 7"/>
          <p:cNvSpPr>
            <a:spLocks noChangeArrowheads="1"/>
          </p:cNvSpPr>
          <p:nvPr/>
        </p:nvSpPr>
        <p:spPr bwMode="auto">
          <a:xfrm>
            <a:off x="5738813" y="3538538"/>
            <a:ext cx="1833562" cy="1835150"/>
          </a:xfrm>
          <a:custGeom>
            <a:avLst/>
            <a:gdLst>
              <a:gd name="T0" fmla="*/ 311557 w 2204265"/>
              <a:gd name="T1" fmla="*/ 1111658 h 2204265"/>
              <a:gd name="T2" fmla="*/ 1892707 w 2204265"/>
              <a:gd name="T3" fmla="*/ 1111658 h 2204265"/>
              <a:gd name="T4" fmla="*/ 977042 w 2204265"/>
              <a:gd name="T5" fmla="*/ 0 h 2204265"/>
              <a:gd name="T6" fmla="*/ 1276006 w 2204265"/>
              <a:gd name="T7" fmla="*/ 227584 h 2204265"/>
              <a:gd name="T8" fmla="*/ 1387705 w 2204265"/>
              <a:gd name="T9" fmla="*/ 259057 h 2204265"/>
              <a:gd name="T10" fmla="*/ 1761531 w 2204265"/>
              <a:gd name="T11" fmla="*/ 210203 h 2204265"/>
              <a:gd name="T12" fmla="*/ 1705003 w 2204265"/>
              <a:gd name="T13" fmla="*/ 435309 h 2204265"/>
              <a:gd name="T14" fmla="*/ 1782142 w 2204265"/>
              <a:gd name="T15" fmla="*/ 511190 h 2204265"/>
              <a:gd name="T16" fmla="*/ 2119154 w 2204265"/>
              <a:gd name="T17" fmla="*/ 659399 h 2204265"/>
              <a:gd name="T18" fmla="*/ 1974042 w 2204265"/>
              <a:gd name="T19" fmla="*/ 833752 h 2204265"/>
              <a:gd name="T20" fmla="*/ 2204265 w 2204265"/>
              <a:gd name="T21" fmla="*/ 977042 h 2204265"/>
              <a:gd name="T22" fmla="*/ 2012137 w 2204265"/>
              <a:gd name="T23" fmla="*/ 1268406 h 2204265"/>
              <a:gd name="T24" fmla="*/ 1985237 w 2204265"/>
              <a:gd name="T25" fmla="*/ 1394985 h 2204265"/>
              <a:gd name="T26" fmla="*/ 2119154 w 2204265"/>
              <a:gd name="T27" fmla="*/ 1544868 h 2204265"/>
              <a:gd name="T28" fmla="*/ 1820151 w 2204265"/>
              <a:gd name="T29" fmla="*/ 1705353 h 2204265"/>
              <a:gd name="T30" fmla="*/ 1731696 w 2204265"/>
              <a:gd name="T31" fmla="*/ 1804423 h 2204265"/>
              <a:gd name="T32" fmla="*/ 1761531 w 2204265"/>
              <a:gd name="T33" fmla="*/ 1994062 h 2204265"/>
              <a:gd name="T34" fmla="*/ 1429863 w 2204265"/>
              <a:gd name="T35" fmla="*/ 1991868 h 2204265"/>
              <a:gd name="T36" fmla="*/ 1262745 w 2204265"/>
              <a:gd name="T37" fmla="*/ 2038549 h 2204265"/>
              <a:gd name="T38" fmla="*/ 977042 w 2204265"/>
              <a:gd name="T39" fmla="*/ 2204265 h 2204265"/>
              <a:gd name="T40" fmla="*/ 916475 w 2204265"/>
              <a:gd name="T41" fmla="*/ 2034392 h 2204265"/>
              <a:gd name="T42" fmla="*/ 659399 w 2204265"/>
              <a:gd name="T43" fmla="*/ 2119153 h 2204265"/>
              <a:gd name="T44" fmla="*/ 496981 w 2204265"/>
              <a:gd name="T45" fmla="*/ 1826130 h 2204265"/>
              <a:gd name="T46" fmla="*/ 382878 w 2204265"/>
              <a:gd name="T47" fmla="*/ 1705753 h 2204265"/>
              <a:gd name="T48" fmla="*/ 85113 w 2204265"/>
              <a:gd name="T49" fmla="*/ 1544868 h 2204265"/>
              <a:gd name="T50" fmla="*/ 212821 w 2204265"/>
              <a:gd name="T51" fmla="*/ 1373126 h 2204265"/>
              <a:gd name="T52" fmla="*/ 0 w 2204265"/>
              <a:gd name="T53" fmla="*/ 1227224 h 2204265"/>
              <a:gd name="T54" fmla="*/ 203220 w 2204265"/>
              <a:gd name="T55" fmla="*/ 933481 h 2204265"/>
              <a:gd name="T56" fmla="*/ 243470 w 2204265"/>
              <a:gd name="T57" fmla="*/ 802476 h 2204265"/>
              <a:gd name="T58" fmla="*/ 210204 w 2204265"/>
              <a:gd name="T59" fmla="*/ 442735 h 2204265"/>
              <a:gd name="T60" fmla="*/ 470557 w 2204265"/>
              <a:gd name="T61" fmla="*/ 461243 h 2204265"/>
              <a:gd name="T62" fmla="*/ 442735 w 2204265"/>
              <a:gd name="T63" fmla="*/ 210203 h 2204265"/>
              <a:gd name="T64" fmla="*/ 815299 w 2204265"/>
              <a:gd name="T65" fmla="*/ 257661 h 2204265"/>
              <a:gd name="T66" fmla="*/ 928259 w 2204265"/>
              <a:gd name="T67" fmla="*/ 227584 h 2204265"/>
              <a:gd name="T68" fmla="*/ 0 w 2204265"/>
              <a:gd name="T69" fmla="*/ 0 h 2204265"/>
              <a:gd name="T70" fmla="*/ 2204265 w 2204265"/>
              <a:gd name="T71" fmla="*/ 2204265 h 2204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T68" t="T69" r="T70" b="T71"/>
            <a:pathLst>
              <a:path w="2204265" h="2204265">
                <a:moveTo>
                  <a:pt x="1102132" y="321083"/>
                </a:moveTo>
                <a:cubicBezTo>
                  <a:pt x="665509" y="321083"/>
                  <a:pt x="311557" y="675035"/>
                  <a:pt x="311557" y="1111658"/>
                </a:cubicBezTo>
                <a:cubicBezTo>
                  <a:pt x="311557" y="1548281"/>
                  <a:pt x="665509" y="1902233"/>
                  <a:pt x="1102132" y="1902233"/>
                </a:cubicBezTo>
                <a:cubicBezTo>
                  <a:pt x="1538755" y="1902233"/>
                  <a:pt x="1892707" y="1548281"/>
                  <a:pt x="1892707" y="1111658"/>
                </a:cubicBezTo>
                <a:cubicBezTo>
                  <a:pt x="1892707" y="675035"/>
                  <a:pt x="1538755" y="321083"/>
                  <a:pt x="1102132" y="321083"/>
                </a:cubicBezTo>
                <a:close/>
                <a:moveTo>
                  <a:pt x="977042" y="0"/>
                </a:moveTo>
                <a:lnTo>
                  <a:pt x="1227224" y="0"/>
                </a:lnTo>
                <a:lnTo>
                  <a:pt x="1276006" y="227584"/>
                </a:lnTo>
                <a:lnTo>
                  <a:pt x="1287791" y="229382"/>
                </a:lnTo>
                <a:lnTo>
                  <a:pt x="1387705" y="259057"/>
                </a:lnTo>
                <a:lnTo>
                  <a:pt x="1544868" y="85113"/>
                </a:lnTo>
                <a:lnTo>
                  <a:pt x="1761531" y="210203"/>
                </a:lnTo>
                <a:lnTo>
                  <a:pt x="1691902" y="425756"/>
                </a:lnTo>
                <a:lnTo>
                  <a:pt x="1705003" y="435309"/>
                </a:lnTo>
                <a:cubicBezTo>
                  <a:pt x="1729378" y="456423"/>
                  <a:pt x="1752634" y="478795"/>
                  <a:pt x="1774668" y="502325"/>
                </a:cubicBezTo>
                <a:lnTo>
                  <a:pt x="1782142" y="511190"/>
                </a:lnTo>
                <a:lnTo>
                  <a:pt x="1994063" y="442735"/>
                </a:lnTo>
                <a:lnTo>
                  <a:pt x="2119154" y="659399"/>
                </a:lnTo>
                <a:lnTo>
                  <a:pt x="1961265" y="802053"/>
                </a:lnTo>
                <a:lnTo>
                  <a:pt x="1974042" y="833752"/>
                </a:lnTo>
                <a:lnTo>
                  <a:pt x="1999140" y="933073"/>
                </a:lnTo>
                <a:lnTo>
                  <a:pt x="2204265" y="977042"/>
                </a:lnTo>
                <a:lnTo>
                  <a:pt x="2204265" y="1227224"/>
                </a:lnTo>
                <a:lnTo>
                  <a:pt x="2012137" y="1268406"/>
                </a:lnTo>
                <a:lnTo>
                  <a:pt x="2004638" y="1317545"/>
                </a:lnTo>
                <a:cubicBezTo>
                  <a:pt x="1999269" y="1343782"/>
                  <a:pt x="1992785" y="1369612"/>
                  <a:pt x="1985237" y="1394985"/>
                </a:cubicBezTo>
                <a:lnTo>
                  <a:pt x="1977636" y="1417004"/>
                </a:lnTo>
                <a:lnTo>
                  <a:pt x="2119154" y="1544868"/>
                </a:lnTo>
                <a:lnTo>
                  <a:pt x="1994063" y="1761531"/>
                </a:lnTo>
                <a:lnTo>
                  <a:pt x="1820151" y="1705353"/>
                </a:lnTo>
                <a:lnTo>
                  <a:pt x="1798711" y="1734758"/>
                </a:lnTo>
                <a:cubicBezTo>
                  <a:pt x="1777597" y="1759133"/>
                  <a:pt x="1755225" y="1782388"/>
                  <a:pt x="1731696" y="1804423"/>
                </a:cubicBezTo>
                <a:lnTo>
                  <a:pt x="1706998" y="1825242"/>
                </a:lnTo>
                <a:lnTo>
                  <a:pt x="1761531" y="1994062"/>
                </a:lnTo>
                <a:lnTo>
                  <a:pt x="1544868" y="2119153"/>
                </a:lnTo>
                <a:lnTo>
                  <a:pt x="1429863" y="1991868"/>
                </a:lnTo>
                <a:lnTo>
                  <a:pt x="1400268" y="2003797"/>
                </a:lnTo>
                <a:lnTo>
                  <a:pt x="1262745" y="2038549"/>
                </a:lnTo>
                <a:lnTo>
                  <a:pt x="1227224" y="2204265"/>
                </a:lnTo>
                <a:lnTo>
                  <a:pt x="977042" y="2204265"/>
                </a:lnTo>
                <a:lnTo>
                  <a:pt x="941447" y="2038203"/>
                </a:lnTo>
                <a:lnTo>
                  <a:pt x="916475" y="2034392"/>
                </a:lnTo>
                <a:lnTo>
                  <a:pt x="774169" y="1992127"/>
                </a:lnTo>
                <a:lnTo>
                  <a:pt x="659399" y="2119153"/>
                </a:lnTo>
                <a:lnTo>
                  <a:pt x="442735" y="1994062"/>
                </a:lnTo>
                <a:lnTo>
                  <a:pt x="496981" y="1826130"/>
                </a:lnTo>
                <a:lnTo>
                  <a:pt x="391274" y="1717869"/>
                </a:lnTo>
                <a:lnTo>
                  <a:pt x="382878" y="1705753"/>
                </a:lnTo>
                <a:lnTo>
                  <a:pt x="210204" y="1761531"/>
                </a:lnTo>
                <a:lnTo>
                  <a:pt x="85113" y="1544868"/>
                </a:lnTo>
                <a:lnTo>
                  <a:pt x="226733" y="1416912"/>
                </a:lnTo>
                <a:lnTo>
                  <a:pt x="212821" y="1373126"/>
                </a:lnTo>
                <a:lnTo>
                  <a:pt x="191748" y="1268325"/>
                </a:lnTo>
                <a:lnTo>
                  <a:pt x="0" y="1227224"/>
                </a:lnTo>
                <a:lnTo>
                  <a:pt x="0" y="977042"/>
                </a:lnTo>
                <a:lnTo>
                  <a:pt x="203220" y="933481"/>
                </a:lnTo>
                <a:lnTo>
                  <a:pt x="212821" y="890649"/>
                </a:lnTo>
                <a:lnTo>
                  <a:pt x="243470" y="802476"/>
                </a:lnTo>
                <a:lnTo>
                  <a:pt x="85113" y="659399"/>
                </a:lnTo>
                <a:lnTo>
                  <a:pt x="210204" y="442735"/>
                </a:lnTo>
                <a:lnTo>
                  <a:pt x="423776" y="511723"/>
                </a:lnTo>
                <a:lnTo>
                  <a:pt x="470557" y="461243"/>
                </a:lnTo>
                <a:lnTo>
                  <a:pt x="512656" y="426662"/>
                </a:lnTo>
                <a:lnTo>
                  <a:pt x="442735" y="210203"/>
                </a:lnTo>
                <a:lnTo>
                  <a:pt x="659399" y="85113"/>
                </a:lnTo>
                <a:lnTo>
                  <a:pt x="815299" y="257661"/>
                </a:lnTo>
                <a:lnTo>
                  <a:pt x="916475" y="229382"/>
                </a:lnTo>
                <a:lnTo>
                  <a:pt x="928259" y="227584"/>
                </a:lnTo>
                <a:lnTo>
                  <a:pt x="977042" y="0"/>
                </a:lnTo>
                <a:close/>
              </a:path>
            </a:pathLst>
          </a:cu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01" name="椭圆 8"/>
          <p:cNvSpPr>
            <a:spLocks noChangeArrowheads="1"/>
          </p:cNvSpPr>
          <p:nvPr/>
        </p:nvSpPr>
        <p:spPr bwMode="auto">
          <a:xfrm>
            <a:off x="6051550" y="3856038"/>
            <a:ext cx="1208088" cy="1208087"/>
          </a:xfrm>
          <a:prstGeom prst="ellipse">
            <a:avLst/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8202" name="组合 9"/>
          <p:cNvGrpSpPr>
            <a:grpSpLocks/>
          </p:cNvGrpSpPr>
          <p:nvPr/>
        </p:nvGrpSpPr>
        <p:grpSpPr bwMode="auto">
          <a:xfrm>
            <a:off x="6457950" y="4211638"/>
            <a:ext cx="444500" cy="496887"/>
            <a:chOff x="0" y="0"/>
            <a:chExt cx="402656" cy="450303"/>
          </a:xfrm>
        </p:grpSpPr>
        <p:sp>
          <p:nvSpPr>
            <p:cNvPr id="7203" name="Freeform 1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Freeform 1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Freeform 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Freeform 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Freeform 11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347346 w 182"/>
                <a:gd name="T1" fmla="*/ 211907 h 204"/>
                <a:gd name="T2" fmla="*/ 338497 w 182"/>
                <a:gd name="T3" fmla="*/ 105954 h 204"/>
                <a:gd name="T4" fmla="*/ 172567 w 182"/>
                <a:gd name="T5" fmla="*/ 0 h 204"/>
                <a:gd name="T6" fmla="*/ 2212 w 182"/>
                <a:gd name="T7" fmla="*/ 174382 h 204"/>
                <a:gd name="T8" fmla="*/ 0 w 182"/>
                <a:gd name="T9" fmla="*/ 450303 h 204"/>
                <a:gd name="T10" fmla="*/ 250001 w 182"/>
                <a:gd name="T11" fmla="*/ 388497 h 204"/>
                <a:gd name="T12" fmla="*/ 325222 w 182"/>
                <a:gd name="T13" fmla="*/ 388497 h 204"/>
                <a:gd name="T14" fmla="*/ 325222 w 182"/>
                <a:gd name="T15" fmla="*/ 388497 h 204"/>
                <a:gd name="T16" fmla="*/ 345134 w 182"/>
                <a:gd name="T17" fmla="*/ 333313 h 204"/>
                <a:gd name="T18" fmla="*/ 323010 w 182"/>
                <a:gd name="T19" fmla="*/ 320068 h 204"/>
                <a:gd name="T20" fmla="*/ 345134 w 182"/>
                <a:gd name="T21" fmla="*/ 309031 h 204"/>
                <a:gd name="T22" fmla="*/ 342921 w 182"/>
                <a:gd name="T23" fmla="*/ 304617 h 204"/>
                <a:gd name="T24" fmla="*/ 376107 w 182"/>
                <a:gd name="T25" fmla="*/ 245018 h 204"/>
                <a:gd name="T26" fmla="*/ 137169 w 182"/>
                <a:gd name="T27" fmla="*/ 205285 h 204"/>
                <a:gd name="T28" fmla="*/ 137169 w 182"/>
                <a:gd name="T29" fmla="*/ 225152 h 204"/>
                <a:gd name="T30" fmla="*/ 119469 w 182"/>
                <a:gd name="T31" fmla="*/ 231774 h 204"/>
                <a:gd name="T32" fmla="*/ 106195 w 182"/>
                <a:gd name="T33" fmla="*/ 242810 h 204"/>
                <a:gd name="T34" fmla="*/ 88496 w 182"/>
                <a:gd name="T35" fmla="*/ 236188 h 204"/>
                <a:gd name="T36" fmla="*/ 70797 w 182"/>
                <a:gd name="T37" fmla="*/ 236188 h 204"/>
                <a:gd name="T38" fmla="*/ 61947 w 182"/>
                <a:gd name="T39" fmla="*/ 218529 h 204"/>
                <a:gd name="T40" fmla="*/ 48673 w 182"/>
                <a:gd name="T41" fmla="*/ 205285 h 204"/>
                <a:gd name="T42" fmla="*/ 57522 w 182"/>
                <a:gd name="T43" fmla="*/ 187626 h 204"/>
                <a:gd name="T44" fmla="*/ 57522 w 182"/>
                <a:gd name="T45" fmla="*/ 167760 h 204"/>
                <a:gd name="T46" fmla="*/ 75221 w 182"/>
                <a:gd name="T47" fmla="*/ 161138 h 204"/>
                <a:gd name="T48" fmla="*/ 88496 w 182"/>
                <a:gd name="T49" fmla="*/ 150101 h 204"/>
                <a:gd name="T50" fmla="*/ 106195 w 182"/>
                <a:gd name="T51" fmla="*/ 156723 h 204"/>
                <a:gd name="T52" fmla="*/ 126107 w 182"/>
                <a:gd name="T53" fmla="*/ 156723 h 204"/>
                <a:gd name="T54" fmla="*/ 132744 w 182"/>
                <a:gd name="T55" fmla="*/ 174382 h 204"/>
                <a:gd name="T56" fmla="*/ 146018 w 182"/>
                <a:gd name="T57" fmla="*/ 187626 h 204"/>
                <a:gd name="T58" fmla="*/ 300886 w 182"/>
                <a:gd name="T59" fmla="*/ 169967 h 204"/>
                <a:gd name="T60" fmla="*/ 278762 w 182"/>
                <a:gd name="T61" fmla="*/ 192041 h 204"/>
                <a:gd name="T62" fmla="*/ 267700 w 182"/>
                <a:gd name="T63" fmla="*/ 220737 h 204"/>
                <a:gd name="T64" fmla="*/ 236726 w 182"/>
                <a:gd name="T65" fmla="*/ 220737 h 204"/>
                <a:gd name="T66" fmla="*/ 207965 w 182"/>
                <a:gd name="T67" fmla="*/ 231774 h 204"/>
                <a:gd name="T68" fmla="*/ 183629 w 182"/>
                <a:gd name="T69" fmla="*/ 211907 h 204"/>
                <a:gd name="T70" fmla="*/ 154868 w 182"/>
                <a:gd name="T71" fmla="*/ 200870 h 204"/>
                <a:gd name="T72" fmla="*/ 154868 w 182"/>
                <a:gd name="T73" fmla="*/ 169967 h 204"/>
                <a:gd name="T74" fmla="*/ 141593 w 182"/>
                <a:gd name="T75" fmla="*/ 141272 h 204"/>
                <a:gd name="T76" fmla="*/ 163717 w 182"/>
                <a:gd name="T77" fmla="*/ 116990 h 204"/>
                <a:gd name="T78" fmla="*/ 174779 w 182"/>
                <a:gd name="T79" fmla="*/ 88295 h 204"/>
                <a:gd name="T80" fmla="*/ 207965 w 182"/>
                <a:gd name="T81" fmla="*/ 88295 h 204"/>
                <a:gd name="T82" fmla="*/ 236726 w 182"/>
                <a:gd name="T83" fmla="*/ 77258 h 204"/>
                <a:gd name="T84" fmla="*/ 258850 w 182"/>
                <a:gd name="T85" fmla="*/ 97124 h 204"/>
                <a:gd name="T86" fmla="*/ 287611 w 182"/>
                <a:gd name="T87" fmla="*/ 108161 h 204"/>
                <a:gd name="T88" fmla="*/ 287611 w 182"/>
                <a:gd name="T89" fmla="*/ 141272 h 204"/>
                <a:gd name="T90" fmla="*/ 300886 w 182"/>
                <a:gd name="T91" fmla="*/ 16996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8" name="组合 15"/>
          <p:cNvGrpSpPr>
            <a:grpSpLocks/>
          </p:cNvGrpSpPr>
          <p:nvPr/>
        </p:nvGrpSpPr>
        <p:grpSpPr bwMode="auto">
          <a:xfrm>
            <a:off x="5045075" y="3119438"/>
            <a:ext cx="406400" cy="404812"/>
            <a:chOff x="0" y="0"/>
            <a:chExt cx="453105" cy="448433"/>
          </a:xfrm>
        </p:grpSpPr>
        <p:sp>
          <p:nvSpPr>
            <p:cNvPr id="7201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227658 w 205"/>
                <a:gd name="T1" fmla="*/ 42083 h 89"/>
                <a:gd name="T2" fmla="*/ 103883 w 205"/>
                <a:gd name="T3" fmla="*/ 0 h 89"/>
                <a:gd name="T4" fmla="*/ 0 w 205"/>
                <a:gd name="T5" fmla="*/ 0 h 89"/>
                <a:gd name="T6" fmla="*/ 0 w 205"/>
                <a:gd name="T7" fmla="*/ 148397 h 89"/>
                <a:gd name="T8" fmla="*/ 48626 w 205"/>
                <a:gd name="T9" fmla="*/ 197124 h 89"/>
                <a:gd name="T10" fmla="*/ 404479 w 205"/>
                <a:gd name="T11" fmla="*/ 197124 h 89"/>
                <a:gd name="T12" fmla="*/ 453105 w 205"/>
                <a:gd name="T13" fmla="*/ 148397 h 89"/>
                <a:gd name="T14" fmla="*/ 453105 w 205"/>
                <a:gd name="T15" fmla="*/ 0 h 89"/>
                <a:gd name="T16" fmla="*/ 349222 w 205"/>
                <a:gd name="T17" fmla="*/ 0 h 89"/>
                <a:gd name="T18" fmla="*/ 227658 w 205"/>
                <a:gd name="T19" fmla="*/ 42083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404479 w 205"/>
                <a:gd name="T1" fmla="*/ 92774 h 118"/>
                <a:gd name="T2" fmla="*/ 397848 w 205"/>
                <a:gd name="T3" fmla="*/ 92774 h 118"/>
                <a:gd name="T4" fmla="*/ 340381 w 205"/>
                <a:gd name="T5" fmla="*/ 92774 h 118"/>
                <a:gd name="T6" fmla="*/ 340381 w 205"/>
                <a:gd name="T7" fmla="*/ 48596 h 118"/>
                <a:gd name="T8" fmla="*/ 291755 w 205"/>
                <a:gd name="T9" fmla="*/ 0 h 118"/>
                <a:gd name="T10" fmla="*/ 161350 w 205"/>
                <a:gd name="T11" fmla="*/ 0 h 118"/>
                <a:gd name="T12" fmla="*/ 112724 w 205"/>
                <a:gd name="T13" fmla="*/ 48596 h 118"/>
                <a:gd name="T14" fmla="*/ 112724 w 205"/>
                <a:gd name="T15" fmla="*/ 92774 h 118"/>
                <a:gd name="T16" fmla="*/ 55257 w 205"/>
                <a:gd name="T17" fmla="*/ 92774 h 118"/>
                <a:gd name="T18" fmla="*/ 48626 w 205"/>
                <a:gd name="T19" fmla="*/ 92774 h 118"/>
                <a:gd name="T20" fmla="*/ 0 w 205"/>
                <a:gd name="T21" fmla="*/ 141371 h 118"/>
                <a:gd name="T22" fmla="*/ 0 w 205"/>
                <a:gd name="T23" fmla="*/ 223100 h 118"/>
                <a:gd name="T24" fmla="*/ 119354 w 205"/>
                <a:gd name="T25" fmla="*/ 223100 h 118"/>
                <a:gd name="T26" fmla="*/ 227658 w 205"/>
                <a:gd name="T27" fmla="*/ 260652 h 118"/>
                <a:gd name="T28" fmla="*/ 333751 w 205"/>
                <a:gd name="T29" fmla="*/ 223100 h 118"/>
                <a:gd name="T30" fmla="*/ 453105 w 205"/>
                <a:gd name="T31" fmla="*/ 223100 h 118"/>
                <a:gd name="T32" fmla="*/ 453105 w 205"/>
                <a:gd name="T33" fmla="*/ 141371 h 118"/>
                <a:gd name="T34" fmla="*/ 404479 w 205"/>
                <a:gd name="T35" fmla="*/ 92774 h 118"/>
                <a:gd name="T36" fmla="*/ 148088 w 205"/>
                <a:gd name="T37" fmla="*/ 57432 h 118"/>
                <a:gd name="T38" fmla="*/ 148088 w 205"/>
                <a:gd name="T39" fmla="*/ 48596 h 118"/>
                <a:gd name="T40" fmla="*/ 161350 w 205"/>
                <a:gd name="T41" fmla="*/ 37552 h 118"/>
                <a:gd name="T42" fmla="*/ 291755 w 205"/>
                <a:gd name="T43" fmla="*/ 37552 h 118"/>
                <a:gd name="T44" fmla="*/ 305017 w 205"/>
                <a:gd name="T45" fmla="*/ 48596 h 118"/>
                <a:gd name="T46" fmla="*/ 305017 w 205"/>
                <a:gd name="T47" fmla="*/ 57432 h 118"/>
                <a:gd name="T48" fmla="*/ 305017 w 205"/>
                <a:gd name="T49" fmla="*/ 92774 h 118"/>
                <a:gd name="T50" fmla="*/ 148088 w 205"/>
                <a:gd name="T51" fmla="*/ 92774 h 118"/>
                <a:gd name="T52" fmla="*/ 148088 w 205"/>
                <a:gd name="T53" fmla="*/ 57432 h 118"/>
                <a:gd name="T54" fmla="*/ 223237 w 205"/>
                <a:gd name="T55" fmla="*/ 223100 h 118"/>
                <a:gd name="T56" fmla="*/ 187873 w 205"/>
                <a:gd name="T57" fmla="*/ 189967 h 118"/>
                <a:gd name="T58" fmla="*/ 223237 w 205"/>
                <a:gd name="T59" fmla="*/ 154624 h 118"/>
                <a:gd name="T60" fmla="*/ 258601 w 205"/>
                <a:gd name="T61" fmla="*/ 189967 h 118"/>
                <a:gd name="T62" fmla="*/ 223237 w 205"/>
                <a:gd name="T63" fmla="*/ 223100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11" name="组合 18"/>
          <p:cNvGrpSpPr>
            <a:grpSpLocks/>
          </p:cNvGrpSpPr>
          <p:nvPr/>
        </p:nvGrpSpPr>
        <p:grpSpPr bwMode="auto">
          <a:xfrm>
            <a:off x="7880350" y="3140075"/>
            <a:ext cx="425450" cy="457200"/>
            <a:chOff x="0" y="0"/>
            <a:chExt cx="466184" cy="501686"/>
          </a:xfrm>
        </p:grpSpPr>
        <p:sp>
          <p:nvSpPr>
            <p:cNvPr id="7196" name="Freeform 154"/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Rectangle 155"/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7198" name="Freeform 156"/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Freeform 15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Freeform 158"/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17" name="组合 24"/>
          <p:cNvGrpSpPr>
            <a:grpSpLocks/>
          </p:cNvGrpSpPr>
          <p:nvPr/>
        </p:nvGrpSpPr>
        <p:grpSpPr bwMode="auto">
          <a:xfrm>
            <a:off x="3616325" y="4187825"/>
            <a:ext cx="474663" cy="536575"/>
            <a:chOff x="0" y="0"/>
            <a:chExt cx="406393" cy="459645"/>
          </a:xfrm>
        </p:grpSpPr>
        <p:sp>
          <p:nvSpPr>
            <p:cNvPr id="7193" name="Freeform 148"/>
            <p:cNvSpPr>
              <a:spLocks noEditPoints="1" noChangeArrowheads="1"/>
            </p:cNvSpPr>
            <p:nvPr/>
          </p:nvSpPr>
          <p:spPr bwMode="auto">
            <a:xfrm>
              <a:off x="55120" y="0"/>
              <a:ext cx="351273" cy="456842"/>
            </a:xfrm>
            <a:custGeom>
              <a:avLst/>
              <a:gdLst>
                <a:gd name="T0" fmla="*/ 346854 w 159"/>
                <a:gd name="T1" fmla="*/ 408289 h 207"/>
                <a:gd name="T2" fmla="*/ 196625 w 159"/>
                <a:gd name="T3" fmla="*/ 174350 h 207"/>
                <a:gd name="T4" fmla="*/ 203252 w 159"/>
                <a:gd name="T5" fmla="*/ 52967 h 207"/>
                <a:gd name="T6" fmla="*/ 92789 w 159"/>
                <a:gd name="T7" fmla="*/ 8828 h 207"/>
                <a:gd name="T8" fmla="*/ 154648 w 159"/>
                <a:gd name="T9" fmla="*/ 105934 h 207"/>
                <a:gd name="T10" fmla="*/ 81743 w 159"/>
                <a:gd name="T11" fmla="*/ 152281 h 207"/>
                <a:gd name="T12" fmla="*/ 22093 w 159"/>
                <a:gd name="T13" fmla="*/ 59588 h 207"/>
                <a:gd name="T14" fmla="*/ 22093 w 159"/>
                <a:gd name="T15" fmla="*/ 169936 h 207"/>
                <a:gd name="T16" fmla="*/ 136974 w 159"/>
                <a:gd name="T17" fmla="*/ 211869 h 207"/>
                <a:gd name="T18" fmla="*/ 287204 w 159"/>
                <a:gd name="T19" fmla="*/ 445807 h 207"/>
                <a:gd name="T20" fmla="*/ 315925 w 159"/>
                <a:gd name="T21" fmla="*/ 452428 h 207"/>
                <a:gd name="T22" fmla="*/ 340227 w 159"/>
                <a:gd name="T23" fmla="*/ 434772 h 207"/>
                <a:gd name="T24" fmla="*/ 346854 w 159"/>
                <a:gd name="T25" fmla="*/ 408289 h 207"/>
                <a:gd name="T26" fmla="*/ 318134 w 159"/>
                <a:gd name="T27" fmla="*/ 425944 h 207"/>
                <a:gd name="T28" fmla="*/ 296041 w 159"/>
                <a:gd name="T29" fmla="*/ 421531 h 207"/>
                <a:gd name="T30" fmla="*/ 302669 w 159"/>
                <a:gd name="T31" fmla="*/ 401668 h 207"/>
                <a:gd name="T32" fmla="*/ 322553 w 159"/>
                <a:gd name="T33" fmla="*/ 406082 h 207"/>
                <a:gd name="T34" fmla="*/ 318134 w 159"/>
                <a:gd name="T35" fmla="*/ 425944 h 2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9"/>
                <a:gd name="T55" fmla="*/ 0 h 207"/>
                <a:gd name="T56" fmla="*/ 159 w 159"/>
                <a:gd name="T57" fmla="*/ 207 h 2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Freeform 149"/>
            <p:cNvSpPr>
              <a:spLocks noEditPoints="1" noChangeArrowheads="1"/>
            </p:cNvSpPr>
            <p:nvPr/>
          </p:nvSpPr>
          <p:spPr bwMode="auto">
            <a:xfrm>
              <a:off x="0" y="231691"/>
              <a:ext cx="231691" cy="227954"/>
            </a:xfrm>
            <a:custGeom>
              <a:avLst/>
              <a:gdLst>
                <a:gd name="T0" fmla="*/ 200799 w 105"/>
                <a:gd name="T1" fmla="*/ 57542 h 103"/>
                <a:gd name="T2" fmla="*/ 214038 w 105"/>
                <a:gd name="T3" fmla="*/ 44263 h 103"/>
                <a:gd name="T4" fmla="*/ 185353 w 105"/>
                <a:gd name="T5" fmla="*/ 15492 h 103"/>
                <a:gd name="T6" fmla="*/ 172113 w 105"/>
                <a:gd name="T7" fmla="*/ 28771 h 103"/>
                <a:gd name="T8" fmla="*/ 136808 w 105"/>
                <a:gd name="T9" fmla="*/ 15492 h 103"/>
                <a:gd name="T10" fmla="*/ 136808 w 105"/>
                <a:gd name="T11" fmla="*/ 0 h 103"/>
                <a:gd name="T12" fmla="*/ 94883 w 105"/>
                <a:gd name="T13" fmla="*/ 0 h 103"/>
                <a:gd name="T14" fmla="*/ 94883 w 105"/>
                <a:gd name="T15" fmla="*/ 15492 h 103"/>
                <a:gd name="T16" fmla="*/ 61784 w 105"/>
                <a:gd name="T17" fmla="*/ 28771 h 103"/>
                <a:gd name="T18" fmla="*/ 48545 w 105"/>
                <a:gd name="T19" fmla="*/ 15492 h 103"/>
                <a:gd name="T20" fmla="*/ 17653 w 105"/>
                <a:gd name="T21" fmla="*/ 44263 h 103"/>
                <a:gd name="T22" fmla="*/ 33099 w 105"/>
                <a:gd name="T23" fmla="*/ 59755 h 103"/>
                <a:gd name="T24" fmla="*/ 17653 w 105"/>
                <a:gd name="T25" fmla="*/ 92952 h 103"/>
                <a:gd name="T26" fmla="*/ 0 w 105"/>
                <a:gd name="T27" fmla="*/ 92952 h 103"/>
                <a:gd name="T28" fmla="*/ 0 w 105"/>
                <a:gd name="T29" fmla="*/ 135002 h 103"/>
                <a:gd name="T30" fmla="*/ 19859 w 105"/>
                <a:gd name="T31" fmla="*/ 135002 h 103"/>
                <a:gd name="T32" fmla="*/ 33099 w 105"/>
                <a:gd name="T33" fmla="*/ 168199 h 103"/>
                <a:gd name="T34" fmla="*/ 19859 w 105"/>
                <a:gd name="T35" fmla="*/ 181478 h 103"/>
                <a:gd name="T36" fmla="*/ 48545 w 105"/>
                <a:gd name="T37" fmla="*/ 210249 h 103"/>
                <a:gd name="T38" fmla="*/ 61784 w 105"/>
                <a:gd name="T39" fmla="*/ 196970 h 103"/>
                <a:gd name="T40" fmla="*/ 94883 w 105"/>
                <a:gd name="T41" fmla="*/ 210249 h 103"/>
                <a:gd name="T42" fmla="*/ 94883 w 105"/>
                <a:gd name="T43" fmla="*/ 227954 h 103"/>
                <a:gd name="T44" fmla="*/ 136808 w 105"/>
                <a:gd name="T45" fmla="*/ 227954 h 103"/>
                <a:gd name="T46" fmla="*/ 136808 w 105"/>
                <a:gd name="T47" fmla="*/ 210249 h 103"/>
                <a:gd name="T48" fmla="*/ 169907 w 105"/>
                <a:gd name="T49" fmla="*/ 196970 h 103"/>
                <a:gd name="T50" fmla="*/ 183146 w 105"/>
                <a:gd name="T51" fmla="*/ 210249 h 103"/>
                <a:gd name="T52" fmla="*/ 211832 w 105"/>
                <a:gd name="T53" fmla="*/ 181478 h 103"/>
                <a:gd name="T54" fmla="*/ 200799 w 105"/>
                <a:gd name="T55" fmla="*/ 168199 h 103"/>
                <a:gd name="T56" fmla="*/ 214038 w 105"/>
                <a:gd name="T57" fmla="*/ 135002 h 103"/>
                <a:gd name="T58" fmla="*/ 231691 w 105"/>
                <a:gd name="T59" fmla="*/ 135002 h 103"/>
                <a:gd name="T60" fmla="*/ 231691 w 105"/>
                <a:gd name="T61" fmla="*/ 92952 h 103"/>
                <a:gd name="T62" fmla="*/ 214038 w 105"/>
                <a:gd name="T63" fmla="*/ 92952 h 103"/>
                <a:gd name="T64" fmla="*/ 200799 w 105"/>
                <a:gd name="T65" fmla="*/ 57542 h 103"/>
                <a:gd name="T66" fmla="*/ 116949 w 105"/>
                <a:gd name="T67" fmla="*/ 183691 h 103"/>
                <a:gd name="T68" fmla="*/ 46338 w 105"/>
                <a:gd name="T69" fmla="*/ 112870 h 103"/>
                <a:gd name="T70" fmla="*/ 116949 w 105"/>
                <a:gd name="T71" fmla="*/ 42050 h 103"/>
                <a:gd name="T72" fmla="*/ 187559 w 105"/>
                <a:gd name="T73" fmla="*/ 112870 h 103"/>
                <a:gd name="T74" fmla="*/ 116949 w 105"/>
                <a:gd name="T75" fmla="*/ 183691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5"/>
                <a:gd name="T115" fmla="*/ 0 h 103"/>
                <a:gd name="T116" fmla="*/ 105 w 105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Oval 150"/>
            <p:cNvSpPr>
              <a:spLocks noChangeArrowheads="1"/>
            </p:cNvSpPr>
            <p:nvPr/>
          </p:nvSpPr>
          <p:spPr bwMode="auto">
            <a:xfrm>
              <a:off x="97160" y="326983"/>
              <a:ext cx="37370" cy="37370"/>
            </a:xfrm>
            <a:prstGeom prst="ellipse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8221" name="文本框 28"/>
          <p:cNvSpPr>
            <a:spLocks noChangeArrowheads="1"/>
          </p:cNvSpPr>
          <p:nvPr/>
        </p:nvSpPr>
        <p:spPr bwMode="auto">
          <a:xfrm>
            <a:off x="1382713" y="2520951"/>
            <a:ext cx="239074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要求</a:t>
            </a:r>
            <a:r>
              <a:rPr lang="en-US" altLang="zh-CN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&amp;</a:t>
            </a:r>
            <a:r>
              <a:rPr lang="zh-CN" alt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规则</a:t>
            </a:r>
            <a:endParaRPr lang="en-US" altLang="zh-CN" sz="1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三人组队，正确解答题目最多且用时最少的队伍获胜。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rgbClr val="FCFCF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22" name="文本框 29"/>
          <p:cNvSpPr>
            <a:spLocks noChangeArrowheads="1"/>
          </p:cNvSpPr>
          <p:nvPr/>
        </p:nvSpPr>
        <p:spPr bwMode="auto">
          <a:xfrm>
            <a:off x="9167813" y="2428874"/>
            <a:ext cx="2859087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学长经验</a:t>
            </a:r>
            <a:endParaRPr lang="en-US" altLang="zh-CN" sz="1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数据结构、算法导论都要看；语言推荐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</a:t>
            </a:r>
            <a:r>
              <a:rPr lang="zh-CN" alt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C++</a:t>
            </a:r>
            <a:r>
              <a:rPr lang="zh-CN" alt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（高精度的再用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Java</a:t>
            </a:r>
            <a:r>
              <a:rPr lang="zh-CN" alt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）；基础数学知识很重要；数据结构与算法是真正的核心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rgbClr val="FCFCF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23" name="文本框 30"/>
          <p:cNvSpPr>
            <a:spLocks noChangeArrowheads="1"/>
          </p:cNvSpPr>
          <p:nvPr/>
        </p:nvSpPr>
        <p:spPr bwMode="auto">
          <a:xfrm>
            <a:off x="508001" y="5051424"/>
            <a:ext cx="27654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简介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锻炼建模、分析、团队协作等多方面的能力，是脑力智慧的巅峰较量 ！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rgbClr val="FCFCF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24" name="文本框 31"/>
          <p:cNvSpPr>
            <a:spLocks noChangeArrowheads="1"/>
          </p:cNvSpPr>
          <p:nvPr/>
        </p:nvSpPr>
        <p:spPr bwMode="auto">
          <a:xfrm>
            <a:off x="7591425" y="4854575"/>
            <a:ext cx="35039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参赛流程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       </a:t>
            </a:r>
            <a:r>
              <a:rPr lang="zh-CN" altLang="en-US" sz="12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Calibri" pitchFamily="34" charset="0"/>
              </a:rPr>
              <a:t>全球分赛区 网络预赛→赛区现场赛（时间错开，最多参加两场）</a:t>
            </a:r>
          </a:p>
          <a:p>
            <a:endParaRPr lang="zh-CN" altLang="en-US" sz="1400" dirty="0">
              <a:solidFill>
                <a:srgbClr val="FCFCF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7186" name="组合 32"/>
          <p:cNvGrpSpPr>
            <a:grpSpLocks/>
          </p:cNvGrpSpPr>
          <p:nvPr/>
        </p:nvGrpSpPr>
        <p:grpSpPr bwMode="auto">
          <a:xfrm>
            <a:off x="8674100" y="92075"/>
            <a:ext cx="3630613" cy="920750"/>
            <a:chOff x="0" y="0"/>
            <a:chExt cx="3965717" cy="921247"/>
          </a:xfrm>
        </p:grpSpPr>
        <p:sp>
          <p:nvSpPr>
            <p:cNvPr id="7191" name="等腰三角形 33"/>
            <p:cNvSpPr>
              <a:spLocks noChangeArrowheads="1"/>
            </p:cNvSpPr>
            <p:nvPr/>
          </p:nvSpPr>
          <p:spPr bwMode="auto">
            <a:xfrm rot="5400000" flipV="1">
              <a:off x="1522235" y="-1522235"/>
              <a:ext cx="921247" cy="3965717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192" name="等腰三角形 34"/>
            <p:cNvSpPr>
              <a:spLocks noChangeArrowheads="1"/>
            </p:cNvSpPr>
            <p:nvPr/>
          </p:nvSpPr>
          <p:spPr bwMode="auto">
            <a:xfrm rot="5400000" flipV="1">
              <a:off x="2356721" y="-836346"/>
              <a:ext cx="602579" cy="259394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7187" name="文本框 35"/>
          <p:cNvSpPr>
            <a:spLocks noChangeArrowheads="1"/>
          </p:cNvSpPr>
          <p:nvPr/>
        </p:nvSpPr>
        <p:spPr bwMode="auto">
          <a:xfrm>
            <a:off x="2936875" y="179535"/>
            <a:ext cx="67665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Calibri" pitchFamily="34" charset="0"/>
              </a:rPr>
              <a:t>③</a:t>
            </a:r>
            <a:r>
              <a: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itchFamily="2" charset="-122"/>
              </a:rPr>
              <a:t>程序三剑客</a:t>
            </a:r>
            <a:r>
              <a:rPr lang="en-US" altLang="zh-CN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itchFamily="2" charset="-122"/>
              </a:rPr>
              <a:t>——ACM</a:t>
            </a:r>
            <a:r>
              <a: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itchFamily="2" charset="-122"/>
              </a:rPr>
              <a:t>、蓝桥杯、</a:t>
            </a:r>
            <a:r>
              <a:rPr lang="en-US" altLang="zh-CN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itchFamily="2" charset="-122"/>
              </a:rPr>
              <a:t>CCPC</a:t>
            </a:r>
            <a:endParaRPr lang="en-US" altLang="zh-CN" sz="20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itchFamily="2" charset="-122"/>
            </a:endParaRPr>
          </a:p>
        </p:txBody>
      </p:sp>
      <p:grpSp>
        <p:nvGrpSpPr>
          <p:cNvPr id="7188" name="组合 36"/>
          <p:cNvGrpSpPr>
            <a:grpSpLocks/>
          </p:cNvGrpSpPr>
          <p:nvPr/>
        </p:nvGrpSpPr>
        <p:grpSpPr bwMode="auto">
          <a:xfrm flipH="1">
            <a:off x="-12700" y="92075"/>
            <a:ext cx="3630613" cy="920750"/>
            <a:chOff x="0" y="0"/>
            <a:chExt cx="3965717" cy="921247"/>
          </a:xfrm>
        </p:grpSpPr>
        <p:sp>
          <p:nvSpPr>
            <p:cNvPr id="7189" name="等腰三角形 37"/>
            <p:cNvSpPr>
              <a:spLocks noChangeArrowheads="1"/>
            </p:cNvSpPr>
            <p:nvPr/>
          </p:nvSpPr>
          <p:spPr bwMode="auto">
            <a:xfrm rot="5400000" flipV="1">
              <a:off x="1522235" y="-1522235"/>
              <a:ext cx="921247" cy="3965717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190" name="等腰三角形 38"/>
            <p:cNvSpPr>
              <a:spLocks noChangeArrowheads="1"/>
            </p:cNvSpPr>
            <p:nvPr/>
          </p:nvSpPr>
          <p:spPr bwMode="auto">
            <a:xfrm rot="5400000" flipV="1">
              <a:off x="2356721" y="-836346"/>
              <a:ext cx="602579" cy="259394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910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animBg="1"/>
      <p:bldP spid="8196" grpId="0" animBg="1"/>
      <p:bldP spid="8197" grpId="0" animBg="1"/>
      <p:bldP spid="8198" grpId="0" animBg="1"/>
      <p:bldP spid="8199" grpId="0" animBg="1"/>
      <p:bldP spid="8200" grpId="0" animBg="1"/>
      <p:bldP spid="8201" grpId="0" animBg="1"/>
      <p:bldP spid="8221" grpId="0"/>
      <p:bldP spid="8222" grpId="0"/>
      <p:bldP spid="8223" grpId="0"/>
      <p:bldP spid="82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等腰三角形 16"/>
          <p:cNvSpPr>
            <a:spLocks noChangeArrowheads="1"/>
          </p:cNvSpPr>
          <p:nvPr/>
        </p:nvSpPr>
        <p:spPr bwMode="auto">
          <a:xfrm>
            <a:off x="1889125" y="4375150"/>
            <a:ext cx="2689225" cy="2482850"/>
          </a:xfrm>
          <a:prstGeom prst="triangle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19" name="文本框 19"/>
          <p:cNvSpPr>
            <a:spLocks noChangeArrowheads="1"/>
          </p:cNvSpPr>
          <p:nvPr/>
        </p:nvSpPr>
        <p:spPr bwMode="auto">
          <a:xfrm>
            <a:off x="5149850" y="3068638"/>
            <a:ext cx="25154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  </a:t>
            </a:r>
            <a:r>
              <a:rPr lang="zh-CN" altLang="en-US" sz="3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文化类竞赛</a:t>
            </a:r>
            <a:endParaRPr lang="en-US" altLang="zh-CN" sz="3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9220" name="文本框 20"/>
          <p:cNvSpPr>
            <a:spLocks noChangeArrowheads="1"/>
          </p:cNvSpPr>
          <p:nvPr/>
        </p:nvSpPr>
        <p:spPr bwMode="auto">
          <a:xfrm>
            <a:off x="5913438" y="3822700"/>
            <a:ext cx="601318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          </a:t>
            </a:r>
            <a:endParaRPr lang="zh-CN" altLang="en-US" sz="3200" b="1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科技太烧脑？那就来点文化的陶冶！</a:t>
            </a:r>
            <a: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                       </a:t>
            </a:r>
            <a:endParaRPr lang="en-US" altLang="zh-CN" sz="20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9221" name="直接连接符 21"/>
          <p:cNvSpPr>
            <a:spLocks noChangeShapeType="1"/>
          </p:cNvSpPr>
          <p:nvPr/>
        </p:nvSpPr>
        <p:spPr bwMode="auto">
          <a:xfrm rot="5400000">
            <a:off x="8209757" y="1100931"/>
            <a:ext cx="0" cy="5903913"/>
          </a:xfrm>
          <a:prstGeom prst="line">
            <a:avLst/>
          </a:prstGeom>
          <a:noFill/>
          <a:ln w="127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2" name="等腰三角形 24"/>
          <p:cNvSpPr>
            <a:spLocks noChangeArrowheads="1"/>
          </p:cNvSpPr>
          <p:nvPr/>
        </p:nvSpPr>
        <p:spPr bwMode="auto">
          <a:xfrm>
            <a:off x="2155825" y="4867275"/>
            <a:ext cx="2155825" cy="1990725"/>
          </a:xfrm>
          <a:prstGeom prst="triangle">
            <a:avLst>
              <a:gd name="adj" fmla="val 50000"/>
            </a:avLst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3" name="等腰三角形 26"/>
          <p:cNvSpPr>
            <a:spLocks noChangeArrowheads="1"/>
          </p:cNvSpPr>
          <p:nvPr/>
        </p:nvSpPr>
        <p:spPr bwMode="auto">
          <a:xfrm flipV="1">
            <a:off x="868363" y="0"/>
            <a:ext cx="4738687" cy="4375150"/>
          </a:xfrm>
          <a:prstGeom prst="triangle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4" name="等腰三角形 28"/>
          <p:cNvSpPr>
            <a:spLocks noChangeArrowheads="1"/>
          </p:cNvSpPr>
          <p:nvPr/>
        </p:nvSpPr>
        <p:spPr bwMode="auto">
          <a:xfrm flipV="1">
            <a:off x="1177925" y="-19050"/>
            <a:ext cx="4140200" cy="3822700"/>
          </a:xfrm>
          <a:prstGeom prst="triangle">
            <a:avLst>
              <a:gd name="adj" fmla="val 50000"/>
            </a:avLst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5" name="文本框 29"/>
          <p:cNvSpPr>
            <a:spLocks noChangeArrowheads="1"/>
          </p:cNvSpPr>
          <p:nvPr/>
        </p:nvSpPr>
        <p:spPr bwMode="auto">
          <a:xfrm>
            <a:off x="2463800" y="428625"/>
            <a:ext cx="17176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rgbClr val="093255"/>
                </a:solidFill>
                <a:latin typeface="Impact" pitchFamily="34" charset="0"/>
                <a:sym typeface="Impact" pitchFamily="34" charset="0"/>
              </a:rPr>
              <a:t>02</a:t>
            </a:r>
            <a:endParaRPr lang="zh-CN" altLang="en-US" sz="11500" b="1" dirty="0">
              <a:solidFill>
                <a:srgbClr val="093255"/>
              </a:solidFill>
              <a:latin typeface="Impact" pitchFamily="34" charset="0"/>
              <a:sym typeface="Impact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452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/>
      <p:bldP spid="9220" grpId="0"/>
      <p:bldP spid="9221" grpId="0" animBg="1"/>
      <p:bldP spid="9222" grpId="0" animBg="1"/>
      <p:bldP spid="9223" grpId="0" animBg="1"/>
      <p:bldP spid="9224" grpId="0" animBg="1"/>
      <p:bldP spid="92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>
            <a:grpSpLocks/>
          </p:cNvGrpSpPr>
          <p:nvPr/>
        </p:nvGrpSpPr>
        <p:grpSpPr bwMode="auto">
          <a:xfrm>
            <a:off x="8674100" y="92075"/>
            <a:ext cx="3630613" cy="920750"/>
            <a:chOff x="0" y="0"/>
            <a:chExt cx="3965717" cy="921247"/>
          </a:xfrm>
        </p:grpSpPr>
        <p:sp>
          <p:nvSpPr>
            <p:cNvPr id="10274" name="等腰三角形 2"/>
            <p:cNvSpPr>
              <a:spLocks noChangeArrowheads="1"/>
            </p:cNvSpPr>
            <p:nvPr/>
          </p:nvSpPr>
          <p:spPr bwMode="auto">
            <a:xfrm rot="5400000" flipV="1">
              <a:off x="1522235" y="-1522235"/>
              <a:ext cx="921247" cy="3965717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275" name="等腰三角形 3"/>
            <p:cNvSpPr>
              <a:spLocks noChangeArrowheads="1"/>
            </p:cNvSpPr>
            <p:nvPr/>
          </p:nvSpPr>
          <p:spPr bwMode="auto">
            <a:xfrm rot="5400000" flipV="1">
              <a:off x="2356721" y="-836346"/>
              <a:ext cx="602579" cy="259394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0244" name="组合 5"/>
          <p:cNvGrpSpPr>
            <a:grpSpLocks/>
          </p:cNvGrpSpPr>
          <p:nvPr/>
        </p:nvGrpSpPr>
        <p:grpSpPr bwMode="auto">
          <a:xfrm flipH="1">
            <a:off x="-12700" y="92075"/>
            <a:ext cx="3630613" cy="920750"/>
            <a:chOff x="0" y="0"/>
            <a:chExt cx="3965717" cy="921247"/>
          </a:xfrm>
        </p:grpSpPr>
        <p:sp>
          <p:nvSpPr>
            <p:cNvPr id="10272" name="等腰三角形 6"/>
            <p:cNvSpPr>
              <a:spLocks noChangeArrowheads="1"/>
            </p:cNvSpPr>
            <p:nvPr/>
          </p:nvSpPr>
          <p:spPr bwMode="auto">
            <a:xfrm rot="5400000" flipV="1">
              <a:off x="1522235" y="-1522235"/>
              <a:ext cx="921247" cy="3965717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273" name="等腰三角形 7"/>
            <p:cNvSpPr>
              <a:spLocks noChangeArrowheads="1"/>
            </p:cNvSpPr>
            <p:nvPr/>
          </p:nvSpPr>
          <p:spPr bwMode="auto">
            <a:xfrm rot="5400000" flipV="1">
              <a:off x="2356721" y="-836346"/>
              <a:ext cx="602579" cy="259394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245" name="任意多边形 8"/>
          <p:cNvSpPr>
            <a:spLocks noChangeArrowheads="1"/>
          </p:cNvSpPr>
          <p:nvPr/>
        </p:nvSpPr>
        <p:spPr bwMode="auto">
          <a:xfrm>
            <a:off x="1063625" y="2259013"/>
            <a:ext cx="3006725" cy="2443162"/>
          </a:xfrm>
          <a:custGeom>
            <a:avLst/>
            <a:gdLst>
              <a:gd name="T0" fmla="*/ 1209128 w 4506439"/>
              <a:gd name="T1" fmla="*/ 0 h 3710895"/>
              <a:gd name="T2" fmla="*/ 1768759 w 4506439"/>
              <a:gd name="T3" fmla="*/ 0 h 3710895"/>
              <a:gd name="T4" fmla="*/ 3006725 w 4506439"/>
              <a:gd name="T5" fmla="*/ 0 h 3710895"/>
              <a:gd name="T6" fmla="*/ 3006725 w 4506439"/>
              <a:gd name="T7" fmla="*/ 1221581 h 3710895"/>
              <a:gd name="T8" fmla="*/ 3006725 w 4506439"/>
              <a:gd name="T9" fmla="*/ 1264991 h 3710895"/>
              <a:gd name="T10" fmla="*/ 3004504 w 4506439"/>
              <a:gd name="T11" fmla="*/ 1264991 h 3710895"/>
              <a:gd name="T12" fmla="*/ 3000334 w 4506439"/>
              <a:gd name="T13" fmla="*/ 1346480 h 3710895"/>
              <a:gd name="T14" fmla="*/ 1887524 w 4506439"/>
              <a:gd name="T15" fmla="*/ 2437613 h 3710895"/>
              <a:gd name="T16" fmla="*/ 1868261 w 4506439"/>
              <a:gd name="T17" fmla="*/ 2438513 h 3710895"/>
              <a:gd name="T18" fmla="*/ 1868261 w 4506439"/>
              <a:gd name="T19" fmla="*/ 2443161 h 3710895"/>
              <a:gd name="T20" fmla="*/ 1768759 w 4506439"/>
              <a:gd name="T21" fmla="*/ 2443161 h 3710895"/>
              <a:gd name="T22" fmla="*/ 1237979 w 4506439"/>
              <a:gd name="T23" fmla="*/ 2443161 h 3710895"/>
              <a:gd name="T24" fmla="*/ 1237966 w 4506439"/>
              <a:gd name="T25" fmla="*/ 2443162 h 3710895"/>
              <a:gd name="T26" fmla="*/ 1237953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2222 w 4506439"/>
              <a:gd name="T33" fmla="*/ 1264993 h 3710895"/>
              <a:gd name="T34" fmla="*/ 0 w 4506439"/>
              <a:gd name="T35" fmla="*/ 1221581 h 3710895"/>
              <a:gd name="T36" fmla="*/ 1111391 w 4506439"/>
              <a:gd name="T37" fmla="*/ 6308 h 3710895"/>
              <a:gd name="T38" fmla="*/ 120912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6" name="任意多边形 9"/>
          <p:cNvSpPr>
            <a:spLocks noChangeArrowheads="1"/>
          </p:cNvSpPr>
          <p:nvPr/>
        </p:nvSpPr>
        <p:spPr bwMode="auto">
          <a:xfrm>
            <a:off x="4595813" y="2259013"/>
            <a:ext cx="3006725" cy="2443162"/>
          </a:xfrm>
          <a:custGeom>
            <a:avLst/>
            <a:gdLst>
              <a:gd name="T0" fmla="*/ 1209128 w 4506439"/>
              <a:gd name="T1" fmla="*/ 0 h 3710895"/>
              <a:gd name="T2" fmla="*/ 1768759 w 4506439"/>
              <a:gd name="T3" fmla="*/ 0 h 3710895"/>
              <a:gd name="T4" fmla="*/ 3006725 w 4506439"/>
              <a:gd name="T5" fmla="*/ 0 h 3710895"/>
              <a:gd name="T6" fmla="*/ 3006725 w 4506439"/>
              <a:gd name="T7" fmla="*/ 1221581 h 3710895"/>
              <a:gd name="T8" fmla="*/ 3006725 w 4506439"/>
              <a:gd name="T9" fmla="*/ 1264991 h 3710895"/>
              <a:gd name="T10" fmla="*/ 3004504 w 4506439"/>
              <a:gd name="T11" fmla="*/ 1264991 h 3710895"/>
              <a:gd name="T12" fmla="*/ 3000334 w 4506439"/>
              <a:gd name="T13" fmla="*/ 1346480 h 3710895"/>
              <a:gd name="T14" fmla="*/ 1887524 w 4506439"/>
              <a:gd name="T15" fmla="*/ 2437613 h 3710895"/>
              <a:gd name="T16" fmla="*/ 1868261 w 4506439"/>
              <a:gd name="T17" fmla="*/ 2438513 h 3710895"/>
              <a:gd name="T18" fmla="*/ 1868261 w 4506439"/>
              <a:gd name="T19" fmla="*/ 2443161 h 3710895"/>
              <a:gd name="T20" fmla="*/ 1768759 w 4506439"/>
              <a:gd name="T21" fmla="*/ 2443161 h 3710895"/>
              <a:gd name="T22" fmla="*/ 1237979 w 4506439"/>
              <a:gd name="T23" fmla="*/ 2443161 h 3710895"/>
              <a:gd name="T24" fmla="*/ 1237966 w 4506439"/>
              <a:gd name="T25" fmla="*/ 2443162 h 3710895"/>
              <a:gd name="T26" fmla="*/ 1237953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2222 w 4506439"/>
              <a:gd name="T33" fmla="*/ 1264993 h 3710895"/>
              <a:gd name="T34" fmla="*/ 0 w 4506439"/>
              <a:gd name="T35" fmla="*/ 1221581 h 3710895"/>
              <a:gd name="T36" fmla="*/ 1111391 w 4506439"/>
              <a:gd name="T37" fmla="*/ 6308 h 3710895"/>
              <a:gd name="T38" fmla="*/ 120912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7" name="任意多边形 10"/>
          <p:cNvSpPr>
            <a:spLocks noChangeArrowheads="1"/>
          </p:cNvSpPr>
          <p:nvPr/>
        </p:nvSpPr>
        <p:spPr bwMode="auto">
          <a:xfrm>
            <a:off x="8128000" y="2259013"/>
            <a:ext cx="3006725" cy="2443162"/>
          </a:xfrm>
          <a:custGeom>
            <a:avLst/>
            <a:gdLst>
              <a:gd name="T0" fmla="*/ 1209128 w 4506439"/>
              <a:gd name="T1" fmla="*/ 0 h 3710895"/>
              <a:gd name="T2" fmla="*/ 1768759 w 4506439"/>
              <a:gd name="T3" fmla="*/ 0 h 3710895"/>
              <a:gd name="T4" fmla="*/ 3006725 w 4506439"/>
              <a:gd name="T5" fmla="*/ 0 h 3710895"/>
              <a:gd name="T6" fmla="*/ 3006725 w 4506439"/>
              <a:gd name="T7" fmla="*/ 1221581 h 3710895"/>
              <a:gd name="T8" fmla="*/ 3006725 w 4506439"/>
              <a:gd name="T9" fmla="*/ 1264991 h 3710895"/>
              <a:gd name="T10" fmla="*/ 3004504 w 4506439"/>
              <a:gd name="T11" fmla="*/ 1264991 h 3710895"/>
              <a:gd name="T12" fmla="*/ 3000334 w 4506439"/>
              <a:gd name="T13" fmla="*/ 1346480 h 3710895"/>
              <a:gd name="T14" fmla="*/ 1887524 w 4506439"/>
              <a:gd name="T15" fmla="*/ 2437613 h 3710895"/>
              <a:gd name="T16" fmla="*/ 1868261 w 4506439"/>
              <a:gd name="T17" fmla="*/ 2438513 h 3710895"/>
              <a:gd name="T18" fmla="*/ 1868261 w 4506439"/>
              <a:gd name="T19" fmla="*/ 2443161 h 3710895"/>
              <a:gd name="T20" fmla="*/ 1768759 w 4506439"/>
              <a:gd name="T21" fmla="*/ 2443161 h 3710895"/>
              <a:gd name="T22" fmla="*/ 1237979 w 4506439"/>
              <a:gd name="T23" fmla="*/ 2443161 h 3710895"/>
              <a:gd name="T24" fmla="*/ 1237966 w 4506439"/>
              <a:gd name="T25" fmla="*/ 2443162 h 3710895"/>
              <a:gd name="T26" fmla="*/ 1237953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2222 w 4506439"/>
              <a:gd name="T33" fmla="*/ 1264993 h 3710895"/>
              <a:gd name="T34" fmla="*/ 0 w 4506439"/>
              <a:gd name="T35" fmla="*/ 1221581 h 3710895"/>
              <a:gd name="T36" fmla="*/ 1111391 w 4506439"/>
              <a:gd name="T37" fmla="*/ 6308 h 3710895"/>
              <a:gd name="T38" fmla="*/ 120912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8" name="任意多边形 11"/>
          <p:cNvSpPr>
            <a:spLocks noChangeArrowheads="1"/>
          </p:cNvSpPr>
          <p:nvPr/>
        </p:nvSpPr>
        <p:spPr bwMode="auto">
          <a:xfrm>
            <a:off x="1243013" y="2259013"/>
            <a:ext cx="2640012" cy="2443162"/>
          </a:xfrm>
          <a:custGeom>
            <a:avLst/>
            <a:gdLst>
              <a:gd name="T0" fmla="*/ 1061658 w 4506439"/>
              <a:gd name="T1" fmla="*/ 0 h 3710895"/>
              <a:gd name="T2" fmla="*/ 1553033 w 4506439"/>
              <a:gd name="T3" fmla="*/ 0 h 3710895"/>
              <a:gd name="T4" fmla="*/ 2640012 w 4506439"/>
              <a:gd name="T5" fmla="*/ 0 h 3710895"/>
              <a:gd name="T6" fmla="*/ 2640012 w 4506439"/>
              <a:gd name="T7" fmla="*/ 1221581 h 3710895"/>
              <a:gd name="T8" fmla="*/ 2640012 w 4506439"/>
              <a:gd name="T9" fmla="*/ 1264991 h 3710895"/>
              <a:gd name="T10" fmla="*/ 2638062 w 4506439"/>
              <a:gd name="T11" fmla="*/ 1264991 h 3710895"/>
              <a:gd name="T12" fmla="*/ 2634400 w 4506439"/>
              <a:gd name="T13" fmla="*/ 1346480 h 3710895"/>
              <a:gd name="T14" fmla="*/ 1657313 w 4506439"/>
              <a:gd name="T15" fmla="*/ 2437613 h 3710895"/>
              <a:gd name="T16" fmla="*/ 1640400 w 4506439"/>
              <a:gd name="T17" fmla="*/ 2438513 h 3710895"/>
              <a:gd name="T18" fmla="*/ 1640400 w 4506439"/>
              <a:gd name="T19" fmla="*/ 2443161 h 3710895"/>
              <a:gd name="T20" fmla="*/ 1553033 w 4506439"/>
              <a:gd name="T21" fmla="*/ 2443161 h 3710895"/>
              <a:gd name="T22" fmla="*/ 1086990 w 4506439"/>
              <a:gd name="T23" fmla="*/ 2443161 h 3710895"/>
              <a:gd name="T24" fmla="*/ 1086979 w 4506439"/>
              <a:gd name="T25" fmla="*/ 2443162 h 3710895"/>
              <a:gd name="T26" fmla="*/ 1086967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1951 w 4506439"/>
              <a:gd name="T33" fmla="*/ 1264993 h 3710895"/>
              <a:gd name="T34" fmla="*/ 0 w 4506439"/>
              <a:gd name="T35" fmla="*/ 1221581 h 3710895"/>
              <a:gd name="T36" fmla="*/ 975841 w 4506439"/>
              <a:gd name="T37" fmla="*/ 6308 h 3710895"/>
              <a:gd name="T38" fmla="*/ 106165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9" name="任意多边形 12"/>
          <p:cNvSpPr>
            <a:spLocks noChangeArrowheads="1"/>
          </p:cNvSpPr>
          <p:nvPr/>
        </p:nvSpPr>
        <p:spPr bwMode="auto">
          <a:xfrm>
            <a:off x="4773613" y="2259013"/>
            <a:ext cx="2640012" cy="2443162"/>
          </a:xfrm>
          <a:custGeom>
            <a:avLst/>
            <a:gdLst>
              <a:gd name="T0" fmla="*/ 1061658 w 4506439"/>
              <a:gd name="T1" fmla="*/ 0 h 3710895"/>
              <a:gd name="T2" fmla="*/ 1553033 w 4506439"/>
              <a:gd name="T3" fmla="*/ 0 h 3710895"/>
              <a:gd name="T4" fmla="*/ 2640012 w 4506439"/>
              <a:gd name="T5" fmla="*/ 0 h 3710895"/>
              <a:gd name="T6" fmla="*/ 2640012 w 4506439"/>
              <a:gd name="T7" fmla="*/ 1221581 h 3710895"/>
              <a:gd name="T8" fmla="*/ 2640012 w 4506439"/>
              <a:gd name="T9" fmla="*/ 1264991 h 3710895"/>
              <a:gd name="T10" fmla="*/ 2638062 w 4506439"/>
              <a:gd name="T11" fmla="*/ 1264991 h 3710895"/>
              <a:gd name="T12" fmla="*/ 2634400 w 4506439"/>
              <a:gd name="T13" fmla="*/ 1346480 h 3710895"/>
              <a:gd name="T14" fmla="*/ 1657313 w 4506439"/>
              <a:gd name="T15" fmla="*/ 2437613 h 3710895"/>
              <a:gd name="T16" fmla="*/ 1640400 w 4506439"/>
              <a:gd name="T17" fmla="*/ 2438513 h 3710895"/>
              <a:gd name="T18" fmla="*/ 1640400 w 4506439"/>
              <a:gd name="T19" fmla="*/ 2443161 h 3710895"/>
              <a:gd name="T20" fmla="*/ 1553033 w 4506439"/>
              <a:gd name="T21" fmla="*/ 2443161 h 3710895"/>
              <a:gd name="T22" fmla="*/ 1086990 w 4506439"/>
              <a:gd name="T23" fmla="*/ 2443161 h 3710895"/>
              <a:gd name="T24" fmla="*/ 1086979 w 4506439"/>
              <a:gd name="T25" fmla="*/ 2443162 h 3710895"/>
              <a:gd name="T26" fmla="*/ 1086967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1951 w 4506439"/>
              <a:gd name="T33" fmla="*/ 1264993 h 3710895"/>
              <a:gd name="T34" fmla="*/ 0 w 4506439"/>
              <a:gd name="T35" fmla="*/ 1221581 h 3710895"/>
              <a:gd name="T36" fmla="*/ 975841 w 4506439"/>
              <a:gd name="T37" fmla="*/ 6308 h 3710895"/>
              <a:gd name="T38" fmla="*/ 106165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0" name="任意多边形 13"/>
          <p:cNvSpPr>
            <a:spLocks noChangeArrowheads="1"/>
          </p:cNvSpPr>
          <p:nvPr/>
        </p:nvSpPr>
        <p:spPr bwMode="auto">
          <a:xfrm>
            <a:off x="8320088" y="2259013"/>
            <a:ext cx="2640012" cy="2443162"/>
          </a:xfrm>
          <a:custGeom>
            <a:avLst/>
            <a:gdLst>
              <a:gd name="T0" fmla="*/ 1061658 w 4506439"/>
              <a:gd name="T1" fmla="*/ 0 h 3710895"/>
              <a:gd name="T2" fmla="*/ 1553033 w 4506439"/>
              <a:gd name="T3" fmla="*/ 0 h 3710895"/>
              <a:gd name="T4" fmla="*/ 2640012 w 4506439"/>
              <a:gd name="T5" fmla="*/ 0 h 3710895"/>
              <a:gd name="T6" fmla="*/ 2640012 w 4506439"/>
              <a:gd name="T7" fmla="*/ 1221581 h 3710895"/>
              <a:gd name="T8" fmla="*/ 2640012 w 4506439"/>
              <a:gd name="T9" fmla="*/ 1264991 h 3710895"/>
              <a:gd name="T10" fmla="*/ 2638062 w 4506439"/>
              <a:gd name="T11" fmla="*/ 1264991 h 3710895"/>
              <a:gd name="T12" fmla="*/ 2634400 w 4506439"/>
              <a:gd name="T13" fmla="*/ 1346480 h 3710895"/>
              <a:gd name="T14" fmla="*/ 1657313 w 4506439"/>
              <a:gd name="T15" fmla="*/ 2437613 h 3710895"/>
              <a:gd name="T16" fmla="*/ 1640400 w 4506439"/>
              <a:gd name="T17" fmla="*/ 2438513 h 3710895"/>
              <a:gd name="T18" fmla="*/ 1640400 w 4506439"/>
              <a:gd name="T19" fmla="*/ 2443161 h 3710895"/>
              <a:gd name="T20" fmla="*/ 1553033 w 4506439"/>
              <a:gd name="T21" fmla="*/ 2443161 h 3710895"/>
              <a:gd name="T22" fmla="*/ 1086990 w 4506439"/>
              <a:gd name="T23" fmla="*/ 2443161 h 3710895"/>
              <a:gd name="T24" fmla="*/ 1086979 w 4506439"/>
              <a:gd name="T25" fmla="*/ 2443162 h 3710895"/>
              <a:gd name="T26" fmla="*/ 1086967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1951 w 4506439"/>
              <a:gd name="T33" fmla="*/ 1264993 h 3710895"/>
              <a:gd name="T34" fmla="*/ 0 w 4506439"/>
              <a:gd name="T35" fmla="*/ 1221581 h 3710895"/>
              <a:gd name="T36" fmla="*/ 975841 w 4506439"/>
              <a:gd name="T37" fmla="*/ 6308 h 3710895"/>
              <a:gd name="T38" fmla="*/ 106165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1" name="直接连接符 14"/>
          <p:cNvSpPr>
            <a:spLocks noChangeShapeType="1"/>
          </p:cNvSpPr>
          <p:nvPr/>
        </p:nvSpPr>
        <p:spPr bwMode="auto">
          <a:xfrm>
            <a:off x="1714500" y="2906713"/>
            <a:ext cx="1820863" cy="0"/>
          </a:xfrm>
          <a:prstGeom prst="line">
            <a:avLst/>
          </a:prstGeom>
          <a:noFill/>
          <a:ln w="22225">
            <a:solidFill>
              <a:srgbClr val="07375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直接连接符 29"/>
          <p:cNvSpPr>
            <a:spLocks noChangeShapeType="1"/>
          </p:cNvSpPr>
          <p:nvPr/>
        </p:nvSpPr>
        <p:spPr bwMode="auto">
          <a:xfrm>
            <a:off x="5227638" y="2911475"/>
            <a:ext cx="1820862" cy="0"/>
          </a:xfrm>
          <a:prstGeom prst="line">
            <a:avLst/>
          </a:prstGeom>
          <a:noFill/>
          <a:ln w="22225">
            <a:solidFill>
              <a:srgbClr val="07375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直接连接符 30"/>
          <p:cNvSpPr>
            <a:spLocks noChangeShapeType="1"/>
          </p:cNvSpPr>
          <p:nvPr/>
        </p:nvSpPr>
        <p:spPr bwMode="auto">
          <a:xfrm>
            <a:off x="8729663" y="2936875"/>
            <a:ext cx="1820862" cy="0"/>
          </a:xfrm>
          <a:prstGeom prst="line">
            <a:avLst/>
          </a:prstGeom>
          <a:noFill/>
          <a:ln w="22225">
            <a:solidFill>
              <a:srgbClr val="07375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文本框 31"/>
          <p:cNvSpPr>
            <a:spLocks noChangeArrowheads="1"/>
          </p:cNvSpPr>
          <p:nvPr/>
        </p:nvSpPr>
        <p:spPr bwMode="auto">
          <a:xfrm>
            <a:off x="1243013" y="3110884"/>
            <a:ext cx="26084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  </a:t>
            </a:r>
            <a:r>
              <a:rPr lang="zh-CN" altLang="en-US" sz="1600" b="1" dirty="0">
                <a:solidFill>
                  <a:srgbClr val="0C0C0C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航天文化节</a:t>
            </a:r>
          </a:p>
          <a:p>
            <a:r>
              <a:rPr lang="zh-CN" altLang="en-US" sz="1200" dirty="0">
                <a:solidFill>
                  <a:srgbClr val="0C0C0C"/>
                </a:solidFill>
                <a:latin typeface="方正姚体" pitchFamily="2" charset="-122"/>
                <a:ea typeface="方正姚体" pitchFamily="2" charset="-122"/>
              </a:rPr>
              <a:t>     苍穹觅音新时代 探火奔月书华彩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</a:t>
            </a:r>
          </a:p>
        </p:txBody>
      </p:sp>
      <p:sp>
        <p:nvSpPr>
          <p:cNvPr id="10255" name="文本框 32"/>
          <p:cNvSpPr>
            <a:spLocks noChangeArrowheads="1"/>
          </p:cNvSpPr>
          <p:nvPr/>
        </p:nvSpPr>
        <p:spPr bwMode="auto">
          <a:xfrm>
            <a:off x="4773613" y="3141663"/>
            <a:ext cx="1425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  </a:t>
            </a:r>
            <a:r>
              <a:rPr lang="zh-CN" altLang="en-US" sz="1600" b="1" dirty="0">
                <a:solidFill>
                  <a:srgbClr val="0C0C0C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歌唱大赛</a:t>
            </a:r>
            <a:endParaRPr lang="en-US" altLang="zh-CN" sz="1600" b="1" dirty="0">
              <a:solidFill>
                <a:srgbClr val="0C0C0C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altLang="zh-CN" sz="1600" b="1" dirty="0">
                <a:solidFill>
                  <a:srgbClr val="0C0C0C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</a:t>
            </a:r>
            <a:r>
              <a:rPr lang="zh-CN" altLang="en-US" sz="1200" dirty="0">
                <a:solidFill>
                  <a:srgbClr val="0C0C0C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尽情欢唱吧！</a:t>
            </a:r>
            <a:endParaRPr lang="zh-CN" altLang="en-US" sz="1400" dirty="0">
              <a:solidFill>
                <a:srgbClr val="0C0C0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256" name="文本框 33"/>
          <p:cNvSpPr>
            <a:spLocks noChangeArrowheads="1"/>
          </p:cNvSpPr>
          <p:nvPr/>
        </p:nvSpPr>
        <p:spPr bwMode="auto">
          <a:xfrm>
            <a:off x="8274046" y="3141663"/>
            <a:ext cx="28463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  </a:t>
            </a:r>
            <a:r>
              <a:rPr lang="zh-CN" altLang="en-US" sz="1600" b="1" dirty="0">
                <a:solidFill>
                  <a:srgbClr val="0C0C0C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话剧节</a:t>
            </a:r>
            <a:endParaRPr lang="en-US" altLang="zh-CN" sz="1600" b="1" dirty="0">
              <a:solidFill>
                <a:srgbClr val="0C0C0C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zh-CN" altLang="en-US" sz="1200" dirty="0">
                <a:solidFill>
                  <a:srgbClr val="0C0C0C"/>
                </a:solidFill>
                <a:latin typeface="方正姚体" pitchFamily="2" charset="-122"/>
                <a:ea typeface="方正姚体" pitchFamily="2" charset="-122"/>
              </a:rPr>
              <a:t>      话墨言浅 剧短流长</a:t>
            </a:r>
            <a:endParaRPr lang="en-US" altLang="zh-CN" sz="1200" dirty="0">
              <a:solidFill>
                <a:srgbClr val="0C0C0C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zh-CN" altLang="en-US" sz="1200" dirty="0">
                <a:solidFill>
                  <a:srgbClr val="0C0C0C"/>
                </a:solidFill>
                <a:latin typeface="方正姚体" pitchFamily="2" charset="-122"/>
                <a:ea typeface="方正姚体" pitchFamily="2" charset="-122"/>
                <a:sym typeface="微软雅黑" pitchFamily="34" charset="-122"/>
              </a:rPr>
              <a:t>      嘀嗒电波不消逝，如戏人生在上演</a:t>
            </a:r>
          </a:p>
        </p:txBody>
      </p:sp>
      <p:sp>
        <p:nvSpPr>
          <p:cNvPr id="10257" name="Freeform 90"/>
          <p:cNvSpPr>
            <a:spLocks noEditPoints="1" noChangeArrowheads="1"/>
          </p:cNvSpPr>
          <p:nvPr/>
        </p:nvSpPr>
        <p:spPr bwMode="auto">
          <a:xfrm>
            <a:off x="2427288" y="5708650"/>
            <a:ext cx="652462" cy="477838"/>
          </a:xfrm>
          <a:custGeom>
            <a:avLst/>
            <a:gdLst>
              <a:gd name="T0" fmla="*/ 632073 w 256"/>
              <a:gd name="T1" fmla="*/ 56518 h 186"/>
              <a:gd name="T2" fmla="*/ 581099 w 256"/>
              <a:gd name="T3" fmla="*/ 56518 h 186"/>
              <a:gd name="T4" fmla="*/ 581099 w 256"/>
              <a:gd name="T5" fmla="*/ 41104 h 186"/>
              <a:gd name="T6" fmla="*/ 563258 w 256"/>
              <a:gd name="T7" fmla="*/ 35966 h 186"/>
              <a:gd name="T8" fmla="*/ 405240 w 256"/>
              <a:gd name="T9" fmla="*/ 0 h 186"/>
              <a:gd name="T10" fmla="*/ 326231 w 256"/>
              <a:gd name="T11" fmla="*/ 23121 h 186"/>
              <a:gd name="T12" fmla="*/ 244673 w 256"/>
              <a:gd name="T13" fmla="*/ 0 h 186"/>
              <a:gd name="T14" fmla="*/ 86655 w 256"/>
              <a:gd name="T15" fmla="*/ 35966 h 186"/>
              <a:gd name="T16" fmla="*/ 68814 w 256"/>
              <a:gd name="T17" fmla="*/ 41104 h 186"/>
              <a:gd name="T18" fmla="*/ 68814 w 256"/>
              <a:gd name="T19" fmla="*/ 56518 h 186"/>
              <a:gd name="T20" fmla="*/ 20389 w 256"/>
              <a:gd name="T21" fmla="*/ 56518 h 186"/>
              <a:gd name="T22" fmla="*/ 0 w 256"/>
              <a:gd name="T23" fmla="*/ 77071 h 186"/>
              <a:gd name="T24" fmla="*/ 0 w 256"/>
              <a:gd name="T25" fmla="*/ 457286 h 186"/>
              <a:gd name="T26" fmla="*/ 20389 w 256"/>
              <a:gd name="T27" fmla="*/ 477838 h 186"/>
              <a:gd name="T28" fmla="*/ 632073 w 256"/>
              <a:gd name="T29" fmla="*/ 477838 h 186"/>
              <a:gd name="T30" fmla="*/ 652462 w 256"/>
              <a:gd name="T31" fmla="*/ 457286 h 186"/>
              <a:gd name="T32" fmla="*/ 652462 w 256"/>
              <a:gd name="T33" fmla="*/ 77071 h 186"/>
              <a:gd name="T34" fmla="*/ 632073 w 256"/>
              <a:gd name="T35" fmla="*/ 56518 h 186"/>
              <a:gd name="T36" fmla="*/ 553063 w 256"/>
              <a:gd name="T37" fmla="*/ 59087 h 186"/>
              <a:gd name="T38" fmla="*/ 553063 w 256"/>
              <a:gd name="T39" fmla="*/ 362232 h 186"/>
              <a:gd name="T40" fmla="*/ 338974 w 256"/>
              <a:gd name="T41" fmla="*/ 349387 h 186"/>
              <a:gd name="T42" fmla="*/ 338974 w 256"/>
              <a:gd name="T43" fmla="*/ 46242 h 186"/>
              <a:gd name="T44" fmla="*/ 405240 w 256"/>
              <a:gd name="T45" fmla="*/ 28259 h 186"/>
              <a:gd name="T46" fmla="*/ 553063 w 256"/>
              <a:gd name="T47" fmla="*/ 59087 h 186"/>
              <a:gd name="T48" fmla="*/ 522479 w 256"/>
              <a:gd name="T49" fmla="*/ 380215 h 186"/>
              <a:gd name="T50" fmla="*/ 344072 w 256"/>
              <a:gd name="T51" fmla="*/ 380215 h 186"/>
              <a:gd name="T52" fmla="*/ 522479 w 256"/>
              <a:gd name="T53" fmla="*/ 380215 h 186"/>
              <a:gd name="T54" fmla="*/ 244673 w 256"/>
              <a:gd name="T55" fmla="*/ 28259 h 186"/>
              <a:gd name="T56" fmla="*/ 310939 w 256"/>
              <a:gd name="T57" fmla="*/ 46242 h 186"/>
              <a:gd name="T58" fmla="*/ 310939 w 256"/>
              <a:gd name="T59" fmla="*/ 349387 h 186"/>
              <a:gd name="T60" fmla="*/ 96850 w 256"/>
              <a:gd name="T61" fmla="*/ 362232 h 186"/>
              <a:gd name="T62" fmla="*/ 96850 w 256"/>
              <a:gd name="T63" fmla="*/ 59087 h 186"/>
              <a:gd name="T64" fmla="*/ 244673 w 256"/>
              <a:gd name="T65" fmla="*/ 28259 h 186"/>
              <a:gd name="T66" fmla="*/ 308390 w 256"/>
              <a:gd name="T67" fmla="*/ 380215 h 186"/>
              <a:gd name="T68" fmla="*/ 127434 w 256"/>
              <a:gd name="T69" fmla="*/ 380215 h 186"/>
              <a:gd name="T70" fmla="*/ 308390 w 256"/>
              <a:gd name="T71" fmla="*/ 380215 h 186"/>
              <a:gd name="T72" fmla="*/ 611683 w 256"/>
              <a:gd name="T73" fmla="*/ 436734 h 186"/>
              <a:gd name="T74" fmla="*/ 40779 w 256"/>
              <a:gd name="T75" fmla="*/ 436734 h 186"/>
              <a:gd name="T76" fmla="*/ 40779 w 256"/>
              <a:gd name="T77" fmla="*/ 97623 h 186"/>
              <a:gd name="T78" fmla="*/ 68814 w 256"/>
              <a:gd name="T79" fmla="*/ 97623 h 186"/>
              <a:gd name="T80" fmla="*/ 68814 w 256"/>
              <a:gd name="T81" fmla="*/ 380215 h 186"/>
              <a:gd name="T82" fmla="*/ 68814 w 256"/>
              <a:gd name="T83" fmla="*/ 408474 h 186"/>
              <a:gd name="T84" fmla="*/ 96850 w 256"/>
              <a:gd name="T85" fmla="*/ 408474 h 186"/>
              <a:gd name="T86" fmla="*/ 326231 w 256"/>
              <a:gd name="T87" fmla="*/ 408474 h 186"/>
              <a:gd name="T88" fmla="*/ 553063 w 256"/>
              <a:gd name="T89" fmla="*/ 408474 h 186"/>
              <a:gd name="T90" fmla="*/ 581099 w 256"/>
              <a:gd name="T91" fmla="*/ 408474 h 186"/>
              <a:gd name="T92" fmla="*/ 581099 w 256"/>
              <a:gd name="T93" fmla="*/ 380215 h 186"/>
              <a:gd name="T94" fmla="*/ 581099 w 256"/>
              <a:gd name="T95" fmla="*/ 97623 h 186"/>
              <a:gd name="T96" fmla="*/ 611683 w 256"/>
              <a:gd name="T97" fmla="*/ 97623 h 186"/>
              <a:gd name="T98" fmla="*/ 611683 w 256"/>
              <a:gd name="T99" fmla="*/ 436734 h 18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56"/>
              <a:gd name="T151" fmla="*/ 0 h 186"/>
              <a:gd name="T152" fmla="*/ 256 w 256"/>
              <a:gd name="T153" fmla="*/ 186 h 18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56" h="186">
                <a:moveTo>
                  <a:pt x="248" y="22"/>
                </a:moveTo>
                <a:cubicBezTo>
                  <a:pt x="228" y="22"/>
                  <a:pt x="228" y="22"/>
                  <a:pt x="228" y="22"/>
                </a:cubicBezTo>
                <a:cubicBezTo>
                  <a:pt x="228" y="16"/>
                  <a:pt x="228" y="16"/>
                  <a:pt x="228" y="16"/>
                </a:cubicBezTo>
                <a:cubicBezTo>
                  <a:pt x="221" y="14"/>
                  <a:pt x="221" y="14"/>
                  <a:pt x="221" y="14"/>
                </a:cubicBezTo>
                <a:cubicBezTo>
                  <a:pt x="220" y="13"/>
                  <a:pt x="188" y="0"/>
                  <a:pt x="159" y="0"/>
                </a:cubicBezTo>
                <a:cubicBezTo>
                  <a:pt x="146" y="0"/>
                  <a:pt x="136" y="3"/>
                  <a:pt x="128" y="9"/>
                </a:cubicBezTo>
                <a:cubicBezTo>
                  <a:pt x="120" y="3"/>
                  <a:pt x="109" y="0"/>
                  <a:pt x="96" y="0"/>
                </a:cubicBezTo>
                <a:cubicBezTo>
                  <a:pt x="68" y="0"/>
                  <a:pt x="36" y="13"/>
                  <a:pt x="34" y="14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22"/>
                  <a:pt x="27" y="22"/>
                  <a:pt x="27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4" y="22"/>
                  <a:pt x="0" y="25"/>
                  <a:pt x="0" y="30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2"/>
                  <a:pt x="4" y="186"/>
                  <a:pt x="8" y="186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2" y="186"/>
                  <a:pt x="256" y="182"/>
                  <a:pt x="256" y="178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56" y="25"/>
                  <a:pt x="252" y="22"/>
                  <a:pt x="248" y="22"/>
                </a:cubicBezTo>
                <a:close/>
                <a:moveTo>
                  <a:pt x="217" y="23"/>
                </a:moveTo>
                <a:cubicBezTo>
                  <a:pt x="217" y="141"/>
                  <a:pt x="217" y="141"/>
                  <a:pt x="217" y="141"/>
                </a:cubicBezTo>
                <a:cubicBezTo>
                  <a:pt x="201" y="135"/>
                  <a:pt x="157" y="122"/>
                  <a:pt x="133" y="136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40" y="13"/>
                  <a:pt x="149" y="11"/>
                  <a:pt x="159" y="11"/>
                </a:cubicBezTo>
                <a:cubicBezTo>
                  <a:pt x="186" y="11"/>
                  <a:pt x="217" y="23"/>
                  <a:pt x="217" y="23"/>
                </a:cubicBezTo>
                <a:close/>
                <a:moveTo>
                  <a:pt x="205" y="148"/>
                </a:moveTo>
                <a:cubicBezTo>
                  <a:pt x="135" y="148"/>
                  <a:pt x="135" y="148"/>
                  <a:pt x="135" y="148"/>
                </a:cubicBezTo>
                <a:cubicBezTo>
                  <a:pt x="148" y="135"/>
                  <a:pt x="183" y="141"/>
                  <a:pt x="205" y="148"/>
                </a:cubicBezTo>
                <a:close/>
                <a:moveTo>
                  <a:pt x="96" y="11"/>
                </a:moveTo>
                <a:cubicBezTo>
                  <a:pt x="106" y="11"/>
                  <a:pt x="116" y="13"/>
                  <a:pt x="122" y="18"/>
                </a:cubicBezTo>
                <a:cubicBezTo>
                  <a:pt x="122" y="136"/>
                  <a:pt x="122" y="136"/>
                  <a:pt x="122" y="136"/>
                </a:cubicBezTo>
                <a:cubicBezTo>
                  <a:pt x="99" y="122"/>
                  <a:pt x="55" y="135"/>
                  <a:pt x="38" y="141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3"/>
                  <a:pt x="70" y="11"/>
                  <a:pt x="96" y="11"/>
                </a:cubicBezTo>
                <a:close/>
                <a:moveTo>
                  <a:pt x="121" y="148"/>
                </a:moveTo>
                <a:cubicBezTo>
                  <a:pt x="50" y="148"/>
                  <a:pt x="50" y="148"/>
                  <a:pt x="50" y="148"/>
                </a:cubicBezTo>
                <a:cubicBezTo>
                  <a:pt x="73" y="141"/>
                  <a:pt x="107" y="135"/>
                  <a:pt x="121" y="148"/>
                </a:cubicBezTo>
                <a:close/>
                <a:moveTo>
                  <a:pt x="240" y="170"/>
                </a:moveTo>
                <a:cubicBezTo>
                  <a:pt x="16" y="170"/>
                  <a:pt x="16" y="170"/>
                  <a:pt x="16" y="170"/>
                </a:cubicBezTo>
                <a:cubicBezTo>
                  <a:pt x="16" y="38"/>
                  <a:pt x="16" y="38"/>
                  <a:pt x="16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148"/>
                  <a:pt x="27" y="148"/>
                  <a:pt x="27" y="148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128" y="159"/>
                  <a:pt x="128" y="159"/>
                  <a:pt x="128" y="159"/>
                </a:cubicBezTo>
                <a:cubicBezTo>
                  <a:pt x="217" y="159"/>
                  <a:pt x="217" y="159"/>
                  <a:pt x="217" y="159"/>
                </a:cubicBezTo>
                <a:cubicBezTo>
                  <a:pt x="228" y="159"/>
                  <a:pt x="228" y="159"/>
                  <a:pt x="228" y="159"/>
                </a:cubicBezTo>
                <a:cubicBezTo>
                  <a:pt x="228" y="148"/>
                  <a:pt x="228" y="148"/>
                  <a:pt x="228" y="148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240" y="38"/>
                  <a:pt x="240" y="38"/>
                  <a:pt x="240" y="38"/>
                </a:cubicBezTo>
                <a:lnTo>
                  <a:pt x="240" y="17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文本框 35"/>
          <p:cNvSpPr>
            <a:spLocks noChangeArrowheads="1"/>
          </p:cNvSpPr>
          <p:nvPr/>
        </p:nvSpPr>
        <p:spPr bwMode="auto">
          <a:xfrm>
            <a:off x="3494088" y="5456238"/>
            <a:ext cx="156966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未完待续</a:t>
            </a:r>
            <a:r>
              <a:rPr lang="en-US" altLang="zh-CN" sz="16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. . . . . .</a:t>
            </a:r>
            <a:endParaRPr lang="zh-CN" altLang="en-US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grpSp>
        <p:nvGrpSpPr>
          <p:cNvPr id="10259" name="组合 37"/>
          <p:cNvGrpSpPr>
            <a:grpSpLocks/>
          </p:cNvGrpSpPr>
          <p:nvPr/>
        </p:nvGrpSpPr>
        <p:grpSpPr bwMode="auto">
          <a:xfrm>
            <a:off x="6007100" y="2397125"/>
            <a:ext cx="325438" cy="320675"/>
            <a:chOff x="0" y="0"/>
            <a:chExt cx="453105" cy="448433"/>
          </a:xfrm>
        </p:grpSpPr>
        <p:sp>
          <p:nvSpPr>
            <p:cNvPr id="10270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227658 w 205"/>
                <a:gd name="T1" fmla="*/ 42083 h 89"/>
                <a:gd name="T2" fmla="*/ 103883 w 205"/>
                <a:gd name="T3" fmla="*/ 0 h 89"/>
                <a:gd name="T4" fmla="*/ 0 w 205"/>
                <a:gd name="T5" fmla="*/ 0 h 89"/>
                <a:gd name="T6" fmla="*/ 0 w 205"/>
                <a:gd name="T7" fmla="*/ 148397 h 89"/>
                <a:gd name="T8" fmla="*/ 48626 w 205"/>
                <a:gd name="T9" fmla="*/ 197124 h 89"/>
                <a:gd name="T10" fmla="*/ 404479 w 205"/>
                <a:gd name="T11" fmla="*/ 197124 h 89"/>
                <a:gd name="T12" fmla="*/ 453105 w 205"/>
                <a:gd name="T13" fmla="*/ 148397 h 89"/>
                <a:gd name="T14" fmla="*/ 453105 w 205"/>
                <a:gd name="T15" fmla="*/ 0 h 89"/>
                <a:gd name="T16" fmla="*/ 349222 w 205"/>
                <a:gd name="T17" fmla="*/ 0 h 89"/>
                <a:gd name="T18" fmla="*/ 227658 w 205"/>
                <a:gd name="T19" fmla="*/ 42083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rgbClr val="07375F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404479 w 205"/>
                <a:gd name="T1" fmla="*/ 92774 h 118"/>
                <a:gd name="T2" fmla="*/ 397848 w 205"/>
                <a:gd name="T3" fmla="*/ 92774 h 118"/>
                <a:gd name="T4" fmla="*/ 340381 w 205"/>
                <a:gd name="T5" fmla="*/ 92774 h 118"/>
                <a:gd name="T6" fmla="*/ 340381 w 205"/>
                <a:gd name="T7" fmla="*/ 48596 h 118"/>
                <a:gd name="T8" fmla="*/ 291755 w 205"/>
                <a:gd name="T9" fmla="*/ 0 h 118"/>
                <a:gd name="T10" fmla="*/ 161350 w 205"/>
                <a:gd name="T11" fmla="*/ 0 h 118"/>
                <a:gd name="T12" fmla="*/ 112724 w 205"/>
                <a:gd name="T13" fmla="*/ 48596 h 118"/>
                <a:gd name="T14" fmla="*/ 112724 w 205"/>
                <a:gd name="T15" fmla="*/ 92774 h 118"/>
                <a:gd name="T16" fmla="*/ 55257 w 205"/>
                <a:gd name="T17" fmla="*/ 92774 h 118"/>
                <a:gd name="T18" fmla="*/ 48626 w 205"/>
                <a:gd name="T19" fmla="*/ 92774 h 118"/>
                <a:gd name="T20" fmla="*/ 0 w 205"/>
                <a:gd name="T21" fmla="*/ 141371 h 118"/>
                <a:gd name="T22" fmla="*/ 0 w 205"/>
                <a:gd name="T23" fmla="*/ 223100 h 118"/>
                <a:gd name="T24" fmla="*/ 119354 w 205"/>
                <a:gd name="T25" fmla="*/ 223100 h 118"/>
                <a:gd name="T26" fmla="*/ 227658 w 205"/>
                <a:gd name="T27" fmla="*/ 260652 h 118"/>
                <a:gd name="T28" fmla="*/ 333751 w 205"/>
                <a:gd name="T29" fmla="*/ 223100 h 118"/>
                <a:gd name="T30" fmla="*/ 453105 w 205"/>
                <a:gd name="T31" fmla="*/ 223100 h 118"/>
                <a:gd name="T32" fmla="*/ 453105 w 205"/>
                <a:gd name="T33" fmla="*/ 141371 h 118"/>
                <a:gd name="T34" fmla="*/ 404479 w 205"/>
                <a:gd name="T35" fmla="*/ 92774 h 118"/>
                <a:gd name="T36" fmla="*/ 148088 w 205"/>
                <a:gd name="T37" fmla="*/ 57432 h 118"/>
                <a:gd name="T38" fmla="*/ 148088 w 205"/>
                <a:gd name="T39" fmla="*/ 48596 h 118"/>
                <a:gd name="T40" fmla="*/ 161350 w 205"/>
                <a:gd name="T41" fmla="*/ 37552 h 118"/>
                <a:gd name="T42" fmla="*/ 291755 w 205"/>
                <a:gd name="T43" fmla="*/ 37552 h 118"/>
                <a:gd name="T44" fmla="*/ 305017 w 205"/>
                <a:gd name="T45" fmla="*/ 48596 h 118"/>
                <a:gd name="T46" fmla="*/ 305017 w 205"/>
                <a:gd name="T47" fmla="*/ 57432 h 118"/>
                <a:gd name="T48" fmla="*/ 305017 w 205"/>
                <a:gd name="T49" fmla="*/ 92774 h 118"/>
                <a:gd name="T50" fmla="*/ 148088 w 205"/>
                <a:gd name="T51" fmla="*/ 92774 h 118"/>
                <a:gd name="T52" fmla="*/ 148088 w 205"/>
                <a:gd name="T53" fmla="*/ 57432 h 118"/>
                <a:gd name="T54" fmla="*/ 223237 w 205"/>
                <a:gd name="T55" fmla="*/ 223100 h 118"/>
                <a:gd name="T56" fmla="*/ 187873 w 205"/>
                <a:gd name="T57" fmla="*/ 189967 h 118"/>
                <a:gd name="T58" fmla="*/ 223237 w 205"/>
                <a:gd name="T59" fmla="*/ 154624 h 118"/>
                <a:gd name="T60" fmla="*/ 258601 w 205"/>
                <a:gd name="T61" fmla="*/ 189967 h 118"/>
                <a:gd name="T62" fmla="*/ 223237 w 205"/>
                <a:gd name="T63" fmla="*/ 223100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rgbClr val="07375F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60" name="组合 40"/>
          <p:cNvGrpSpPr>
            <a:grpSpLocks/>
          </p:cNvGrpSpPr>
          <p:nvPr/>
        </p:nvGrpSpPr>
        <p:grpSpPr bwMode="auto">
          <a:xfrm>
            <a:off x="2554288" y="2397125"/>
            <a:ext cx="338137" cy="361950"/>
            <a:chOff x="0" y="0"/>
            <a:chExt cx="466184" cy="501686"/>
          </a:xfrm>
        </p:grpSpPr>
        <p:sp>
          <p:nvSpPr>
            <p:cNvPr id="10265" name="Freeform 154"/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07375F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Rectangle 155"/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07375F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0267" name="Freeform 156"/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07375F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Freeform 15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07375F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Freeform 158"/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07375F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61" name="组合 46"/>
          <p:cNvGrpSpPr>
            <a:grpSpLocks/>
          </p:cNvGrpSpPr>
          <p:nvPr/>
        </p:nvGrpSpPr>
        <p:grpSpPr bwMode="auto">
          <a:xfrm>
            <a:off x="9617075" y="2371725"/>
            <a:ext cx="303213" cy="387350"/>
            <a:chOff x="0" y="0"/>
            <a:chExt cx="563562" cy="720725"/>
          </a:xfrm>
        </p:grpSpPr>
        <p:sp>
          <p:nvSpPr>
            <p:cNvPr id="10262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142875 w 64"/>
                <a:gd name="T1" fmla="*/ 648877 h 321"/>
                <a:gd name="T2" fmla="*/ 71438 w 64"/>
                <a:gd name="T3" fmla="*/ 720725 h 321"/>
                <a:gd name="T4" fmla="*/ 0 w 64"/>
                <a:gd name="T5" fmla="*/ 648877 h 321"/>
                <a:gd name="T6" fmla="*/ 0 w 64"/>
                <a:gd name="T7" fmla="*/ 71848 h 321"/>
                <a:gd name="T8" fmla="*/ 71438 w 64"/>
                <a:gd name="T9" fmla="*/ 0 h 321"/>
                <a:gd name="T10" fmla="*/ 142875 w 64"/>
                <a:gd name="T11" fmla="*/ 71848 h 321"/>
                <a:gd name="T12" fmla="*/ 142875 w 64"/>
                <a:gd name="T13" fmla="*/ 648877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solidFill>
              <a:srgbClr val="07375F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141288 w 63"/>
                <a:gd name="T1" fmla="*/ 209055 h 125"/>
                <a:gd name="T2" fmla="*/ 71765 w 63"/>
                <a:gd name="T3" fmla="*/ 280988 h 125"/>
                <a:gd name="T4" fmla="*/ 0 w 63"/>
                <a:gd name="T5" fmla="*/ 209055 h 125"/>
                <a:gd name="T6" fmla="*/ 0 w 63"/>
                <a:gd name="T7" fmla="*/ 71933 h 125"/>
                <a:gd name="T8" fmla="*/ 71765 w 63"/>
                <a:gd name="T9" fmla="*/ 0 h 125"/>
                <a:gd name="T10" fmla="*/ 141288 w 63"/>
                <a:gd name="T11" fmla="*/ 71933 h 125"/>
                <a:gd name="T12" fmla="*/ 141288 w 63"/>
                <a:gd name="T13" fmla="*/ 209055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solidFill>
              <a:srgbClr val="07375F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142875 w 64"/>
                <a:gd name="T1" fmla="*/ 417178 h 218"/>
                <a:gd name="T2" fmla="*/ 71438 w 64"/>
                <a:gd name="T3" fmla="*/ 488950 h 218"/>
                <a:gd name="T4" fmla="*/ 0 w 64"/>
                <a:gd name="T5" fmla="*/ 417178 h 218"/>
                <a:gd name="T6" fmla="*/ 0 w 64"/>
                <a:gd name="T7" fmla="*/ 71772 h 218"/>
                <a:gd name="T8" fmla="*/ 71438 w 64"/>
                <a:gd name="T9" fmla="*/ 0 h 218"/>
                <a:gd name="T10" fmla="*/ 142875 w 64"/>
                <a:gd name="T11" fmla="*/ 71772 h 218"/>
                <a:gd name="T12" fmla="*/ 142875 w 64"/>
                <a:gd name="T13" fmla="*/ 417178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solidFill>
              <a:srgbClr val="07375F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spd="slow" advTm="71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 animBg="1"/>
      <p:bldP spid="10248" grpId="0" animBg="1"/>
      <p:bldP spid="10249" grpId="0" animBg="1"/>
      <p:bldP spid="10250" grpId="0" animBg="1"/>
      <p:bldP spid="10251" grpId="0" animBg="1"/>
      <p:bldP spid="10252" grpId="0" animBg="1"/>
      <p:bldP spid="10253" grpId="0" animBg="1"/>
      <p:bldP spid="10254" grpId="0"/>
      <p:bldP spid="10255" grpId="0"/>
      <p:bldP spid="10256" grpId="0"/>
      <p:bldP spid="10257" grpId="0" animBg="1"/>
      <p:bldP spid="102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等腰三角形 16"/>
          <p:cNvSpPr>
            <a:spLocks noChangeArrowheads="1"/>
          </p:cNvSpPr>
          <p:nvPr/>
        </p:nvSpPr>
        <p:spPr bwMode="auto">
          <a:xfrm>
            <a:off x="1889125" y="4375150"/>
            <a:ext cx="2689225" cy="2482850"/>
          </a:xfrm>
          <a:prstGeom prst="triangle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339" name="文本框 19"/>
          <p:cNvSpPr>
            <a:spLocks noChangeArrowheads="1"/>
          </p:cNvSpPr>
          <p:nvPr/>
        </p:nvSpPr>
        <p:spPr bwMode="auto">
          <a:xfrm>
            <a:off x="5149850" y="3068638"/>
            <a:ext cx="44743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 </a:t>
            </a:r>
            <a:r>
              <a:rPr lang="zh-CN" altLang="en-US" sz="3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Calibri" pitchFamily="34" charset="0"/>
              </a:rPr>
              <a:t>其他：大学生英语竞赛</a:t>
            </a:r>
            <a:endParaRPr lang="en-US" altLang="zh-CN" sz="3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14340" name="文本框 20"/>
          <p:cNvSpPr>
            <a:spLocks noChangeArrowheads="1"/>
          </p:cNvSpPr>
          <p:nvPr/>
        </p:nvSpPr>
        <p:spPr bwMode="auto">
          <a:xfrm>
            <a:off x="5913438" y="3822700"/>
            <a:ext cx="258917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          </a:t>
            </a:r>
            <a:endParaRPr lang="zh-CN" altLang="en-US" sz="3200" b="1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别忘了你不止会中文</a:t>
            </a:r>
            <a: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. . .</a:t>
            </a:r>
            <a:endParaRPr lang="en-US" altLang="zh-CN" sz="20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14341" name="直接连接符 21"/>
          <p:cNvSpPr>
            <a:spLocks noChangeShapeType="1"/>
          </p:cNvSpPr>
          <p:nvPr/>
        </p:nvSpPr>
        <p:spPr bwMode="auto">
          <a:xfrm rot="5400000">
            <a:off x="8209757" y="1100931"/>
            <a:ext cx="0" cy="5903913"/>
          </a:xfrm>
          <a:prstGeom prst="line">
            <a:avLst/>
          </a:prstGeom>
          <a:noFill/>
          <a:ln w="127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等腰三角形 24"/>
          <p:cNvSpPr>
            <a:spLocks noChangeArrowheads="1"/>
          </p:cNvSpPr>
          <p:nvPr/>
        </p:nvSpPr>
        <p:spPr bwMode="auto">
          <a:xfrm>
            <a:off x="2155825" y="4867275"/>
            <a:ext cx="2155825" cy="1990725"/>
          </a:xfrm>
          <a:prstGeom prst="triangle">
            <a:avLst>
              <a:gd name="adj" fmla="val 50000"/>
            </a:avLst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343" name="等腰三角形 26"/>
          <p:cNvSpPr>
            <a:spLocks noChangeArrowheads="1"/>
          </p:cNvSpPr>
          <p:nvPr/>
        </p:nvSpPr>
        <p:spPr bwMode="auto">
          <a:xfrm flipV="1">
            <a:off x="868363" y="0"/>
            <a:ext cx="4738687" cy="4375150"/>
          </a:xfrm>
          <a:prstGeom prst="triangle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344" name="等腰三角形 28"/>
          <p:cNvSpPr>
            <a:spLocks noChangeArrowheads="1"/>
          </p:cNvSpPr>
          <p:nvPr/>
        </p:nvSpPr>
        <p:spPr bwMode="auto">
          <a:xfrm flipV="1">
            <a:off x="1177925" y="-19050"/>
            <a:ext cx="4140200" cy="3822700"/>
          </a:xfrm>
          <a:prstGeom prst="triangle">
            <a:avLst>
              <a:gd name="adj" fmla="val 50000"/>
            </a:avLst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345" name="文本框 29"/>
          <p:cNvSpPr>
            <a:spLocks noChangeArrowheads="1"/>
          </p:cNvSpPr>
          <p:nvPr/>
        </p:nvSpPr>
        <p:spPr bwMode="auto">
          <a:xfrm>
            <a:off x="2463800" y="428625"/>
            <a:ext cx="17589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rgbClr val="093255"/>
                </a:solidFill>
                <a:latin typeface="Impact" pitchFamily="34" charset="0"/>
                <a:sym typeface="Impact" pitchFamily="34" charset="0"/>
              </a:rPr>
              <a:t>03</a:t>
            </a:r>
            <a:endParaRPr lang="zh-CN" altLang="en-US" sz="11500" b="1" dirty="0">
              <a:solidFill>
                <a:srgbClr val="093255"/>
              </a:solidFill>
              <a:latin typeface="Impact" pitchFamily="34" charset="0"/>
              <a:sym typeface="Impact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4336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/>
      <p:bldP spid="14340" grpId="0"/>
      <p:bldP spid="14341" grpId="0" animBg="1"/>
      <p:bldP spid="14342" grpId="0" animBg="1"/>
      <p:bldP spid="14343" grpId="0" animBg="1"/>
      <p:bldP spid="14344" grpId="0" animBg="1"/>
      <p:bldP spid="143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6|0.5|0.7|0.6|0.7|0.8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6|0.6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8|0.9|0.9|1|0.6|1.1|0.8|0.8|1|0.7|1|1|0.8|1.1|0.7|1|1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7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7|1.9|0.6|1.1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6|0.9|1|0.8|0.7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7|2.3|1.2|1|0.7|1|1.1|0.6|0.9|0.9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3|0.6|0.9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5|0.5|0.5|0.6|0.6|0.5|0.6|0.6|0.5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0.6|0.6|0.5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0.6|0.8|0.6|0.6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6|0.7|0.6|0.5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Pages>0</Pages>
  <Words>679</Words>
  <Characters>0</Characters>
  <Application>Microsoft Office PowerPoint</Application>
  <DocSecurity>0</DocSecurity>
  <PresentationFormat>宽屏</PresentationFormat>
  <Lines>0</Lines>
  <Paragraphs>75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方正姚体</vt:lpstr>
      <vt:lpstr>华文宋体</vt:lpstr>
      <vt:lpstr>思源黑体 CN Normal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江 昱峰</cp:lastModifiedBy>
  <cp:revision>8</cp:revision>
  <dcterms:created xsi:type="dcterms:W3CDTF">2015-07-24T18:47:00Z</dcterms:created>
  <dcterms:modified xsi:type="dcterms:W3CDTF">2021-10-03T03:07:32Z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2052-9.1.0.5119</vt:lpwstr>
  </property>
</Properties>
</file>