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2" r:id="rId4"/>
    <p:sldId id="263" r:id="rId5"/>
    <p:sldId id="337" r:id="rId6"/>
    <p:sldId id="338" r:id="rId7"/>
    <p:sldId id="339" r:id="rId8"/>
    <p:sldId id="340" r:id="rId9"/>
    <p:sldId id="341" r:id="rId10"/>
    <p:sldId id="258" r:id="rId11"/>
    <p:sldId id="260" r:id="rId12"/>
    <p:sldId id="261" r:id="rId13"/>
    <p:sldId id="342" r:id="rId14"/>
    <p:sldId id="352" r:id="rId15"/>
    <p:sldId id="345" r:id="rId16"/>
    <p:sldId id="346" r:id="rId17"/>
    <p:sldId id="347" r:id="rId18"/>
    <p:sldId id="348" r:id="rId19"/>
    <p:sldId id="353" r:id="rId20"/>
    <p:sldId id="359" r:id="rId21"/>
    <p:sldId id="354" r:id="rId22"/>
    <p:sldId id="356" r:id="rId23"/>
    <p:sldId id="357" r:id="rId24"/>
    <p:sldId id="358" r:id="rId25"/>
    <p:sldId id="275" r:id="rId26"/>
    <p:sldId id="360" r:id="rId27"/>
    <p:sldId id="361" r:id="rId28"/>
    <p:sldId id="362" r:id="rId29"/>
    <p:sldId id="363" r:id="rId30"/>
    <p:sldId id="36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4E202-F841-4C23-92FA-317325528F4C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F2F54-4E36-4412-B1D6-077ACE92D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1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C707B-FFB5-4559-A48D-959ECEB1746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769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C707B-FFB5-4559-A48D-959ECEB17469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638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C707B-FFB5-4559-A48D-959ECEB17469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173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C707B-FFB5-4559-A48D-959ECEB17469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844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C707B-FFB5-4559-A48D-959ECEB17469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55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C707B-FFB5-4559-A48D-959ECEB17469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945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C707B-FFB5-4559-A48D-959ECEB17469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638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C707B-FFB5-4559-A48D-959ECEB17469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652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C707B-FFB5-4559-A48D-959ECEB1746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95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C707B-FFB5-4559-A48D-959ECEB17469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759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C707B-FFB5-4559-A48D-959ECEB17469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67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C707B-FFB5-4559-A48D-959ECEB17469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93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56F5C-5D05-4994-AFF2-1FDACFB67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ECC23C-AAA4-4BDD-9887-BF0CA9AC7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2B743-4C81-4A13-B21E-D14E0AA4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DAE-2654-49AB-88F4-B51208C8E71B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516A1-D3E1-46B8-B9F2-A74EFE32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70B7E-ABAE-4395-8E7D-D5253B4F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03E5-64AC-4570-BA85-6137084AE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8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02F02-6961-4EBB-BA43-15B8CD57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2C6C30-574E-4211-B4E9-C4B973299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7AC11-10E0-43C2-82DA-A43AFBBB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DAE-2654-49AB-88F4-B51208C8E71B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2A16A-A6C3-424F-815E-E43606EC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98D0C-D7CF-4F98-B068-AB390BB8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03E5-64AC-4570-BA85-6137084AE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97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1B5B91-1C2C-465B-AF25-28983DB91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C0A9C3-9841-4367-B274-06AE35B6F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40D68-FE4F-45B5-B98C-6739B3ED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DAE-2654-49AB-88F4-B51208C8E71B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BEEF6-5E61-45F4-B268-0FDA43F5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5F5C3-5C72-47F0-AEB2-A506D581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03E5-64AC-4570-BA85-6137084AE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47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5CB74-0FE7-4493-A603-4A8BF010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5F458-527C-4F31-A20B-09AD3677A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A3CD9-A4C4-4330-A011-61DDD2D7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DAE-2654-49AB-88F4-B51208C8E71B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E85F3-FE1E-46AF-A71B-0F5E0862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19771-FA83-4046-B762-BC8BD9E7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03E5-64AC-4570-BA85-6137084AE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80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44DB8-046B-4C0B-BABE-233270E0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8773C-FD8D-4D3D-97BD-571F632E1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DD3B6-0D03-49D4-8B1C-30A7C6D8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DAE-2654-49AB-88F4-B51208C8E71B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FDEEB-AE20-4E0A-84DA-23423497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75C47-B620-4623-BF05-25BF80C6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03E5-64AC-4570-BA85-6137084AE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88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BA04E-9DD7-4CE4-BCC2-0CC61DF6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35FBB-ED22-483C-A2B2-323C4D843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DB9B23-A2F1-483C-AF7C-9761C2D6B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78600-3D5B-4B22-B119-7524B7A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DAE-2654-49AB-88F4-B51208C8E71B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09BD55-9A05-4BA3-9C9D-4B8AE693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0ED310-E4BE-4E1C-88B1-6E11E7F6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03E5-64AC-4570-BA85-6137084AE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50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FB64C-B58F-4325-A137-E98829A8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45E0B-B1A6-4327-A4D7-527093833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E4E5F4-249A-4939-8769-639E518CE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0D9164-8912-4376-8C98-12888C12C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6F81A8-46A4-4A84-A1CA-AB8A8D62A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BA8F06-B99F-4BF2-B1BC-2EC64148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DAE-2654-49AB-88F4-B51208C8E71B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F3A7C1-2AC7-4391-9B26-888B10AC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37FFD-13DF-41D8-A66F-53DBB776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03E5-64AC-4570-BA85-6137084AE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4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EE575-CB46-419D-8204-30E7DB35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0195E2-7633-4FF2-A431-564DF4A7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DAE-2654-49AB-88F4-B51208C8E71B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A31225-C0C2-4B65-8BEF-D5A18DF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F6DD6B-3D0D-45FE-B8AA-8720D67B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03E5-64AC-4570-BA85-6137084AE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7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712F0C-46AA-424C-908C-10671349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DAE-2654-49AB-88F4-B51208C8E71B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54823B-2CE5-4D9B-A7BA-43A3E798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2F4C7B-CA1B-4285-A805-417754E6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03E5-64AC-4570-BA85-6137084AE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64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FB3B9-C31A-4348-A64F-A1B12609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EB607-CA60-48A2-B0B7-ADD3F69E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1B525C-1007-4976-BFB3-0C69631B3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B88C1F-5F16-470C-BAB4-9C199976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DAE-2654-49AB-88F4-B51208C8E71B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086C0-DA95-48D4-A134-59651EEA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94F681-5F6C-435D-9905-B12A0A93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03E5-64AC-4570-BA85-6137084AE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7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1C65C-04EA-486C-AC76-F8372CCB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28B82B-F514-42E2-82BB-1C29ACE83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AA0105-DB59-439A-B3D2-CA8A61716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AC21D7-A88F-4708-A5E0-3CE05B5D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DAE-2654-49AB-88F4-B51208C8E71B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A64585-3B18-491D-82E9-46FF3182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80122-89DD-48A4-86C6-65C0AC03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03E5-64AC-4570-BA85-6137084AE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85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D53CBA-A0A3-42A1-9BF4-78C8486C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2BD979-B52F-49E4-B9BA-2751D69C2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D1F6A-4D6F-49F3-8ABE-1B08775F3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6ADAE-2654-49AB-88F4-B51208C8E71B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16987-CF44-40E4-B9DE-52C849982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93B85-7E9F-47F5-8B8B-4BC24CD82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503E5-64AC-4570-BA85-6137084AE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52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2" Type="http://schemas.microsoft.com/office/2007/relationships/media" Target="../media/media1.mp3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B42F3BCC-69AC-46C6-AB2E-41F6B00DEDC9}"/>
              </a:ext>
            </a:extLst>
          </p:cNvPr>
          <p:cNvSpPr txBox="1"/>
          <p:nvPr/>
        </p:nvSpPr>
        <p:spPr>
          <a:xfrm>
            <a:off x="1559496" y="18306"/>
            <a:ext cx="9073008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咳</a:t>
            </a: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咳</a:t>
            </a:r>
          </a:p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麦克风</a:t>
            </a: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麦克风</a:t>
            </a: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灯光师</a:t>
            </a: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灯光师</a:t>
            </a: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请给我万众焦点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554FD2EB-88BF-426D-8BCF-7A9EF79E86F2}"/>
              </a:ext>
            </a:extLst>
          </p:cNvPr>
          <p:cNvSpPr txBox="1"/>
          <p:nvPr/>
        </p:nvSpPr>
        <p:spPr>
          <a:xfrm>
            <a:off x="1711896" y="170706"/>
            <a:ext cx="9073008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咳</a:t>
            </a: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咳</a:t>
            </a:r>
          </a:p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麦克风</a:t>
            </a: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麦克风</a:t>
            </a: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灯光师</a:t>
            </a: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灯光师</a:t>
            </a: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请给我万众焦点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DDD7ED-D765-449A-88D3-D0932C8AFB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15257DEA-A5EA-4E35-84C5-3A8538E3EC4B}"/>
              </a:ext>
            </a:extLst>
          </p:cNvPr>
          <p:cNvSpPr txBox="1"/>
          <p:nvPr/>
        </p:nvSpPr>
        <p:spPr>
          <a:xfrm>
            <a:off x="1635696" y="137051"/>
            <a:ext cx="9073008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微软雅黑" panose="020B0503020204020204" pitchFamily="34" charset="-122"/>
              </a:rPr>
              <a:t>咳</a:t>
            </a:r>
          </a:p>
          <a:p>
            <a:pPr algn="ctr"/>
            <a:r>
              <a:rPr lang="zh-CN" altLang="en-US" sz="5400" dirty="0">
                <a:solidFill>
                  <a:schemeClr val="bg1"/>
                </a:solidFill>
                <a:ea typeface="微软雅黑" panose="020B0503020204020204" pitchFamily="34" charset="-122"/>
              </a:rPr>
              <a:t>咳</a:t>
            </a:r>
          </a:p>
          <a:p>
            <a:pPr algn="ctr"/>
            <a:r>
              <a:rPr lang="en-US" altLang="zh-CN" sz="5400" dirty="0">
                <a:solidFill>
                  <a:schemeClr val="bg1"/>
                </a:solidFill>
                <a:ea typeface="微软雅黑" panose="020B0503020204020204" pitchFamily="34" charset="-122"/>
              </a:rPr>
              <a:t>…</a:t>
            </a:r>
            <a:endParaRPr lang="zh-CN" altLang="en-US" sz="54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5400" dirty="0">
                <a:solidFill>
                  <a:schemeClr val="bg1"/>
                </a:solidFill>
                <a:ea typeface="微软雅黑" panose="020B0503020204020204" pitchFamily="34" charset="-122"/>
              </a:rPr>
              <a:t>麦克风</a:t>
            </a:r>
          </a:p>
          <a:p>
            <a:pPr algn="ctr"/>
            <a:r>
              <a:rPr lang="zh-CN" altLang="en-US" sz="5400" dirty="0">
                <a:solidFill>
                  <a:schemeClr val="bg1"/>
                </a:solidFill>
                <a:ea typeface="微软雅黑" panose="020B0503020204020204" pitchFamily="34" charset="-122"/>
              </a:rPr>
              <a:t>麦克风</a:t>
            </a:r>
          </a:p>
          <a:p>
            <a:pPr algn="ctr"/>
            <a:r>
              <a:rPr lang="zh-CN" altLang="en-US" sz="5400" dirty="0">
                <a:solidFill>
                  <a:schemeClr val="bg1"/>
                </a:solidFill>
                <a:ea typeface="微软雅黑" panose="020B0503020204020204" pitchFamily="34" charset="-122"/>
              </a:rPr>
              <a:t>灯光师</a:t>
            </a:r>
          </a:p>
          <a:p>
            <a:pPr algn="ctr"/>
            <a:r>
              <a:rPr lang="zh-CN" altLang="en-US" sz="5400" dirty="0">
                <a:solidFill>
                  <a:schemeClr val="bg1"/>
                </a:solidFill>
                <a:ea typeface="微软雅黑" panose="020B0503020204020204" pitchFamily="34" charset="-122"/>
              </a:rPr>
              <a:t>灯光师</a:t>
            </a:r>
          </a:p>
          <a:p>
            <a:pPr algn="ctr"/>
            <a:r>
              <a:rPr lang="zh-CN" altLang="en-US" sz="5400" dirty="0">
                <a:solidFill>
                  <a:schemeClr val="bg1"/>
                </a:solidFill>
                <a:ea typeface="微软雅黑" panose="020B0503020204020204" pitchFamily="34" charset="-122"/>
              </a:rPr>
              <a:t>请给我万众焦点</a:t>
            </a:r>
          </a:p>
        </p:txBody>
      </p:sp>
      <p:pic>
        <p:nvPicPr>
          <p:cNvPr id="3" name="快闪PPT背景音乐删减版少五秒（含开头几秒）">
            <a:hlinkClick r:id="" action="ppaction://media"/>
            <a:extLst>
              <a:ext uri="{FF2B5EF4-FFF2-40B4-BE49-F238E27FC236}">
                <a16:creationId xmlns:a16="http://schemas.microsoft.com/office/drawing/2014/main" id="{B11C0ECC-7AD3-41EB-A819-4C439E38700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2252" y="137051"/>
            <a:ext cx="487363" cy="4873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6107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0"/>
    </mc:Choice>
    <mc:Fallback>
      <p:transition spd="slow" advTm="24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12" grpId="0"/>
    </p:bldLst>
  </p:timing>
  <p:extLst>
    <p:ext uri="{E180D4A7-C9FB-4DFB-919C-405C955672EB}">
      <p14:showEvtLst xmlns:p14="http://schemas.microsoft.com/office/powerpoint/2010/main">
        <p14:playEvt time="875" objId="3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FAFA4-D3E5-4C37-A885-927FCA3A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D667E-E735-4BCA-80A3-2BF24312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315CFE-4587-48AA-A1D8-D79F439A1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pitchFamily="34" charset="-122"/>
              </a:rPr>
              <a:t>我们</a:t>
            </a:r>
          </a:p>
        </p:txBody>
      </p:sp>
    </p:spTree>
    <p:extLst>
      <p:ext uri="{BB962C8B-B14F-4D97-AF65-F5344CB8AC3E}">
        <p14:creationId xmlns:p14="http://schemas.microsoft.com/office/powerpoint/2010/main" val="120065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6"/>
    </mc:Choice>
    <mc:Fallback>
      <p:transition spd="slow" advTm="56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B046B-276C-4A58-88DD-D1BAE085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F4036-E874-4BDD-A289-9ADE1829F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F0FEE5-F9A4-4568-A5E9-382B1B8127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pitchFamily="34" charset="-122"/>
              </a:rPr>
              <a:t>马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120713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1"/>
    </mc:Choice>
    <mc:Fallback>
      <p:transition spd="slow" advTm="58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9E634-7A90-490D-B7BD-FB961EF2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26AB5-66D7-462E-AF70-34E18CE04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567632-7C89-48A4-8792-D62600318E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等线" panose="02010600030101010101" charset="-122"/>
                <a:cs typeface="+mn-cs"/>
              </a:rPr>
              <a:t>开始！</a:t>
            </a:r>
          </a:p>
        </p:txBody>
      </p:sp>
    </p:spTree>
    <p:extLst>
      <p:ext uri="{BB962C8B-B14F-4D97-AF65-F5344CB8AC3E}">
        <p14:creationId xmlns:p14="http://schemas.microsoft.com/office/powerpoint/2010/main" val="855151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1"/>
    </mc:Choice>
    <mc:Fallback>
      <p:transition spd="slow" advTm="88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2837" y="-6619904"/>
            <a:ext cx="10466327" cy="200978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300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</a:rPr>
              <a:t>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202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4"/>
    </mc:Choice>
    <mc:Fallback>
      <p:transition spd="slow" advTm="18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3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3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49058" y="-3771800"/>
            <a:ext cx="8093882" cy="1548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0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zh-CN" altLang="en-US" sz="100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7291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88"/>
    </mc:Choice>
    <mc:Fallback>
      <p:transition advTm="10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3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51583" y="-3987824"/>
            <a:ext cx="8093883" cy="1548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100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9727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973"/>
    </mc:Choice>
    <mc:Fallback>
      <p:transition advTm="9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49058" y="-3771800"/>
            <a:ext cx="8093883" cy="1548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100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0093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55"/>
    </mc:Choice>
    <mc:Fallback>
      <p:transition advTm="10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3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51583" y="-3987824"/>
            <a:ext cx="8093883" cy="1548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en-US" sz="100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554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855"/>
    </mc:Choice>
    <mc:Fallback>
      <p:transition advTm="8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3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7780" y="2459504"/>
            <a:ext cx="52749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Start…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133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998"/>
    </mc:Choice>
    <mc:Fallback>
      <p:transition advTm="9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69D39-B87C-482D-8EA6-9C555D9F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BE3BE-45F0-413E-9873-F7192AA55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9FC5A8-C6FA-41EA-9F31-DFADA81045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环境污染，危害巨大！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9D74F-E9F0-4198-B99F-634359932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80" y="215277"/>
            <a:ext cx="3342806" cy="272889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4E9AC1-13A9-4EF2-8BE1-479BA61EB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93" y="486229"/>
            <a:ext cx="4059464" cy="18794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C7C715-B19A-4088-8EA2-FB2D7621B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639" y="4038332"/>
            <a:ext cx="3441641" cy="23334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75BE5DE-FCDD-4F26-BB2A-CFA4A6A91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6524" y="3913828"/>
            <a:ext cx="1951264" cy="195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74526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9425">
        <p15:prstTrans prst="fracture"/>
      </p:transition>
    </mc:Choice>
    <mc:Fallback>
      <p:transition spd="slow" advTm="94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9DEFF-C11C-434A-9667-84C00E50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54AD6-1453-4EFF-BF6C-768D3C998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DEF020-E336-4A06-A3C4-D2AEB6E3EC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倒数</a:t>
            </a:r>
            <a:r>
              <a:rPr kumimoji="0" lang="en-US" altLang="zh-CN" sz="9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9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1221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65"/>
    </mc:Choice>
    <mc:Fallback>
      <p:transition spd="slow" advTm="1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D9867A-285C-4929-AC81-4FA0FF08A266}"/>
              </a:ext>
            </a:extLst>
          </p:cNvPr>
          <p:cNvSpPr/>
          <p:nvPr/>
        </p:nvSpPr>
        <p:spPr>
          <a:xfrm>
            <a:off x="5080336" y="2967335"/>
            <a:ext cx="203132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所以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44344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76">
        <p15:prstTrans prst="fracture"/>
      </p:transition>
    </mc:Choice>
    <mc:Fallback>
      <p:transition spd="slow" advTm="576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06B31-F4EE-42AB-8454-36D4A145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BF9E0-5817-4F8C-BBB0-7FEBC9752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17B341-C985-4AFF-B530-C7AD583C81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我们须</a:t>
            </a:r>
          </a:p>
        </p:txBody>
      </p:sp>
    </p:spTree>
    <p:extLst>
      <p:ext uri="{BB962C8B-B14F-4D97-AF65-F5344CB8AC3E}">
        <p14:creationId xmlns:p14="http://schemas.microsoft.com/office/powerpoint/2010/main" val="3394546195"/>
      </p:ext>
    </p:extLst>
  </p:cSld>
  <p:clrMapOvr>
    <a:masterClrMapping/>
  </p:clrMapOvr>
  <p:transition spd="slow" advTm="383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ADAAC-3C81-4F00-BF3E-048A7151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/>
              <a:t>保护环境！</a:t>
            </a:r>
          </a:p>
        </p:txBody>
      </p:sp>
    </p:spTree>
    <p:extLst>
      <p:ext uri="{BB962C8B-B14F-4D97-AF65-F5344CB8AC3E}">
        <p14:creationId xmlns:p14="http://schemas.microsoft.com/office/powerpoint/2010/main" val="1478165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2"/>
    </mc:Choice>
    <mc:Fallback>
      <p:transition spd="slow" advTm="101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5E199-8104-4F4C-9855-BA5B25D9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18B6E-D7B0-4B3A-8D29-ECE9CB0A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F02E64-2852-4591-B090-5F5C605F7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你看👀</a:t>
            </a:r>
          </a:p>
        </p:txBody>
      </p:sp>
    </p:spTree>
    <p:extLst>
      <p:ext uri="{BB962C8B-B14F-4D97-AF65-F5344CB8AC3E}">
        <p14:creationId xmlns:p14="http://schemas.microsoft.com/office/powerpoint/2010/main" val="4009749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3"/>
    </mc:Choice>
    <mc:Fallback>
      <p:transition spd="slow" advTm="98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A8C91-FAD2-4863-9252-48E7B61E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B015E-45F6-460C-995C-C59D8BB7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C0B93E-7079-40F9-AD70-2EE985EB1A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人们已经在行动了：</a:t>
            </a:r>
          </a:p>
        </p:txBody>
      </p:sp>
    </p:spTree>
    <p:extLst>
      <p:ext uri="{BB962C8B-B14F-4D97-AF65-F5344CB8AC3E}">
        <p14:creationId xmlns:p14="http://schemas.microsoft.com/office/powerpoint/2010/main" val="2644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"/>
    </mc:Choice>
    <mc:Fallback>
      <p:transition spd="slow" advTm="8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8B4A8-D8A7-4A1F-8CCD-06BCE71B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4573" y="60894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dirty="0"/>
              <a:t>什么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983294-05F2-4A9B-BA7A-F8CC3B3D76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979754-6B71-4F41-8C55-CB72F9D10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5279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64"/>
    </mc:Choice>
    <mc:Fallback>
      <p:transition spd="slow" advTm="28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1C64F-C78F-4C20-9532-CAB92C71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B4A1F-43E7-4948-94D6-36A6704B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DDE973E-8859-45F7-ACB1-5977C1C19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301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96"/>
    </mc:Choice>
    <mc:Fallback>
      <p:transition spd="slow" advTm="37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6185C-5E30-42FD-8D7D-BC92B09E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4176B-EFB7-4C06-8172-60C5E8A83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19DE866-4807-48A3-BEE8-EAAE34F67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00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46"/>
    </mc:Choice>
    <mc:Fallback>
      <p:transition spd="slow" advTm="30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98D16-055A-4818-B0D3-907C8A7D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5DF1A-D656-4709-A3AC-E8CB22BC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501310-1369-4F3D-BAEB-F4104322EA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怎么样</a:t>
            </a:r>
          </a:p>
        </p:txBody>
      </p:sp>
    </p:spTree>
    <p:extLst>
      <p:ext uri="{BB962C8B-B14F-4D97-AF65-F5344CB8AC3E}">
        <p14:creationId xmlns:p14="http://schemas.microsoft.com/office/powerpoint/2010/main" val="1317741129"/>
      </p:ext>
    </p:extLst>
  </p:cSld>
  <p:clrMapOvr>
    <a:masterClrMapping/>
  </p:clrMapOvr>
  <p:transition spd="slow" advTm="859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F9835-5927-4D7D-B47A-B0886144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30195-7E01-4549-B654-A6D11885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914D1F-627F-43E2-B9AD-015D78FC35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赶紧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103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7"/>
    </mc:Choice>
    <mc:Fallback>
      <p:transition spd="slow" advTm="56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0FA85-26CA-4745-A17C-AA8CC2F3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5FDB7-0A04-4D22-8B0E-B3580B5C6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03F0BA-401C-4BD8-8637-F69EFCC9DC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D5BFD0-BD2F-4502-8DE1-B27A82951341}"/>
              </a:ext>
            </a:extLst>
          </p:cNvPr>
          <p:cNvSpPr/>
          <p:nvPr/>
        </p:nvSpPr>
        <p:spPr>
          <a:xfrm>
            <a:off x="4901583" y="2666841"/>
            <a:ext cx="23888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千万</a:t>
            </a:r>
          </a:p>
        </p:txBody>
      </p:sp>
    </p:spTree>
    <p:extLst>
      <p:ext uri="{BB962C8B-B14F-4D97-AF65-F5344CB8AC3E}">
        <p14:creationId xmlns:p14="http://schemas.microsoft.com/office/powerpoint/2010/main" val="2038108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"/>
    </mc:Choice>
    <mc:Fallback>
      <p:transition spd="slow" advTm="443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275B8-0377-4259-98F3-6EF0AB75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1DFBBA-02D6-471C-8778-50C09EA24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0C5377-29BB-4D1A-90BC-9DB53DB32B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加入他们吧！</a:t>
            </a:r>
          </a:p>
        </p:txBody>
      </p:sp>
    </p:spTree>
    <p:extLst>
      <p:ext uri="{BB962C8B-B14F-4D97-AF65-F5344CB8AC3E}">
        <p14:creationId xmlns:p14="http://schemas.microsoft.com/office/powerpoint/2010/main" val="811094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1"/>
    </mc:Choice>
    <mc:Fallback>
      <p:transition spd="slow" advTm="53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7246787-DD54-4EB7-ADB4-FA98D34D6851}"/>
              </a:ext>
            </a:extLst>
          </p:cNvPr>
          <p:cNvSpPr/>
          <p:nvPr/>
        </p:nvSpPr>
        <p:spPr>
          <a:xfrm>
            <a:off x="5571055" y="2767280"/>
            <a:ext cx="10498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别</a:t>
            </a:r>
          </a:p>
        </p:txBody>
      </p:sp>
    </p:spTree>
    <p:extLst>
      <p:ext uri="{BB962C8B-B14F-4D97-AF65-F5344CB8AC3E}">
        <p14:creationId xmlns:p14="http://schemas.microsoft.com/office/powerpoint/2010/main" val="410702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8"/>
    </mc:Choice>
    <mc:Fallback>
      <p:transition spd="slow" advTm="4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55775" y="2921168"/>
            <a:ext cx="18804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眨眼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509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69"/>
    </mc:Choice>
    <mc:Fallback>
      <p:transition advTm="36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6309" y="1851645"/>
            <a:ext cx="5259382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眨眼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758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61"/>
    </mc:Choice>
    <mc:Fallback>
      <p:transition advTm="36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6960" y="-11696"/>
            <a:ext cx="12218959" cy="6869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9443" y="199191"/>
            <a:ext cx="10826151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眨眼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0455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86"/>
    </mc:Choice>
    <mc:Fallback>
      <p:transition advTm="28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6603" y="205040"/>
            <a:ext cx="10738793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13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眨眼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2655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95"/>
    </mc:Choice>
    <mc:Fallback>
      <p:transition advTm="39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7345" y="205040"/>
            <a:ext cx="10706889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眨眼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9166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67"/>
    </mc:Choice>
    <mc:Fallback>
      <p:transition advTm="36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3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3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3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.6|1.9|1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3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3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102</Words>
  <Application>Microsoft Office PowerPoint</Application>
  <PresentationFormat>宽屏</PresentationFormat>
  <Paragraphs>63</Paragraphs>
  <Slides>30</Slides>
  <Notes>12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等线 Light</vt:lpstr>
      <vt:lpstr>华文琥珀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保护环境！</vt:lpstr>
      <vt:lpstr>PowerPoint 演示文稿</vt:lpstr>
      <vt:lpstr>PowerPoint 演示文稿</vt:lpstr>
      <vt:lpstr>什么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 昱峰</dc:creator>
  <cp:lastModifiedBy>姚 竞英</cp:lastModifiedBy>
  <cp:revision>14</cp:revision>
  <dcterms:created xsi:type="dcterms:W3CDTF">2021-10-01T08:55:15Z</dcterms:created>
  <dcterms:modified xsi:type="dcterms:W3CDTF">2021-10-17T09:11:39Z</dcterms:modified>
</cp:coreProperties>
</file>