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0678A-8A91-4C36-9FD5-541070F0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68419-6C48-4F38-B626-4C69F01B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CD1AF-E953-44DF-92A8-3F46E468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8D345-1037-4603-93D0-E340C63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72B65-894F-4159-90C1-C45DFB2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1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6A186-B311-4074-B384-1C358D2C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1AD67-796F-48D7-8D76-59DC4E01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1BCEA-BF5A-4DC2-BD1A-889B1CAC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6D747-EF07-4311-A6BF-3A7C87DA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3CCF0-95C7-4CF7-894C-0D2EEA92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1F632-0B29-4F99-BB9A-BB8755B82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078B9-1B55-41C2-80B7-ED9A2E5D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5C48E-889B-4F81-8192-E30D5DE0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342EE-77DC-44B1-85CA-E3A9FE3B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261A7-C8E5-4B7E-BD51-2A55C95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A368-4BEB-4A1A-9051-3035FE5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1D0A5-0354-4E3C-9A2E-D4A237F3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899E-B627-4815-9B5B-8949B826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A1ED1-72F0-40A9-A56B-4DF4295E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C8198-8E0E-4361-BA80-B8D41EAA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C378-893E-45E7-B793-E6040F16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B85B6-58E1-48CB-BAD4-21AA2F4D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140CB-A1D5-45FD-8E93-F138D3CD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2A28-EA59-4E07-9069-021F1EB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40D8D-8F1C-45F7-A987-4773AEC8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6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575A0-D3F8-4898-AEBB-6332CB11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6001E-86D0-4BCB-954E-9FF15B25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399EB-9CA9-42EB-892B-3A6B543F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EB4D5-CCD5-4EDF-AF74-EFE32098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021C1-1994-42C7-B201-F60185C9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05EF1-F8BA-4597-800D-B1E66F07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1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8AADC-AF7D-48F7-9264-519402FA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FDD5-6199-4391-8269-24818EE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CD65B-7868-40D8-9204-77B046852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EF134-7371-4B53-AEB5-8D0AC521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9DF86-CDAA-4693-ADF7-9A3BB247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F79A6-6AC6-45AC-9A1A-570C85ED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AE96A6-45CD-4380-94C7-F47971A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0F012-AF73-4577-A8FD-C7268DC7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2336-3016-446E-A449-6A261292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F6B30E-8C69-452E-AD00-477EF964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02D1D-4E97-4919-8316-88872166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C7B09-2BAE-401C-A9A2-ACC02257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9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F92BD-CC8B-4F10-8169-18790F38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50A617-2E6F-453E-BEC4-F515F84D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1FDF7-533D-46A3-8BE8-DDBDC46B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AD3F-1D35-4F77-92BF-A8A1F355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570E0-1E5E-4AB8-88CB-31C5D3A2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4818A-EB49-464F-BBF3-0D7A892B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72E94-E703-4E6A-B735-A600D2B4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7CD53-4191-48D2-A41E-992EC8A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58E13-1B38-475D-94D9-AAA00901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4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FBCEC-7E84-441B-8432-4F45239B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A6125-0C5A-41C4-824D-290B283C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C77BD-2C5E-4AAE-8E0F-FDFA8AF26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361D8-2524-4AE8-9FDE-E1FF21A6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44931-22E4-483A-9DC4-F37ECF1D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A0496-7A20-49A1-BDD0-F5841233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566CEC-D747-4FE8-9A68-0144ADD8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58057-7BEA-46B4-98FF-488F1DD0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CA7A0-CC80-40BE-A177-95BD1EEA7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2DBE-8D09-46CE-B850-8223FB0CDBB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6F23-9753-4528-B0FB-1343D82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08F9B-F97C-4628-B2E6-2079C6BA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B32D-8CAF-49A9-835A-8DF1B75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D1C7-3D31-4C63-89F4-4F0164D12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985" y="3045618"/>
            <a:ext cx="8684029" cy="7667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Harry Potter</a:t>
            </a:r>
            <a:endParaRPr lang="zh-CN" altLang="en-US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2B600AEC-1DC9-46A0-93C2-51199D86F820}"/>
              </a:ext>
            </a:extLst>
          </p:cNvPr>
          <p:cNvSpPr/>
          <p:nvPr/>
        </p:nvSpPr>
        <p:spPr>
          <a:xfrm>
            <a:off x="3195687" y="1970202"/>
            <a:ext cx="1555422" cy="200790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F2760C-DB1F-492D-A0EE-8D885A6AF664}"/>
              </a:ext>
            </a:extLst>
          </p:cNvPr>
          <p:cNvSpPr/>
          <p:nvPr/>
        </p:nvSpPr>
        <p:spPr>
          <a:xfrm>
            <a:off x="1885361" y="1498862"/>
            <a:ext cx="2083324" cy="766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0EF94C-7C21-41EA-B04B-E3D2520F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51" y="174776"/>
            <a:ext cx="4333055" cy="166231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6C628EC-F803-46F8-B3D8-597BE6FEBC8F}"/>
              </a:ext>
            </a:extLst>
          </p:cNvPr>
          <p:cNvSpPr/>
          <p:nvPr/>
        </p:nvSpPr>
        <p:spPr>
          <a:xfrm>
            <a:off x="7924764" y="1966518"/>
            <a:ext cx="1042884" cy="949668"/>
          </a:xfrm>
          <a:custGeom>
            <a:avLst/>
            <a:gdLst>
              <a:gd name="connsiteX0" fmla="*/ 0 w 1042884"/>
              <a:gd name="connsiteY0" fmla="*/ 949668 h 949668"/>
              <a:gd name="connsiteX1" fmla="*/ 47135 w 1042884"/>
              <a:gd name="connsiteY1" fmla="*/ 732851 h 949668"/>
              <a:gd name="connsiteX2" fmla="*/ 197963 w 1042884"/>
              <a:gd name="connsiteY2" fmla="*/ 450047 h 949668"/>
              <a:gd name="connsiteX3" fmla="*/ 471341 w 1042884"/>
              <a:gd name="connsiteY3" fmla="*/ 242658 h 949668"/>
              <a:gd name="connsiteX4" fmla="*/ 989815 w 1042884"/>
              <a:gd name="connsiteY4" fmla="*/ 16414 h 949668"/>
              <a:gd name="connsiteX5" fmla="*/ 999242 w 1042884"/>
              <a:gd name="connsiteY5" fmla="*/ 35268 h 94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884" h="949668">
                <a:moveTo>
                  <a:pt x="0" y="949668"/>
                </a:moveTo>
                <a:cubicBezTo>
                  <a:pt x="7070" y="882894"/>
                  <a:pt x="14141" y="816121"/>
                  <a:pt x="47135" y="732851"/>
                </a:cubicBezTo>
                <a:cubicBezTo>
                  <a:pt x="80129" y="649581"/>
                  <a:pt x="127262" y="531746"/>
                  <a:pt x="197963" y="450047"/>
                </a:cubicBezTo>
                <a:cubicBezTo>
                  <a:pt x="268664" y="368348"/>
                  <a:pt x="339366" y="314930"/>
                  <a:pt x="471341" y="242658"/>
                </a:cubicBezTo>
                <a:cubicBezTo>
                  <a:pt x="603316" y="170386"/>
                  <a:pt x="901832" y="50979"/>
                  <a:pt x="989815" y="16414"/>
                </a:cubicBezTo>
                <a:cubicBezTo>
                  <a:pt x="1077798" y="-18151"/>
                  <a:pt x="1038520" y="8558"/>
                  <a:pt x="999242" y="352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97D01C-D5D9-41AB-8C36-B3A4E7536ED4}"/>
              </a:ext>
            </a:extLst>
          </p:cNvPr>
          <p:cNvSpPr/>
          <p:nvPr/>
        </p:nvSpPr>
        <p:spPr>
          <a:xfrm>
            <a:off x="8967648" y="1357460"/>
            <a:ext cx="1854323" cy="68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main plot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60DB9F9-6E50-4E01-81F7-A78130A08495}"/>
              </a:ext>
            </a:extLst>
          </p:cNvPr>
          <p:cNvCxnSpPr/>
          <p:nvPr/>
        </p:nvCxnSpPr>
        <p:spPr>
          <a:xfrm>
            <a:off x="7616857" y="3802381"/>
            <a:ext cx="914400" cy="914400"/>
          </a:xfrm>
          <a:prstGeom prst="curvedConnector3">
            <a:avLst>
              <a:gd name="adj1" fmla="val -11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14EF45E-7D95-404F-AA9E-CECEF9D15FDC}"/>
              </a:ext>
            </a:extLst>
          </p:cNvPr>
          <p:cNvSpPr/>
          <p:nvPr/>
        </p:nvSpPr>
        <p:spPr>
          <a:xfrm>
            <a:off x="3855499" y="3789575"/>
            <a:ext cx="923891" cy="927206"/>
          </a:xfrm>
          <a:custGeom>
            <a:avLst/>
            <a:gdLst>
              <a:gd name="connsiteX0" fmla="*/ 923891 w 923891"/>
              <a:gd name="connsiteY0" fmla="*/ 0 h 927206"/>
              <a:gd name="connsiteX1" fmla="*/ 867330 w 923891"/>
              <a:gd name="connsiteY1" fmla="*/ 433633 h 927206"/>
              <a:gd name="connsiteX2" fmla="*/ 697647 w 923891"/>
              <a:gd name="connsiteY2" fmla="*/ 631596 h 927206"/>
              <a:gd name="connsiteX3" fmla="*/ 424270 w 923891"/>
              <a:gd name="connsiteY3" fmla="*/ 725864 h 927206"/>
              <a:gd name="connsiteX4" fmla="*/ 160320 w 923891"/>
              <a:gd name="connsiteY4" fmla="*/ 820132 h 927206"/>
              <a:gd name="connsiteX5" fmla="*/ 9491 w 923891"/>
              <a:gd name="connsiteY5" fmla="*/ 914400 h 927206"/>
              <a:gd name="connsiteX6" fmla="*/ 28344 w 923891"/>
              <a:gd name="connsiteY6" fmla="*/ 923827 h 92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891" h="927206">
                <a:moveTo>
                  <a:pt x="923891" y="0"/>
                </a:moveTo>
                <a:cubicBezTo>
                  <a:pt x="914464" y="164183"/>
                  <a:pt x="905037" y="328367"/>
                  <a:pt x="867330" y="433633"/>
                </a:cubicBezTo>
                <a:cubicBezTo>
                  <a:pt x="829623" y="538899"/>
                  <a:pt x="771490" y="582891"/>
                  <a:pt x="697647" y="631596"/>
                </a:cubicBezTo>
                <a:cubicBezTo>
                  <a:pt x="623804" y="680301"/>
                  <a:pt x="513824" y="694441"/>
                  <a:pt x="424270" y="725864"/>
                </a:cubicBezTo>
                <a:cubicBezTo>
                  <a:pt x="334715" y="757287"/>
                  <a:pt x="229450" y="788709"/>
                  <a:pt x="160320" y="820132"/>
                </a:cubicBezTo>
                <a:cubicBezTo>
                  <a:pt x="91190" y="851555"/>
                  <a:pt x="31487" y="897118"/>
                  <a:pt x="9491" y="914400"/>
                </a:cubicBezTo>
                <a:cubicBezTo>
                  <a:pt x="-12505" y="931682"/>
                  <a:pt x="7919" y="927754"/>
                  <a:pt x="28344" y="9238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910A42-3A70-463C-BCF4-B5046511514B}"/>
              </a:ext>
            </a:extLst>
          </p:cNvPr>
          <p:cNvSpPr/>
          <p:nvPr/>
        </p:nvSpPr>
        <p:spPr>
          <a:xfrm>
            <a:off x="2092751" y="4716781"/>
            <a:ext cx="1762748" cy="5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Reasons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CFEB68-DDFE-44EA-9DFB-FF444049D810}"/>
              </a:ext>
            </a:extLst>
          </p:cNvPr>
          <p:cNvSpPr/>
          <p:nvPr/>
        </p:nvSpPr>
        <p:spPr>
          <a:xfrm>
            <a:off x="8446206" y="4716781"/>
            <a:ext cx="1991808" cy="5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Conclusion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BB44D-F7A2-44A0-9052-A707596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" y="5359138"/>
            <a:ext cx="2239936" cy="14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B9E99F-B148-4EB3-A2F3-1980342A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27" y="4812383"/>
            <a:ext cx="2381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51F878-BF00-48E4-B00E-3F2A75F6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085" y="5076236"/>
            <a:ext cx="1555422" cy="15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弧形 17">
            <a:extLst>
              <a:ext uri="{FF2B5EF4-FFF2-40B4-BE49-F238E27FC236}">
                <a16:creationId xmlns:a16="http://schemas.microsoft.com/office/drawing/2014/main" id="{BE30C36F-5D2F-461A-829D-53DDFD08FEB3}"/>
              </a:ext>
            </a:extLst>
          </p:cNvPr>
          <p:cNvSpPr/>
          <p:nvPr/>
        </p:nvSpPr>
        <p:spPr>
          <a:xfrm>
            <a:off x="1602557" y="4392891"/>
            <a:ext cx="728756" cy="4949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6F67968-8FF5-4447-B4C3-7532D20589E9}"/>
              </a:ext>
            </a:extLst>
          </p:cNvPr>
          <p:cNvSpPr/>
          <p:nvPr/>
        </p:nvSpPr>
        <p:spPr>
          <a:xfrm>
            <a:off x="867266" y="4081806"/>
            <a:ext cx="1159497" cy="4949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plot</a:t>
            </a:r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A3DB14C-DDE3-4996-8C7D-D25CF0FD7004}"/>
              </a:ext>
            </a:extLst>
          </p:cNvPr>
          <p:cNvSpPr/>
          <p:nvPr/>
        </p:nvSpPr>
        <p:spPr>
          <a:xfrm>
            <a:off x="3047029" y="5307291"/>
            <a:ext cx="253258" cy="425017"/>
          </a:xfrm>
          <a:custGeom>
            <a:avLst/>
            <a:gdLst>
              <a:gd name="connsiteX0" fmla="*/ 7256 w 253258"/>
              <a:gd name="connsiteY0" fmla="*/ 0 h 425017"/>
              <a:gd name="connsiteX1" fmla="*/ 7256 w 253258"/>
              <a:gd name="connsiteY1" fmla="*/ 122548 h 425017"/>
              <a:gd name="connsiteX2" fmla="*/ 82670 w 253258"/>
              <a:gd name="connsiteY2" fmla="*/ 207389 h 425017"/>
              <a:gd name="connsiteX3" fmla="*/ 176938 w 253258"/>
              <a:gd name="connsiteY3" fmla="*/ 235670 h 425017"/>
              <a:gd name="connsiteX4" fmla="*/ 242926 w 253258"/>
              <a:gd name="connsiteY4" fmla="*/ 292231 h 425017"/>
              <a:gd name="connsiteX5" fmla="*/ 252352 w 253258"/>
              <a:gd name="connsiteY5" fmla="*/ 405352 h 425017"/>
              <a:gd name="connsiteX6" fmla="*/ 252352 w 253258"/>
              <a:gd name="connsiteY6" fmla="*/ 424206 h 42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258" h="425017">
                <a:moveTo>
                  <a:pt x="7256" y="0"/>
                </a:moveTo>
                <a:cubicBezTo>
                  <a:pt x="971" y="43991"/>
                  <a:pt x="-5313" y="87983"/>
                  <a:pt x="7256" y="122548"/>
                </a:cubicBezTo>
                <a:cubicBezTo>
                  <a:pt x="19825" y="157113"/>
                  <a:pt x="54390" y="188535"/>
                  <a:pt x="82670" y="207389"/>
                </a:cubicBezTo>
                <a:cubicBezTo>
                  <a:pt x="110950" y="226243"/>
                  <a:pt x="150229" y="221530"/>
                  <a:pt x="176938" y="235670"/>
                </a:cubicBezTo>
                <a:cubicBezTo>
                  <a:pt x="203647" y="249810"/>
                  <a:pt x="230357" y="263951"/>
                  <a:pt x="242926" y="292231"/>
                </a:cubicBezTo>
                <a:cubicBezTo>
                  <a:pt x="255495" y="320511"/>
                  <a:pt x="250781" y="383356"/>
                  <a:pt x="252352" y="405352"/>
                </a:cubicBezTo>
                <a:cubicBezTo>
                  <a:pt x="253923" y="427348"/>
                  <a:pt x="253137" y="425777"/>
                  <a:pt x="252352" y="4242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A6754ED-FEAC-4F5F-8A8E-B0A9AD319B28}"/>
              </a:ext>
            </a:extLst>
          </p:cNvPr>
          <p:cNvSpPr/>
          <p:nvPr/>
        </p:nvSpPr>
        <p:spPr>
          <a:xfrm>
            <a:off x="3210754" y="5621181"/>
            <a:ext cx="1194262" cy="552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1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Harry 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Harry Potter</dc:title>
  <dc:creator>江 昱峰</dc:creator>
  <cp:lastModifiedBy>江 昱峰</cp:lastModifiedBy>
  <cp:revision>1</cp:revision>
  <dcterms:created xsi:type="dcterms:W3CDTF">2021-10-26T08:17:20Z</dcterms:created>
  <dcterms:modified xsi:type="dcterms:W3CDTF">2021-10-26T08:45:20Z</dcterms:modified>
</cp:coreProperties>
</file>