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81" r:id="rId7"/>
    <p:sldId id="261" r:id="rId8"/>
    <p:sldId id="268" r:id="rId9"/>
    <p:sldId id="266" r:id="rId10"/>
    <p:sldId id="279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1pPr>
    <a:lvl2pPr marL="3429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2pPr>
    <a:lvl3pPr marL="6858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3pPr>
    <a:lvl4pPr marL="10287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4pPr>
    <a:lvl5pPr marL="13716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5pPr>
    <a:lvl6pPr marL="17145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6pPr>
    <a:lvl7pPr marL="20574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7pPr>
    <a:lvl8pPr marL="24003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8pPr>
    <a:lvl9pPr marL="2400300" indent="0" algn="l" defTabSz="914400" eaLnBrk="1" fontAlgn="auto" latinLnBrk="0" hangingPunct="1">
      <a:buNone/>
      <a:defRPr sz="14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16">
          <p15:clr>
            <a:srgbClr val="A4A3A4"/>
          </p15:clr>
        </p15:guide>
        <p15:guide id="3" pos="384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李斌" initials="张" lastIdx="1" clrIdx="0">
    <p:extLst>
      <p:ext uri="{19B8F6BF-5375-455C-9EA6-DF929625EA0E}">
        <p15:presenceInfo xmlns:p15="http://schemas.microsoft.com/office/powerpoint/2012/main" userId="97e5c479987dc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1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941" y="62"/>
      </p:cViewPr>
      <p:guideLst>
        <p:guide orient="horz" pos="2160"/>
        <p:guide orient="horz" pos="1616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2T16:28:11.8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charset="0"/>
                <a:ea typeface="宋体" charset="0"/>
                <a:cs typeface="Calibri" charset="0"/>
              </a:rPr>
              <a:t>2021/12/23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0994" y="685789"/>
            <a:ext cx="6095907" cy="342894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06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99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90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9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0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3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1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46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4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1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1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8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9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9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20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8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8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7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04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05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Times New Roman" charset="0"/>
              </a:rPr>
              <a:t>单击此处编辑母版标题样式</a:t>
            </a: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Times New Roman" charset="0"/>
              </a:rPr>
              <a:t>单击此处编辑母版副标题样式</a:t>
            </a: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0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3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5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文本框"/>
          <p:cNvSpPr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ldNum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6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2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8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2021/12/23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blinds dir="vert"/>
  </p:transition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None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user\AppData\Roaming\Yozo_Office\Temp\fc\3088334541513043746247\&#24180;&#32456;&#24635;&#32467;(15)&#8212;&#8212;pptsucai%5b193%5d%20.pptx\ppt\media\media1.wma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"/>
          <p:cNvSpPr>
            <a:spLocks/>
          </p:cNvSpPr>
          <p:nvPr/>
        </p:nvSpPr>
        <p:spPr>
          <a:xfrm>
            <a:off x="1704844" y="1525307"/>
            <a:ext cx="5467349" cy="623246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68579" tIns="34289" rIns="68579" bIns="34289" anchor="t" anchorCtr="0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en-US" alt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Agricultural Education</a:t>
            </a:r>
            <a:endParaRPr lang="zh-CN" altLang="en-US" sz="3600" b="1" i="0" u="none" strike="noStrike" kern="1200" cap="none" spc="0" baseline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grpSp>
        <p:nvGrpSpPr>
          <p:cNvPr id="26" name="组合"/>
          <p:cNvGrpSpPr>
            <a:grpSpLocks/>
          </p:cNvGrpSpPr>
          <p:nvPr/>
        </p:nvGrpSpPr>
        <p:grpSpPr>
          <a:xfrm>
            <a:off x="2056279" y="2396381"/>
            <a:ext cx="4925768" cy="1183480"/>
            <a:chOff x="2056279" y="2396381"/>
            <a:chExt cx="4925768" cy="1183480"/>
          </a:xfrm>
        </p:grpSpPr>
        <p:sp>
          <p:nvSpPr>
            <p:cNvPr id="19" name="直线"/>
            <p:cNvSpPr>
              <a:spLocks/>
            </p:cNvSpPr>
            <p:nvPr/>
          </p:nvSpPr>
          <p:spPr>
            <a:xfrm>
              <a:off x="2201333" y="3457227"/>
              <a:ext cx="4588934" cy="0"/>
            </a:xfrm>
            <a:prstGeom prst="line">
              <a:avLst/>
            </a:prstGeom>
            <a:noFill/>
            <a:ln w="6350" cap="flat" cmpd="sng">
              <a:solidFill>
                <a:srgbClr val="FFFFFF">
                  <a:alpha val="63000"/>
                </a:srgbClr>
              </a:solidFill>
              <a:prstDash val="solid"/>
              <a:round/>
            </a:ln>
          </p:spPr>
        </p:sp>
        <p:grpSp>
          <p:nvGrpSpPr>
            <p:cNvPr id="22" name="组合"/>
            <p:cNvGrpSpPr>
              <a:grpSpLocks/>
            </p:cNvGrpSpPr>
            <p:nvPr/>
          </p:nvGrpSpPr>
          <p:grpSpPr>
            <a:xfrm>
              <a:off x="2201333" y="2396381"/>
              <a:ext cx="4512734" cy="236934"/>
              <a:chOff x="2201333" y="2396381"/>
              <a:chExt cx="4512734" cy="236934"/>
            </a:xfrm>
          </p:grpSpPr>
          <p:sp>
            <p:nvSpPr>
              <p:cNvPr id="20" name="直线"/>
              <p:cNvSpPr>
                <a:spLocks/>
              </p:cNvSpPr>
              <p:nvPr/>
            </p:nvSpPr>
            <p:spPr>
              <a:xfrm>
                <a:off x="2201333" y="2504728"/>
                <a:ext cx="4512734" cy="0"/>
              </a:xfrm>
              <a:prstGeom prst="line">
                <a:avLst/>
              </a:prstGeom>
              <a:noFill/>
              <a:ln w="6350" cap="flat" cmpd="sng">
                <a:solidFill>
                  <a:srgbClr val="FFFFFF">
                    <a:alpha val="63000"/>
                  </a:srgbClr>
                </a:solidFill>
                <a:prstDash val="solid"/>
                <a:round/>
              </a:ln>
            </p:spPr>
          </p:sp>
          <p:sp>
            <p:nvSpPr>
              <p:cNvPr id="21" name="椭圆"/>
              <p:cNvSpPr>
                <a:spLocks/>
              </p:cNvSpPr>
              <p:nvPr/>
            </p:nvSpPr>
            <p:spPr>
              <a:xfrm>
                <a:off x="4406504" y="2396381"/>
                <a:ext cx="236933" cy="236934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noFill/>
                <a:prstDash val="solid"/>
                <a:round/>
              </a:ln>
            </p:spPr>
          </p:sp>
        </p:grpSp>
        <p:sp>
          <p:nvSpPr>
            <p:cNvPr id="24" name="矩形"/>
            <p:cNvSpPr>
              <a:spLocks/>
            </p:cNvSpPr>
            <p:nvPr/>
          </p:nvSpPr>
          <p:spPr>
            <a:xfrm>
              <a:off x="2056279" y="2786782"/>
              <a:ext cx="4925768" cy="4385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square" lIns="68579" tIns="34289" rIns="68579" bIns="34289" anchor="t" anchorCtr="0">
              <a:prstTxWarp prst="textNoShape">
                <a:avLst/>
              </a:prstTxWarp>
              <a:spAutoFit/>
            </a:bodyPr>
            <a:lstStyle/>
            <a:p>
              <a:pPr marL="0" indent="0" algn="ctr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Group7   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rPr>
                <a:t>张李斌 江昱峰 邹芸杰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  <p:sp>
          <p:nvSpPr>
            <p:cNvPr id="25" name="椭圆"/>
            <p:cNvSpPr>
              <a:spLocks/>
            </p:cNvSpPr>
            <p:nvPr/>
          </p:nvSpPr>
          <p:spPr>
            <a:xfrm>
              <a:off x="4406504" y="3344118"/>
              <a:ext cx="236933" cy="235743"/>
            </a:xfrm>
            <a:prstGeom prst="ellipse">
              <a:avLst/>
            </a:pr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</p:sp>
      </p:grpSp>
      <p:pic>
        <p:nvPicPr>
          <p:cNvPr id="27" name="多媒体">
            <a:hlinkClick r:id="" action="ppaction://media"/>
          </p:cNvPr>
          <p:cNvPicPr>
            <a:picLocks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518358" y="5395161"/>
            <a:ext cx="609600" cy="6096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1824430"/>
      </p:ext>
    </p:extLst>
  </p:cSld>
  <p:clrMapOvr>
    <a:masterClrMapping/>
  </p:clrMapOvr>
  <p:transition spd="slow" advTm="2353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  <p:bldLst>
      <p:bldP spid="18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矩形"/>
          <p:cNvSpPr>
            <a:spLocks/>
          </p:cNvSpPr>
          <p:nvPr/>
        </p:nvSpPr>
        <p:spPr>
          <a:xfrm>
            <a:off x="2838450" y="1876424"/>
            <a:ext cx="3855490" cy="11639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Calibri" charset="0"/>
              </a:rPr>
              <a:t>THANKS</a:t>
            </a:r>
            <a:endParaRPr lang="zh-CN" altLang="en-US" sz="7200" b="0" i="0" u="none" strike="noStrike" kern="1200" cap="none" spc="0" baseline="0">
              <a:solidFill>
                <a:schemeClr val="bg1"/>
              </a:solidFill>
              <a:latin typeface="Adobe Gothic Std B" pitchFamily="34" charset="-128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619"/>
      </p:ext>
    </p:extLst>
  </p:cSld>
  <p:clrMapOvr>
    <a:masterClrMapping/>
  </p:clrMapOvr>
  <p:transition spd="slow" advTm="2039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>
            <a:off x="3555552" y="387722"/>
            <a:ext cx="2183187" cy="495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宋体" charset="0"/>
                <a:cs typeface="Arial" pitchFamily="34" charset="0"/>
              </a:rPr>
              <a:t>CONTENTS</a:t>
            </a:r>
            <a:endParaRPr lang="zh-CN" altLang="en-US" sz="33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36" name="直线"/>
          <p:cNvSpPr>
            <a:spLocks/>
          </p:cNvSpPr>
          <p:nvPr/>
        </p:nvSpPr>
        <p:spPr>
          <a:xfrm>
            <a:off x="2752197" y="889288"/>
            <a:ext cx="3789899" cy="0"/>
          </a:xfrm>
          <a:prstGeom prst="lin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</a:ln>
        </p:spPr>
      </p:sp>
      <p:grpSp>
        <p:nvGrpSpPr>
          <p:cNvPr id="41" name="组合"/>
          <p:cNvGrpSpPr>
            <a:grpSpLocks/>
          </p:cNvGrpSpPr>
          <p:nvPr/>
        </p:nvGrpSpPr>
        <p:grpSpPr>
          <a:xfrm>
            <a:off x="1246922" y="1181667"/>
            <a:ext cx="1883571" cy="619125"/>
            <a:chOff x="1246922" y="1181667"/>
            <a:chExt cx="1883571" cy="619125"/>
          </a:xfrm>
        </p:grpSpPr>
        <p:sp>
          <p:nvSpPr>
            <p:cNvPr id="37" name="矩形"/>
            <p:cNvSpPr>
              <a:spLocks/>
            </p:cNvSpPr>
            <p:nvPr/>
          </p:nvSpPr>
          <p:spPr>
            <a:xfrm>
              <a:off x="1246922" y="1181667"/>
              <a:ext cx="555539" cy="61912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4100" b="1" i="0" u="none" strike="noStrike" kern="1200" cap="none" spc="0" baseline="0">
                  <a:solidFill>
                    <a:srgbClr val="F8D35E"/>
                  </a:solidFill>
                  <a:latin typeface="Arial" pitchFamily="34" charset="0"/>
                  <a:ea typeface="宋体" charset="0"/>
                  <a:cs typeface="Arial" pitchFamily="34" charset="0"/>
                </a:rPr>
                <a:t>01</a:t>
              </a:r>
              <a:endParaRPr lang="zh-CN" altLang="en-US" sz="4100" b="1" i="0" u="none" strike="noStrike" kern="1200" cap="none" spc="0" baseline="0">
                <a:solidFill>
                  <a:srgbClr val="F8D35E"/>
                </a:solidFill>
                <a:latin typeface="Arial" pitchFamily="34" charset="0"/>
                <a:ea typeface="宋体" charset="0"/>
                <a:cs typeface="Arial" pitchFamily="34" charset="0"/>
              </a:endParaRPr>
            </a:p>
          </p:txBody>
        </p:sp>
        <p:grpSp>
          <p:nvGrpSpPr>
            <p:cNvPr id="40" name="组合"/>
            <p:cNvGrpSpPr>
              <a:grpSpLocks/>
            </p:cNvGrpSpPr>
            <p:nvPr/>
          </p:nvGrpSpPr>
          <p:grpSpPr>
            <a:xfrm>
              <a:off x="1795209" y="1194172"/>
              <a:ext cx="1335284" cy="592656"/>
              <a:chOff x="1795209" y="1194172"/>
              <a:chExt cx="1335284" cy="592656"/>
            </a:xfrm>
          </p:grpSpPr>
          <p:sp>
            <p:nvSpPr>
              <p:cNvPr id="38" name="矩形"/>
              <p:cNvSpPr>
                <a:spLocks/>
              </p:cNvSpPr>
              <p:nvPr/>
            </p:nvSpPr>
            <p:spPr>
              <a:xfrm>
                <a:off x="1795209" y="1417496"/>
                <a:ext cx="1335284" cy="369332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di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Calibri" charset="0"/>
                  </a:rPr>
                  <a:t>Definition</a:t>
                </a:r>
                <a:endParaRPr lang="zh-CN" altLang="en-US" sz="1800" b="0" i="0" u="none" strike="noStrike" kern="1200" cap="none" spc="0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endParaRPr>
              </a:p>
            </p:txBody>
          </p:sp>
          <p:sp>
            <p:nvSpPr>
              <p:cNvPr id="39" name="矩形"/>
              <p:cNvSpPr>
                <a:spLocks/>
              </p:cNvSpPr>
              <p:nvPr/>
            </p:nvSpPr>
            <p:spPr>
              <a:xfrm>
                <a:off x="1795209" y="1194172"/>
                <a:ext cx="1034053" cy="310514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500" b="1" i="1" u="none" strike="noStrike" kern="1200" cap="none" spc="0" baseline="0" dirty="0">
                    <a:solidFill>
                      <a:schemeClr val="bg1"/>
                    </a:solidFill>
                    <a:latin typeface="Arial" pitchFamily="34" charset="0"/>
                    <a:ea typeface="Meiryo UI" pitchFamily="34" charset="-128"/>
                    <a:cs typeface="Arial" pitchFamily="34" charset="0"/>
                  </a:rPr>
                  <a:t>Part One</a:t>
                </a:r>
                <a:endParaRPr lang="zh-CN" altLang="en-US" sz="1500" b="1" i="1" u="none" strike="noStrike" kern="1200" cap="none" spc="0" baseline="0" dirty="0">
                  <a:solidFill>
                    <a:schemeClr val="bg1"/>
                  </a:solidFill>
                  <a:latin typeface="Arial" pitchFamily="34" charset="0"/>
                  <a:ea typeface="Meiryo UI" pitchFamily="34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46" name="组合"/>
          <p:cNvGrpSpPr>
            <a:grpSpLocks/>
          </p:cNvGrpSpPr>
          <p:nvPr/>
        </p:nvGrpSpPr>
        <p:grpSpPr>
          <a:xfrm>
            <a:off x="3418707" y="1946358"/>
            <a:ext cx="1994171" cy="619125"/>
            <a:chOff x="2351583" y="1815326"/>
            <a:chExt cx="1994171" cy="619125"/>
          </a:xfrm>
        </p:grpSpPr>
        <p:sp>
          <p:nvSpPr>
            <p:cNvPr id="42" name="矩形"/>
            <p:cNvSpPr>
              <a:spLocks/>
            </p:cNvSpPr>
            <p:nvPr/>
          </p:nvSpPr>
          <p:spPr>
            <a:xfrm>
              <a:off x="2351583" y="1815326"/>
              <a:ext cx="555539" cy="61912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4100" b="1" i="0" u="none" strike="noStrike" kern="1200" cap="none" spc="0" baseline="0" dirty="0">
                  <a:solidFill>
                    <a:srgbClr val="F47264"/>
                  </a:solidFill>
                  <a:latin typeface="Arial" pitchFamily="34" charset="0"/>
                  <a:ea typeface="宋体" charset="0"/>
                  <a:cs typeface="Arial" pitchFamily="34" charset="0"/>
                </a:rPr>
                <a:t>02</a:t>
              </a:r>
              <a:endParaRPr lang="zh-CN" altLang="en-US" sz="4100" b="1" i="0" u="none" strike="noStrike" kern="1200" cap="none" spc="0" baseline="0" dirty="0">
                <a:solidFill>
                  <a:srgbClr val="F47264"/>
                </a:solidFill>
                <a:latin typeface="Arial" pitchFamily="34" charset="0"/>
                <a:ea typeface="宋体" charset="0"/>
                <a:cs typeface="Arial" pitchFamily="34" charset="0"/>
              </a:endParaRPr>
            </a:p>
          </p:txBody>
        </p:sp>
        <p:grpSp>
          <p:nvGrpSpPr>
            <p:cNvPr id="45" name="组合"/>
            <p:cNvGrpSpPr>
              <a:grpSpLocks/>
            </p:cNvGrpSpPr>
            <p:nvPr/>
          </p:nvGrpSpPr>
          <p:grpSpPr>
            <a:xfrm>
              <a:off x="2917892" y="1827831"/>
              <a:ext cx="1427862" cy="557847"/>
              <a:chOff x="2917892" y="1827831"/>
              <a:chExt cx="1427862" cy="557847"/>
            </a:xfrm>
          </p:grpSpPr>
          <p:sp>
            <p:nvSpPr>
              <p:cNvPr id="43" name="矩形"/>
              <p:cNvSpPr>
                <a:spLocks/>
              </p:cNvSpPr>
              <p:nvPr/>
            </p:nvSpPr>
            <p:spPr>
              <a:xfrm>
                <a:off x="2917892" y="2047124"/>
                <a:ext cx="1427862" cy="338554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di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Calibri" charset="0"/>
                  </a:rPr>
                  <a:t>Importance</a:t>
                </a:r>
                <a:endParaRPr lang="zh-CN" altLang="en-US" sz="1600" b="0" i="0" u="none" strike="noStrike" kern="1200" cap="none" spc="0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endParaRPr>
              </a:p>
            </p:txBody>
          </p:sp>
          <p:sp>
            <p:nvSpPr>
              <p:cNvPr id="44" name="矩形"/>
              <p:cNvSpPr>
                <a:spLocks/>
              </p:cNvSpPr>
              <p:nvPr/>
            </p:nvSpPr>
            <p:spPr>
              <a:xfrm>
                <a:off x="2948650" y="1827831"/>
                <a:ext cx="1152896" cy="310514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500" b="1" i="1" u="none" strike="noStrike" kern="1200" cap="none" spc="0" baseline="0">
                    <a:solidFill>
                      <a:schemeClr val="bg1"/>
                    </a:solidFill>
                    <a:latin typeface="Arial" pitchFamily="34" charset="0"/>
                    <a:ea typeface="Meiryo UI" pitchFamily="34" charset="-128"/>
                    <a:cs typeface="Arial" pitchFamily="34" charset="0"/>
                  </a:rPr>
                  <a:t>Part Two</a:t>
                </a:r>
                <a:endParaRPr lang="zh-CN" altLang="en-US" sz="1500" b="1" i="1" u="none" strike="noStrike" kern="1200" cap="none" spc="0" baseline="0">
                  <a:solidFill>
                    <a:schemeClr val="bg1"/>
                  </a:solidFill>
                  <a:latin typeface="Arial" pitchFamily="34" charset="0"/>
                  <a:ea typeface="Meiryo UI" pitchFamily="34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51" name="组合"/>
          <p:cNvGrpSpPr>
            <a:grpSpLocks/>
          </p:cNvGrpSpPr>
          <p:nvPr/>
        </p:nvGrpSpPr>
        <p:grpSpPr>
          <a:xfrm>
            <a:off x="5591299" y="2506494"/>
            <a:ext cx="1901594" cy="619124"/>
            <a:chOff x="3504480" y="2448986"/>
            <a:chExt cx="1901594" cy="619124"/>
          </a:xfrm>
        </p:grpSpPr>
        <p:sp>
          <p:nvSpPr>
            <p:cNvPr id="47" name="矩形"/>
            <p:cNvSpPr>
              <a:spLocks/>
            </p:cNvSpPr>
            <p:nvPr/>
          </p:nvSpPr>
          <p:spPr>
            <a:xfrm>
              <a:off x="3504480" y="2448986"/>
              <a:ext cx="555539" cy="619124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4100" b="1" i="0" u="none" strike="noStrike" kern="1200" cap="none" spc="0" baseline="0" dirty="0">
                  <a:solidFill>
                    <a:srgbClr val="29B9A6"/>
                  </a:solidFill>
                  <a:latin typeface="Arial" pitchFamily="34" charset="0"/>
                  <a:ea typeface="宋体" charset="0"/>
                  <a:cs typeface="Arial" pitchFamily="34" charset="0"/>
                </a:rPr>
                <a:t>03</a:t>
              </a:r>
              <a:endParaRPr lang="zh-CN" altLang="en-US" sz="4100" b="1" i="0" u="none" strike="noStrike" kern="1200" cap="none" spc="0" baseline="0" dirty="0">
                <a:solidFill>
                  <a:srgbClr val="29B9A6"/>
                </a:solidFill>
                <a:latin typeface="Arial" pitchFamily="34" charset="0"/>
                <a:ea typeface="宋体" charset="0"/>
                <a:cs typeface="Arial" pitchFamily="34" charset="0"/>
              </a:endParaRPr>
            </a:p>
          </p:txBody>
        </p:sp>
        <p:grpSp>
          <p:nvGrpSpPr>
            <p:cNvPr id="50" name="组合"/>
            <p:cNvGrpSpPr>
              <a:grpSpLocks/>
            </p:cNvGrpSpPr>
            <p:nvPr/>
          </p:nvGrpSpPr>
          <p:grpSpPr>
            <a:xfrm>
              <a:off x="4070790" y="2461490"/>
              <a:ext cx="1335284" cy="588623"/>
              <a:chOff x="4070790" y="2461490"/>
              <a:chExt cx="1335284" cy="588623"/>
            </a:xfrm>
          </p:grpSpPr>
          <p:sp>
            <p:nvSpPr>
              <p:cNvPr id="48" name="矩形"/>
              <p:cNvSpPr>
                <a:spLocks/>
              </p:cNvSpPr>
              <p:nvPr/>
            </p:nvSpPr>
            <p:spPr>
              <a:xfrm>
                <a:off x="4070790" y="2680781"/>
                <a:ext cx="1335284" cy="369332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di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0" i="0" u="none" strike="noStrike" kern="1200" cap="none" spc="0" baseline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Calibri" charset="0"/>
                  </a:rPr>
                  <a:t>Actions</a:t>
                </a:r>
                <a:endParaRPr lang="zh-CN" altLang="en-US" sz="1800" b="0" i="0" u="none" strike="noStrike" kern="1200" cap="none" spc="0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charset="0"/>
                </a:endParaRPr>
              </a:p>
            </p:txBody>
          </p:sp>
          <p:sp>
            <p:nvSpPr>
              <p:cNvPr id="49" name="矩形"/>
              <p:cNvSpPr>
                <a:spLocks/>
              </p:cNvSpPr>
              <p:nvPr/>
            </p:nvSpPr>
            <p:spPr>
              <a:xfrm>
                <a:off x="4101548" y="2461490"/>
                <a:ext cx="1304526" cy="310514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500" b="1" i="1" u="none" strike="noStrike" kern="1200" cap="none" spc="0" baseline="0">
                    <a:solidFill>
                      <a:schemeClr val="bg1"/>
                    </a:solidFill>
                    <a:latin typeface="Arial" pitchFamily="34" charset="0"/>
                    <a:ea typeface="Meiryo UI" pitchFamily="34" charset="-128"/>
                    <a:cs typeface="Arial" pitchFamily="34" charset="0"/>
                  </a:rPr>
                  <a:t>Part Three</a:t>
                </a:r>
                <a:endParaRPr lang="zh-CN" altLang="en-US" sz="1500" b="1" i="1" u="none" strike="noStrike" kern="1200" cap="none" spc="0" baseline="0">
                  <a:solidFill>
                    <a:schemeClr val="bg1"/>
                  </a:solidFill>
                  <a:latin typeface="Arial" pitchFamily="34" charset="0"/>
                  <a:ea typeface="Meiryo UI" pitchFamily="34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56" name="组合"/>
          <p:cNvGrpSpPr>
            <a:grpSpLocks/>
          </p:cNvGrpSpPr>
          <p:nvPr/>
        </p:nvGrpSpPr>
        <p:grpSpPr>
          <a:xfrm>
            <a:off x="4937700" y="3047524"/>
            <a:ext cx="1486574" cy="630942"/>
            <a:chOff x="4935657" y="3076736"/>
            <a:chExt cx="1486574" cy="630942"/>
          </a:xfrm>
        </p:grpSpPr>
        <p:sp>
          <p:nvSpPr>
            <p:cNvPr id="52" name="矩形"/>
            <p:cNvSpPr>
              <a:spLocks/>
            </p:cNvSpPr>
            <p:nvPr/>
          </p:nvSpPr>
          <p:spPr>
            <a:xfrm>
              <a:off x="4935657" y="3076736"/>
              <a:ext cx="65" cy="63094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endParaRPr lang="zh-CN" altLang="en-US" sz="4100" b="1" i="0" u="none" strike="noStrike" kern="1200" cap="none" spc="0" baseline="0" dirty="0">
                <a:solidFill>
                  <a:srgbClr val="84CBC5"/>
                </a:solidFill>
                <a:latin typeface="Arial" pitchFamily="34" charset="0"/>
                <a:ea typeface="宋体" charset="0"/>
                <a:cs typeface="Arial" pitchFamily="34" charset="0"/>
              </a:endParaRPr>
            </a:p>
          </p:txBody>
        </p:sp>
        <p:sp>
          <p:nvSpPr>
            <p:cNvPr id="54" name="矩形"/>
            <p:cNvSpPr>
              <a:spLocks/>
            </p:cNvSpPr>
            <p:nvPr/>
          </p:nvSpPr>
          <p:spPr>
            <a:xfrm>
              <a:off x="5254987" y="3095149"/>
              <a:ext cx="1167244" cy="3231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500" b="1" i="1" u="none" strike="noStrike" kern="1200" cap="none" spc="0" baseline="0" dirty="0">
                <a:solidFill>
                  <a:schemeClr val="bg1"/>
                </a:solidFill>
                <a:latin typeface="Arial" pitchFamily="34" charset="0"/>
                <a:ea typeface="Meiryo UI" pitchFamily="34" charset="-128"/>
                <a:cs typeface="Arial" pitchFamily="34" charset="0"/>
              </a:endParaRPr>
            </a:p>
          </p:txBody>
        </p:sp>
      </p:grpSp>
      <p:sp>
        <p:nvSpPr>
          <p:cNvPr id="57" name="直线"/>
          <p:cNvSpPr>
            <a:spLocks/>
          </p:cNvSpPr>
          <p:nvPr/>
        </p:nvSpPr>
        <p:spPr>
          <a:xfrm>
            <a:off x="1524689" y="1847445"/>
            <a:ext cx="0" cy="3296057"/>
          </a:xfrm>
          <a:prstGeom prst="line">
            <a:avLst/>
          </a:prstGeom>
          <a:noFill/>
          <a:ln w="19050" cap="sq" cmpd="sng">
            <a:solidFill>
              <a:srgbClr val="F8D35E"/>
            </a:solidFill>
            <a:prstDash val="solid"/>
            <a:round/>
            <a:headEnd type="oval" w="med" len="med"/>
          </a:ln>
        </p:spPr>
      </p:sp>
      <p:sp>
        <p:nvSpPr>
          <p:cNvPr id="58" name="直线"/>
          <p:cNvSpPr>
            <a:spLocks/>
          </p:cNvSpPr>
          <p:nvPr/>
        </p:nvSpPr>
        <p:spPr>
          <a:xfrm>
            <a:off x="3730281" y="2571750"/>
            <a:ext cx="0" cy="2634386"/>
          </a:xfrm>
          <a:prstGeom prst="line">
            <a:avLst/>
          </a:prstGeom>
          <a:noFill/>
          <a:ln w="19050" cap="sq" cmpd="sng">
            <a:solidFill>
              <a:srgbClr val="F47264"/>
            </a:solidFill>
            <a:prstDash val="solid"/>
            <a:round/>
            <a:headEnd type="oval" w="med" len="med"/>
          </a:ln>
        </p:spPr>
      </p:sp>
      <p:sp>
        <p:nvSpPr>
          <p:cNvPr id="59" name="直线"/>
          <p:cNvSpPr>
            <a:spLocks/>
          </p:cNvSpPr>
          <p:nvPr/>
        </p:nvSpPr>
        <p:spPr>
          <a:xfrm>
            <a:off x="5973401" y="3185299"/>
            <a:ext cx="0" cy="2087894"/>
          </a:xfrm>
          <a:prstGeom prst="line">
            <a:avLst/>
          </a:prstGeom>
          <a:noFill/>
          <a:ln w="19050" cap="sq" cmpd="sng">
            <a:solidFill>
              <a:srgbClr val="29B9A6"/>
            </a:solidFill>
            <a:prstDash val="solid"/>
            <a:round/>
            <a:headEnd type="oval" w="med" len="med"/>
          </a:ln>
        </p:spPr>
      </p:sp>
    </p:spTree>
    <p:extLst>
      <p:ext uri="{BB962C8B-B14F-4D97-AF65-F5344CB8AC3E}">
        <p14:creationId xmlns:p14="http://schemas.microsoft.com/office/powerpoint/2010/main" val="1415983922"/>
      </p:ext>
    </p:extLst>
  </p:cSld>
  <p:clrMapOvr>
    <a:masterClrMapping/>
  </p:clrMapOvr>
  <p:transition spd="slow" advTm="298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1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"/>
          <p:cNvSpPr>
            <a:spLocks/>
          </p:cNvSpPr>
          <p:nvPr/>
        </p:nvSpPr>
        <p:spPr>
          <a:xfrm>
            <a:off x="3555552" y="387722"/>
            <a:ext cx="2183187" cy="495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宋体" charset="0"/>
                <a:cs typeface="Arial" pitchFamily="34" charset="0"/>
              </a:rPr>
              <a:t>CONTENTS</a:t>
            </a:r>
            <a:endParaRPr lang="zh-CN" altLang="en-US" sz="33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64" name="直线"/>
          <p:cNvSpPr>
            <a:spLocks/>
          </p:cNvSpPr>
          <p:nvPr/>
        </p:nvSpPr>
        <p:spPr>
          <a:xfrm>
            <a:off x="2752197" y="889288"/>
            <a:ext cx="3789899" cy="0"/>
          </a:xfrm>
          <a:prstGeom prst="lin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65" name="矩形"/>
          <p:cNvSpPr>
            <a:spLocks/>
          </p:cNvSpPr>
          <p:nvPr/>
        </p:nvSpPr>
        <p:spPr>
          <a:xfrm>
            <a:off x="1820806" y="1648708"/>
            <a:ext cx="1154823" cy="13049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8600" b="1" i="0" u="none" strike="noStrike" kern="1200" cap="none" spc="0" baseline="0">
                <a:solidFill>
                  <a:srgbClr val="F8D35E"/>
                </a:solidFill>
                <a:latin typeface="Arial" pitchFamily="34" charset="0"/>
                <a:ea typeface="宋体" charset="0"/>
                <a:cs typeface="Arial" pitchFamily="34" charset="0"/>
              </a:rPr>
              <a:t>01</a:t>
            </a:r>
            <a:endParaRPr lang="zh-CN" altLang="en-US" sz="8600" b="1" i="0" u="none" strike="noStrike" kern="1200" cap="none" spc="0" baseline="0">
              <a:solidFill>
                <a:srgbClr val="F8D35E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>
            <a:off x="2970609" y="2232391"/>
            <a:ext cx="291584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Definition</a:t>
            </a:r>
            <a:endParaRPr lang="zh-CN" altLang="en-US" sz="30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>
            <a:off x="2970609" y="1862590"/>
            <a:ext cx="1447200" cy="4305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Meiryo UI" pitchFamily="34" charset="-128"/>
                <a:cs typeface="Arial" pitchFamily="34" charset="0"/>
              </a:rPr>
              <a:t>Part One</a:t>
            </a:r>
            <a:endParaRPr lang="zh-CN" altLang="en-US" sz="2400" b="1" i="1" u="none" strike="noStrike" kern="1200" cap="none" spc="0" baseline="0">
              <a:solidFill>
                <a:schemeClr val="bg1"/>
              </a:solidFill>
              <a:latin typeface="Arial" pitchFamily="34" charset="0"/>
              <a:ea typeface="Meiryo UI" pitchFamily="34" charset="-128"/>
              <a:cs typeface="Arial" pitchFamily="34" charset="0"/>
            </a:endParaRPr>
          </a:p>
        </p:txBody>
      </p:sp>
      <p:grpSp>
        <p:nvGrpSpPr>
          <p:cNvPr id="79" name="组合"/>
          <p:cNvGrpSpPr>
            <a:grpSpLocks/>
          </p:cNvGrpSpPr>
          <p:nvPr/>
        </p:nvGrpSpPr>
        <p:grpSpPr>
          <a:xfrm rot="11891394">
            <a:off x="5912849" y="1721923"/>
            <a:ext cx="2323088" cy="1614098"/>
            <a:chOff x="5912849" y="1721923"/>
            <a:chExt cx="2323088" cy="1614098"/>
          </a:xfrm>
        </p:grpSpPr>
        <p:sp>
          <p:nvSpPr>
            <p:cNvPr id="68" name="等腰三角形"/>
            <p:cNvSpPr>
              <a:spLocks/>
            </p:cNvSpPr>
            <p:nvPr/>
          </p:nvSpPr>
          <p:spPr>
            <a:xfrm rot="18941696">
              <a:off x="7345385" y="2813501"/>
              <a:ext cx="200184" cy="172572"/>
            </a:xfrm>
            <a:prstGeom prst="triangle">
              <a:avLst>
                <a:gd name="adj" fmla="val 50000"/>
              </a:avLst>
            </a:prstGeom>
            <a:solidFill>
              <a:srgbClr val="84CBC5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69" name="等腰三角形"/>
            <p:cNvSpPr>
              <a:spLocks/>
            </p:cNvSpPr>
            <p:nvPr/>
          </p:nvSpPr>
          <p:spPr>
            <a:xfrm rot="3678182">
              <a:off x="7329925" y="2184063"/>
              <a:ext cx="297919" cy="256825"/>
            </a:xfrm>
            <a:prstGeom prst="triangle">
              <a:avLst>
                <a:gd name="adj" fmla="val 50000"/>
              </a:avLst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70" name="等腰三角形"/>
            <p:cNvSpPr>
              <a:spLocks/>
            </p:cNvSpPr>
            <p:nvPr/>
          </p:nvSpPr>
          <p:spPr>
            <a:xfrm rot="9480000">
              <a:off x="7842756" y="3163449"/>
              <a:ext cx="200184" cy="172572"/>
            </a:xfrm>
            <a:prstGeom prst="triangle">
              <a:avLst>
                <a:gd name="adj" fmla="val 50000"/>
              </a:avLst>
            </a:prstGeom>
            <a:solidFill>
              <a:srgbClr val="29B9A6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71" name="等腰三角形"/>
            <p:cNvSpPr>
              <a:spLocks/>
            </p:cNvSpPr>
            <p:nvPr/>
          </p:nvSpPr>
          <p:spPr>
            <a:xfrm rot="1020767">
              <a:off x="6141983" y="1859509"/>
              <a:ext cx="708869" cy="611094"/>
            </a:xfrm>
            <a:prstGeom prst="triangle">
              <a:avLst>
                <a:gd name="adj" fmla="val 50000"/>
              </a:avLst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72" name="等腰三角形"/>
            <p:cNvSpPr>
              <a:spLocks/>
            </p:cNvSpPr>
            <p:nvPr/>
          </p:nvSpPr>
          <p:spPr>
            <a:xfrm rot="1020767">
              <a:off x="6057442" y="1753346"/>
              <a:ext cx="881926" cy="76028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rgbClr val="FFC20F"/>
              </a:solidFill>
              <a:prstDash val="solid"/>
              <a:round/>
            </a:ln>
          </p:spPr>
        </p:sp>
        <p:sp>
          <p:nvSpPr>
            <p:cNvPr id="73" name="椭圆"/>
            <p:cNvSpPr>
              <a:spLocks/>
            </p:cNvSpPr>
            <p:nvPr/>
          </p:nvSpPr>
          <p:spPr>
            <a:xfrm rot="18818926">
              <a:off x="5912849" y="2335551"/>
              <a:ext cx="86134" cy="86134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74" name="椭圆"/>
            <p:cNvSpPr>
              <a:spLocks/>
            </p:cNvSpPr>
            <p:nvPr/>
          </p:nvSpPr>
          <p:spPr>
            <a:xfrm rot="18818926">
              <a:off x="6570044" y="1721923"/>
              <a:ext cx="86134" cy="86134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75" name="椭圆"/>
            <p:cNvSpPr>
              <a:spLocks/>
            </p:cNvSpPr>
            <p:nvPr/>
          </p:nvSpPr>
          <p:spPr>
            <a:xfrm rot="18818926">
              <a:off x="6759080" y="2578758"/>
              <a:ext cx="86132" cy="86132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grpSp>
          <p:nvGrpSpPr>
            <p:cNvPr id="78" name="组合"/>
            <p:cNvGrpSpPr>
              <a:grpSpLocks/>
            </p:cNvGrpSpPr>
            <p:nvPr/>
          </p:nvGrpSpPr>
          <p:grpSpPr>
            <a:xfrm rot="8977127">
              <a:off x="7900906" y="2787980"/>
              <a:ext cx="335030" cy="250962"/>
              <a:chOff x="7900906" y="2787980"/>
              <a:chExt cx="335030" cy="250962"/>
            </a:xfrm>
          </p:grpSpPr>
          <p:sp>
            <p:nvSpPr>
              <p:cNvPr id="76" name="等腰三角形"/>
              <p:cNvSpPr>
                <a:spLocks/>
              </p:cNvSpPr>
              <p:nvPr/>
            </p:nvSpPr>
            <p:spPr>
              <a:xfrm rot="18941696">
                <a:off x="7900906" y="2787980"/>
                <a:ext cx="96146" cy="82885"/>
              </a:xfrm>
              <a:prstGeom prst="triangle">
                <a:avLst>
                  <a:gd name="adj" fmla="val 50000"/>
                </a:avLst>
              </a:prstGeom>
              <a:solidFill>
                <a:srgbClr val="84CBC5"/>
              </a:solidFill>
              <a:ln w="25400" cap="flat" cmpd="sng">
                <a:noFill/>
                <a:prstDash val="solid"/>
                <a:round/>
              </a:ln>
            </p:spPr>
          </p:sp>
          <p:sp>
            <p:nvSpPr>
              <p:cNvPr id="77" name="等腰三角形"/>
              <p:cNvSpPr>
                <a:spLocks/>
              </p:cNvSpPr>
              <p:nvPr/>
            </p:nvSpPr>
            <p:spPr>
              <a:xfrm rot="9480000">
                <a:off x="8139790" y="2956058"/>
                <a:ext cx="96146" cy="82885"/>
              </a:xfrm>
              <a:prstGeom prst="triangle">
                <a:avLst>
                  <a:gd name="adj" fmla="val 50000"/>
                </a:avLst>
              </a:prstGeom>
              <a:solidFill>
                <a:srgbClr val="29B9A6"/>
              </a:solidFill>
              <a:ln w="25400" cap="flat" cmpd="sng">
                <a:noFill/>
                <a:prstDash val="solid"/>
                <a:round/>
              </a:ln>
            </p:spPr>
          </p:sp>
        </p:grpSp>
      </p:grpSp>
      <p:sp>
        <p:nvSpPr>
          <p:cNvPr id="80" name="直线"/>
          <p:cNvSpPr>
            <a:spLocks/>
          </p:cNvSpPr>
          <p:nvPr/>
        </p:nvSpPr>
        <p:spPr>
          <a:xfrm flipH="1">
            <a:off x="0" y="3082555"/>
            <a:ext cx="4748959" cy="0"/>
          </a:xfrm>
          <a:prstGeom prst="line">
            <a:avLst/>
          </a:prstGeom>
          <a:noFill/>
          <a:ln w="19050" cap="sq" cmpd="sng">
            <a:solidFill>
              <a:srgbClr val="F8D35E"/>
            </a:solidFill>
            <a:prstDash val="solid"/>
            <a:round/>
            <a:headEnd type="oval" w="med" len="med"/>
          </a:ln>
        </p:spPr>
      </p:sp>
    </p:spTree>
    <p:extLst>
      <p:ext uri="{BB962C8B-B14F-4D97-AF65-F5344CB8AC3E}">
        <p14:creationId xmlns:p14="http://schemas.microsoft.com/office/powerpoint/2010/main" val="1253954817"/>
      </p:ext>
    </p:extLst>
  </p:cSld>
  <p:clrMapOvr>
    <a:masterClrMapping/>
  </p:clrMapOvr>
  <p:transition spd="slow" advTm="146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"/>
          <p:cNvSpPr>
            <a:spLocks/>
          </p:cNvSpPr>
          <p:nvPr/>
        </p:nvSpPr>
        <p:spPr>
          <a:xfrm>
            <a:off x="-9525" y="440339"/>
            <a:ext cx="295274" cy="390068"/>
          </a:xfrm>
          <a:prstGeom prst="rect">
            <a:avLst/>
          </a:prstGeom>
          <a:solidFill>
            <a:srgbClr val="F47264"/>
          </a:solidFill>
          <a:ln w="25400" cap="flat" cmpd="sng">
            <a:noFill/>
            <a:prstDash val="solid"/>
            <a:round/>
          </a:ln>
        </p:spPr>
      </p:sp>
      <p:sp>
        <p:nvSpPr>
          <p:cNvPr id="222" name="矩形"/>
          <p:cNvSpPr>
            <a:spLocks/>
          </p:cNvSpPr>
          <p:nvPr/>
        </p:nvSpPr>
        <p:spPr>
          <a:xfrm>
            <a:off x="1506561" y="1544148"/>
            <a:ext cx="1164431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Category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23" name="同侧圆角矩形"/>
          <p:cNvSpPr>
            <a:spLocks/>
          </p:cNvSpPr>
          <p:nvPr/>
        </p:nvSpPr>
        <p:spPr>
          <a:xfrm>
            <a:off x="1374348" y="1536883"/>
            <a:ext cx="1356668" cy="314612"/>
          </a:xfrm>
          <a:prstGeom prst="round2SameRect">
            <a:avLst>
              <a:gd name="adj1" fmla="val 17018"/>
              <a:gd name="adj2" fmla="val 0"/>
            </a:avLst>
          </a:prstGeom>
          <a:noFill/>
          <a:ln w="28575" cap="flat" cmpd="sng">
            <a:solidFill>
              <a:srgbClr val="F47264"/>
            </a:solidFill>
            <a:prstDash val="solid"/>
            <a:round/>
          </a:ln>
        </p:spPr>
      </p:sp>
      <p:sp>
        <p:nvSpPr>
          <p:cNvPr id="224" name="曲线"/>
          <p:cNvSpPr>
            <a:spLocks/>
          </p:cNvSpPr>
          <p:nvPr/>
        </p:nvSpPr>
        <p:spPr>
          <a:xfrm>
            <a:off x="1886475" y="1125046"/>
            <a:ext cx="332413" cy="268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842" y="12678"/>
                </a:moveTo>
                <a:cubicBezTo>
                  <a:pt x="20842" y="12678"/>
                  <a:pt x="20463" y="12678"/>
                  <a:pt x="20463" y="12678"/>
                </a:cubicBezTo>
                <a:cubicBezTo>
                  <a:pt x="20463" y="12678"/>
                  <a:pt x="20463" y="12678"/>
                  <a:pt x="20463" y="12678"/>
                </a:cubicBezTo>
                <a:cubicBezTo>
                  <a:pt x="20463" y="12678"/>
                  <a:pt x="20084" y="12678"/>
                  <a:pt x="20084" y="12678"/>
                </a:cubicBezTo>
                <a:cubicBezTo>
                  <a:pt x="10610" y="2817"/>
                  <a:pt x="10610" y="2817"/>
                  <a:pt x="10610" y="2817"/>
                </a:cubicBezTo>
                <a:cubicBezTo>
                  <a:pt x="1515" y="12678"/>
                  <a:pt x="1515" y="12678"/>
                  <a:pt x="1515" y="12678"/>
                </a:cubicBezTo>
                <a:cubicBezTo>
                  <a:pt x="1515" y="12678"/>
                  <a:pt x="1136" y="12678"/>
                  <a:pt x="1136" y="12678"/>
                </a:cubicBezTo>
                <a:cubicBezTo>
                  <a:pt x="1136" y="12678"/>
                  <a:pt x="757" y="12678"/>
                  <a:pt x="757" y="12678"/>
                </a:cubicBezTo>
                <a:cubicBezTo>
                  <a:pt x="0" y="11269"/>
                  <a:pt x="0" y="11269"/>
                  <a:pt x="0" y="11269"/>
                </a:cubicBezTo>
                <a:cubicBezTo>
                  <a:pt x="0" y="11269"/>
                  <a:pt x="0" y="10800"/>
                  <a:pt x="0" y="10800"/>
                </a:cubicBezTo>
                <a:cubicBezTo>
                  <a:pt x="9852" y="469"/>
                  <a:pt x="9852" y="469"/>
                  <a:pt x="9852" y="469"/>
                </a:cubicBezTo>
                <a:cubicBezTo>
                  <a:pt x="10231" y="0"/>
                  <a:pt x="11368" y="0"/>
                  <a:pt x="11747" y="469"/>
                </a:cubicBezTo>
                <a:cubicBezTo>
                  <a:pt x="15157" y="3756"/>
                  <a:pt x="15157" y="3756"/>
                  <a:pt x="15157" y="3756"/>
                </a:cubicBezTo>
                <a:cubicBezTo>
                  <a:pt x="15157" y="469"/>
                  <a:pt x="15157" y="469"/>
                  <a:pt x="15157" y="469"/>
                </a:cubicBezTo>
                <a:cubicBezTo>
                  <a:pt x="15157" y="469"/>
                  <a:pt x="15157" y="0"/>
                  <a:pt x="15536" y="0"/>
                </a:cubicBezTo>
                <a:cubicBezTo>
                  <a:pt x="18189" y="0"/>
                  <a:pt x="18189" y="0"/>
                  <a:pt x="18189" y="0"/>
                </a:cubicBezTo>
                <a:cubicBezTo>
                  <a:pt x="18568" y="0"/>
                  <a:pt x="18568" y="469"/>
                  <a:pt x="18568" y="469"/>
                </a:cubicBezTo>
                <a:cubicBezTo>
                  <a:pt x="18568" y="7513"/>
                  <a:pt x="18568" y="7513"/>
                  <a:pt x="18568" y="7513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1269"/>
                  <a:pt x="21600" y="11269"/>
                </a:cubicBezTo>
                <a:lnTo>
                  <a:pt x="20842" y="12678"/>
                </a:lnTo>
              </a:path>
              <a:path w="21600" h="21600">
                <a:moveTo>
                  <a:pt x="18568" y="20660"/>
                </a:moveTo>
                <a:cubicBezTo>
                  <a:pt x="18568" y="21130"/>
                  <a:pt x="18189" y="21600"/>
                  <a:pt x="17810" y="21600"/>
                </a:cubicBezTo>
                <a:cubicBezTo>
                  <a:pt x="12505" y="21600"/>
                  <a:pt x="12505" y="21600"/>
                  <a:pt x="12505" y="21600"/>
                </a:cubicBezTo>
                <a:cubicBezTo>
                  <a:pt x="12505" y="15026"/>
                  <a:pt x="12505" y="15026"/>
                  <a:pt x="12505" y="15026"/>
                </a:cubicBezTo>
                <a:cubicBezTo>
                  <a:pt x="9094" y="15026"/>
                  <a:pt x="9094" y="15026"/>
                  <a:pt x="9094" y="15026"/>
                </a:cubicBezTo>
                <a:cubicBezTo>
                  <a:pt x="9094" y="21600"/>
                  <a:pt x="9094" y="21600"/>
                  <a:pt x="9094" y="21600"/>
                </a:cubicBezTo>
                <a:cubicBezTo>
                  <a:pt x="3789" y="21600"/>
                  <a:pt x="3789" y="21600"/>
                  <a:pt x="3789" y="21600"/>
                </a:cubicBezTo>
                <a:cubicBezTo>
                  <a:pt x="3410" y="21600"/>
                  <a:pt x="3031" y="21130"/>
                  <a:pt x="3031" y="20660"/>
                </a:cubicBezTo>
                <a:cubicBezTo>
                  <a:pt x="3031" y="12678"/>
                  <a:pt x="3031" y="12678"/>
                  <a:pt x="3031" y="12678"/>
                </a:cubicBezTo>
                <a:cubicBezTo>
                  <a:pt x="3031" y="12678"/>
                  <a:pt x="3031" y="12208"/>
                  <a:pt x="3031" y="12208"/>
                </a:cubicBezTo>
                <a:cubicBezTo>
                  <a:pt x="10610" y="4226"/>
                  <a:pt x="10610" y="4226"/>
                  <a:pt x="10610" y="4226"/>
                </a:cubicBezTo>
                <a:cubicBezTo>
                  <a:pt x="18568" y="12208"/>
                  <a:pt x="18568" y="12208"/>
                  <a:pt x="18568" y="12208"/>
                </a:cubicBezTo>
                <a:cubicBezTo>
                  <a:pt x="18568" y="12208"/>
                  <a:pt x="18568" y="12678"/>
                  <a:pt x="18568" y="12678"/>
                </a:cubicBezTo>
                <a:lnTo>
                  <a:pt x="18568" y="20660"/>
                </a:lnTo>
                <a:close/>
              </a:path>
            </a:pathLst>
          </a:custGeom>
          <a:solidFill>
            <a:srgbClr val="F47264"/>
          </a:solidFill>
          <a:ln w="9525" cap="flat" cmpd="sng">
            <a:noFill/>
            <a:prstDash val="solid"/>
            <a:round/>
          </a:ln>
        </p:spPr>
      </p:sp>
      <p:sp>
        <p:nvSpPr>
          <p:cNvPr id="225" name="矩形"/>
          <p:cNvSpPr>
            <a:spLocks/>
          </p:cNvSpPr>
          <p:nvPr/>
        </p:nvSpPr>
        <p:spPr>
          <a:xfrm>
            <a:off x="3917220" y="1544148"/>
            <a:ext cx="1164431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Content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26" name="同侧圆角矩形"/>
          <p:cNvSpPr>
            <a:spLocks/>
          </p:cNvSpPr>
          <p:nvPr/>
        </p:nvSpPr>
        <p:spPr>
          <a:xfrm>
            <a:off x="3814117" y="1540210"/>
            <a:ext cx="1356668" cy="314612"/>
          </a:xfrm>
          <a:prstGeom prst="round2SameRect">
            <a:avLst>
              <a:gd name="adj1" fmla="val 17782"/>
              <a:gd name="adj2" fmla="val 0"/>
            </a:avLst>
          </a:prstGeom>
          <a:noFill/>
          <a:ln w="28575" cap="flat" cmpd="sng">
            <a:solidFill>
              <a:srgbClr val="29B9A6"/>
            </a:solidFill>
            <a:prstDash val="solid"/>
            <a:round/>
          </a:ln>
        </p:spPr>
      </p:sp>
      <p:sp>
        <p:nvSpPr>
          <p:cNvPr id="227" name="矩形"/>
          <p:cNvSpPr>
            <a:spLocks/>
          </p:cNvSpPr>
          <p:nvPr/>
        </p:nvSpPr>
        <p:spPr>
          <a:xfrm>
            <a:off x="6253886" y="1544148"/>
            <a:ext cx="1164431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Impact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28" name="同侧圆角矩形"/>
          <p:cNvSpPr>
            <a:spLocks/>
          </p:cNvSpPr>
          <p:nvPr/>
        </p:nvSpPr>
        <p:spPr>
          <a:xfrm>
            <a:off x="6164926" y="1536883"/>
            <a:ext cx="1356668" cy="314612"/>
          </a:xfrm>
          <a:prstGeom prst="round2SameRect">
            <a:avLst>
              <a:gd name="adj1" fmla="val 18546"/>
              <a:gd name="adj2" fmla="val 0"/>
            </a:avLst>
          </a:prstGeom>
          <a:noFill/>
          <a:ln w="28575" cap="flat" cmpd="sng">
            <a:solidFill>
              <a:srgbClr val="F8D35E"/>
            </a:solidFill>
            <a:prstDash val="solid"/>
            <a:round/>
          </a:ln>
        </p:spPr>
      </p:sp>
      <p:sp>
        <p:nvSpPr>
          <p:cNvPr id="229" name="矩形"/>
          <p:cNvSpPr>
            <a:spLocks/>
          </p:cNvSpPr>
          <p:nvPr/>
        </p:nvSpPr>
        <p:spPr>
          <a:xfrm>
            <a:off x="4179766" y="3295367"/>
            <a:ext cx="1164431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More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30" name="同侧圆角矩形"/>
          <p:cNvSpPr>
            <a:spLocks/>
          </p:cNvSpPr>
          <p:nvPr/>
        </p:nvSpPr>
        <p:spPr>
          <a:xfrm>
            <a:off x="3797626" y="3295730"/>
            <a:ext cx="1356668" cy="314612"/>
          </a:xfrm>
          <a:prstGeom prst="round2SameRect">
            <a:avLst>
              <a:gd name="adj1" fmla="val 17018"/>
              <a:gd name="adj2" fmla="val 0"/>
            </a:avLst>
          </a:prstGeom>
          <a:noFill/>
          <a:ln w="28575" cap="flat" cmpd="sng">
            <a:solidFill>
              <a:srgbClr val="84CBC5"/>
            </a:solidFill>
            <a:prstDash val="solid"/>
            <a:round/>
          </a:ln>
        </p:spPr>
      </p:sp>
      <p:sp>
        <p:nvSpPr>
          <p:cNvPr id="235" name="曲线"/>
          <p:cNvSpPr>
            <a:spLocks/>
          </p:cNvSpPr>
          <p:nvPr/>
        </p:nvSpPr>
        <p:spPr>
          <a:xfrm>
            <a:off x="4322740" y="1091122"/>
            <a:ext cx="306440" cy="302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12" y="21600"/>
                </a:moveTo>
                <a:cubicBezTo>
                  <a:pt x="19237" y="21600"/>
                  <a:pt x="18900" y="21257"/>
                  <a:pt x="18562" y="20914"/>
                </a:cubicBezTo>
                <a:cubicBezTo>
                  <a:pt x="14174" y="16457"/>
                  <a:pt x="14174" y="16457"/>
                  <a:pt x="14174" y="16457"/>
                </a:cubicBezTo>
                <a:cubicBezTo>
                  <a:pt x="12825" y="17485"/>
                  <a:pt x="11137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4" y="0"/>
                  <a:pt x="18225" y="4114"/>
                  <a:pt x="18225" y="8914"/>
                </a:cubicBezTo>
                <a:cubicBezTo>
                  <a:pt x="18225" y="10971"/>
                  <a:pt x="17549" y="12685"/>
                  <a:pt x="16537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2" y="18857"/>
                  <a:pt x="21600" y="19542"/>
                  <a:pt x="21600" y="19885"/>
                </a:cubicBezTo>
                <a:cubicBezTo>
                  <a:pt x="21600" y="20914"/>
                  <a:pt x="20587" y="21600"/>
                  <a:pt x="19912" y="21600"/>
                </a:cubicBezTo>
              </a:path>
              <a:path w="21600" h="21600">
                <a:moveTo>
                  <a:pt x="9112" y="3085"/>
                </a:moveTo>
                <a:cubicBezTo>
                  <a:pt x="6074" y="3085"/>
                  <a:pt x="3374" y="5828"/>
                  <a:pt x="3374" y="8914"/>
                </a:cubicBezTo>
                <a:cubicBezTo>
                  <a:pt x="3374" y="12342"/>
                  <a:pt x="6074" y="14742"/>
                  <a:pt x="9112" y="14742"/>
                </a:cubicBezTo>
                <a:cubicBezTo>
                  <a:pt x="12487" y="14742"/>
                  <a:pt x="14850" y="12342"/>
                  <a:pt x="14850" y="8914"/>
                </a:cubicBezTo>
                <a:cubicBezTo>
                  <a:pt x="14850" y="5828"/>
                  <a:pt x="12487" y="3085"/>
                  <a:pt x="9112" y="3085"/>
                </a:cubicBezTo>
                <a:close/>
              </a:path>
            </a:pathLst>
          </a:custGeom>
          <a:solidFill>
            <a:srgbClr val="29B9A6"/>
          </a:solidFill>
          <a:ln w="9525" cap="flat" cmpd="sng">
            <a:noFill/>
            <a:prstDash val="solid"/>
            <a:round/>
          </a:ln>
        </p:spPr>
      </p:sp>
      <p:sp>
        <p:nvSpPr>
          <p:cNvPr id="236" name="曲线"/>
          <p:cNvSpPr>
            <a:spLocks/>
          </p:cNvSpPr>
          <p:nvPr/>
        </p:nvSpPr>
        <p:spPr>
          <a:xfrm>
            <a:off x="6679320" y="1147213"/>
            <a:ext cx="327879" cy="24590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85" y="0"/>
                </a:lnTo>
                <a:lnTo>
                  <a:pt x="1285" y="19714"/>
                </a:lnTo>
                <a:lnTo>
                  <a:pt x="21600" y="19714"/>
                </a:lnTo>
                <a:lnTo>
                  <a:pt x="21600" y="21600"/>
                </a:lnTo>
              </a:path>
              <a:path w="21600" h="21600">
                <a:moveTo>
                  <a:pt x="6942" y="17828"/>
                </a:moveTo>
                <a:lnTo>
                  <a:pt x="4114" y="17828"/>
                </a:lnTo>
                <a:lnTo>
                  <a:pt x="4114" y="10800"/>
                </a:lnTo>
                <a:lnTo>
                  <a:pt x="6942" y="10800"/>
                </a:lnTo>
                <a:lnTo>
                  <a:pt x="6942" y="17828"/>
                </a:lnTo>
              </a:path>
              <a:path w="21600" h="21600">
                <a:moveTo>
                  <a:pt x="10800" y="17828"/>
                </a:moveTo>
                <a:lnTo>
                  <a:pt x="8228" y="17828"/>
                </a:lnTo>
                <a:lnTo>
                  <a:pt x="8228" y="3257"/>
                </a:lnTo>
                <a:lnTo>
                  <a:pt x="10800" y="3257"/>
                </a:lnTo>
                <a:lnTo>
                  <a:pt x="10800" y="17828"/>
                </a:lnTo>
              </a:path>
              <a:path w="21600" h="21600">
                <a:moveTo>
                  <a:pt x="14914" y="17828"/>
                </a:moveTo>
                <a:lnTo>
                  <a:pt x="12214" y="17828"/>
                </a:lnTo>
                <a:lnTo>
                  <a:pt x="12214" y="7028"/>
                </a:lnTo>
                <a:lnTo>
                  <a:pt x="14914" y="7028"/>
                </a:lnTo>
                <a:lnTo>
                  <a:pt x="14914" y="17828"/>
                </a:lnTo>
              </a:path>
              <a:path w="21600" h="21600">
                <a:moveTo>
                  <a:pt x="18899" y="17828"/>
                </a:moveTo>
                <a:lnTo>
                  <a:pt x="16328" y="17828"/>
                </a:lnTo>
                <a:lnTo>
                  <a:pt x="16328" y="1542"/>
                </a:lnTo>
                <a:lnTo>
                  <a:pt x="18899" y="1542"/>
                </a:lnTo>
                <a:lnTo>
                  <a:pt x="18899" y="17828"/>
                </a:lnTo>
                <a:close/>
              </a:path>
            </a:pathLst>
          </a:custGeom>
          <a:solidFill>
            <a:srgbClr val="F8D35E"/>
          </a:solidFill>
          <a:ln w="9525" cap="flat" cmpd="sng">
            <a:noFill/>
            <a:prstDash val="solid"/>
            <a:rou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37" name="曲线"/>
          <p:cNvSpPr>
            <a:spLocks/>
          </p:cNvSpPr>
          <p:nvPr/>
        </p:nvSpPr>
        <p:spPr>
          <a:xfrm>
            <a:off x="4346976" y="2889175"/>
            <a:ext cx="304915" cy="30491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2174"/>
                </a:moveTo>
                <a:cubicBezTo>
                  <a:pt x="21600" y="12567"/>
                  <a:pt x="21207" y="12959"/>
                  <a:pt x="21207" y="12959"/>
                </a:cubicBezTo>
                <a:cubicBezTo>
                  <a:pt x="18458" y="13352"/>
                  <a:pt x="18458" y="13352"/>
                  <a:pt x="18458" y="13352"/>
                </a:cubicBezTo>
                <a:cubicBezTo>
                  <a:pt x="18458" y="13745"/>
                  <a:pt x="18065" y="14138"/>
                  <a:pt x="18065" y="14530"/>
                </a:cubicBezTo>
                <a:cubicBezTo>
                  <a:pt x="18458" y="15316"/>
                  <a:pt x="18850" y="15709"/>
                  <a:pt x="19243" y="16494"/>
                </a:cubicBezTo>
                <a:cubicBezTo>
                  <a:pt x="19636" y="16494"/>
                  <a:pt x="19636" y="16494"/>
                  <a:pt x="19636" y="16887"/>
                </a:cubicBezTo>
                <a:cubicBezTo>
                  <a:pt x="19636" y="16887"/>
                  <a:pt x="19636" y="16887"/>
                  <a:pt x="19243" y="17280"/>
                </a:cubicBezTo>
                <a:cubicBezTo>
                  <a:pt x="19243" y="17672"/>
                  <a:pt x="17279" y="19636"/>
                  <a:pt x="16887" y="19636"/>
                </a:cubicBezTo>
                <a:cubicBezTo>
                  <a:pt x="16494" y="19636"/>
                  <a:pt x="16494" y="19636"/>
                  <a:pt x="16494" y="19636"/>
                </a:cubicBezTo>
                <a:cubicBezTo>
                  <a:pt x="14530" y="18065"/>
                  <a:pt x="14530" y="18065"/>
                  <a:pt x="14530" y="18065"/>
                </a:cubicBezTo>
                <a:cubicBezTo>
                  <a:pt x="14138" y="18065"/>
                  <a:pt x="13745" y="18458"/>
                  <a:pt x="12960" y="18458"/>
                </a:cubicBezTo>
                <a:cubicBezTo>
                  <a:pt x="12960" y="19243"/>
                  <a:pt x="12960" y="20421"/>
                  <a:pt x="12567" y="21207"/>
                </a:cubicBezTo>
                <a:cubicBezTo>
                  <a:pt x="12567" y="21207"/>
                  <a:pt x="12567" y="21600"/>
                  <a:pt x="12174" y="21600"/>
                </a:cubicBezTo>
                <a:cubicBezTo>
                  <a:pt x="9032" y="21600"/>
                  <a:pt x="9032" y="21600"/>
                  <a:pt x="9032" y="21600"/>
                </a:cubicBezTo>
                <a:cubicBezTo>
                  <a:pt x="9032" y="21600"/>
                  <a:pt x="8639" y="21207"/>
                  <a:pt x="8639" y="21207"/>
                </a:cubicBezTo>
                <a:cubicBezTo>
                  <a:pt x="8247" y="18458"/>
                  <a:pt x="8247" y="18458"/>
                  <a:pt x="8247" y="18458"/>
                </a:cubicBezTo>
                <a:cubicBezTo>
                  <a:pt x="7854" y="18458"/>
                  <a:pt x="7461" y="18065"/>
                  <a:pt x="7069" y="18065"/>
                </a:cubicBezTo>
                <a:cubicBezTo>
                  <a:pt x="5105" y="19636"/>
                  <a:pt x="5105" y="19636"/>
                  <a:pt x="5105" y="19636"/>
                </a:cubicBezTo>
                <a:cubicBezTo>
                  <a:pt x="4712" y="19636"/>
                  <a:pt x="4712" y="19636"/>
                  <a:pt x="4712" y="19636"/>
                </a:cubicBezTo>
                <a:cubicBezTo>
                  <a:pt x="4320" y="19636"/>
                  <a:pt x="4320" y="19636"/>
                  <a:pt x="4320" y="19636"/>
                </a:cubicBezTo>
                <a:cubicBezTo>
                  <a:pt x="3534" y="18850"/>
                  <a:pt x="2749" y="18065"/>
                  <a:pt x="1963" y="17280"/>
                </a:cubicBezTo>
                <a:cubicBezTo>
                  <a:pt x="1963" y="16887"/>
                  <a:pt x="1963" y="16887"/>
                  <a:pt x="1963" y="16887"/>
                </a:cubicBezTo>
                <a:cubicBezTo>
                  <a:pt x="1963" y="16494"/>
                  <a:pt x="1963" y="16494"/>
                  <a:pt x="1963" y="16494"/>
                </a:cubicBezTo>
                <a:cubicBezTo>
                  <a:pt x="2356" y="15709"/>
                  <a:pt x="3141" y="15316"/>
                  <a:pt x="3534" y="14530"/>
                </a:cubicBezTo>
                <a:cubicBezTo>
                  <a:pt x="3141" y="14138"/>
                  <a:pt x="3141" y="13745"/>
                  <a:pt x="2749" y="12959"/>
                </a:cubicBezTo>
                <a:cubicBezTo>
                  <a:pt x="392" y="12959"/>
                  <a:pt x="392" y="12959"/>
                  <a:pt x="392" y="12959"/>
                </a:cubicBezTo>
                <a:cubicBezTo>
                  <a:pt x="0" y="12567"/>
                  <a:pt x="0" y="12567"/>
                  <a:pt x="0" y="12174"/>
                </a:cubicBezTo>
                <a:cubicBezTo>
                  <a:pt x="0" y="9032"/>
                  <a:pt x="0" y="9032"/>
                  <a:pt x="0" y="9032"/>
                </a:cubicBezTo>
                <a:cubicBezTo>
                  <a:pt x="0" y="9032"/>
                  <a:pt x="0" y="8640"/>
                  <a:pt x="392" y="8640"/>
                </a:cubicBezTo>
                <a:cubicBezTo>
                  <a:pt x="2749" y="8247"/>
                  <a:pt x="2749" y="8247"/>
                  <a:pt x="2749" y="8247"/>
                </a:cubicBezTo>
                <a:cubicBezTo>
                  <a:pt x="3141" y="7854"/>
                  <a:pt x="3141" y="7461"/>
                  <a:pt x="3534" y="7069"/>
                </a:cubicBezTo>
                <a:cubicBezTo>
                  <a:pt x="3141" y="6283"/>
                  <a:pt x="2356" y="5498"/>
                  <a:pt x="1963" y="5105"/>
                </a:cubicBezTo>
                <a:cubicBezTo>
                  <a:pt x="1963" y="5105"/>
                  <a:pt x="1963" y="4712"/>
                  <a:pt x="1963" y="4712"/>
                </a:cubicBezTo>
                <a:cubicBezTo>
                  <a:pt x="1963" y="4712"/>
                  <a:pt x="1963" y="4319"/>
                  <a:pt x="1963" y="4319"/>
                </a:cubicBezTo>
                <a:cubicBezTo>
                  <a:pt x="2356" y="3927"/>
                  <a:pt x="4320" y="1963"/>
                  <a:pt x="4712" y="1963"/>
                </a:cubicBezTo>
                <a:cubicBezTo>
                  <a:pt x="4712" y="1963"/>
                  <a:pt x="4712" y="1963"/>
                  <a:pt x="5105" y="1963"/>
                </a:cubicBezTo>
                <a:cubicBezTo>
                  <a:pt x="7069" y="3534"/>
                  <a:pt x="7069" y="3534"/>
                  <a:pt x="7069" y="3534"/>
                </a:cubicBezTo>
                <a:cubicBezTo>
                  <a:pt x="7461" y="3141"/>
                  <a:pt x="7854" y="3141"/>
                  <a:pt x="8247" y="3141"/>
                </a:cubicBezTo>
                <a:cubicBezTo>
                  <a:pt x="8247" y="1963"/>
                  <a:pt x="8247" y="1178"/>
                  <a:pt x="8639" y="392"/>
                </a:cubicBezTo>
                <a:cubicBezTo>
                  <a:pt x="8639" y="0"/>
                  <a:pt x="9032" y="0"/>
                  <a:pt x="9032" y="0"/>
                </a:cubicBezTo>
                <a:cubicBezTo>
                  <a:pt x="12174" y="0"/>
                  <a:pt x="12174" y="0"/>
                  <a:pt x="12174" y="0"/>
                </a:cubicBezTo>
                <a:cubicBezTo>
                  <a:pt x="12567" y="0"/>
                  <a:pt x="12567" y="0"/>
                  <a:pt x="12567" y="392"/>
                </a:cubicBezTo>
                <a:cubicBezTo>
                  <a:pt x="12960" y="3141"/>
                  <a:pt x="12960" y="3141"/>
                  <a:pt x="12960" y="3141"/>
                </a:cubicBezTo>
                <a:cubicBezTo>
                  <a:pt x="13745" y="3141"/>
                  <a:pt x="14138" y="3141"/>
                  <a:pt x="14530" y="3534"/>
                </a:cubicBezTo>
                <a:cubicBezTo>
                  <a:pt x="16494" y="1963"/>
                  <a:pt x="16494" y="1963"/>
                  <a:pt x="16494" y="1963"/>
                </a:cubicBezTo>
                <a:cubicBezTo>
                  <a:pt x="16494" y="1963"/>
                  <a:pt x="16494" y="1963"/>
                  <a:pt x="16887" y="1963"/>
                </a:cubicBezTo>
                <a:cubicBezTo>
                  <a:pt x="16887" y="1963"/>
                  <a:pt x="16887" y="1963"/>
                  <a:pt x="16887" y="1963"/>
                </a:cubicBezTo>
                <a:cubicBezTo>
                  <a:pt x="17672" y="2749"/>
                  <a:pt x="18850" y="3534"/>
                  <a:pt x="19243" y="4319"/>
                </a:cubicBezTo>
                <a:cubicBezTo>
                  <a:pt x="19636" y="4319"/>
                  <a:pt x="19636" y="4712"/>
                  <a:pt x="19636" y="4712"/>
                </a:cubicBezTo>
                <a:cubicBezTo>
                  <a:pt x="19636" y="4712"/>
                  <a:pt x="19243" y="5105"/>
                  <a:pt x="19243" y="5105"/>
                </a:cubicBezTo>
                <a:cubicBezTo>
                  <a:pt x="18850" y="5498"/>
                  <a:pt x="18458" y="6283"/>
                  <a:pt x="18065" y="7069"/>
                </a:cubicBezTo>
                <a:cubicBezTo>
                  <a:pt x="18065" y="7461"/>
                  <a:pt x="18458" y="7854"/>
                  <a:pt x="18458" y="8247"/>
                </a:cubicBezTo>
                <a:cubicBezTo>
                  <a:pt x="21207" y="8640"/>
                  <a:pt x="21207" y="8640"/>
                  <a:pt x="21207" y="8640"/>
                </a:cubicBezTo>
                <a:cubicBezTo>
                  <a:pt x="21207" y="8640"/>
                  <a:pt x="21600" y="9032"/>
                  <a:pt x="21600" y="9032"/>
                </a:cubicBezTo>
                <a:lnTo>
                  <a:pt x="21600" y="12174"/>
                </a:lnTo>
              </a:path>
              <a:path w="21600" h="21600">
                <a:moveTo>
                  <a:pt x="10603" y="7069"/>
                </a:moveTo>
                <a:cubicBezTo>
                  <a:pt x="8639" y="7069"/>
                  <a:pt x="7069" y="8640"/>
                  <a:pt x="7069" y="10603"/>
                </a:cubicBezTo>
                <a:cubicBezTo>
                  <a:pt x="7069" y="12567"/>
                  <a:pt x="8639" y="14138"/>
                  <a:pt x="10603" y="14138"/>
                </a:cubicBezTo>
                <a:cubicBezTo>
                  <a:pt x="12567" y="14138"/>
                  <a:pt x="14138" y="12567"/>
                  <a:pt x="14138" y="10603"/>
                </a:cubicBezTo>
                <a:cubicBezTo>
                  <a:pt x="14138" y="8640"/>
                  <a:pt x="12567" y="7069"/>
                  <a:pt x="10603" y="7069"/>
                </a:cubicBezTo>
                <a:close/>
              </a:path>
            </a:pathLst>
          </a:custGeom>
          <a:solidFill>
            <a:srgbClr val="84CBC5"/>
          </a:solidFill>
          <a:ln w="9525" cap="flat" cmpd="sng">
            <a:noFill/>
            <a:prstDash val="solid"/>
            <a:round/>
          </a:ln>
        </p:spPr>
      </p:sp>
      <p:sp>
        <p:nvSpPr>
          <p:cNvPr id="240" name="矩形"/>
          <p:cNvSpPr>
            <a:spLocks/>
          </p:cNvSpPr>
          <p:nvPr/>
        </p:nvSpPr>
        <p:spPr>
          <a:xfrm>
            <a:off x="1223367" y="1844230"/>
            <a:ext cx="1781215" cy="394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school education</a:t>
            </a:r>
            <a:endParaRPr lang="zh-CN" altLang="en-US" sz="18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41" name="矩形"/>
          <p:cNvSpPr>
            <a:spLocks/>
          </p:cNvSpPr>
          <p:nvPr/>
        </p:nvSpPr>
        <p:spPr>
          <a:xfrm>
            <a:off x="3502849" y="1888115"/>
            <a:ext cx="2104350" cy="6781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*agricultural science *</a:t>
            </a:r>
            <a:r>
              <a:rPr lang="en-US" altLang="zh-CN" sz="1600" dirty="0" err="1">
                <a:solidFill>
                  <a:schemeClr val="bg1"/>
                </a:solidFill>
              </a:rPr>
              <a:t>technologyknowledge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42" name="矩形"/>
          <p:cNvSpPr>
            <a:spLocks/>
          </p:cNvSpPr>
          <p:nvPr/>
        </p:nvSpPr>
        <p:spPr>
          <a:xfrm>
            <a:off x="5903706" y="1904900"/>
            <a:ext cx="2205391" cy="13183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*impart agricultural scientific knowledge  *agricultural production technology</a:t>
            </a:r>
            <a:endParaRPr lang="zh-CN" altLang="en-US" sz="16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43" name="矩形"/>
          <p:cNvSpPr>
            <a:spLocks/>
          </p:cNvSpPr>
          <p:nvPr/>
        </p:nvSpPr>
        <p:spPr>
          <a:xfrm>
            <a:off x="3395622" y="3587378"/>
            <a:ext cx="2318804" cy="147437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*an activity to cultivate agricultural science *managers </a:t>
            </a:r>
          </a:p>
          <a:p>
            <a:pPr marL="0" indent="0" algn="l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*agricultural workers</a:t>
            </a:r>
            <a:endParaRPr lang="zh-CN" altLang="en-US" sz="18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94178"/>
      </p:ext>
    </p:extLst>
  </p:cSld>
  <p:clrMapOvr>
    <a:masterClrMapping/>
  </p:clrMapOvr>
  <p:transition spd="slow" advTm="171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4" grpId="0" animBg="1"/>
      <p:bldP spid="226" grpId="0" animBg="1"/>
      <p:bldP spid="228" grpId="0" animBg="1"/>
      <p:bldP spid="230" grpId="0" animBg="1"/>
      <p:bldP spid="235" grpId="0" animBg="1"/>
      <p:bldP spid="236" grpId="0" animBg="1"/>
      <p:bldP spid="2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"/>
          <p:cNvSpPr>
            <a:spLocks/>
          </p:cNvSpPr>
          <p:nvPr/>
        </p:nvSpPr>
        <p:spPr>
          <a:xfrm>
            <a:off x="3555552" y="387722"/>
            <a:ext cx="2183187" cy="495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宋体" charset="0"/>
                <a:cs typeface="Arial" pitchFamily="34" charset="0"/>
              </a:rPr>
              <a:t>CONTENTS</a:t>
            </a:r>
            <a:endParaRPr lang="zh-CN" altLang="en-US" sz="33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199" name="直线"/>
          <p:cNvSpPr>
            <a:spLocks/>
          </p:cNvSpPr>
          <p:nvPr/>
        </p:nvSpPr>
        <p:spPr>
          <a:xfrm>
            <a:off x="2752197" y="889288"/>
            <a:ext cx="3789899" cy="0"/>
          </a:xfrm>
          <a:prstGeom prst="lin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200" name="矩形"/>
          <p:cNvSpPr>
            <a:spLocks/>
          </p:cNvSpPr>
          <p:nvPr/>
        </p:nvSpPr>
        <p:spPr>
          <a:xfrm>
            <a:off x="1820806" y="1648708"/>
            <a:ext cx="1154823" cy="13049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8600" b="1" i="0" u="none" strike="noStrike" kern="1200" cap="none" spc="0" baseline="0">
                <a:solidFill>
                  <a:srgbClr val="F47264"/>
                </a:solidFill>
                <a:latin typeface="Arial" pitchFamily="34" charset="0"/>
                <a:ea typeface="宋体" charset="0"/>
                <a:cs typeface="Arial" pitchFamily="34" charset="0"/>
              </a:rPr>
              <a:t>02</a:t>
            </a:r>
            <a:endParaRPr lang="zh-CN" altLang="en-US" sz="8600" b="1" i="0" u="none" strike="noStrike" kern="1200" cap="none" spc="0" baseline="0">
              <a:solidFill>
                <a:srgbClr val="F47264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201" name="矩形"/>
          <p:cNvSpPr>
            <a:spLocks/>
          </p:cNvSpPr>
          <p:nvPr/>
        </p:nvSpPr>
        <p:spPr>
          <a:xfrm>
            <a:off x="2970609" y="2232391"/>
            <a:ext cx="2915842" cy="530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Importance</a:t>
            </a:r>
            <a:endParaRPr lang="zh-CN" altLang="en-US" sz="30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>
            <a:off x="2970609" y="1862590"/>
            <a:ext cx="1447200" cy="4305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Meiryo UI" pitchFamily="34" charset="-128"/>
                <a:cs typeface="Arial" pitchFamily="34" charset="0"/>
              </a:rPr>
              <a:t>Part Two</a:t>
            </a:r>
            <a:endParaRPr lang="zh-CN" altLang="en-US" sz="2400" b="1" i="1" u="none" strike="noStrike" kern="1200" cap="none" spc="0" baseline="0">
              <a:solidFill>
                <a:schemeClr val="bg1"/>
              </a:solidFill>
              <a:latin typeface="Arial" pitchFamily="34" charset="0"/>
              <a:ea typeface="Meiryo UI" pitchFamily="34" charset="-128"/>
              <a:cs typeface="Arial" pitchFamily="34" charset="0"/>
            </a:endParaRPr>
          </a:p>
        </p:txBody>
      </p:sp>
      <p:grpSp>
        <p:nvGrpSpPr>
          <p:cNvPr id="214" name="组合"/>
          <p:cNvGrpSpPr>
            <a:grpSpLocks/>
          </p:cNvGrpSpPr>
          <p:nvPr/>
        </p:nvGrpSpPr>
        <p:grpSpPr>
          <a:xfrm rot="11891394">
            <a:off x="5912849" y="1721923"/>
            <a:ext cx="2323088" cy="1614098"/>
            <a:chOff x="5912849" y="1721923"/>
            <a:chExt cx="2323088" cy="1614098"/>
          </a:xfrm>
        </p:grpSpPr>
        <p:sp>
          <p:nvSpPr>
            <p:cNvPr id="203" name="等腰三角形"/>
            <p:cNvSpPr>
              <a:spLocks/>
            </p:cNvSpPr>
            <p:nvPr/>
          </p:nvSpPr>
          <p:spPr>
            <a:xfrm rot="18941696">
              <a:off x="7345385" y="2813501"/>
              <a:ext cx="200184" cy="172572"/>
            </a:xfrm>
            <a:prstGeom prst="triangle">
              <a:avLst>
                <a:gd name="adj" fmla="val 50000"/>
              </a:avLst>
            </a:prstGeom>
            <a:solidFill>
              <a:srgbClr val="84CBC5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04" name="等腰三角形"/>
            <p:cNvSpPr>
              <a:spLocks/>
            </p:cNvSpPr>
            <p:nvPr/>
          </p:nvSpPr>
          <p:spPr>
            <a:xfrm rot="3678182">
              <a:off x="7329925" y="2184063"/>
              <a:ext cx="297919" cy="256825"/>
            </a:xfrm>
            <a:prstGeom prst="triangle">
              <a:avLst>
                <a:gd name="adj" fmla="val 50000"/>
              </a:avLst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05" name="等腰三角形"/>
            <p:cNvSpPr>
              <a:spLocks/>
            </p:cNvSpPr>
            <p:nvPr/>
          </p:nvSpPr>
          <p:spPr>
            <a:xfrm rot="9480000">
              <a:off x="7842756" y="3163449"/>
              <a:ext cx="200184" cy="172572"/>
            </a:xfrm>
            <a:prstGeom prst="triangle">
              <a:avLst>
                <a:gd name="adj" fmla="val 50000"/>
              </a:avLst>
            </a:prstGeom>
            <a:solidFill>
              <a:srgbClr val="29B9A6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06" name="等腰三角形"/>
            <p:cNvSpPr>
              <a:spLocks/>
            </p:cNvSpPr>
            <p:nvPr/>
          </p:nvSpPr>
          <p:spPr>
            <a:xfrm rot="1020767">
              <a:off x="6141983" y="1859509"/>
              <a:ext cx="708869" cy="611094"/>
            </a:xfrm>
            <a:prstGeom prst="triangle">
              <a:avLst>
                <a:gd name="adj" fmla="val 50000"/>
              </a:avLst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07" name="等腰三角形"/>
            <p:cNvSpPr>
              <a:spLocks/>
            </p:cNvSpPr>
            <p:nvPr/>
          </p:nvSpPr>
          <p:spPr>
            <a:xfrm rot="1020767">
              <a:off x="6057442" y="1753346"/>
              <a:ext cx="881926" cy="76028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rgbClr val="FFC20F"/>
              </a:solidFill>
              <a:prstDash val="solid"/>
              <a:round/>
            </a:ln>
          </p:spPr>
        </p:sp>
        <p:sp>
          <p:nvSpPr>
            <p:cNvPr id="208" name="椭圆"/>
            <p:cNvSpPr>
              <a:spLocks/>
            </p:cNvSpPr>
            <p:nvPr/>
          </p:nvSpPr>
          <p:spPr>
            <a:xfrm rot="18818926">
              <a:off x="5912849" y="2335551"/>
              <a:ext cx="86134" cy="86134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09" name="椭圆"/>
            <p:cNvSpPr>
              <a:spLocks/>
            </p:cNvSpPr>
            <p:nvPr/>
          </p:nvSpPr>
          <p:spPr>
            <a:xfrm rot="18818926">
              <a:off x="6570044" y="1721923"/>
              <a:ext cx="86134" cy="86134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10" name="椭圆"/>
            <p:cNvSpPr>
              <a:spLocks/>
            </p:cNvSpPr>
            <p:nvPr/>
          </p:nvSpPr>
          <p:spPr>
            <a:xfrm rot="18818926">
              <a:off x="6759080" y="2578758"/>
              <a:ext cx="86132" cy="86132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grpSp>
          <p:nvGrpSpPr>
            <p:cNvPr id="213" name="组合"/>
            <p:cNvGrpSpPr>
              <a:grpSpLocks/>
            </p:cNvGrpSpPr>
            <p:nvPr/>
          </p:nvGrpSpPr>
          <p:grpSpPr>
            <a:xfrm rot="8977127">
              <a:off x="7900906" y="2787980"/>
              <a:ext cx="335030" cy="250962"/>
              <a:chOff x="7900906" y="2787980"/>
              <a:chExt cx="335030" cy="250962"/>
            </a:xfrm>
          </p:grpSpPr>
          <p:sp>
            <p:nvSpPr>
              <p:cNvPr id="211" name="等腰三角形"/>
              <p:cNvSpPr>
                <a:spLocks/>
              </p:cNvSpPr>
              <p:nvPr/>
            </p:nvSpPr>
            <p:spPr>
              <a:xfrm rot="18941696">
                <a:off x="7900906" y="2787980"/>
                <a:ext cx="96146" cy="82885"/>
              </a:xfrm>
              <a:prstGeom prst="triangle">
                <a:avLst>
                  <a:gd name="adj" fmla="val 50000"/>
                </a:avLst>
              </a:prstGeom>
              <a:solidFill>
                <a:srgbClr val="84CBC5"/>
              </a:solidFill>
              <a:ln w="25400" cap="flat" cmpd="sng">
                <a:noFill/>
                <a:prstDash val="solid"/>
                <a:round/>
              </a:ln>
            </p:spPr>
          </p:sp>
          <p:sp>
            <p:nvSpPr>
              <p:cNvPr id="212" name="等腰三角形"/>
              <p:cNvSpPr>
                <a:spLocks/>
              </p:cNvSpPr>
              <p:nvPr/>
            </p:nvSpPr>
            <p:spPr>
              <a:xfrm rot="9480000">
                <a:off x="8139790" y="2956058"/>
                <a:ext cx="96146" cy="82885"/>
              </a:xfrm>
              <a:prstGeom prst="triangle">
                <a:avLst>
                  <a:gd name="adj" fmla="val 50000"/>
                </a:avLst>
              </a:prstGeom>
              <a:solidFill>
                <a:srgbClr val="29B9A6"/>
              </a:solidFill>
              <a:ln w="25400" cap="flat" cmpd="sng">
                <a:noFill/>
                <a:prstDash val="solid"/>
                <a:round/>
              </a:ln>
            </p:spPr>
          </p:sp>
        </p:grpSp>
      </p:grpSp>
      <p:sp>
        <p:nvSpPr>
          <p:cNvPr id="215" name="直线"/>
          <p:cNvSpPr>
            <a:spLocks/>
          </p:cNvSpPr>
          <p:nvPr/>
        </p:nvSpPr>
        <p:spPr>
          <a:xfrm flipH="1">
            <a:off x="0" y="3082555"/>
            <a:ext cx="4748959" cy="0"/>
          </a:xfrm>
          <a:prstGeom prst="line">
            <a:avLst/>
          </a:prstGeom>
          <a:noFill/>
          <a:ln w="19050" cap="sq" cmpd="sng">
            <a:solidFill>
              <a:srgbClr val="F47264"/>
            </a:solidFill>
            <a:prstDash val="solid"/>
            <a:round/>
            <a:headEnd type="oval" w="med" len="med"/>
          </a:ln>
        </p:spPr>
      </p:sp>
    </p:spTree>
    <p:extLst>
      <p:ext uri="{BB962C8B-B14F-4D97-AF65-F5344CB8AC3E}">
        <p14:creationId xmlns:p14="http://schemas.microsoft.com/office/powerpoint/2010/main" val="343590711"/>
      </p:ext>
    </p:extLst>
  </p:cSld>
  <p:clrMapOvr>
    <a:masterClrMapping/>
  </p:clrMapOvr>
  <p:transition spd="slow" advTm="1664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圆角右箭头"/>
          <p:cNvSpPr>
            <a:spLocks/>
          </p:cNvSpPr>
          <p:nvPr/>
        </p:nvSpPr>
        <p:spPr>
          <a:xfrm flipH="1">
            <a:off x="-1" y="2158082"/>
            <a:ext cx="7658100" cy="579176"/>
          </a:xfrm>
          <a:custGeom>
            <a:avLst/>
            <a:gdLst>
              <a:gd name="T1" fmla="*/ -21600 w 21600"/>
              <a:gd name="T2" fmla="*/ 5935 h 21600"/>
              <a:gd name="T3" fmla="*/ -12427 w 21600"/>
              <a:gd name="T4" fmla="*/ 6223 h 21600"/>
            </a:gdLst>
            <a:ahLst/>
            <a:cxnLst/>
            <a:rect l="T1" t="T2" r="T3" b="T4"/>
            <a:pathLst>
              <a:path w="21600" h="21600">
                <a:moveTo>
                  <a:pt x="21599" y="6077"/>
                </a:moveTo>
                <a:lnTo>
                  <a:pt x="21599" y="0"/>
                </a:lnTo>
                <a:lnTo>
                  <a:pt x="21599" y="5935"/>
                </a:lnTo>
                <a:lnTo>
                  <a:pt x="12427" y="5935"/>
                </a:lnTo>
                <a:cubicBezTo>
                  <a:pt x="5563" y="5935"/>
                  <a:pt x="0" y="8722"/>
                  <a:pt x="0" y="12159"/>
                </a:cubicBezTo>
                <a:lnTo>
                  <a:pt x="0" y="21601"/>
                </a:lnTo>
                <a:lnTo>
                  <a:pt x="293" y="21601"/>
                </a:lnTo>
                <a:lnTo>
                  <a:pt x="293" y="12159"/>
                </a:lnTo>
                <a:cubicBezTo>
                  <a:pt x="293" y="8881"/>
                  <a:pt x="5726" y="6223"/>
                  <a:pt x="12427" y="6223"/>
                </a:cubicBezTo>
                <a:lnTo>
                  <a:pt x="21599" y="6223"/>
                </a:lnTo>
                <a:lnTo>
                  <a:pt x="21599" y="12159"/>
                </a:lnTo>
                <a:close/>
              </a:path>
            </a:pathLst>
          </a:custGeom>
          <a:solidFill>
            <a:srgbClr val="29B9A6"/>
          </a:solidFill>
          <a:ln w="25400" cap="flat" cmpd="sng">
            <a:noFill/>
            <a:prstDash val="solid"/>
            <a:round/>
          </a:ln>
        </p:spPr>
      </p:sp>
      <p:sp>
        <p:nvSpPr>
          <p:cNvPr id="150" name="椭圆"/>
          <p:cNvSpPr>
            <a:spLocks/>
          </p:cNvSpPr>
          <p:nvPr/>
        </p:nvSpPr>
        <p:spPr>
          <a:xfrm>
            <a:off x="1687325" y="2063375"/>
            <a:ext cx="189413" cy="189413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F47264"/>
            </a:solidFill>
            <a:prstDash val="solid"/>
            <a:round/>
          </a:ln>
        </p:spPr>
      </p:sp>
      <p:sp>
        <p:nvSpPr>
          <p:cNvPr id="151" name="椭圆"/>
          <p:cNvSpPr>
            <a:spLocks/>
          </p:cNvSpPr>
          <p:nvPr/>
        </p:nvSpPr>
        <p:spPr>
          <a:xfrm>
            <a:off x="3751868" y="2063375"/>
            <a:ext cx="189412" cy="189413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F8D35E"/>
            </a:solidFill>
            <a:prstDash val="solid"/>
            <a:round/>
          </a:ln>
        </p:spPr>
      </p:sp>
      <p:sp>
        <p:nvSpPr>
          <p:cNvPr id="152" name="椭圆"/>
          <p:cNvSpPr>
            <a:spLocks/>
          </p:cNvSpPr>
          <p:nvPr/>
        </p:nvSpPr>
        <p:spPr>
          <a:xfrm>
            <a:off x="5837719" y="2063375"/>
            <a:ext cx="189412" cy="189413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29B9A6"/>
            </a:solidFill>
            <a:prstDash val="solid"/>
            <a:round/>
          </a:ln>
        </p:spPr>
      </p:sp>
      <p:sp>
        <p:nvSpPr>
          <p:cNvPr id="153" name="椭圆"/>
          <p:cNvSpPr>
            <a:spLocks/>
          </p:cNvSpPr>
          <p:nvPr/>
        </p:nvSpPr>
        <p:spPr>
          <a:xfrm>
            <a:off x="7571920" y="2635625"/>
            <a:ext cx="129494" cy="129491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29B9A6"/>
            </a:solidFill>
            <a:prstDash val="solid"/>
            <a:round/>
          </a:ln>
        </p:spPr>
      </p:sp>
      <p:sp>
        <p:nvSpPr>
          <p:cNvPr id="154" name="直线"/>
          <p:cNvSpPr>
            <a:spLocks/>
          </p:cNvSpPr>
          <p:nvPr/>
        </p:nvSpPr>
        <p:spPr>
          <a:xfrm flipV="1">
            <a:off x="1785047" y="2158081"/>
            <a:ext cx="0" cy="542288"/>
          </a:xfrm>
          <a:prstGeom prst="line">
            <a:avLst/>
          </a:prstGeom>
          <a:noFill/>
          <a:ln w="19050" cap="flat" cmpd="sng">
            <a:solidFill>
              <a:srgbClr val="F4726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55" name="直线"/>
          <p:cNvSpPr>
            <a:spLocks/>
          </p:cNvSpPr>
          <p:nvPr/>
        </p:nvSpPr>
        <p:spPr>
          <a:xfrm flipV="1">
            <a:off x="3846575" y="2158081"/>
            <a:ext cx="0" cy="542288"/>
          </a:xfrm>
          <a:prstGeom prst="line">
            <a:avLst/>
          </a:prstGeom>
          <a:noFill/>
          <a:ln w="19050" cap="flat" cmpd="sng">
            <a:solidFill>
              <a:srgbClr val="F8D35E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56" name="直线"/>
          <p:cNvSpPr>
            <a:spLocks/>
          </p:cNvSpPr>
          <p:nvPr/>
        </p:nvSpPr>
        <p:spPr>
          <a:xfrm flipV="1">
            <a:off x="5933141" y="2158081"/>
            <a:ext cx="0" cy="542288"/>
          </a:xfrm>
          <a:prstGeom prst="line">
            <a:avLst/>
          </a:prstGeom>
          <a:noFill/>
          <a:ln w="19050" cap="flat" cmpd="sng">
            <a:solidFill>
              <a:srgbClr val="29B9A6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57" name="圆角矩形"/>
          <p:cNvSpPr>
            <a:spLocks/>
          </p:cNvSpPr>
          <p:nvPr/>
        </p:nvSpPr>
        <p:spPr>
          <a:xfrm>
            <a:off x="1027572" y="2776281"/>
            <a:ext cx="1452283" cy="311194"/>
          </a:xfrm>
          <a:prstGeom prst="roundRect">
            <a:avLst>
              <a:gd name="adj" fmla="val 16666"/>
            </a:avLst>
          </a:prstGeom>
          <a:solidFill>
            <a:srgbClr val="F47264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58" name="圆角矩形"/>
          <p:cNvSpPr>
            <a:spLocks/>
          </p:cNvSpPr>
          <p:nvPr/>
        </p:nvSpPr>
        <p:spPr>
          <a:xfrm>
            <a:off x="3119718" y="2776281"/>
            <a:ext cx="1452282" cy="311194"/>
          </a:xfrm>
          <a:prstGeom prst="roundRect">
            <a:avLst>
              <a:gd name="adj" fmla="val 16666"/>
            </a:avLst>
          </a:prstGeom>
          <a:solidFill>
            <a:srgbClr val="F8D35E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59" name="圆角矩形"/>
          <p:cNvSpPr>
            <a:spLocks/>
          </p:cNvSpPr>
          <p:nvPr/>
        </p:nvSpPr>
        <p:spPr>
          <a:xfrm>
            <a:off x="5184977" y="2795077"/>
            <a:ext cx="1452282" cy="311194"/>
          </a:xfrm>
          <a:prstGeom prst="roundRect">
            <a:avLst>
              <a:gd name="adj" fmla="val 16666"/>
            </a:avLst>
          </a:prstGeom>
          <a:solidFill>
            <a:srgbClr val="29B9A6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60" name="矩形"/>
          <p:cNvSpPr>
            <a:spLocks/>
          </p:cNvSpPr>
          <p:nvPr/>
        </p:nvSpPr>
        <p:spPr>
          <a:xfrm>
            <a:off x="1196108" y="2773588"/>
            <a:ext cx="1124061" cy="31547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First</a:t>
            </a:r>
            <a:endParaRPr lang="zh-CN" altLang="en-US" sz="16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1027571" y="3172992"/>
            <a:ext cx="1452283" cy="111427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9999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opportunity to understand agriculture</a:t>
            </a:r>
            <a:endParaRPr lang="zh-CN" altLang="en-US" sz="18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>
            <a:off x="3284543" y="2815668"/>
            <a:ext cx="1124061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Second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>
            <a:off x="3120432" y="3164090"/>
            <a:ext cx="1452282" cy="75418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9999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a sustainable way of life</a:t>
            </a:r>
            <a:endParaRPr lang="zh-CN" altLang="en-US" sz="18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>
            <a:off x="5371111" y="2815668"/>
            <a:ext cx="1124060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Third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>
            <a:off x="5111578" y="3213185"/>
            <a:ext cx="1452282" cy="11622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Foundation of agricultural</a:t>
            </a:r>
            <a:r>
              <a:rPr lang="en-US" altLang="zh-CN" b="0" i="0" u="none" strike="noStrike" kern="1200" cap="none" spc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 exploration and innovation</a:t>
            </a:r>
            <a:endParaRPr lang="zh-CN" altLang="en-US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grpSp>
        <p:nvGrpSpPr>
          <p:cNvPr id="168" name="组合"/>
          <p:cNvGrpSpPr>
            <a:grpSpLocks/>
          </p:cNvGrpSpPr>
          <p:nvPr/>
        </p:nvGrpSpPr>
        <p:grpSpPr>
          <a:xfrm>
            <a:off x="5676934" y="1497065"/>
            <a:ext cx="468371" cy="468369"/>
            <a:chOff x="5676934" y="1497065"/>
            <a:chExt cx="468371" cy="468369"/>
          </a:xfrm>
        </p:grpSpPr>
        <p:sp>
          <p:nvSpPr>
            <p:cNvPr id="166" name="椭圆"/>
            <p:cNvSpPr>
              <a:spLocks noChangeAspect="1"/>
            </p:cNvSpPr>
            <p:nvPr/>
          </p:nvSpPr>
          <p:spPr>
            <a:xfrm>
              <a:off x="5676934" y="1497065"/>
              <a:ext cx="468371" cy="468369"/>
            </a:xfrm>
            <a:prstGeom prst="ellipse">
              <a:avLst/>
            </a:prstGeom>
            <a:solidFill>
              <a:srgbClr val="29B9A6"/>
            </a:solidFill>
            <a:ln w="3810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67" name="曲线"/>
            <p:cNvSpPr>
              <a:spLocks/>
            </p:cNvSpPr>
            <p:nvPr/>
          </p:nvSpPr>
          <p:spPr>
            <a:xfrm>
              <a:off x="5780215" y="1602241"/>
              <a:ext cx="261811" cy="2580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912" y="21600"/>
                  </a:moveTo>
                  <a:cubicBezTo>
                    <a:pt x="19237" y="21600"/>
                    <a:pt x="18899" y="21257"/>
                    <a:pt x="18562" y="20914"/>
                  </a:cubicBezTo>
                  <a:cubicBezTo>
                    <a:pt x="14174" y="16457"/>
                    <a:pt x="14174" y="16457"/>
                    <a:pt x="14174" y="16457"/>
                  </a:cubicBezTo>
                  <a:cubicBezTo>
                    <a:pt x="12824" y="17485"/>
                    <a:pt x="11137" y="18171"/>
                    <a:pt x="9112" y="18171"/>
                  </a:cubicBezTo>
                  <a:cubicBezTo>
                    <a:pt x="4049" y="18171"/>
                    <a:pt x="0" y="14057"/>
                    <a:pt x="0" y="8914"/>
                  </a:cubicBezTo>
                  <a:cubicBezTo>
                    <a:pt x="0" y="4114"/>
                    <a:pt x="4049" y="0"/>
                    <a:pt x="9112" y="0"/>
                  </a:cubicBezTo>
                  <a:cubicBezTo>
                    <a:pt x="14174" y="0"/>
                    <a:pt x="18225" y="4114"/>
                    <a:pt x="18225" y="8914"/>
                  </a:cubicBezTo>
                  <a:cubicBezTo>
                    <a:pt x="18225" y="10971"/>
                    <a:pt x="17550" y="12685"/>
                    <a:pt x="16537" y="14057"/>
                  </a:cubicBezTo>
                  <a:cubicBezTo>
                    <a:pt x="20924" y="18514"/>
                    <a:pt x="20924" y="18514"/>
                    <a:pt x="20924" y="18514"/>
                  </a:cubicBezTo>
                  <a:cubicBezTo>
                    <a:pt x="21262" y="18857"/>
                    <a:pt x="21600" y="19542"/>
                    <a:pt x="21600" y="19885"/>
                  </a:cubicBezTo>
                  <a:cubicBezTo>
                    <a:pt x="21600" y="20914"/>
                    <a:pt x="20587" y="21600"/>
                    <a:pt x="19912" y="21600"/>
                  </a:cubicBezTo>
                </a:path>
                <a:path w="21600" h="21600">
                  <a:moveTo>
                    <a:pt x="9112" y="3085"/>
                  </a:moveTo>
                  <a:cubicBezTo>
                    <a:pt x="6075" y="3085"/>
                    <a:pt x="3374" y="5828"/>
                    <a:pt x="3374" y="8914"/>
                  </a:cubicBezTo>
                  <a:cubicBezTo>
                    <a:pt x="3374" y="12342"/>
                    <a:pt x="6075" y="14742"/>
                    <a:pt x="9112" y="14742"/>
                  </a:cubicBezTo>
                  <a:cubicBezTo>
                    <a:pt x="12487" y="14742"/>
                    <a:pt x="14849" y="12342"/>
                    <a:pt x="14849" y="8914"/>
                  </a:cubicBezTo>
                  <a:cubicBezTo>
                    <a:pt x="14849" y="5828"/>
                    <a:pt x="12487" y="3085"/>
                    <a:pt x="9112" y="3085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</p:sp>
      </p:grpSp>
      <p:grpSp>
        <p:nvGrpSpPr>
          <p:cNvPr id="171" name="组合"/>
          <p:cNvGrpSpPr>
            <a:grpSpLocks/>
          </p:cNvGrpSpPr>
          <p:nvPr/>
        </p:nvGrpSpPr>
        <p:grpSpPr>
          <a:xfrm>
            <a:off x="1550861" y="1497064"/>
            <a:ext cx="468371" cy="468369"/>
            <a:chOff x="1550861" y="1497064"/>
            <a:chExt cx="468371" cy="468369"/>
          </a:xfrm>
        </p:grpSpPr>
        <p:sp>
          <p:nvSpPr>
            <p:cNvPr id="169" name="椭圆"/>
            <p:cNvSpPr>
              <a:spLocks noChangeAspect="1"/>
            </p:cNvSpPr>
            <p:nvPr/>
          </p:nvSpPr>
          <p:spPr>
            <a:xfrm>
              <a:off x="1550861" y="1497064"/>
              <a:ext cx="468371" cy="468369"/>
            </a:xfrm>
            <a:prstGeom prst="ellipse">
              <a:avLst/>
            </a:prstGeom>
            <a:solidFill>
              <a:srgbClr val="F47264"/>
            </a:solidFill>
            <a:ln w="3810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0" name="曲线"/>
            <p:cNvSpPr>
              <a:spLocks/>
            </p:cNvSpPr>
            <p:nvPr/>
          </p:nvSpPr>
          <p:spPr>
            <a:xfrm>
              <a:off x="1652898" y="1598045"/>
              <a:ext cx="264296" cy="2664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12289"/>
                  </a:moveTo>
                  <a:cubicBezTo>
                    <a:pt x="21600" y="12662"/>
                    <a:pt x="21600" y="12662"/>
                    <a:pt x="21227" y="12662"/>
                  </a:cubicBezTo>
                  <a:cubicBezTo>
                    <a:pt x="18620" y="13034"/>
                    <a:pt x="18620" y="13034"/>
                    <a:pt x="18620" y="13034"/>
                  </a:cubicBezTo>
                  <a:cubicBezTo>
                    <a:pt x="18620" y="13779"/>
                    <a:pt x="18248" y="14151"/>
                    <a:pt x="18248" y="14524"/>
                  </a:cubicBezTo>
                  <a:cubicBezTo>
                    <a:pt x="18620" y="15268"/>
                    <a:pt x="18993" y="15641"/>
                    <a:pt x="19737" y="16386"/>
                  </a:cubicBezTo>
                  <a:cubicBezTo>
                    <a:pt x="19737" y="16386"/>
                    <a:pt x="19737" y="16758"/>
                    <a:pt x="19737" y="16758"/>
                  </a:cubicBezTo>
                  <a:cubicBezTo>
                    <a:pt x="19737" y="16758"/>
                    <a:pt x="19737" y="17131"/>
                    <a:pt x="19737" y="17131"/>
                  </a:cubicBezTo>
                  <a:cubicBezTo>
                    <a:pt x="19365" y="17503"/>
                    <a:pt x="17503" y="19737"/>
                    <a:pt x="16758" y="19737"/>
                  </a:cubicBezTo>
                  <a:cubicBezTo>
                    <a:pt x="16758" y="19737"/>
                    <a:pt x="16758" y="19737"/>
                    <a:pt x="16386" y="19365"/>
                  </a:cubicBezTo>
                  <a:cubicBezTo>
                    <a:pt x="14524" y="17875"/>
                    <a:pt x="14524" y="17875"/>
                    <a:pt x="14524" y="17875"/>
                  </a:cubicBezTo>
                  <a:cubicBezTo>
                    <a:pt x="14151" y="18248"/>
                    <a:pt x="13779" y="18248"/>
                    <a:pt x="13406" y="18620"/>
                  </a:cubicBezTo>
                  <a:cubicBezTo>
                    <a:pt x="13034" y="19365"/>
                    <a:pt x="13034" y="20482"/>
                    <a:pt x="12662" y="21227"/>
                  </a:cubicBezTo>
                  <a:cubicBezTo>
                    <a:pt x="12662" y="21227"/>
                    <a:pt x="12662" y="21600"/>
                    <a:pt x="12289" y="21600"/>
                  </a:cubicBezTo>
                  <a:cubicBezTo>
                    <a:pt x="9310" y="21600"/>
                    <a:pt x="9310" y="21600"/>
                    <a:pt x="9310" y="21600"/>
                  </a:cubicBezTo>
                  <a:cubicBezTo>
                    <a:pt x="8937" y="21600"/>
                    <a:pt x="8565" y="21227"/>
                    <a:pt x="8565" y="21227"/>
                  </a:cubicBezTo>
                  <a:cubicBezTo>
                    <a:pt x="8193" y="18620"/>
                    <a:pt x="8193" y="18620"/>
                    <a:pt x="8193" y="18620"/>
                  </a:cubicBezTo>
                  <a:cubicBezTo>
                    <a:pt x="7820" y="18248"/>
                    <a:pt x="7448" y="18248"/>
                    <a:pt x="7075" y="17875"/>
                  </a:cubicBezTo>
                  <a:cubicBezTo>
                    <a:pt x="5213" y="19365"/>
                    <a:pt x="5213" y="19365"/>
                    <a:pt x="5213" y="19365"/>
                  </a:cubicBezTo>
                  <a:cubicBezTo>
                    <a:pt x="4841" y="19737"/>
                    <a:pt x="4841" y="19737"/>
                    <a:pt x="4841" y="19737"/>
                  </a:cubicBezTo>
                  <a:cubicBezTo>
                    <a:pt x="4468" y="19737"/>
                    <a:pt x="4468" y="19737"/>
                    <a:pt x="4468" y="19365"/>
                  </a:cubicBezTo>
                  <a:cubicBezTo>
                    <a:pt x="3724" y="18620"/>
                    <a:pt x="2606" y="17875"/>
                    <a:pt x="1862" y="17131"/>
                  </a:cubicBezTo>
                  <a:cubicBezTo>
                    <a:pt x="1862" y="17131"/>
                    <a:pt x="1862" y="16758"/>
                    <a:pt x="1862" y="16758"/>
                  </a:cubicBezTo>
                  <a:cubicBezTo>
                    <a:pt x="1862" y="16758"/>
                    <a:pt x="1862" y="16386"/>
                    <a:pt x="1862" y="16386"/>
                  </a:cubicBezTo>
                  <a:cubicBezTo>
                    <a:pt x="2606" y="15641"/>
                    <a:pt x="2979" y="15268"/>
                    <a:pt x="3351" y="14524"/>
                  </a:cubicBezTo>
                  <a:cubicBezTo>
                    <a:pt x="3351" y="14151"/>
                    <a:pt x="2979" y="13779"/>
                    <a:pt x="2979" y="13034"/>
                  </a:cubicBezTo>
                  <a:cubicBezTo>
                    <a:pt x="372" y="12662"/>
                    <a:pt x="372" y="12662"/>
                    <a:pt x="372" y="12662"/>
                  </a:cubicBezTo>
                  <a:cubicBezTo>
                    <a:pt x="0" y="12662"/>
                    <a:pt x="0" y="12289"/>
                    <a:pt x="0" y="12289"/>
                  </a:cubicBezTo>
                  <a:cubicBezTo>
                    <a:pt x="0" y="8937"/>
                    <a:pt x="0" y="8937"/>
                    <a:pt x="0" y="8937"/>
                  </a:cubicBezTo>
                  <a:cubicBezTo>
                    <a:pt x="0" y="8937"/>
                    <a:pt x="0" y="8565"/>
                    <a:pt x="372" y="8565"/>
                  </a:cubicBezTo>
                  <a:cubicBezTo>
                    <a:pt x="2979" y="8193"/>
                    <a:pt x="2979" y="8193"/>
                    <a:pt x="2979" y="8193"/>
                  </a:cubicBezTo>
                  <a:cubicBezTo>
                    <a:pt x="2979" y="7820"/>
                    <a:pt x="3351" y="7448"/>
                    <a:pt x="3351" y="6703"/>
                  </a:cubicBezTo>
                  <a:cubicBezTo>
                    <a:pt x="2979" y="6331"/>
                    <a:pt x="2606" y="5586"/>
                    <a:pt x="1862" y="4841"/>
                  </a:cubicBezTo>
                  <a:cubicBezTo>
                    <a:pt x="1862" y="4841"/>
                    <a:pt x="1862" y="4841"/>
                    <a:pt x="1862" y="4468"/>
                  </a:cubicBezTo>
                  <a:cubicBezTo>
                    <a:pt x="1862" y="4468"/>
                    <a:pt x="1862" y="4468"/>
                    <a:pt x="1862" y="4096"/>
                  </a:cubicBezTo>
                  <a:cubicBezTo>
                    <a:pt x="2234" y="3724"/>
                    <a:pt x="4096" y="1862"/>
                    <a:pt x="4841" y="1862"/>
                  </a:cubicBezTo>
                  <a:cubicBezTo>
                    <a:pt x="4841" y="1862"/>
                    <a:pt x="4841" y="1862"/>
                    <a:pt x="5213" y="1862"/>
                  </a:cubicBezTo>
                  <a:cubicBezTo>
                    <a:pt x="7075" y="3351"/>
                    <a:pt x="7075" y="3351"/>
                    <a:pt x="7075" y="3351"/>
                  </a:cubicBezTo>
                  <a:cubicBezTo>
                    <a:pt x="7448" y="3351"/>
                    <a:pt x="7820" y="2979"/>
                    <a:pt x="8193" y="2979"/>
                  </a:cubicBezTo>
                  <a:cubicBezTo>
                    <a:pt x="8193" y="1862"/>
                    <a:pt x="8565" y="1117"/>
                    <a:pt x="8565" y="372"/>
                  </a:cubicBezTo>
                  <a:cubicBezTo>
                    <a:pt x="8565" y="0"/>
                    <a:pt x="8937" y="0"/>
                    <a:pt x="9310" y="0"/>
                  </a:cubicBezTo>
                  <a:cubicBezTo>
                    <a:pt x="12289" y="0"/>
                    <a:pt x="12289" y="0"/>
                    <a:pt x="12289" y="0"/>
                  </a:cubicBezTo>
                  <a:cubicBezTo>
                    <a:pt x="12662" y="0"/>
                    <a:pt x="12662" y="0"/>
                    <a:pt x="12662" y="372"/>
                  </a:cubicBezTo>
                  <a:cubicBezTo>
                    <a:pt x="13406" y="2979"/>
                    <a:pt x="13406" y="2979"/>
                    <a:pt x="13406" y="2979"/>
                  </a:cubicBezTo>
                  <a:cubicBezTo>
                    <a:pt x="13779" y="2979"/>
                    <a:pt x="14151" y="3351"/>
                    <a:pt x="14524" y="3351"/>
                  </a:cubicBezTo>
                  <a:cubicBezTo>
                    <a:pt x="16386" y="1862"/>
                    <a:pt x="16386" y="1862"/>
                    <a:pt x="16386" y="1862"/>
                  </a:cubicBezTo>
                  <a:cubicBezTo>
                    <a:pt x="16758" y="1862"/>
                    <a:pt x="16758" y="1862"/>
                    <a:pt x="16758" y="1862"/>
                  </a:cubicBezTo>
                  <a:cubicBezTo>
                    <a:pt x="17131" y="1862"/>
                    <a:pt x="17131" y="1862"/>
                    <a:pt x="17131" y="1862"/>
                  </a:cubicBezTo>
                  <a:cubicBezTo>
                    <a:pt x="17875" y="2606"/>
                    <a:pt x="18993" y="3351"/>
                    <a:pt x="19365" y="4468"/>
                  </a:cubicBezTo>
                  <a:cubicBezTo>
                    <a:pt x="19737" y="4468"/>
                    <a:pt x="19737" y="4468"/>
                    <a:pt x="19737" y="4468"/>
                  </a:cubicBezTo>
                  <a:cubicBezTo>
                    <a:pt x="19737" y="4841"/>
                    <a:pt x="19737" y="4841"/>
                    <a:pt x="19365" y="4841"/>
                  </a:cubicBezTo>
                  <a:cubicBezTo>
                    <a:pt x="18993" y="5586"/>
                    <a:pt x="18620" y="6331"/>
                    <a:pt x="17875" y="6703"/>
                  </a:cubicBezTo>
                  <a:cubicBezTo>
                    <a:pt x="18248" y="7448"/>
                    <a:pt x="18620" y="7820"/>
                    <a:pt x="18620" y="8193"/>
                  </a:cubicBezTo>
                  <a:cubicBezTo>
                    <a:pt x="21227" y="8565"/>
                    <a:pt x="21227" y="8565"/>
                    <a:pt x="21227" y="8565"/>
                  </a:cubicBezTo>
                  <a:cubicBezTo>
                    <a:pt x="21600" y="8565"/>
                    <a:pt x="21600" y="8937"/>
                    <a:pt x="21600" y="9310"/>
                  </a:cubicBezTo>
                  <a:lnTo>
                    <a:pt x="21600" y="12289"/>
                  </a:lnTo>
                </a:path>
                <a:path w="21600" h="21600">
                  <a:moveTo>
                    <a:pt x="10799" y="7075"/>
                  </a:moveTo>
                  <a:cubicBezTo>
                    <a:pt x="8937" y="7075"/>
                    <a:pt x="7075" y="8565"/>
                    <a:pt x="7075" y="10800"/>
                  </a:cubicBezTo>
                  <a:cubicBezTo>
                    <a:pt x="7075" y="12662"/>
                    <a:pt x="8937" y="14151"/>
                    <a:pt x="10799" y="14151"/>
                  </a:cubicBezTo>
                  <a:cubicBezTo>
                    <a:pt x="12662" y="14151"/>
                    <a:pt x="14524" y="12662"/>
                    <a:pt x="14524" y="10800"/>
                  </a:cubicBezTo>
                  <a:cubicBezTo>
                    <a:pt x="14524" y="8565"/>
                    <a:pt x="12662" y="7075"/>
                    <a:pt x="10799" y="7075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</p:sp>
      </p:grpSp>
      <p:grpSp>
        <p:nvGrpSpPr>
          <p:cNvPr id="174" name="组合"/>
          <p:cNvGrpSpPr>
            <a:grpSpLocks/>
          </p:cNvGrpSpPr>
          <p:nvPr/>
        </p:nvGrpSpPr>
        <p:grpSpPr>
          <a:xfrm>
            <a:off x="3613897" y="1497064"/>
            <a:ext cx="468370" cy="468369"/>
            <a:chOff x="3613897" y="1497064"/>
            <a:chExt cx="468370" cy="468369"/>
          </a:xfrm>
        </p:grpSpPr>
        <p:sp>
          <p:nvSpPr>
            <p:cNvPr id="172" name="椭圆"/>
            <p:cNvSpPr>
              <a:spLocks noChangeAspect="1"/>
            </p:cNvSpPr>
            <p:nvPr/>
          </p:nvSpPr>
          <p:spPr>
            <a:xfrm>
              <a:off x="3613897" y="1497064"/>
              <a:ext cx="468370" cy="468369"/>
            </a:xfrm>
            <a:prstGeom prst="ellipse">
              <a:avLst/>
            </a:prstGeom>
            <a:solidFill>
              <a:srgbClr val="F8D35E"/>
            </a:solidFill>
            <a:ln w="3810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3" name="曲线"/>
            <p:cNvSpPr>
              <a:spLocks/>
            </p:cNvSpPr>
            <p:nvPr/>
          </p:nvSpPr>
          <p:spPr>
            <a:xfrm>
              <a:off x="3708200" y="1600220"/>
              <a:ext cx="279765" cy="2620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846" y="12388"/>
                  </a:moveTo>
                  <a:cubicBezTo>
                    <a:pt x="2367" y="12388"/>
                    <a:pt x="2367" y="12388"/>
                    <a:pt x="2367" y="12388"/>
                  </a:cubicBezTo>
                  <a:cubicBezTo>
                    <a:pt x="1183" y="12388"/>
                    <a:pt x="0" y="11752"/>
                    <a:pt x="0" y="10482"/>
                  </a:cubicBezTo>
                  <a:cubicBezTo>
                    <a:pt x="0" y="9211"/>
                    <a:pt x="0" y="6035"/>
                    <a:pt x="1479" y="6035"/>
                  </a:cubicBezTo>
                  <a:cubicBezTo>
                    <a:pt x="1775" y="6035"/>
                    <a:pt x="2958" y="6988"/>
                    <a:pt x="4438" y="6988"/>
                  </a:cubicBezTo>
                  <a:cubicBezTo>
                    <a:pt x="5030" y="6988"/>
                    <a:pt x="5326" y="6988"/>
                    <a:pt x="5917" y="6670"/>
                  </a:cubicBezTo>
                  <a:cubicBezTo>
                    <a:pt x="5917" y="6988"/>
                    <a:pt x="5917" y="7305"/>
                    <a:pt x="5917" y="7623"/>
                  </a:cubicBezTo>
                  <a:cubicBezTo>
                    <a:pt x="5917" y="8576"/>
                    <a:pt x="6213" y="9847"/>
                    <a:pt x="6805" y="10800"/>
                  </a:cubicBezTo>
                  <a:cubicBezTo>
                    <a:pt x="5621" y="10800"/>
                    <a:pt x="4438" y="11435"/>
                    <a:pt x="3846" y="12388"/>
                  </a:cubicBezTo>
                </a:path>
                <a:path w="21600" h="21600">
                  <a:moveTo>
                    <a:pt x="4438" y="6035"/>
                  </a:moveTo>
                  <a:cubicBezTo>
                    <a:pt x="2958" y="6035"/>
                    <a:pt x="1479" y="4764"/>
                    <a:pt x="1479" y="2858"/>
                  </a:cubicBezTo>
                  <a:cubicBezTo>
                    <a:pt x="1479" y="1270"/>
                    <a:pt x="2958" y="0"/>
                    <a:pt x="4438" y="0"/>
                  </a:cubicBezTo>
                  <a:cubicBezTo>
                    <a:pt x="5917" y="0"/>
                    <a:pt x="7397" y="1270"/>
                    <a:pt x="7397" y="2858"/>
                  </a:cubicBezTo>
                  <a:cubicBezTo>
                    <a:pt x="7397" y="4764"/>
                    <a:pt x="5917" y="6035"/>
                    <a:pt x="4438" y="6035"/>
                  </a:cubicBezTo>
                </a:path>
                <a:path w="21600" h="21600">
                  <a:moveTo>
                    <a:pt x="15682" y="21600"/>
                  </a:moveTo>
                  <a:cubicBezTo>
                    <a:pt x="5917" y="21600"/>
                    <a:pt x="5917" y="21600"/>
                    <a:pt x="5917" y="21600"/>
                  </a:cubicBezTo>
                  <a:cubicBezTo>
                    <a:pt x="4142" y="21600"/>
                    <a:pt x="2958" y="20329"/>
                    <a:pt x="2958" y="18423"/>
                  </a:cubicBezTo>
                  <a:cubicBezTo>
                    <a:pt x="2958" y="15564"/>
                    <a:pt x="3550" y="11435"/>
                    <a:pt x="6805" y="11435"/>
                  </a:cubicBezTo>
                  <a:cubicBezTo>
                    <a:pt x="7397" y="11435"/>
                    <a:pt x="8580" y="13023"/>
                    <a:pt x="10947" y="13023"/>
                  </a:cubicBezTo>
                  <a:cubicBezTo>
                    <a:pt x="13019" y="13023"/>
                    <a:pt x="14498" y="11435"/>
                    <a:pt x="14794" y="11435"/>
                  </a:cubicBezTo>
                  <a:cubicBezTo>
                    <a:pt x="18345" y="11435"/>
                    <a:pt x="18936" y="15564"/>
                    <a:pt x="18936" y="18423"/>
                  </a:cubicBezTo>
                  <a:cubicBezTo>
                    <a:pt x="18936" y="20329"/>
                    <a:pt x="17753" y="21600"/>
                    <a:pt x="15682" y="21600"/>
                  </a:cubicBezTo>
                </a:path>
                <a:path w="21600" h="21600">
                  <a:moveTo>
                    <a:pt x="10947" y="12388"/>
                  </a:moveTo>
                  <a:cubicBezTo>
                    <a:pt x="8580" y="12388"/>
                    <a:pt x="6509" y="10164"/>
                    <a:pt x="6509" y="7623"/>
                  </a:cubicBezTo>
                  <a:cubicBezTo>
                    <a:pt x="6509" y="5082"/>
                    <a:pt x="8580" y="2858"/>
                    <a:pt x="10947" y="2858"/>
                  </a:cubicBezTo>
                  <a:cubicBezTo>
                    <a:pt x="13315" y="2858"/>
                    <a:pt x="15090" y="5082"/>
                    <a:pt x="15090" y="7623"/>
                  </a:cubicBezTo>
                  <a:cubicBezTo>
                    <a:pt x="15090" y="10164"/>
                    <a:pt x="13315" y="12388"/>
                    <a:pt x="10947" y="12388"/>
                  </a:cubicBezTo>
                </a:path>
                <a:path w="21600" h="21600">
                  <a:moveTo>
                    <a:pt x="17457" y="6035"/>
                  </a:moveTo>
                  <a:cubicBezTo>
                    <a:pt x="15682" y="6035"/>
                    <a:pt x="14498" y="4764"/>
                    <a:pt x="14498" y="2858"/>
                  </a:cubicBezTo>
                  <a:cubicBezTo>
                    <a:pt x="14498" y="1270"/>
                    <a:pt x="15682" y="0"/>
                    <a:pt x="17457" y="0"/>
                  </a:cubicBezTo>
                  <a:cubicBezTo>
                    <a:pt x="18936" y="0"/>
                    <a:pt x="20120" y="1270"/>
                    <a:pt x="20120" y="2858"/>
                  </a:cubicBezTo>
                  <a:cubicBezTo>
                    <a:pt x="20120" y="4764"/>
                    <a:pt x="18936" y="6035"/>
                    <a:pt x="17457" y="6035"/>
                  </a:cubicBezTo>
                </a:path>
                <a:path w="21600" h="21600">
                  <a:moveTo>
                    <a:pt x="19528" y="12388"/>
                  </a:moveTo>
                  <a:cubicBezTo>
                    <a:pt x="18049" y="12388"/>
                    <a:pt x="18049" y="12388"/>
                    <a:pt x="18049" y="12388"/>
                  </a:cubicBezTo>
                  <a:cubicBezTo>
                    <a:pt x="17161" y="11435"/>
                    <a:pt x="16273" y="10800"/>
                    <a:pt x="15090" y="10800"/>
                  </a:cubicBezTo>
                  <a:cubicBezTo>
                    <a:pt x="15682" y="9847"/>
                    <a:pt x="15978" y="8576"/>
                    <a:pt x="15978" y="7623"/>
                  </a:cubicBezTo>
                  <a:cubicBezTo>
                    <a:pt x="15978" y="7305"/>
                    <a:pt x="15978" y="6988"/>
                    <a:pt x="15978" y="6670"/>
                  </a:cubicBezTo>
                  <a:cubicBezTo>
                    <a:pt x="16273" y="6988"/>
                    <a:pt x="16865" y="6988"/>
                    <a:pt x="17457" y="6988"/>
                  </a:cubicBezTo>
                  <a:cubicBezTo>
                    <a:pt x="18936" y="6988"/>
                    <a:pt x="20120" y="6035"/>
                    <a:pt x="20416" y="6035"/>
                  </a:cubicBezTo>
                  <a:cubicBezTo>
                    <a:pt x="21600" y="6035"/>
                    <a:pt x="21600" y="9211"/>
                    <a:pt x="21600" y="10482"/>
                  </a:cubicBezTo>
                  <a:cubicBezTo>
                    <a:pt x="21600" y="11752"/>
                    <a:pt x="20712" y="12388"/>
                    <a:pt x="19528" y="12388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</p:sp>
      </p:grpSp>
      <p:grpSp>
        <p:nvGrpSpPr>
          <p:cNvPr id="178" name="组合"/>
          <p:cNvGrpSpPr>
            <a:grpSpLocks/>
          </p:cNvGrpSpPr>
          <p:nvPr/>
        </p:nvGrpSpPr>
        <p:grpSpPr>
          <a:xfrm>
            <a:off x="-9525" y="440339"/>
            <a:ext cx="1424019" cy="390068"/>
            <a:chOff x="-9525" y="440339"/>
            <a:chExt cx="1424019" cy="390068"/>
          </a:xfrm>
        </p:grpSpPr>
        <p:sp>
          <p:nvSpPr>
            <p:cNvPr id="176" name="矩形"/>
            <p:cNvSpPr>
              <a:spLocks/>
            </p:cNvSpPr>
            <p:nvPr/>
          </p:nvSpPr>
          <p:spPr>
            <a:xfrm>
              <a:off x="1414430" y="447015"/>
              <a:ext cx="64" cy="36933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endParaRPr lang="zh-CN" altLang="en-US" sz="2400" b="0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7" name="矩形"/>
            <p:cNvSpPr>
              <a:spLocks/>
            </p:cNvSpPr>
            <p:nvPr/>
          </p:nvSpPr>
          <p:spPr>
            <a:xfrm>
              <a:off x="-9525" y="440339"/>
              <a:ext cx="295274" cy="390068"/>
            </a:xfrm>
            <a:prstGeom prst="rect">
              <a:avLst/>
            </a:prstGeom>
            <a:solidFill>
              <a:srgbClr val="F8D35E"/>
            </a:solidFill>
            <a:ln w="25400" cap="flat" cmpd="sng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3784824952"/>
      </p:ext>
    </p:extLst>
  </p:cSld>
  <p:clrMapOvr>
    <a:masterClrMapping/>
  </p:clrMapOvr>
  <p:transition spd="slow" advTm="3797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/>
      <p:bldP spid="164" grpId="0"/>
      <p:bldP spid="165" grpId="0"/>
      <p:bldP spid="168" grpId="0" animBg="1"/>
      <p:bldP spid="171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圆角右箭头"/>
          <p:cNvSpPr>
            <a:spLocks/>
          </p:cNvSpPr>
          <p:nvPr/>
        </p:nvSpPr>
        <p:spPr>
          <a:xfrm flipH="1">
            <a:off x="-1" y="2158082"/>
            <a:ext cx="7658100" cy="579176"/>
          </a:xfrm>
          <a:custGeom>
            <a:avLst/>
            <a:gdLst>
              <a:gd name="T1" fmla="*/ -21600 w 21600"/>
              <a:gd name="T2" fmla="*/ 5935 h 21600"/>
              <a:gd name="T3" fmla="*/ -12427 w 21600"/>
              <a:gd name="T4" fmla="*/ 6223 h 21600"/>
            </a:gdLst>
            <a:ahLst/>
            <a:cxnLst/>
            <a:rect l="T1" t="T2" r="T3" b="T4"/>
            <a:pathLst>
              <a:path w="21600" h="21600">
                <a:moveTo>
                  <a:pt x="21599" y="6077"/>
                </a:moveTo>
                <a:lnTo>
                  <a:pt x="21599" y="0"/>
                </a:lnTo>
                <a:lnTo>
                  <a:pt x="21599" y="5935"/>
                </a:lnTo>
                <a:lnTo>
                  <a:pt x="12427" y="5935"/>
                </a:lnTo>
                <a:cubicBezTo>
                  <a:pt x="5563" y="5935"/>
                  <a:pt x="0" y="8722"/>
                  <a:pt x="0" y="12159"/>
                </a:cubicBezTo>
                <a:lnTo>
                  <a:pt x="0" y="21601"/>
                </a:lnTo>
                <a:lnTo>
                  <a:pt x="293" y="21601"/>
                </a:lnTo>
                <a:lnTo>
                  <a:pt x="293" y="12159"/>
                </a:lnTo>
                <a:cubicBezTo>
                  <a:pt x="293" y="8881"/>
                  <a:pt x="5726" y="6223"/>
                  <a:pt x="12427" y="6223"/>
                </a:cubicBezTo>
                <a:lnTo>
                  <a:pt x="21599" y="6223"/>
                </a:lnTo>
                <a:lnTo>
                  <a:pt x="21599" y="12159"/>
                </a:lnTo>
                <a:close/>
              </a:path>
            </a:pathLst>
          </a:custGeom>
          <a:solidFill>
            <a:srgbClr val="29B9A6"/>
          </a:solidFill>
          <a:ln w="25400" cap="flat" cmpd="sng">
            <a:noFill/>
            <a:prstDash val="solid"/>
            <a:round/>
          </a:ln>
        </p:spPr>
      </p:sp>
      <p:sp>
        <p:nvSpPr>
          <p:cNvPr id="150" name="椭圆"/>
          <p:cNvSpPr>
            <a:spLocks/>
          </p:cNvSpPr>
          <p:nvPr/>
        </p:nvSpPr>
        <p:spPr>
          <a:xfrm>
            <a:off x="1687325" y="2063375"/>
            <a:ext cx="189413" cy="189413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F47264"/>
            </a:solidFill>
            <a:prstDash val="solid"/>
            <a:round/>
          </a:ln>
        </p:spPr>
      </p:sp>
      <p:sp>
        <p:nvSpPr>
          <p:cNvPr id="151" name="椭圆"/>
          <p:cNvSpPr>
            <a:spLocks/>
          </p:cNvSpPr>
          <p:nvPr/>
        </p:nvSpPr>
        <p:spPr>
          <a:xfrm>
            <a:off x="3751868" y="2063375"/>
            <a:ext cx="189412" cy="189413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F8D35E"/>
            </a:solidFill>
            <a:prstDash val="solid"/>
            <a:round/>
          </a:ln>
        </p:spPr>
      </p:sp>
      <p:sp>
        <p:nvSpPr>
          <p:cNvPr id="153" name="椭圆"/>
          <p:cNvSpPr>
            <a:spLocks/>
          </p:cNvSpPr>
          <p:nvPr/>
        </p:nvSpPr>
        <p:spPr>
          <a:xfrm>
            <a:off x="7571920" y="2635625"/>
            <a:ext cx="129494" cy="129491"/>
          </a:xfrm>
          <a:prstGeom prst="ellipse">
            <a:avLst/>
          </a:prstGeom>
          <a:solidFill>
            <a:schemeClr val="bg1"/>
          </a:solidFill>
          <a:ln w="57150" cap="flat" cmpd="sng">
            <a:solidFill>
              <a:srgbClr val="29B9A6"/>
            </a:solidFill>
            <a:prstDash val="solid"/>
            <a:round/>
          </a:ln>
        </p:spPr>
      </p:sp>
      <p:sp>
        <p:nvSpPr>
          <p:cNvPr id="154" name="直线"/>
          <p:cNvSpPr>
            <a:spLocks/>
          </p:cNvSpPr>
          <p:nvPr/>
        </p:nvSpPr>
        <p:spPr>
          <a:xfrm flipV="1">
            <a:off x="1785047" y="2158081"/>
            <a:ext cx="0" cy="542288"/>
          </a:xfrm>
          <a:prstGeom prst="line">
            <a:avLst/>
          </a:prstGeom>
          <a:noFill/>
          <a:ln w="19050" cap="flat" cmpd="sng">
            <a:solidFill>
              <a:srgbClr val="F4726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55" name="直线"/>
          <p:cNvSpPr>
            <a:spLocks/>
          </p:cNvSpPr>
          <p:nvPr/>
        </p:nvSpPr>
        <p:spPr>
          <a:xfrm flipV="1">
            <a:off x="3846575" y="2158081"/>
            <a:ext cx="0" cy="542288"/>
          </a:xfrm>
          <a:prstGeom prst="line">
            <a:avLst/>
          </a:prstGeom>
          <a:noFill/>
          <a:ln w="19050" cap="flat" cmpd="sng">
            <a:solidFill>
              <a:srgbClr val="F8D35E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56" name="直线"/>
          <p:cNvSpPr>
            <a:spLocks/>
          </p:cNvSpPr>
          <p:nvPr/>
        </p:nvSpPr>
        <p:spPr>
          <a:xfrm flipV="1">
            <a:off x="5933141" y="2158081"/>
            <a:ext cx="0" cy="542288"/>
          </a:xfrm>
          <a:prstGeom prst="line">
            <a:avLst/>
          </a:prstGeom>
          <a:noFill/>
          <a:ln w="19050" cap="flat" cmpd="sng">
            <a:solidFill>
              <a:srgbClr val="29B9A6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57" name="圆角矩形"/>
          <p:cNvSpPr>
            <a:spLocks/>
          </p:cNvSpPr>
          <p:nvPr/>
        </p:nvSpPr>
        <p:spPr>
          <a:xfrm>
            <a:off x="1055889" y="2795077"/>
            <a:ext cx="1452283" cy="311194"/>
          </a:xfrm>
          <a:prstGeom prst="roundRect">
            <a:avLst>
              <a:gd name="adj" fmla="val 16666"/>
            </a:avLst>
          </a:prstGeom>
          <a:solidFill>
            <a:srgbClr val="F47264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58" name="圆角矩形"/>
          <p:cNvSpPr>
            <a:spLocks/>
          </p:cNvSpPr>
          <p:nvPr/>
        </p:nvSpPr>
        <p:spPr>
          <a:xfrm>
            <a:off x="3120432" y="2795077"/>
            <a:ext cx="1452282" cy="311194"/>
          </a:xfrm>
          <a:prstGeom prst="roundRect">
            <a:avLst>
              <a:gd name="adj" fmla="val 16666"/>
            </a:avLst>
          </a:prstGeom>
          <a:solidFill>
            <a:srgbClr val="F8D35E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60" name="矩形"/>
          <p:cNvSpPr>
            <a:spLocks/>
          </p:cNvSpPr>
          <p:nvPr/>
        </p:nvSpPr>
        <p:spPr>
          <a:xfrm>
            <a:off x="1220000" y="2815668"/>
            <a:ext cx="1124061" cy="2539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K</a:t>
            </a:r>
            <a:r>
              <a:rPr lang="en-US" altLang="zh-CN" sz="12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nowledge</a:t>
            </a:r>
            <a:endParaRPr lang="zh-CN" altLang="en-US" sz="12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877837" y="3143715"/>
            <a:ext cx="2078714" cy="12304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9999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*agriculture</a:t>
            </a:r>
          </a:p>
          <a:p>
            <a:pPr algn="just">
              <a:lnSpc>
                <a:spcPct val="129999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*food</a:t>
            </a:r>
          </a:p>
          <a:p>
            <a:pPr algn="just">
              <a:lnSpc>
                <a:spcPct val="129999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*natural resources</a:t>
            </a:r>
            <a:endParaRPr lang="zh-CN" altLang="en-US" sz="20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>
            <a:off x="3284543" y="2815668"/>
            <a:ext cx="1124061" cy="30008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S</a:t>
            </a:r>
            <a:r>
              <a:rPr lang="en-US" altLang="zh-CN" sz="15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rPr>
              <a:t>kills</a:t>
            </a:r>
            <a:endParaRPr lang="zh-CN" altLang="en-US" sz="1500" b="1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>
            <a:off x="3120432" y="3164090"/>
            <a:ext cx="2514824" cy="163051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9999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*science &amp; technology *communications</a:t>
            </a:r>
          </a:p>
          <a:p>
            <a:pPr algn="just">
              <a:lnSpc>
                <a:spcPct val="129999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*leadership</a:t>
            </a:r>
          </a:p>
          <a:p>
            <a:pPr algn="just">
              <a:lnSpc>
                <a:spcPct val="129999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*management</a:t>
            </a:r>
            <a:endParaRPr lang="zh-CN" altLang="en-US" sz="1600" b="0" i="0" u="none" strike="noStrike" kern="1200" cap="none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charset="0"/>
            </a:endParaRPr>
          </a:p>
        </p:txBody>
      </p:sp>
      <p:grpSp>
        <p:nvGrpSpPr>
          <p:cNvPr id="171" name="组合"/>
          <p:cNvGrpSpPr>
            <a:grpSpLocks/>
          </p:cNvGrpSpPr>
          <p:nvPr/>
        </p:nvGrpSpPr>
        <p:grpSpPr>
          <a:xfrm>
            <a:off x="1550861" y="1497064"/>
            <a:ext cx="468371" cy="468369"/>
            <a:chOff x="1550861" y="1497064"/>
            <a:chExt cx="468371" cy="468369"/>
          </a:xfrm>
        </p:grpSpPr>
        <p:sp>
          <p:nvSpPr>
            <p:cNvPr id="169" name="椭圆"/>
            <p:cNvSpPr>
              <a:spLocks noChangeAspect="1"/>
            </p:cNvSpPr>
            <p:nvPr/>
          </p:nvSpPr>
          <p:spPr>
            <a:xfrm>
              <a:off x="1550861" y="1497064"/>
              <a:ext cx="468371" cy="468369"/>
            </a:xfrm>
            <a:prstGeom prst="ellipse">
              <a:avLst/>
            </a:prstGeom>
            <a:solidFill>
              <a:srgbClr val="F47264"/>
            </a:solidFill>
            <a:ln w="3810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0" name="曲线"/>
            <p:cNvSpPr>
              <a:spLocks/>
            </p:cNvSpPr>
            <p:nvPr/>
          </p:nvSpPr>
          <p:spPr>
            <a:xfrm>
              <a:off x="1652898" y="1598045"/>
              <a:ext cx="264296" cy="2664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12289"/>
                  </a:moveTo>
                  <a:cubicBezTo>
                    <a:pt x="21600" y="12662"/>
                    <a:pt x="21600" y="12662"/>
                    <a:pt x="21227" y="12662"/>
                  </a:cubicBezTo>
                  <a:cubicBezTo>
                    <a:pt x="18620" y="13034"/>
                    <a:pt x="18620" y="13034"/>
                    <a:pt x="18620" y="13034"/>
                  </a:cubicBezTo>
                  <a:cubicBezTo>
                    <a:pt x="18620" y="13779"/>
                    <a:pt x="18248" y="14151"/>
                    <a:pt x="18248" y="14524"/>
                  </a:cubicBezTo>
                  <a:cubicBezTo>
                    <a:pt x="18620" y="15268"/>
                    <a:pt x="18993" y="15641"/>
                    <a:pt x="19737" y="16386"/>
                  </a:cubicBezTo>
                  <a:cubicBezTo>
                    <a:pt x="19737" y="16386"/>
                    <a:pt x="19737" y="16758"/>
                    <a:pt x="19737" y="16758"/>
                  </a:cubicBezTo>
                  <a:cubicBezTo>
                    <a:pt x="19737" y="16758"/>
                    <a:pt x="19737" y="17131"/>
                    <a:pt x="19737" y="17131"/>
                  </a:cubicBezTo>
                  <a:cubicBezTo>
                    <a:pt x="19365" y="17503"/>
                    <a:pt x="17503" y="19737"/>
                    <a:pt x="16758" y="19737"/>
                  </a:cubicBezTo>
                  <a:cubicBezTo>
                    <a:pt x="16758" y="19737"/>
                    <a:pt x="16758" y="19737"/>
                    <a:pt x="16386" y="19365"/>
                  </a:cubicBezTo>
                  <a:cubicBezTo>
                    <a:pt x="14524" y="17875"/>
                    <a:pt x="14524" y="17875"/>
                    <a:pt x="14524" y="17875"/>
                  </a:cubicBezTo>
                  <a:cubicBezTo>
                    <a:pt x="14151" y="18248"/>
                    <a:pt x="13779" y="18248"/>
                    <a:pt x="13406" y="18620"/>
                  </a:cubicBezTo>
                  <a:cubicBezTo>
                    <a:pt x="13034" y="19365"/>
                    <a:pt x="13034" y="20482"/>
                    <a:pt x="12662" y="21227"/>
                  </a:cubicBezTo>
                  <a:cubicBezTo>
                    <a:pt x="12662" y="21227"/>
                    <a:pt x="12662" y="21600"/>
                    <a:pt x="12289" y="21600"/>
                  </a:cubicBezTo>
                  <a:cubicBezTo>
                    <a:pt x="9310" y="21600"/>
                    <a:pt x="9310" y="21600"/>
                    <a:pt x="9310" y="21600"/>
                  </a:cubicBezTo>
                  <a:cubicBezTo>
                    <a:pt x="8937" y="21600"/>
                    <a:pt x="8565" y="21227"/>
                    <a:pt x="8565" y="21227"/>
                  </a:cubicBezTo>
                  <a:cubicBezTo>
                    <a:pt x="8193" y="18620"/>
                    <a:pt x="8193" y="18620"/>
                    <a:pt x="8193" y="18620"/>
                  </a:cubicBezTo>
                  <a:cubicBezTo>
                    <a:pt x="7820" y="18248"/>
                    <a:pt x="7448" y="18248"/>
                    <a:pt x="7075" y="17875"/>
                  </a:cubicBezTo>
                  <a:cubicBezTo>
                    <a:pt x="5213" y="19365"/>
                    <a:pt x="5213" y="19365"/>
                    <a:pt x="5213" y="19365"/>
                  </a:cubicBezTo>
                  <a:cubicBezTo>
                    <a:pt x="4841" y="19737"/>
                    <a:pt x="4841" y="19737"/>
                    <a:pt x="4841" y="19737"/>
                  </a:cubicBezTo>
                  <a:cubicBezTo>
                    <a:pt x="4468" y="19737"/>
                    <a:pt x="4468" y="19737"/>
                    <a:pt x="4468" y="19365"/>
                  </a:cubicBezTo>
                  <a:cubicBezTo>
                    <a:pt x="3724" y="18620"/>
                    <a:pt x="2606" y="17875"/>
                    <a:pt x="1862" y="17131"/>
                  </a:cubicBezTo>
                  <a:cubicBezTo>
                    <a:pt x="1862" y="17131"/>
                    <a:pt x="1862" y="16758"/>
                    <a:pt x="1862" y="16758"/>
                  </a:cubicBezTo>
                  <a:cubicBezTo>
                    <a:pt x="1862" y="16758"/>
                    <a:pt x="1862" y="16386"/>
                    <a:pt x="1862" y="16386"/>
                  </a:cubicBezTo>
                  <a:cubicBezTo>
                    <a:pt x="2606" y="15641"/>
                    <a:pt x="2979" y="15268"/>
                    <a:pt x="3351" y="14524"/>
                  </a:cubicBezTo>
                  <a:cubicBezTo>
                    <a:pt x="3351" y="14151"/>
                    <a:pt x="2979" y="13779"/>
                    <a:pt x="2979" y="13034"/>
                  </a:cubicBezTo>
                  <a:cubicBezTo>
                    <a:pt x="372" y="12662"/>
                    <a:pt x="372" y="12662"/>
                    <a:pt x="372" y="12662"/>
                  </a:cubicBezTo>
                  <a:cubicBezTo>
                    <a:pt x="0" y="12662"/>
                    <a:pt x="0" y="12289"/>
                    <a:pt x="0" y="12289"/>
                  </a:cubicBezTo>
                  <a:cubicBezTo>
                    <a:pt x="0" y="8937"/>
                    <a:pt x="0" y="8937"/>
                    <a:pt x="0" y="8937"/>
                  </a:cubicBezTo>
                  <a:cubicBezTo>
                    <a:pt x="0" y="8937"/>
                    <a:pt x="0" y="8565"/>
                    <a:pt x="372" y="8565"/>
                  </a:cubicBezTo>
                  <a:cubicBezTo>
                    <a:pt x="2979" y="8193"/>
                    <a:pt x="2979" y="8193"/>
                    <a:pt x="2979" y="8193"/>
                  </a:cubicBezTo>
                  <a:cubicBezTo>
                    <a:pt x="2979" y="7820"/>
                    <a:pt x="3351" y="7448"/>
                    <a:pt x="3351" y="6703"/>
                  </a:cubicBezTo>
                  <a:cubicBezTo>
                    <a:pt x="2979" y="6331"/>
                    <a:pt x="2606" y="5586"/>
                    <a:pt x="1862" y="4841"/>
                  </a:cubicBezTo>
                  <a:cubicBezTo>
                    <a:pt x="1862" y="4841"/>
                    <a:pt x="1862" y="4841"/>
                    <a:pt x="1862" y="4468"/>
                  </a:cubicBezTo>
                  <a:cubicBezTo>
                    <a:pt x="1862" y="4468"/>
                    <a:pt x="1862" y="4468"/>
                    <a:pt x="1862" y="4096"/>
                  </a:cubicBezTo>
                  <a:cubicBezTo>
                    <a:pt x="2234" y="3724"/>
                    <a:pt x="4096" y="1862"/>
                    <a:pt x="4841" y="1862"/>
                  </a:cubicBezTo>
                  <a:cubicBezTo>
                    <a:pt x="4841" y="1862"/>
                    <a:pt x="4841" y="1862"/>
                    <a:pt x="5213" y="1862"/>
                  </a:cubicBezTo>
                  <a:cubicBezTo>
                    <a:pt x="7075" y="3351"/>
                    <a:pt x="7075" y="3351"/>
                    <a:pt x="7075" y="3351"/>
                  </a:cubicBezTo>
                  <a:cubicBezTo>
                    <a:pt x="7448" y="3351"/>
                    <a:pt x="7820" y="2979"/>
                    <a:pt x="8193" y="2979"/>
                  </a:cubicBezTo>
                  <a:cubicBezTo>
                    <a:pt x="8193" y="1862"/>
                    <a:pt x="8565" y="1117"/>
                    <a:pt x="8565" y="372"/>
                  </a:cubicBezTo>
                  <a:cubicBezTo>
                    <a:pt x="8565" y="0"/>
                    <a:pt x="8937" y="0"/>
                    <a:pt x="9310" y="0"/>
                  </a:cubicBezTo>
                  <a:cubicBezTo>
                    <a:pt x="12289" y="0"/>
                    <a:pt x="12289" y="0"/>
                    <a:pt x="12289" y="0"/>
                  </a:cubicBezTo>
                  <a:cubicBezTo>
                    <a:pt x="12662" y="0"/>
                    <a:pt x="12662" y="0"/>
                    <a:pt x="12662" y="372"/>
                  </a:cubicBezTo>
                  <a:cubicBezTo>
                    <a:pt x="13406" y="2979"/>
                    <a:pt x="13406" y="2979"/>
                    <a:pt x="13406" y="2979"/>
                  </a:cubicBezTo>
                  <a:cubicBezTo>
                    <a:pt x="13779" y="2979"/>
                    <a:pt x="14151" y="3351"/>
                    <a:pt x="14524" y="3351"/>
                  </a:cubicBezTo>
                  <a:cubicBezTo>
                    <a:pt x="16386" y="1862"/>
                    <a:pt x="16386" y="1862"/>
                    <a:pt x="16386" y="1862"/>
                  </a:cubicBezTo>
                  <a:cubicBezTo>
                    <a:pt x="16758" y="1862"/>
                    <a:pt x="16758" y="1862"/>
                    <a:pt x="16758" y="1862"/>
                  </a:cubicBezTo>
                  <a:cubicBezTo>
                    <a:pt x="17131" y="1862"/>
                    <a:pt x="17131" y="1862"/>
                    <a:pt x="17131" y="1862"/>
                  </a:cubicBezTo>
                  <a:cubicBezTo>
                    <a:pt x="17875" y="2606"/>
                    <a:pt x="18993" y="3351"/>
                    <a:pt x="19365" y="4468"/>
                  </a:cubicBezTo>
                  <a:cubicBezTo>
                    <a:pt x="19737" y="4468"/>
                    <a:pt x="19737" y="4468"/>
                    <a:pt x="19737" y="4468"/>
                  </a:cubicBezTo>
                  <a:cubicBezTo>
                    <a:pt x="19737" y="4841"/>
                    <a:pt x="19737" y="4841"/>
                    <a:pt x="19365" y="4841"/>
                  </a:cubicBezTo>
                  <a:cubicBezTo>
                    <a:pt x="18993" y="5586"/>
                    <a:pt x="18620" y="6331"/>
                    <a:pt x="17875" y="6703"/>
                  </a:cubicBezTo>
                  <a:cubicBezTo>
                    <a:pt x="18248" y="7448"/>
                    <a:pt x="18620" y="7820"/>
                    <a:pt x="18620" y="8193"/>
                  </a:cubicBezTo>
                  <a:cubicBezTo>
                    <a:pt x="21227" y="8565"/>
                    <a:pt x="21227" y="8565"/>
                    <a:pt x="21227" y="8565"/>
                  </a:cubicBezTo>
                  <a:cubicBezTo>
                    <a:pt x="21600" y="8565"/>
                    <a:pt x="21600" y="8937"/>
                    <a:pt x="21600" y="9310"/>
                  </a:cubicBezTo>
                  <a:lnTo>
                    <a:pt x="21600" y="12289"/>
                  </a:lnTo>
                </a:path>
                <a:path w="21600" h="21600">
                  <a:moveTo>
                    <a:pt x="10799" y="7075"/>
                  </a:moveTo>
                  <a:cubicBezTo>
                    <a:pt x="8937" y="7075"/>
                    <a:pt x="7075" y="8565"/>
                    <a:pt x="7075" y="10800"/>
                  </a:cubicBezTo>
                  <a:cubicBezTo>
                    <a:pt x="7075" y="12662"/>
                    <a:pt x="8937" y="14151"/>
                    <a:pt x="10799" y="14151"/>
                  </a:cubicBezTo>
                  <a:cubicBezTo>
                    <a:pt x="12662" y="14151"/>
                    <a:pt x="14524" y="12662"/>
                    <a:pt x="14524" y="10800"/>
                  </a:cubicBezTo>
                  <a:cubicBezTo>
                    <a:pt x="14524" y="8565"/>
                    <a:pt x="12662" y="7075"/>
                    <a:pt x="10799" y="7075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</p:sp>
      </p:grpSp>
      <p:grpSp>
        <p:nvGrpSpPr>
          <p:cNvPr id="174" name="组合"/>
          <p:cNvGrpSpPr>
            <a:grpSpLocks/>
          </p:cNvGrpSpPr>
          <p:nvPr/>
        </p:nvGrpSpPr>
        <p:grpSpPr>
          <a:xfrm>
            <a:off x="3613897" y="1497064"/>
            <a:ext cx="468370" cy="468369"/>
            <a:chOff x="3613897" y="1497064"/>
            <a:chExt cx="468370" cy="468369"/>
          </a:xfrm>
        </p:grpSpPr>
        <p:sp>
          <p:nvSpPr>
            <p:cNvPr id="172" name="椭圆"/>
            <p:cNvSpPr>
              <a:spLocks noChangeAspect="1"/>
            </p:cNvSpPr>
            <p:nvPr/>
          </p:nvSpPr>
          <p:spPr>
            <a:xfrm>
              <a:off x="3613897" y="1497064"/>
              <a:ext cx="468370" cy="468369"/>
            </a:xfrm>
            <a:prstGeom prst="ellipse">
              <a:avLst/>
            </a:prstGeom>
            <a:solidFill>
              <a:srgbClr val="F8D35E"/>
            </a:solidFill>
            <a:ln w="3810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3" name="曲线"/>
            <p:cNvSpPr>
              <a:spLocks/>
            </p:cNvSpPr>
            <p:nvPr/>
          </p:nvSpPr>
          <p:spPr>
            <a:xfrm>
              <a:off x="3708200" y="1600220"/>
              <a:ext cx="279765" cy="2620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846" y="12388"/>
                  </a:moveTo>
                  <a:cubicBezTo>
                    <a:pt x="2367" y="12388"/>
                    <a:pt x="2367" y="12388"/>
                    <a:pt x="2367" y="12388"/>
                  </a:cubicBezTo>
                  <a:cubicBezTo>
                    <a:pt x="1183" y="12388"/>
                    <a:pt x="0" y="11752"/>
                    <a:pt x="0" y="10482"/>
                  </a:cubicBezTo>
                  <a:cubicBezTo>
                    <a:pt x="0" y="9211"/>
                    <a:pt x="0" y="6035"/>
                    <a:pt x="1479" y="6035"/>
                  </a:cubicBezTo>
                  <a:cubicBezTo>
                    <a:pt x="1775" y="6035"/>
                    <a:pt x="2958" y="6988"/>
                    <a:pt x="4438" y="6988"/>
                  </a:cubicBezTo>
                  <a:cubicBezTo>
                    <a:pt x="5030" y="6988"/>
                    <a:pt x="5326" y="6988"/>
                    <a:pt x="5917" y="6670"/>
                  </a:cubicBezTo>
                  <a:cubicBezTo>
                    <a:pt x="5917" y="6988"/>
                    <a:pt x="5917" y="7305"/>
                    <a:pt x="5917" y="7623"/>
                  </a:cubicBezTo>
                  <a:cubicBezTo>
                    <a:pt x="5917" y="8576"/>
                    <a:pt x="6213" y="9847"/>
                    <a:pt x="6805" y="10800"/>
                  </a:cubicBezTo>
                  <a:cubicBezTo>
                    <a:pt x="5621" y="10800"/>
                    <a:pt x="4438" y="11435"/>
                    <a:pt x="3846" y="12388"/>
                  </a:cubicBezTo>
                </a:path>
                <a:path w="21600" h="21600">
                  <a:moveTo>
                    <a:pt x="4438" y="6035"/>
                  </a:moveTo>
                  <a:cubicBezTo>
                    <a:pt x="2958" y="6035"/>
                    <a:pt x="1479" y="4764"/>
                    <a:pt x="1479" y="2858"/>
                  </a:cubicBezTo>
                  <a:cubicBezTo>
                    <a:pt x="1479" y="1270"/>
                    <a:pt x="2958" y="0"/>
                    <a:pt x="4438" y="0"/>
                  </a:cubicBezTo>
                  <a:cubicBezTo>
                    <a:pt x="5917" y="0"/>
                    <a:pt x="7397" y="1270"/>
                    <a:pt x="7397" y="2858"/>
                  </a:cubicBezTo>
                  <a:cubicBezTo>
                    <a:pt x="7397" y="4764"/>
                    <a:pt x="5917" y="6035"/>
                    <a:pt x="4438" y="6035"/>
                  </a:cubicBezTo>
                </a:path>
                <a:path w="21600" h="21600">
                  <a:moveTo>
                    <a:pt x="15682" y="21600"/>
                  </a:moveTo>
                  <a:cubicBezTo>
                    <a:pt x="5917" y="21600"/>
                    <a:pt x="5917" y="21600"/>
                    <a:pt x="5917" y="21600"/>
                  </a:cubicBezTo>
                  <a:cubicBezTo>
                    <a:pt x="4142" y="21600"/>
                    <a:pt x="2958" y="20329"/>
                    <a:pt x="2958" y="18423"/>
                  </a:cubicBezTo>
                  <a:cubicBezTo>
                    <a:pt x="2958" y="15564"/>
                    <a:pt x="3550" y="11435"/>
                    <a:pt x="6805" y="11435"/>
                  </a:cubicBezTo>
                  <a:cubicBezTo>
                    <a:pt x="7397" y="11435"/>
                    <a:pt x="8580" y="13023"/>
                    <a:pt x="10947" y="13023"/>
                  </a:cubicBezTo>
                  <a:cubicBezTo>
                    <a:pt x="13019" y="13023"/>
                    <a:pt x="14498" y="11435"/>
                    <a:pt x="14794" y="11435"/>
                  </a:cubicBezTo>
                  <a:cubicBezTo>
                    <a:pt x="18345" y="11435"/>
                    <a:pt x="18936" y="15564"/>
                    <a:pt x="18936" y="18423"/>
                  </a:cubicBezTo>
                  <a:cubicBezTo>
                    <a:pt x="18936" y="20329"/>
                    <a:pt x="17753" y="21600"/>
                    <a:pt x="15682" y="21600"/>
                  </a:cubicBezTo>
                </a:path>
                <a:path w="21600" h="21600">
                  <a:moveTo>
                    <a:pt x="10947" y="12388"/>
                  </a:moveTo>
                  <a:cubicBezTo>
                    <a:pt x="8580" y="12388"/>
                    <a:pt x="6509" y="10164"/>
                    <a:pt x="6509" y="7623"/>
                  </a:cubicBezTo>
                  <a:cubicBezTo>
                    <a:pt x="6509" y="5082"/>
                    <a:pt x="8580" y="2858"/>
                    <a:pt x="10947" y="2858"/>
                  </a:cubicBezTo>
                  <a:cubicBezTo>
                    <a:pt x="13315" y="2858"/>
                    <a:pt x="15090" y="5082"/>
                    <a:pt x="15090" y="7623"/>
                  </a:cubicBezTo>
                  <a:cubicBezTo>
                    <a:pt x="15090" y="10164"/>
                    <a:pt x="13315" y="12388"/>
                    <a:pt x="10947" y="12388"/>
                  </a:cubicBezTo>
                </a:path>
                <a:path w="21600" h="21600">
                  <a:moveTo>
                    <a:pt x="17457" y="6035"/>
                  </a:moveTo>
                  <a:cubicBezTo>
                    <a:pt x="15682" y="6035"/>
                    <a:pt x="14498" y="4764"/>
                    <a:pt x="14498" y="2858"/>
                  </a:cubicBezTo>
                  <a:cubicBezTo>
                    <a:pt x="14498" y="1270"/>
                    <a:pt x="15682" y="0"/>
                    <a:pt x="17457" y="0"/>
                  </a:cubicBezTo>
                  <a:cubicBezTo>
                    <a:pt x="18936" y="0"/>
                    <a:pt x="20120" y="1270"/>
                    <a:pt x="20120" y="2858"/>
                  </a:cubicBezTo>
                  <a:cubicBezTo>
                    <a:pt x="20120" y="4764"/>
                    <a:pt x="18936" y="6035"/>
                    <a:pt x="17457" y="6035"/>
                  </a:cubicBezTo>
                </a:path>
                <a:path w="21600" h="21600">
                  <a:moveTo>
                    <a:pt x="19528" y="12388"/>
                  </a:moveTo>
                  <a:cubicBezTo>
                    <a:pt x="18049" y="12388"/>
                    <a:pt x="18049" y="12388"/>
                    <a:pt x="18049" y="12388"/>
                  </a:cubicBezTo>
                  <a:cubicBezTo>
                    <a:pt x="17161" y="11435"/>
                    <a:pt x="16273" y="10800"/>
                    <a:pt x="15090" y="10800"/>
                  </a:cubicBezTo>
                  <a:cubicBezTo>
                    <a:pt x="15682" y="9847"/>
                    <a:pt x="15978" y="8576"/>
                    <a:pt x="15978" y="7623"/>
                  </a:cubicBezTo>
                  <a:cubicBezTo>
                    <a:pt x="15978" y="7305"/>
                    <a:pt x="15978" y="6988"/>
                    <a:pt x="15978" y="6670"/>
                  </a:cubicBezTo>
                  <a:cubicBezTo>
                    <a:pt x="16273" y="6988"/>
                    <a:pt x="16865" y="6988"/>
                    <a:pt x="17457" y="6988"/>
                  </a:cubicBezTo>
                  <a:cubicBezTo>
                    <a:pt x="18936" y="6988"/>
                    <a:pt x="20120" y="6035"/>
                    <a:pt x="20416" y="6035"/>
                  </a:cubicBezTo>
                  <a:cubicBezTo>
                    <a:pt x="21600" y="6035"/>
                    <a:pt x="21600" y="9211"/>
                    <a:pt x="21600" y="10482"/>
                  </a:cubicBezTo>
                  <a:cubicBezTo>
                    <a:pt x="21600" y="11752"/>
                    <a:pt x="20712" y="12388"/>
                    <a:pt x="19528" y="12388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</p:sp>
      </p:grpSp>
      <p:grpSp>
        <p:nvGrpSpPr>
          <p:cNvPr id="178" name="组合"/>
          <p:cNvGrpSpPr>
            <a:grpSpLocks/>
          </p:cNvGrpSpPr>
          <p:nvPr/>
        </p:nvGrpSpPr>
        <p:grpSpPr>
          <a:xfrm>
            <a:off x="-9525" y="440339"/>
            <a:ext cx="1830349" cy="390068"/>
            <a:chOff x="-9525" y="440339"/>
            <a:chExt cx="1830349" cy="390068"/>
          </a:xfrm>
        </p:grpSpPr>
        <p:sp>
          <p:nvSpPr>
            <p:cNvPr id="176" name="矩形"/>
            <p:cNvSpPr>
              <a:spLocks/>
            </p:cNvSpPr>
            <p:nvPr/>
          </p:nvSpPr>
          <p:spPr>
            <a:xfrm>
              <a:off x="1008101" y="447015"/>
              <a:ext cx="812723" cy="36933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2400" b="0" i="0" u="none" strike="noStrike" kern="1200" cap="none" spc="0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Gains</a:t>
              </a:r>
              <a:endParaRPr lang="zh-CN" altLang="en-US" sz="2400" b="0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7" name="矩形"/>
            <p:cNvSpPr>
              <a:spLocks/>
            </p:cNvSpPr>
            <p:nvPr/>
          </p:nvSpPr>
          <p:spPr>
            <a:xfrm>
              <a:off x="-9525" y="440339"/>
              <a:ext cx="295274" cy="390068"/>
            </a:xfrm>
            <a:prstGeom prst="rect">
              <a:avLst/>
            </a:prstGeom>
            <a:solidFill>
              <a:srgbClr val="F8D35E"/>
            </a:solidFill>
            <a:ln w="25400" cap="flat" cmpd="sng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41247312"/>
      </p:ext>
    </p:extLst>
  </p:cSld>
  <p:clrMapOvr>
    <a:masterClrMapping/>
  </p:clrMapOvr>
  <p:transition spd="slow" advTm="3797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  <p:bldP spid="171" grpId="0" animBg="1"/>
      <p:bldP spid="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矩形"/>
          <p:cNvSpPr>
            <a:spLocks/>
          </p:cNvSpPr>
          <p:nvPr/>
        </p:nvSpPr>
        <p:spPr>
          <a:xfrm>
            <a:off x="3555552" y="387722"/>
            <a:ext cx="2183187" cy="495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宋体" charset="0"/>
                <a:cs typeface="Arial" pitchFamily="34" charset="0"/>
              </a:rPr>
              <a:t>CONTENTS</a:t>
            </a:r>
            <a:endParaRPr lang="zh-CN" altLang="en-US" sz="33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364" name="直线"/>
          <p:cNvSpPr>
            <a:spLocks/>
          </p:cNvSpPr>
          <p:nvPr/>
        </p:nvSpPr>
        <p:spPr>
          <a:xfrm>
            <a:off x="2752197" y="889288"/>
            <a:ext cx="3789899" cy="0"/>
          </a:xfrm>
          <a:prstGeom prst="lin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365" name="矩形"/>
          <p:cNvSpPr>
            <a:spLocks/>
          </p:cNvSpPr>
          <p:nvPr/>
        </p:nvSpPr>
        <p:spPr>
          <a:xfrm>
            <a:off x="1820806" y="1648708"/>
            <a:ext cx="1154823" cy="13049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8600" b="1" i="0" u="none" strike="noStrike" kern="1200" cap="none" spc="0" baseline="0" dirty="0">
                <a:solidFill>
                  <a:srgbClr val="29B9A6"/>
                </a:solidFill>
                <a:latin typeface="Arial" pitchFamily="34" charset="0"/>
                <a:ea typeface="宋体" charset="0"/>
                <a:cs typeface="Arial" pitchFamily="34" charset="0"/>
              </a:rPr>
              <a:t>03</a:t>
            </a:r>
            <a:endParaRPr lang="zh-CN" altLang="en-US" sz="8600" b="1" i="0" u="none" strike="noStrike" kern="1200" cap="none" spc="0" baseline="0" dirty="0">
              <a:solidFill>
                <a:srgbClr val="29B9A6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sp>
        <p:nvSpPr>
          <p:cNvPr id="367" name="矩形"/>
          <p:cNvSpPr>
            <a:spLocks/>
          </p:cNvSpPr>
          <p:nvPr/>
        </p:nvSpPr>
        <p:spPr>
          <a:xfrm>
            <a:off x="2970608" y="1862590"/>
            <a:ext cx="1778351" cy="4305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 dirty="0">
                <a:solidFill>
                  <a:schemeClr val="bg1"/>
                </a:solidFill>
                <a:latin typeface="Arial" pitchFamily="34" charset="0"/>
                <a:ea typeface="Meiryo UI" pitchFamily="34" charset="-128"/>
                <a:cs typeface="Arial" pitchFamily="34" charset="0"/>
              </a:rPr>
              <a:t>Part Three</a:t>
            </a:r>
            <a:endParaRPr lang="zh-CN" altLang="en-US" sz="2400" b="1" i="1" u="none" strike="noStrike" kern="1200" cap="none" spc="0" baseline="0" dirty="0">
              <a:solidFill>
                <a:schemeClr val="bg1"/>
              </a:solidFill>
              <a:latin typeface="Arial" pitchFamily="34" charset="0"/>
              <a:ea typeface="Meiryo UI" pitchFamily="34" charset="-128"/>
              <a:cs typeface="Arial" pitchFamily="34" charset="0"/>
            </a:endParaRPr>
          </a:p>
        </p:txBody>
      </p:sp>
      <p:grpSp>
        <p:nvGrpSpPr>
          <p:cNvPr id="379" name="组合"/>
          <p:cNvGrpSpPr>
            <a:grpSpLocks/>
          </p:cNvGrpSpPr>
          <p:nvPr/>
        </p:nvGrpSpPr>
        <p:grpSpPr>
          <a:xfrm rot="11891394">
            <a:off x="5912849" y="1721923"/>
            <a:ext cx="2323088" cy="1614098"/>
            <a:chOff x="5912849" y="1721923"/>
            <a:chExt cx="2323088" cy="1614098"/>
          </a:xfrm>
        </p:grpSpPr>
        <p:sp>
          <p:nvSpPr>
            <p:cNvPr id="368" name="等腰三角形"/>
            <p:cNvSpPr>
              <a:spLocks/>
            </p:cNvSpPr>
            <p:nvPr/>
          </p:nvSpPr>
          <p:spPr>
            <a:xfrm rot="18941696">
              <a:off x="7345385" y="2813501"/>
              <a:ext cx="200184" cy="172572"/>
            </a:xfrm>
            <a:prstGeom prst="triangle">
              <a:avLst>
                <a:gd name="adj" fmla="val 50000"/>
              </a:avLst>
            </a:prstGeom>
            <a:solidFill>
              <a:srgbClr val="84CBC5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69" name="等腰三角形"/>
            <p:cNvSpPr>
              <a:spLocks/>
            </p:cNvSpPr>
            <p:nvPr/>
          </p:nvSpPr>
          <p:spPr>
            <a:xfrm rot="3678182">
              <a:off x="7329925" y="2184063"/>
              <a:ext cx="297919" cy="256825"/>
            </a:xfrm>
            <a:prstGeom prst="triangle">
              <a:avLst>
                <a:gd name="adj" fmla="val 50000"/>
              </a:avLst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70" name="等腰三角形"/>
            <p:cNvSpPr>
              <a:spLocks/>
            </p:cNvSpPr>
            <p:nvPr/>
          </p:nvSpPr>
          <p:spPr>
            <a:xfrm rot="9480000">
              <a:off x="7842756" y="3163449"/>
              <a:ext cx="200184" cy="172572"/>
            </a:xfrm>
            <a:prstGeom prst="triangle">
              <a:avLst>
                <a:gd name="adj" fmla="val 50000"/>
              </a:avLst>
            </a:prstGeom>
            <a:solidFill>
              <a:srgbClr val="29B9A6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71" name="等腰三角形"/>
            <p:cNvSpPr>
              <a:spLocks/>
            </p:cNvSpPr>
            <p:nvPr/>
          </p:nvSpPr>
          <p:spPr>
            <a:xfrm rot="1020767">
              <a:off x="6141983" y="1859509"/>
              <a:ext cx="708869" cy="611094"/>
            </a:xfrm>
            <a:prstGeom prst="triangle">
              <a:avLst>
                <a:gd name="adj" fmla="val 50000"/>
              </a:avLst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72" name="等腰三角形"/>
            <p:cNvSpPr>
              <a:spLocks/>
            </p:cNvSpPr>
            <p:nvPr/>
          </p:nvSpPr>
          <p:spPr>
            <a:xfrm rot="1020767">
              <a:off x="6057442" y="1753346"/>
              <a:ext cx="881926" cy="76028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rgbClr val="FFC20F"/>
              </a:solidFill>
              <a:prstDash val="solid"/>
              <a:round/>
            </a:ln>
          </p:spPr>
        </p:sp>
        <p:sp>
          <p:nvSpPr>
            <p:cNvPr id="373" name="椭圆"/>
            <p:cNvSpPr>
              <a:spLocks/>
            </p:cNvSpPr>
            <p:nvPr/>
          </p:nvSpPr>
          <p:spPr>
            <a:xfrm rot="18818926">
              <a:off x="5912849" y="2335551"/>
              <a:ext cx="86134" cy="86134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74" name="椭圆"/>
            <p:cNvSpPr>
              <a:spLocks/>
            </p:cNvSpPr>
            <p:nvPr/>
          </p:nvSpPr>
          <p:spPr>
            <a:xfrm rot="18818926">
              <a:off x="6570044" y="1721923"/>
              <a:ext cx="86134" cy="86134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75" name="椭圆"/>
            <p:cNvSpPr>
              <a:spLocks/>
            </p:cNvSpPr>
            <p:nvPr/>
          </p:nvSpPr>
          <p:spPr>
            <a:xfrm rot="18818926">
              <a:off x="6759080" y="2578758"/>
              <a:ext cx="86132" cy="86132"/>
            </a:xfrm>
            <a:prstGeom prst="ellipse">
              <a:avLst/>
            </a:prstGeom>
            <a:solidFill>
              <a:srgbClr val="FFC20F"/>
            </a:solidFill>
            <a:ln w="25400" cap="flat" cmpd="sng">
              <a:noFill/>
              <a:prstDash val="solid"/>
              <a:round/>
            </a:ln>
          </p:spPr>
        </p:sp>
        <p:grpSp>
          <p:nvGrpSpPr>
            <p:cNvPr id="378" name="组合"/>
            <p:cNvGrpSpPr>
              <a:grpSpLocks/>
            </p:cNvGrpSpPr>
            <p:nvPr/>
          </p:nvGrpSpPr>
          <p:grpSpPr>
            <a:xfrm rot="8977127">
              <a:off x="7900906" y="2787980"/>
              <a:ext cx="335030" cy="250962"/>
              <a:chOff x="7900906" y="2787980"/>
              <a:chExt cx="335030" cy="250962"/>
            </a:xfrm>
          </p:grpSpPr>
          <p:sp>
            <p:nvSpPr>
              <p:cNvPr id="376" name="等腰三角形"/>
              <p:cNvSpPr>
                <a:spLocks/>
              </p:cNvSpPr>
              <p:nvPr/>
            </p:nvSpPr>
            <p:spPr>
              <a:xfrm rot="18941696">
                <a:off x="7900906" y="2787980"/>
                <a:ext cx="96146" cy="82885"/>
              </a:xfrm>
              <a:prstGeom prst="triangle">
                <a:avLst>
                  <a:gd name="adj" fmla="val 50000"/>
                </a:avLst>
              </a:prstGeom>
              <a:solidFill>
                <a:srgbClr val="84CBC5"/>
              </a:solidFill>
              <a:ln w="25400" cap="flat" cmpd="sng">
                <a:noFill/>
                <a:prstDash val="solid"/>
                <a:round/>
              </a:ln>
            </p:spPr>
          </p:sp>
          <p:sp>
            <p:nvSpPr>
              <p:cNvPr id="377" name="等腰三角形"/>
              <p:cNvSpPr>
                <a:spLocks/>
              </p:cNvSpPr>
              <p:nvPr/>
            </p:nvSpPr>
            <p:spPr>
              <a:xfrm rot="9480000">
                <a:off x="8139790" y="2956058"/>
                <a:ext cx="96146" cy="82885"/>
              </a:xfrm>
              <a:prstGeom prst="triangle">
                <a:avLst>
                  <a:gd name="adj" fmla="val 50000"/>
                </a:avLst>
              </a:prstGeom>
              <a:solidFill>
                <a:srgbClr val="29B9A6"/>
              </a:solidFill>
              <a:ln w="25400" cap="flat" cmpd="sng">
                <a:noFill/>
                <a:prstDash val="solid"/>
                <a:round/>
              </a:ln>
            </p:spPr>
          </p:sp>
        </p:grpSp>
      </p:grpSp>
      <p:sp>
        <p:nvSpPr>
          <p:cNvPr id="380" name="直线"/>
          <p:cNvSpPr>
            <a:spLocks/>
          </p:cNvSpPr>
          <p:nvPr/>
        </p:nvSpPr>
        <p:spPr>
          <a:xfrm flipH="1">
            <a:off x="0" y="3082555"/>
            <a:ext cx="4748959" cy="0"/>
          </a:xfrm>
          <a:prstGeom prst="line">
            <a:avLst/>
          </a:prstGeom>
          <a:noFill/>
          <a:ln w="19050" cap="sq" cmpd="sng">
            <a:solidFill>
              <a:srgbClr val="29B9A6"/>
            </a:solidFill>
            <a:prstDash val="solid"/>
            <a:round/>
            <a:headEnd type="oval" w="med" len="med"/>
          </a:ln>
        </p:spPr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BFD9B9-86D0-4C1C-8412-63889A9B140E}"/>
              </a:ext>
            </a:extLst>
          </p:cNvPr>
          <p:cNvSpPr txBox="1"/>
          <p:nvPr/>
        </p:nvSpPr>
        <p:spPr>
          <a:xfrm>
            <a:off x="3192981" y="2258067"/>
            <a:ext cx="18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Actions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7436"/>
      </p:ext>
    </p:extLst>
  </p:cSld>
  <p:clrMapOvr>
    <a:masterClrMapping/>
  </p:clrMapOvr>
  <p:transition spd="slow" advTm="1803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泪滴形"/>
          <p:cNvSpPr>
            <a:spLocks/>
          </p:cNvSpPr>
          <p:nvPr/>
        </p:nvSpPr>
        <p:spPr>
          <a:xfrm rot="16200000">
            <a:off x="2395692" y="2686196"/>
            <a:ext cx="1466702" cy="1466702"/>
          </a:xfrm>
          <a:prstGeom prst="teardrop">
            <a:avLst>
              <a:gd name="adj" fmla="val 100000"/>
            </a:avLst>
          </a:prstGeom>
          <a:solidFill>
            <a:srgbClr val="F47264"/>
          </a:solidFill>
          <a:ln w="25400" cap="flat" cmpd="sng">
            <a:noFill/>
            <a:prstDash val="solid"/>
            <a:round/>
          </a:ln>
        </p:spPr>
      </p:sp>
      <p:sp>
        <p:nvSpPr>
          <p:cNvPr id="278" name="泪滴形"/>
          <p:cNvSpPr>
            <a:spLocks/>
          </p:cNvSpPr>
          <p:nvPr/>
        </p:nvSpPr>
        <p:spPr>
          <a:xfrm rot="10800000">
            <a:off x="2395691" y="1590892"/>
            <a:ext cx="1043633" cy="1043633"/>
          </a:xfrm>
          <a:prstGeom prst="teardrop">
            <a:avLst>
              <a:gd name="adj" fmla="val 100000"/>
            </a:avLst>
          </a:prstGeom>
          <a:solidFill>
            <a:srgbClr val="29B9A6"/>
          </a:solidFill>
          <a:ln w="25400" cap="flat" cmpd="sng">
            <a:noFill/>
            <a:prstDash val="solid"/>
            <a:round/>
          </a:ln>
        </p:spPr>
      </p:sp>
      <p:sp>
        <p:nvSpPr>
          <p:cNvPr id="279" name="泪滴形"/>
          <p:cNvSpPr>
            <a:spLocks/>
          </p:cNvSpPr>
          <p:nvPr/>
        </p:nvSpPr>
        <p:spPr>
          <a:xfrm>
            <a:off x="1301071" y="2686196"/>
            <a:ext cx="1043633" cy="1043633"/>
          </a:xfrm>
          <a:prstGeom prst="teardrop">
            <a:avLst>
              <a:gd name="adj" fmla="val 100000"/>
            </a:avLst>
          </a:prstGeom>
          <a:solidFill>
            <a:srgbClr val="84CBC5"/>
          </a:solidFill>
          <a:ln w="25400" cap="flat" cmpd="sng">
            <a:noFill/>
            <a:prstDash val="solid"/>
            <a:round/>
          </a:ln>
        </p:spPr>
      </p:sp>
      <p:sp>
        <p:nvSpPr>
          <p:cNvPr id="280" name="泪滴形"/>
          <p:cNvSpPr>
            <a:spLocks/>
          </p:cNvSpPr>
          <p:nvPr/>
        </p:nvSpPr>
        <p:spPr>
          <a:xfrm rot="5400000">
            <a:off x="1295401" y="1601418"/>
            <a:ext cx="1043633" cy="1043633"/>
          </a:xfrm>
          <a:prstGeom prst="teardrop">
            <a:avLst>
              <a:gd name="adj" fmla="val 100000"/>
            </a:avLst>
          </a:prstGeom>
          <a:solidFill>
            <a:srgbClr val="F8D35E"/>
          </a:solidFill>
          <a:ln w="25400" cap="flat" cmpd="sng">
            <a:noFill/>
            <a:prstDash val="solid"/>
            <a:round/>
          </a:ln>
        </p:spPr>
      </p:sp>
      <p:grpSp>
        <p:nvGrpSpPr>
          <p:cNvPr id="283" name="组合"/>
          <p:cNvGrpSpPr>
            <a:grpSpLocks/>
          </p:cNvGrpSpPr>
          <p:nvPr/>
        </p:nvGrpSpPr>
        <p:grpSpPr>
          <a:xfrm>
            <a:off x="-2381" y="440339"/>
            <a:ext cx="1971414" cy="390068"/>
            <a:chOff x="-2381" y="440339"/>
            <a:chExt cx="1971414" cy="390068"/>
          </a:xfrm>
        </p:grpSpPr>
        <p:sp>
          <p:nvSpPr>
            <p:cNvPr id="281" name="矩形"/>
            <p:cNvSpPr>
              <a:spLocks/>
            </p:cNvSpPr>
            <p:nvPr/>
          </p:nvSpPr>
          <p:spPr>
            <a:xfrm>
              <a:off x="874181" y="447015"/>
              <a:ext cx="1094852" cy="36933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mar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en-US" altLang="zh-CN" sz="2400" b="0" i="0" u="none" strike="noStrike" kern="1200" cap="none" spc="0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Actions</a:t>
              </a:r>
              <a:endParaRPr lang="zh-CN" altLang="en-US" sz="2400" b="0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2" name="矩形"/>
            <p:cNvSpPr>
              <a:spLocks/>
            </p:cNvSpPr>
            <p:nvPr/>
          </p:nvSpPr>
          <p:spPr>
            <a:xfrm>
              <a:off x="-2381" y="440339"/>
              <a:ext cx="295275" cy="390068"/>
            </a:xfrm>
            <a:prstGeom prst="rect">
              <a:avLst/>
            </a:prstGeom>
            <a:solidFill>
              <a:srgbClr val="F47264"/>
            </a:solidFill>
            <a:ln w="25400" cap="flat" cmpd="sng">
              <a:noFill/>
              <a:prstDash val="solid"/>
              <a:round/>
            </a:ln>
          </p:spPr>
        </p:sp>
      </p:grpSp>
      <p:sp>
        <p:nvSpPr>
          <p:cNvPr id="284" name="曲线"/>
          <p:cNvSpPr>
            <a:spLocks/>
          </p:cNvSpPr>
          <p:nvPr/>
        </p:nvSpPr>
        <p:spPr>
          <a:xfrm>
            <a:off x="1608492" y="2950159"/>
            <a:ext cx="428788" cy="4613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0100"/>
                </a:moveTo>
                <a:cubicBezTo>
                  <a:pt x="21600" y="21000"/>
                  <a:pt x="20632" y="21600"/>
                  <a:pt x="19665" y="21600"/>
                </a:cubicBezTo>
                <a:cubicBezTo>
                  <a:pt x="1611" y="21600"/>
                  <a:pt x="1611" y="21600"/>
                  <a:pt x="1611" y="21600"/>
                </a:cubicBezTo>
                <a:cubicBezTo>
                  <a:pt x="644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4" y="3299"/>
                  <a:pt x="1611" y="3299"/>
                </a:cubicBezTo>
                <a:cubicBezTo>
                  <a:pt x="3223" y="3299"/>
                  <a:pt x="3223" y="3299"/>
                  <a:pt x="3223" y="3299"/>
                </a:cubicBezTo>
                <a:cubicBezTo>
                  <a:pt x="3223" y="2099"/>
                  <a:pt x="3223" y="2099"/>
                  <a:pt x="3223" y="2099"/>
                </a:cubicBezTo>
                <a:cubicBezTo>
                  <a:pt x="3223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4" y="0"/>
                  <a:pt x="8059" y="900"/>
                  <a:pt x="8059" y="2099"/>
                </a:cubicBezTo>
                <a:cubicBezTo>
                  <a:pt x="8059" y="3299"/>
                  <a:pt x="8059" y="3299"/>
                  <a:pt x="8059" y="3299"/>
                </a:cubicBezTo>
                <a:cubicBezTo>
                  <a:pt x="13217" y="3299"/>
                  <a:pt x="13217" y="3299"/>
                  <a:pt x="13217" y="3299"/>
                </a:cubicBezTo>
                <a:cubicBezTo>
                  <a:pt x="13217" y="2099"/>
                  <a:pt x="13217" y="2099"/>
                  <a:pt x="13217" y="2099"/>
                </a:cubicBezTo>
                <a:cubicBezTo>
                  <a:pt x="13217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6" y="0"/>
                  <a:pt x="18053" y="900"/>
                  <a:pt x="18053" y="2099"/>
                </a:cubicBezTo>
                <a:cubicBezTo>
                  <a:pt x="18053" y="3299"/>
                  <a:pt x="18053" y="3299"/>
                  <a:pt x="18053" y="3299"/>
                </a:cubicBezTo>
                <a:cubicBezTo>
                  <a:pt x="19665" y="3299"/>
                  <a:pt x="19665" y="3299"/>
                  <a:pt x="19665" y="3299"/>
                </a:cubicBezTo>
                <a:cubicBezTo>
                  <a:pt x="20632" y="3299"/>
                  <a:pt x="21600" y="3900"/>
                  <a:pt x="21600" y="4800"/>
                </a:cubicBezTo>
                <a:lnTo>
                  <a:pt x="21600" y="20100"/>
                </a:lnTo>
              </a:path>
              <a:path w="21600" h="21600">
                <a:moveTo>
                  <a:pt x="19665" y="20100"/>
                </a:moveTo>
                <a:cubicBezTo>
                  <a:pt x="19665" y="7800"/>
                  <a:pt x="19665" y="7800"/>
                  <a:pt x="19665" y="7800"/>
                </a:cubicBezTo>
                <a:cubicBezTo>
                  <a:pt x="1611" y="7800"/>
                  <a:pt x="1611" y="7800"/>
                  <a:pt x="1611" y="7800"/>
                </a:cubicBezTo>
                <a:cubicBezTo>
                  <a:pt x="1611" y="20100"/>
                  <a:pt x="1611" y="20100"/>
                  <a:pt x="1611" y="20100"/>
                </a:cubicBezTo>
                <a:lnTo>
                  <a:pt x="19665" y="20100"/>
                </a:lnTo>
              </a:path>
              <a:path w="21600" h="21600">
                <a:moveTo>
                  <a:pt x="6447" y="2099"/>
                </a:moveTo>
                <a:cubicBezTo>
                  <a:pt x="6447" y="1800"/>
                  <a:pt x="6447" y="1499"/>
                  <a:pt x="6125" y="1499"/>
                </a:cubicBezTo>
                <a:cubicBezTo>
                  <a:pt x="5158" y="1499"/>
                  <a:pt x="5158" y="1499"/>
                  <a:pt x="5158" y="1499"/>
                </a:cubicBezTo>
                <a:cubicBezTo>
                  <a:pt x="5158" y="1499"/>
                  <a:pt x="4835" y="1800"/>
                  <a:pt x="4835" y="2099"/>
                </a:cubicBezTo>
                <a:cubicBezTo>
                  <a:pt x="4835" y="5399"/>
                  <a:pt x="4835" y="5399"/>
                  <a:pt x="4835" y="5399"/>
                </a:cubicBezTo>
                <a:cubicBezTo>
                  <a:pt x="4835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7" y="6000"/>
                  <a:pt x="6447" y="5700"/>
                  <a:pt x="6447" y="5399"/>
                </a:cubicBezTo>
                <a:lnTo>
                  <a:pt x="6447" y="2099"/>
                </a:lnTo>
              </a:path>
              <a:path w="21600" h="21600">
                <a:moveTo>
                  <a:pt x="16441" y="2099"/>
                </a:moveTo>
                <a:cubicBezTo>
                  <a:pt x="16441" y="1800"/>
                  <a:pt x="16441" y="1499"/>
                  <a:pt x="16119" y="1499"/>
                </a:cubicBezTo>
                <a:cubicBezTo>
                  <a:pt x="15152" y="1499"/>
                  <a:pt x="15152" y="1499"/>
                  <a:pt x="15152" y="1499"/>
                </a:cubicBezTo>
                <a:cubicBezTo>
                  <a:pt x="15152" y="1499"/>
                  <a:pt x="14829" y="1800"/>
                  <a:pt x="14829" y="2099"/>
                </a:cubicBezTo>
                <a:cubicBezTo>
                  <a:pt x="14829" y="5399"/>
                  <a:pt x="14829" y="5399"/>
                  <a:pt x="14829" y="5399"/>
                </a:cubicBezTo>
                <a:cubicBezTo>
                  <a:pt x="14829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1" y="6000"/>
                  <a:pt x="16441" y="5700"/>
                  <a:pt x="16441" y="5399"/>
                </a:cubicBezTo>
                <a:lnTo>
                  <a:pt x="16441" y="209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</a:ln>
        </p:spPr>
      </p:sp>
      <p:sp>
        <p:nvSpPr>
          <p:cNvPr id="285" name="曲线"/>
          <p:cNvSpPr>
            <a:spLocks/>
          </p:cNvSpPr>
          <p:nvPr/>
        </p:nvSpPr>
        <p:spPr>
          <a:xfrm>
            <a:off x="2895427" y="3180817"/>
            <a:ext cx="467230" cy="40217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6114"/>
                </a:moveTo>
                <a:cubicBezTo>
                  <a:pt x="21600" y="17142"/>
                  <a:pt x="20712" y="18171"/>
                  <a:pt x="19824" y="18171"/>
                </a:cubicBezTo>
                <a:cubicBezTo>
                  <a:pt x="13610" y="18171"/>
                  <a:pt x="13610" y="18171"/>
                  <a:pt x="13610" y="18171"/>
                </a:cubicBezTo>
                <a:cubicBezTo>
                  <a:pt x="13610" y="19199"/>
                  <a:pt x="14202" y="20228"/>
                  <a:pt x="14202" y="20571"/>
                </a:cubicBezTo>
                <a:cubicBezTo>
                  <a:pt x="14202" y="21257"/>
                  <a:pt x="13906" y="21600"/>
                  <a:pt x="13610" y="21600"/>
                </a:cubicBezTo>
                <a:cubicBezTo>
                  <a:pt x="7693" y="21600"/>
                  <a:pt x="7693" y="21600"/>
                  <a:pt x="7693" y="21600"/>
                </a:cubicBezTo>
                <a:cubicBezTo>
                  <a:pt x="7397" y="21600"/>
                  <a:pt x="7101" y="21257"/>
                  <a:pt x="7101" y="20571"/>
                </a:cubicBezTo>
                <a:cubicBezTo>
                  <a:pt x="7101" y="20228"/>
                  <a:pt x="7693" y="19199"/>
                  <a:pt x="7693" y="18171"/>
                </a:cubicBezTo>
                <a:cubicBezTo>
                  <a:pt x="1775" y="18171"/>
                  <a:pt x="1775" y="18171"/>
                  <a:pt x="1775" y="18171"/>
                </a:cubicBezTo>
                <a:cubicBezTo>
                  <a:pt x="591" y="18171"/>
                  <a:pt x="0" y="17142"/>
                  <a:pt x="0" y="16114"/>
                </a:cubicBezTo>
                <a:cubicBezTo>
                  <a:pt x="0" y="2057"/>
                  <a:pt x="0" y="2057"/>
                  <a:pt x="0" y="2057"/>
                </a:cubicBezTo>
                <a:cubicBezTo>
                  <a:pt x="0" y="685"/>
                  <a:pt x="591" y="0"/>
                  <a:pt x="1775" y="0"/>
                </a:cubicBezTo>
                <a:cubicBezTo>
                  <a:pt x="19824" y="0"/>
                  <a:pt x="19824" y="0"/>
                  <a:pt x="19824" y="0"/>
                </a:cubicBezTo>
                <a:cubicBezTo>
                  <a:pt x="20712" y="0"/>
                  <a:pt x="21600" y="685"/>
                  <a:pt x="21600" y="2057"/>
                </a:cubicBezTo>
                <a:lnTo>
                  <a:pt x="21600" y="16114"/>
                </a:lnTo>
              </a:path>
              <a:path w="21600" h="21600">
                <a:moveTo>
                  <a:pt x="20120" y="2057"/>
                </a:moveTo>
                <a:cubicBezTo>
                  <a:pt x="20120" y="1714"/>
                  <a:pt x="19824" y="1714"/>
                  <a:pt x="19824" y="1714"/>
                </a:cubicBezTo>
                <a:cubicBezTo>
                  <a:pt x="1775" y="1714"/>
                  <a:pt x="1775" y="1714"/>
                  <a:pt x="1775" y="1714"/>
                </a:cubicBezTo>
                <a:cubicBezTo>
                  <a:pt x="1479" y="1714"/>
                  <a:pt x="1479" y="1714"/>
                  <a:pt x="1479" y="2057"/>
                </a:cubicBezTo>
                <a:cubicBezTo>
                  <a:pt x="1479" y="12685"/>
                  <a:pt x="1479" y="12685"/>
                  <a:pt x="1479" y="12685"/>
                </a:cubicBezTo>
                <a:cubicBezTo>
                  <a:pt x="1479" y="13028"/>
                  <a:pt x="1479" y="13371"/>
                  <a:pt x="1775" y="13371"/>
                </a:cubicBezTo>
                <a:cubicBezTo>
                  <a:pt x="19824" y="13371"/>
                  <a:pt x="19824" y="13371"/>
                  <a:pt x="19824" y="13371"/>
                </a:cubicBezTo>
                <a:cubicBezTo>
                  <a:pt x="19824" y="13371"/>
                  <a:pt x="20120" y="13028"/>
                  <a:pt x="20120" y="12685"/>
                </a:cubicBezTo>
                <a:lnTo>
                  <a:pt x="20120" y="2057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</a:ln>
        </p:spPr>
      </p:sp>
      <p:sp>
        <p:nvSpPr>
          <p:cNvPr id="286" name="曲线"/>
          <p:cNvSpPr>
            <a:spLocks/>
          </p:cNvSpPr>
          <p:nvPr/>
        </p:nvSpPr>
        <p:spPr>
          <a:xfrm>
            <a:off x="2683891" y="1947284"/>
            <a:ext cx="467230" cy="35190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</a:path>
              <a:path w="21600" h="21600">
                <a:moveTo>
                  <a:pt x="6835" y="17969"/>
                </a:moveTo>
                <a:lnTo>
                  <a:pt x="3964" y="17969"/>
                </a:lnTo>
                <a:lnTo>
                  <a:pt x="3964" y="10890"/>
                </a:lnTo>
                <a:lnTo>
                  <a:pt x="6835" y="10890"/>
                </a:lnTo>
                <a:lnTo>
                  <a:pt x="6835" y="17969"/>
                </a:lnTo>
              </a:path>
              <a:path w="21600" h="21600">
                <a:moveTo>
                  <a:pt x="10663" y="17969"/>
                </a:moveTo>
                <a:lnTo>
                  <a:pt x="8065" y="17969"/>
                </a:lnTo>
                <a:lnTo>
                  <a:pt x="8065" y="3448"/>
                </a:lnTo>
                <a:lnTo>
                  <a:pt x="10663" y="3448"/>
                </a:lnTo>
                <a:lnTo>
                  <a:pt x="10663" y="17969"/>
                </a:lnTo>
              </a:path>
              <a:path w="21600" h="21600">
                <a:moveTo>
                  <a:pt x="14901" y="17969"/>
                </a:moveTo>
                <a:lnTo>
                  <a:pt x="12167" y="17969"/>
                </a:lnTo>
                <a:lnTo>
                  <a:pt x="12167" y="7078"/>
                </a:lnTo>
                <a:lnTo>
                  <a:pt x="14901" y="7078"/>
                </a:lnTo>
                <a:lnTo>
                  <a:pt x="14901" y="17969"/>
                </a:lnTo>
              </a:path>
              <a:path w="21600" h="21600">
                <a:moveTo>
                  <a:pt x="19002" y="17969"/>
                </a:moveTo>
                <a:lnTo>
                  <a:pt x="16268" y="17969"/>
                </a:lnTo>
                <a:lnTo>
                  <a:pt x="16268" y="1996"/>
                </a:lnTo>
                <a:lnTo>
                  <a:pt x="19002" y="1996"/>
                </a:lnTo>
                <a:lnTo>
                  <a:pt x="19002" y="1796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</a:ln>
        </p:spPr>
      </p:sp>
      <p:sp>
        <p:nvSpPr>
          <p:cNvPr id="287" name="曲线"/>
          <p:cNvSpPr>
            <a:spLocks/>
          </p:cNvSpPr>
          <p:nvPr/>
        </p:nvSpPr>
        <p:spPr>
          <a:xfrm>
            <a:off x="1662902" y="1875829"/>
            <a:ext cx="319968" cy="5383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19395"/>
                </a:moveTo>
                <a:cubicBezTo>
                  <a:pt x="21600" y="20718"/>
                  <a:pt x="20110" y="21600"/>
                  <a:pt x="17875" y="21600"/>
                </a:cubicBezTo>
                <a:cubicBezTo>
                  <a:pt x="3724" y="21600"/>
                  <a:pt x="3724" y="21600"/>
                  <a:pt x="3724" y="21600"/>
                </a:cubicBezTo>
                <a:cubicBezTo>
                  <a:pt x="1489" y="21600"/>
                  <a:pt x="0" y="20718"/>
                  <a:pt x="0" y="19395"/>
                </a:cubicBezTo>
                <a:cubicBezTo>
                  <a:pt x="0" y="2204"/>
                  <a:pt x="0" y="2204"/>
                  <a:pt x="0" y="2204"/>
                </a:cubicBezTo>
                <a:cubicBezTo>
                  <a:pt x="0" y="1322"/>
                  <a:pt x="1489" y="0"/>
                  <a:pt x="3724" y="0"/>
                </a:cubicBezTo>
                <a:cubicBezTo>
                  <a:pt x="17875" y="0"/>
                  <a:pt x="17875" y="0"/>
                  <a:pt x="17875" y="0"/>
                </a:cubicBezTo>
                <a:cubicBezTo>
                  <a:pt x="20110" y="0"/>
                  <a:pt x="21600" y="1322"/>
                  <a:pt x="21600" y="2204"/>
                </a:cubicBezTo>
                <a:lnTo>
                  <a:pt x="21600" y="19395"/>
                </a:lnTo>
              </a:path>
              <a:path w="21600" h="21600">
                <a:moveTo>
                  <a:pt x="18620" y="4848"/>
                </a:moveTo>
                <a:cubicBezTo>
                  <a:pt x="18620" y="4848"/>
                  <a:pt x="18620" y="4408"/>
                  <a:pt x="17875" y="4408"/>
                </a:cubicBezTo>
                <a:cubicBezTo>
                  <a:pt x="3724" y="4408"/>
                  <a:pt x="3724" y="4408"/>
                  <a:pt x="3724" y="4408"/>
                </a:cubicBezTo>
                <a:cubicBezTo>
                  <a:pt x="2979" y="4408"/>
                  <a:pt x="2234" y="4848"/>
                  <a:pt x="2234" y="4848"/>
                </a:cubicBezTo>
                <a:cubicBezTo>
                  <a:pt x="2234" y="16751"/>
                  <a:pt x="2234" y="16751"/>
                  <a:pt x="2234" y="16751"/>
                </a:cubicBezTo>
                <a:cubicBezTo>
                  <a:pt x="2234" y="17191"/>
                  <a:pt x="2979" y="17191"/>
                  <a:pt x="3724" y="17191"/>
                </a:cubicBezTo>
                <a:cubicBezTo>
                  <a:pt x="17875" y="17191"/>
                  <a:pt x="17875" y="17191"/>
                  <a:pt x="17875" y="17191"/>
                </a:cubicBezTo>
                <a:cubicBezTo>
                  <a:pt x="18620" y="17191"/>
                  <a:pt x="18620" y="17191"/>
                  <a:pt x="18620" y="16751"/>
                </a:cubicBezTo>
                <a:lnTo>
                  <a:pt x="18620" y="4848"/>
                </a:lnTo>
              </a:path>
              <a:path w="21600" h="21600">
                <a:moveTo>
                  <a:pt x="12662" y="2204"/>
                </a:moveTo>
                <a:cubicBezTo>
                  <a:pt x="8193" y="2204"/>
                  <a:pt x="8193" y="2204"/>
                  <a:pt x="8193" y="2204"/>
                </a:cubicBezTo>
                <a:cubicBezTo>
                  <a:pt x="8193" y="2204"/>
                  <a:pt x="8193" y="2644"/>
                  <a:pt x="8193" y="2644"/>
                </a:cubicBezTo>
                <a:cubicBezTo>
                  <a:pt x="8193" y="2644"/>
                  <a:pt x="8193" y="2644"/>
                  <a:pt x="8193" y="2644"/>
                </a:cubicBezTo>
                <a:cubicBezTo>
                  <a:pt x="12662" y="2644"/>
                  <a:pt x="12662" y="2644"/>
                  <a:pt x="12662" y="2644"/>
                </a:cubicBezTo>
                <a:cubicBezTo>
                  <a:pt x="13406" y="2644"/>
                  <a:pt x="13406" y="2644"/>
                  <a:pt x="13406" y="2644"/>
                </a:cubicBezTo>
                <a:cubicBezTo>
                  <a:pt x="13406" y="2644"/>
                  <a:pt x="13406" y="2204"/>
                  <a:pt x="12662" y="2204"/>
                </a:cubicBezTo>
              </a:path>
              <a:path w="21600" h="21600">
                <a:moveTo>
                  <a:pt x="10427" y="18073"/>
                </a:moveTo>
                <a:cubicBezTo>
                  <a:pt x="9682" y="18073"/>
                  <a:pt x="8193" y="18514"/>
                  <a:pt x="8193" y="19395"/>
                </a:cubicBezTo>
                <a:cubicBezTo>
                  <a:pt x="8193" y="20277"/>
                  <a:pt x="9682" y="20718"/>
                  <a:pt x="10427" y="20718"/>
                </a:cubicBezTo>
                <a:cubicBezTo>
                  <a:pt x="11917" y="20718"/>
                  <a:pt x="12662" y="20277"/>
                  <a:pt x="12662" y="19395"/>
                </a:cubicBezTo>
                <a:cubicBezTo>
                  <a:pt x="12662" y="18514"/>
                  <a:pt x="11917" y="18073"/>
                  <a:pt x="10427" y="1807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</a:ln>
        </p:spPr>
      </p:sp>
      <p:grpSp>
        <p:nvGrpSpPr>
          <p:cNvPr id="291" name="组合"/>
          <p:cNvGrpSpPr>
            <a:grpSpLocks/>
          </p:cNvGrpSpPr>
          <p:nvPr/>
        </p:nvGrpSpPr>
        <p:grpSpPr>
          <a:xfrm>
            <a:off x="4625271" y="1601418"/>
            <a:ext cx="1557338" cy="1123861"/>
            <a:chOff x="4625271" y="1601418"/>
            <a:chExt cx="1557338" cy="1123861"/>
          </a:xfrm>
        </p:grpSpPr>
        <p:sp>
          <p:nvSpPr>
            <p:cNvPr id="288" name="圆角矩形"/>
            <p:cNvSpPr>
              <a:spLocks/>
            </p:cNvSpPr>
            <p:nvPr/>
          </p:nvSpPr>
          <p:spPr>
            <a:xfrm>
              <a:off x="4625271" y="1625681"/>
              <a:ext cx="1284230" cy="250147"/>
            </a:xfrm>
            <a:prstGeom prst="roundRect">
              <a:avLst>
                <a:gd name="adj" fmla="val 21111"/>
              </a:avLst>
            </a:prstGeom>
            <a:solidFill>
              <a:srgbClr val="F8D35E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89" name="矩形"/>
            <p:cNvSpPr>
              <a:spLocks/>
            </p:cNvSpPr>
            <p:nvPr/>
          </p:nvSpPr>
          <p:spPr>
            <a:xfrm>
              <a:off x="4689787" y="1601418"/>
              <a:ext cx="1155198" cy="3231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500" b="1" i="0" u="none" strike="noStrike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  <p:sp>
          <p:nvSpPr>
            <p:cNvPr id="290" name="矩形"/>
            <p:cNvSpPr>
              <a:spLocks/>
            </p:cNvSpPr>
            <p:nvPr/>
          </p:nvSpPr>
          <p:spPr>
            <a:xfrm>
              <a:off x="4625271" y="1894282"/>
              <a:ext cx="1557338" cy="830997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sz="1600" b="0" i="0" dirty="0">
                  <a:solidFill>
                    <a:srgbClr val="FFC000"/>
                  </a:solidFill>
                  <a:effectLst/>
                  <a:latin typeface="Open Sans" panose="020B0606030504020204" pitchFamily="34" charset="0"/>
                </a:rPr>
                <a:t>Classroom or laboratory instruction.</a:t>
              </a:r>
            </a:p>
          </p:txBody>
        </p:sp>
      </p:grpSp>
      <p:grpSp>
        <p:nvGrpSpPr>
          <p:cNvPr id="295" name="组合"/>
          <p:cNvGrpSpPr>
            <a:grpSpLocks/>
          </p:cNvGrpSpPr>
          <p:nvPr/>
        </p:nvGrpSpPr>
        <p:grpSpPr>
          <a:xfrm>
            <a:off x="6539796" y="1625681"/>
            <a:ext cx="1557338" cy="973217"/>
            <a:chOff x="6539796" y="1625681"/>
            <a:chExt cx="1557338" cy="973217"/>
          </a:xfrm>
        </p:grpSpPr>
        <p:sp>
          <p:nvSpPr>
            <p:cNvPr id="292" name="圆角矩形"/>
            <p:cNvSpPr>
              <a:spLocks/>
            </p:cNvSpPr>
            <p:nvPr/>
          </p:nvSpPr>
          <p:spPr>
            <a:xfrm>
              <a:off x="6589802" y="1625681"/>
              <a:ext cx="1284231" cy="250147"/>
            </a:xfrm>
            <a:prstGeom prst="roundRect">
              <a:avLst>
                <a:gd name="adj" fmla="val 21111"/>
              </a:avLst>
            </a:prstGeom>
            <a:solidFill>
              <a:srgbClr val="29B9A6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94" name="矩形"/>
            <p:cNvSpPr>
              <a:spLocks/>
            </p:cNvSpPr>
            <p:nvPr/>
          </p:nvSpPr>
          <p:spPr>
            <a:xfrm>
              <a:off x="6539796" y="1894282"/>
              <a:ext cx="1557338" cy="704616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29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dirty="0">
                  <a:solidFill>
                    <a:srgbClr val="00B050"/>
                  </a:solidFill>
                  <a:effectLst/>
                  <a:latin typeface="Open Sans" panose="020B0606030504020204" pitchFamily="34" charset="0"/>
                </a:rPr>
                <a:t>Experiential learning</a:t>
              </a:r>
              <a:endParaRPr lang="zh-CN" altLang="en-US" sz="1200" b="0" i="0" u="none" strike="noStrike" kern="1200" cap="none" spc="0" baseline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</p:grpSp>
      <p:grpSp>
        <p:nvGrpSpPr>
          <p:cNvPr id="299" name="组合"/>
          <p:cNvGrpSpPr>
            <a:grpSpLocks/>
          </p:cNvGrpSpPr>
          <p:nvPr/>
        </p:nvGrpSpPr>
        <p:grpSpPr>
          <a:xfrm>
            <a:off x="4625270" y="2811391"/>
            <a:ext cx="1466703" cy="1689725"/>
            <a:chOff x="4607211" y="2974423"/>
            <a:chExt cx="1557338" cy="1871272"/>
          </a:xfrm>
        </p:grpSpPr>
        <p:sp>
          <p:nvSpPr>
            <p:cNvPr id="296" name="圆角矩形"/>
            <p:cNvSpPr>
              <a:spLocks/>
            </p:cNvSpPr>
            <p:nvPr/>
          </p:nvSpPr>
          <p:spPr>
            <a:xfrm>
              <a:off x="4625271" y="2974423"/>
              <a:ext cx="1284230" cy="250147"/>
            </a:xfrm>
            <a:prstGeom prst="roundRect">
              <a:avLst>
                <a:gd name="adj" fmla="val 21111"/>
              </a:avLst>
            </a:prstGeom>
            <a:solidFill>
              <a:srgbClr val="84CBC5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298" name="矩形"/>
            <p:cNvSpPr>
              <a:spLocks/>
            </p:cNvSpPr>
            <p:nvPr/>
          </p:nvSpPr>
          <p:spPr>
            <a:xfrm>
              <a:off x="4607211" y="3180816"/>
              <a:ext cx="1557338" cy="166487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29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dirty="0" err="1">
                  <a:solidFill>
                    <a:srgbClr val="00B050"/>
                  </a:solidFill>
                  <a:effectLst/>
                  <a:latin typeface="Open Sans" panose="020B0606030504020204" pitchFamily="34" charset="0"/>
                </a:rPr>
                <a:t>utside</a:t>
              </a:r>
              <a:r>
                <a:rPr lang="en-US" altLang="zh-CN" sz="1600" b="0" i="0" dirty="0">
                  <a:solidFill>
                    <a:srgbClr val="00B050"/>
                  </a:solidFill>
                  <a:effectLst/>
                  <a:latin typeface="Open Sans" panose="020B0606030504020204" pitchFamily="34" charset="0"/>
                </a:rPr>
                <a:t> of the classroom, supervised by the agriculture instructor.</a:t>
              </a:r>
              <a:endParaRPr lang="zh-CN" altLang="en-US" sz="1600" b="0" i="0" u="none" strike="noStrike" kern="1200" cap="none" spc="0" baseline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</p:grpSp>
      <p:grpSp>
        <p:nvGrpSpPr>
          <p:cNvPr id="303" name="组合"/>
          <p:cNvGrpSpPr>
            <a:grpSpLocks/>
          </p:cNvGrpSpPr>
          <p:nvPr/>
        </p:nvGrpSpPr>
        <p:grpSpPr>
          <a:xfrm>
            <a:off x="6539795" y="2811391"/>
            <a:ext cx="2349024" cy="1533781"/>
            <a:chOff x="6539796" y="2974423"/>
            <a:chExt cx="1557338" cy="2253568"/>
          </a:xfrm>
        </p:grpSpPr>
        <p:sp>
          <p:nvSpPr>
            <p:cNvPr id="300" name="圆角矩形"/>
            <p:cNvSpPr>
              <a:spLocks/>
            </p:cNvSpPr>
            <p:nvPr/>
          </p:nvSpPr>
          <p:spPr>
            <a:xfrm>
              <a:off x="6589802" y="2974423"/>
              <a:ext cx="1284231" cy="250147"/>
            </a:xfrm>
            <a:prstGeom prst="roundRect">
              <a:avLst>
                <a:gd name="adj" fmla="val 21111"/>
              </a:avLst>
            </a:prstGeom>
            <a:solidFill>
              <a:srgbClr val="F47264"/>
            </a:solidFill>
            <a:ln w="25400" cap="flat" cmpd="sng">
              <a:noFill/>
              <a:prstDash val="solid"/>
              <a:round/>
            </a:ln>
          </p:spPr>
        </p:sp>
        <p:sp>
          <p:nvSpPr>
            <p:cNvPr id="302" name="矩形"/>
            <p:cNvSpPr>
              <a:spLocks/>
            </p:cNvSpPr>
            <p:nvPr/>
          </p:nvSpPr>
          <p:spPr>
            <a:xfrm>
              <a:off x="6539796" y="3243024"/>
              <a:ext cx="1557338" cy="1984967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29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dirty="0">
                  <a:solidFill>
                    <a:srgbClr val="FF0000"/>
                  </a:solidFill>
                  <a:effectLst/>
                  <a:latin typeface="Open Sans" panose="020B0606030504020204" pitchFamily="34" charset="0"/>
                </a:rPr>
                <a:t>Leadership education,</a:t>
              </a:r>
            </a:p>
            <a:p>
              <a:pPr marL="0" indent="0" algn="l">
                <a:lnSpc>
                  <a:spcPct val="129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0" i="0" dirty="0">
                  <a:solidFill>
                    <a:srgbClr val="FF0000"/>
                  </a:solidFill>
                  <a:effectLst/>
                  <a:latin typeface="Open Sans" panose="020B0606030504020204" pitchFamily="34" charset="0"/>
                </a:rPr>
                <a:t>Delivered through student organizations</a:t>
              </a:r>
              <a:endParaRPr lang="zh-CN" altLang="en-US" sz="1200" b="0" i="0" u="none" strike="noStrike" kern="1200" cap="none" spc="0" baseline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91745"/>
      </p:ext>
    </p:extLst>
  </p:cSld>
  <p:clrMapOvr>
    <a:masterClrMapping/>
  </p:clrMapOvr>
  <p:transition spd="slow" advTm="405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78" grpId="0" animBg="1"/>
      <p:bldP spid="279" grpId="0" animBg="1"/>
      <p:bldP spid="280" grpId="0" animBg="1"/>
      <p:bldP spid="284" grpId="0" animBg="1"/>
      <p:bldP spid="285" grpId="0" animBg="1"/>
      <p:bldP spid="286" grpId="0" animBg="1"/>
      <p:bldP spid="287" grpId="0" animBg="1"/>
      <p:bldP spid="291" grpId="0" animBg="1"/>
      <p:bldP spid="295" grpId="0" animBg="1"/>
      <p:bldP spid="299" grpId="0" animBg="1"/>
      <p:bldP spid="30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1365</TotalTime>
  <Words>141</Words>
  <Application>Microsoft Office PowerPoint</Application>
  <PresentationFormat>全屏显示(16:9)</PresentationFormat>
  <Paragraphs>65</Paragraphs>
  <Slides>10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Adobe Gothic Std B</vt:lpstr>
      <vt:lpstr>微软雅黑</vt:lpstr>
      <vt:lpstr>Arial</vt:lpstr>
      <vt:lpstr>Calibri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86150</dc:creator>
  <cp:lastModifiedBy>江 昱峰</cp:lastModifiedBy>
  <cp:revision>6</cp:revision>
  <dcterms:created xsi:type="dcterms:W3CDTF">2015-03-19T06:14:36Z</dcterms:created>
  <dcterms:modified xsi:type="dcterms:W3CDTF">2021-12-23T03:44:56Z</dcterms:modified>
</cp:coreProperties>
</file>