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F551E-AA4B-2B2C-A269-C2F9122F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5A821F-06A5-E0BC-043E-97F12588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01367-1216-019E-45DB-79980B45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1D200-06F1-F6D3-6187-8CCF8D4B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D884A-BDE5-DBE6-7C4C-DF0DEA84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2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B5572-0462-CF16-E40B-054F8F40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02622-7406-C3FA-B8F9-C3DFFF36E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3CEA4-D4C4-A080-88AD-6451B8F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AF4AE-57E3-7720-808A-C4498F18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E17A8-A7C9-C345-F6EC-1171C2F9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3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E98CE-9F3E-5C33-34BD-6BF1D75E4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896EE8-79E4-6F56-3A12-E7E5DB3B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45100-9B68-9376-ECA8-06FDC335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2E65B-144A-D547-E25E-FE74D42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93771-978E-AFB9-3518-442595B9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6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A5AE7-ECCE-8359-2B09-7C8BEB3A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20E65-6F88-FB21-2D2B-8928C092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E0419-840E-8794-B2F7-97385DB5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23CAB-D64F-6124-5A8A-16F7AA99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ED38E-C420-4093-3CAE-3ADCD201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6344-11B0-7FAD-91CD-B84FB309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53BEF-FF87-F852-CDE5-89F8C77A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951D2-9FA5-5E4A-A812-79BDD075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6669A-F223-E9A5-9AC9-580E1F78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B04C5-28FF-279D-40E9-5043AE7F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8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D5B1A-BE13-6FE1-7D34-7E50795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E7EC-0C8B-DECE-B819-47FA0EB76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12E9B-DADA-B9AB-99BB-1B82D146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3EEA6-F71E-88A7-5B85-F54F149E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EF009-146D-C6EA-81EE-514A1FAA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EB063-442F-D11E-FF0D-638FA6A7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4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BC28A-8B2F-547C-B2F8-5607058A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ADCB6-32D1-50EA-852C-D2FFB09F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B341D-C311-8F11-2B4A-581682B4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AADD2-13B4-0685-10B9-A01DF909E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35D782-3CCA-54E8-CFA8-5F187F2C8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83A4D9-10C2-374F-B3B9-DA9D11B8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F4EC4-F968-57A2-18CC-C28F105B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FF0538-CFEE-15DA-034C-8AA538CE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2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A1F68-A1AC-94A8-CABF-4F2C2210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6ED9D-582A-344C-569B-BAF95D88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AA355B-21FB-A6FF-A5AB-4D47D54C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029F5-08AF-3B25-6046-CE5B4C80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9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70AB87-CFF2-CB40-E443-080529F8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2E5EA-0BF7-2AD7-73B5-91042A9F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46F76C-DF63-2B82-AEEF-758DFE3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7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F59AC-14C4-41DD-F9A2-2C6C246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4DD3F-C69F-538B-4781-B0CD55B2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03FAC-16A1-FDCF-228C-EBB9EF488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3C018-DCF5-C3AD-78BD-7B422B3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75320-C1E7-4BF3-24EA-B298BDB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B7885-435B-E5C6-582F-1C18F5F5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5FFB6-C43F-0815-526D-689B3ED5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718ADC-4A81-14CA-820C-3B4879EB5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EC5D8-A47F-E92B-DA3A-545419A6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37481-6895-8E09-C0DE-A919CB6A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9B01B-049A-C5D3-ABA5-8E268401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4D4BA-CF90-0E19-2F08-8BEE9EDE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E5C3F8-D68B-7F9C-C167-CA33F9A8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6B58B-6878-2F49-BDCE-5E020DE0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EC4A6-5A5E-0CC8-AD69-DE95BB131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3994-2845-4695-88A4-C4B46CBDB4E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79FDF-9DBB-86CE-D23D-63A3DB4A3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F3C74-EF40-38E1-F27A-D72C26D5C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2DB6-25E5-4332-80A2-67EE8A7F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408-BD74-986B-CB2B-453170E7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5942"/>
            <a:ext cx="9144000" cy="2387600"/>
          </a:xfrm>
        </p:spPr>
        <p:txBody>
          <a:bodyPr/>
          <a:lstStyle/>
          <a:p>
            <a:r>
              <a:rPr lang="en-US" altLang="zh-CN" dirty="0"/>
              <a:t>Easter VS Spring Equinox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B2ADC-6531-F9C9-FA45-2DDAE5A89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江昱峰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C185A94-DA65-4726-25BD-A350427BAB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53055"/>
            <a:ext cx="2128345" cy="21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8FACCE-796C-1A3A-A7D9-9B78FF1F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54" y="0"/>
            <a:ext cx="2646910" cy="2496987"/>
          </a:xfrm>
          <a:prstGeom prst="rect">
            <a:avLst/>
          </a:prstGeom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39BBDB7A-B22E-2B75-1307-634FD66BE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2AB0AB-E5FE-091F-10D4-E90B999E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3" y="4243155"/>
            <a:ext cx="3419474" cy="22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66C08-FB04-4C11-18C2-C0474804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68634-B10E-2F29-EDC3-FF320973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Time:Spring</a:t>
            </a:r>
            <a:endParaRPr lang="en-US" altLang="zh-CN" dirty="0"/>
          </a:p>
          <a:p>
            <a:r>
              <a:rPr lang="en-US" altLang="zh-CN" dirty="0"/>
              <a:t>Customs: Related to eggs</a:t>
            </a:r>
          </a:p>
          <a:p>
            <a:r>
              <a:rPr lang="en-US" altLang="zh-CN" dirty="0"/>
              <a:t>Values: welcome to spring and the new life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7D63EF-E1D6-0609-026D-B9510253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3807865"/>
            <a:ext cx="2828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36FB-A6C5-ECD1-D675-278C7503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D067F-032F-4F9C-88C3-91C7FDF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 time: 20th of March-5th of April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22th of March-25th of April</a:t>
            </a:r>
          </a:p>
          <a:p>
            <a:r>
              <a:rPr lang="en-US" altLang="zh-CN" dirty="0"/>
              <a:t>Origin: just divide the time VS the resurrection of Jesus</a:t>
            </a:r>
          </a:p>
          <a:p>
            <a:r>
              <a:rPr lang="en-US" altLang="zh-CN" dirty="0"/>
              <a:t>Customs: </a:t>
            </a:r>
            <a:r>
              <a:rPr lang="en-US" altLang="zh-CN" dirty="0" err="1"/>
              <a:t>paint,hind</a:t>
            </a:r>
            <a:r>
              <a:rPr lang="en-US" altLang="zh-CN" dirty="0"/>
              <a:t> &amp; find the eggs VS make the eggs stand up;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Stick sparrow mouth</a:t>
            </a:r>
            <a:r>
              <a:rPr lang="zh-CN" altLang="en-US" dirty="0"/>
              <a:t>，</a:t>
            </a:r>
            <a:r>
              <a:rPr lang="en-US" altLang="zh-CN" dirty="0"/>
              <a:t>send Spring cattle VS eat rabbits and lamb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80A190-A214-5D10-5DE7-AC4045F7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2" y="4403436"/>
            <a:ext cx="3305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4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5C042-3963-2D2D-C9E3-72BC4134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 for watching!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11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82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Easter VS Spring Equinox</vt:lpstr>
      <vt:lpstr>Similarities</vt:lpstr>
      <vt:lpstr>Differences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 VS Spring Equinox</dc:title>
  <dc:creator>江 昱峰</dc:creator>
  <cp:lastModifiedBy>江 昱峰</cp:lastModifiedBy>
  <cp:revision>2</cp:revision>
  <dcterms:created xsi:type="dcterms:W3CDTF">2022-05-08T12:41:23Z</dcterms:created>
  <dcterms:modified xsi:type="dcterms:W3CDTF">2022-05-11T07:04:30Z</dcterms:modified>
</cp:coreProperties>
</file>