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9B37C-83FE-86E1-1477-BB051468A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D7797F-9CF6-9AD5-9D24-DDF6987E2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B7D69-353C-FCEB-B0EE-953C6AF9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6877-8BBD-45A2-BFFB-F4DA1A469227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D9866-E0F7-75DB-FA57-7E55B0B7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B5066-78F3-60A4-089D-92B41784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E7CC-9494-4A86-B4A0-08B8ADF0A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57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A3BA7-8795-E53A-6FA3-FB5604F0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C4358C-15BC-3627-F32A-00C5D4106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26A98-425B-6808-2B1D-1A29EECA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6877-8BBD-45A2-BFFB-F4DA1A469227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DB30FB-40DC-918B-C67A-E33421D3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06B49-461F-65CE-54F0-63E1FD9D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E7CC-9494-4A86-B4A0-08B8ADF0A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25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CF410E-4E8C-A4D9-268C-FAB8ACB54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102F1F-6E60-6725-1AF7-7BAAF12D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130C4-B6D8-9303-3345-FC0F160C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6877-8BBD-45A2-BFFB-F4DA1A469227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55D54-1DCD-A409-3675-4772D4AF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9C27A-4007-608C-1049-9E2DC70F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E7CC-9494-4A86-B4A0-08B8ADF0A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82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04F3C-854D-8DA1-6E9F-121BA960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1A6F7-03B5-CFDA-5C75-AE02D0E2B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42090-94A4-73D5-77B6-81D5EFCA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6877-8BBD-45A2-BFFB-F4DA1A469227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F9316-1DB1-ED90-0276-5EBDD890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368A3-B08A-13AB-B976-D9187780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E7CC-9494-4A86-B4A0-08B8ADF0A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0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0591E-4D00-04E5-AF51-235B34D3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42F5BD-0801-ABE6-85AF-F890B38C6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44D34-62DF-0BC0-DDA9-ADD6D3A9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6877-8BBD-45A2-BFFB-F4DA1A469227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B0D06-7E9A-3FE6-AC47-0EEEE67C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7DCFEF-FDF4-9C51-7CEF-EDCF4DAF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E7CC-9494-4A86-B4A0-08B8ADF0A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81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140F9-2CFF-FE75-9F23-7D66FC6D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714DC-AFEF-C2D0-6AB5-8DE1C1748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07C6C1-A83B-4FC9-F49B-B617F7BB6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F70163-19B4-68DF-5BF5-B770F5AD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6877-8BBD-45A2-BFFB-F4DA1A469227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F692E1-273C-CA91-5E6E-8922CBBC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758243-F5DF-2933-0578-2D3F1973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E7CC-9494-4A86-B4A0-08B8ADF0A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75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56921-5304-6C32-1DF7-FA9DBC20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679006-91BA-01F8-0788-FE4281722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70055A-C554-FEA0-43D2-5459D6E2B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F0D743-CAEE-7A08-7B2C-0946CDA1C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7B4DC8-5A5E-B07C-9852-15EA08802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199DFD-5000-8689-3FAF-0D92BE19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6877-8BBD-45A2-BFFB-F4DA1A469227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D9B16D-505F-2B31-2388-94CB5B3E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883E91-B67F-F459-59C3-7DDF2D89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E7CC-9494-4A86-B4A0-08B8ADF0A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0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212D8-85C2-0AA9-5034-FC6E778F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4A1C96-A2AD-E2A0-6B38-FB0C7EE8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6877-8BBD-45A2-BFFB-F4DA1A469227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537C63-04A2-8462-A34E-C68BC7C3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CFF32B-4DE2-7C25-754E-22D186FC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E7CC-9494-4A86-B4A0-08B8ADF0A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77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47B8C6-B3B4-3464-8517-D54014C6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6877-8BBD-45A2-BFFB-F4DA1A469227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F8ED69-250C-CE65-58C4-647CAC77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5484AB-AE32-9CF2-B464-BB642607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E7CC-9494-4A86-B4A0-08B8ADF0A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68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E3236-4F75-4A6E-2621-47F76078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899E6-FFD6-B3B5-DEFD-516081D4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8566A7-C80C-BA0A-00B7-3364AF380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68AF41-FF64-230A-A2ED-94C6295D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6877-8BBD-45A2-BFFB-F4DA1A469227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BB6213-0B42-1FE7-E052-58559C05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2AB686-6B5F-29B4-38EC-D20F01D1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E7CC-9494-4A86-B4A0-08B8ADF0A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1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7F040-8CC0-7892-5948-F7789630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A16301-6CF5-68D5-4A46-953878BFE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8E7C05-8152-742A-22E7-F85FA7FB8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F88378-4C5D-4CFF-99C7-A6FF746C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6877-8BBD-45A2-BFFB-F4DA1A469227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C0A133-B243-028D-665B-95E6565A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59B56-295A-4543-4DBC-519AE78B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E7CC-9494-4A86-B4A0-08B8ADF0A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22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BCECB6-FE36-6AED-C774-EF0AB73F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8F6B05-5056-E44B-219A-8A04876C6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D580C-C65B-EFE2-F9C3-0D2BA2277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06877-8BBD-45A2-BFFB-F4DA1A469227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4508B-6947-1E2C-68D4-44D508FA9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49EBA-5D8C-F5E5-CCFE-00FDFD0B3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6E7CC-9494-4A86-B4A0-08B8ADF0A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2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CB47ECA-9F66-EE29-3E34-1A948F476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8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9A6C59A-82CA-22FF-918E-7682C6C74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Forest fires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D1173D-B48A-76CF-6662-82BE9FB39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江昱峰</a:t>
            </a:r>
          </a:p>
        </p:txBody>
      </p:sp>
    </p:spTree>
    <p:extLst>
      <p:ext uri="{BB962C8B-B14F-4D97-AF65-F5344CB8AC3E}">
        <p14:creationId xmlns:p14="http://schemas.microsoft.com/office/powerpoint/2010/main" val="409671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4DB81-F37E-201C-353F-AD9387D9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F512F-F7F2-8654-C3D2-6A2F475F5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types of forest fire</a:t>
            </a:r>
          </a:p>
          <a:p>
            <a:r>
              <a:rPr lang="en-US" altLang="zh-CN" dirty="0"/>
              <a:t>The cause of forest fire</a:t>
            </a:r>
          </a:p>
          <a:p>
            <a:r>
              <a:rPr lang="en-US" altLang="zh-CN" dirty="0"/>
              <a:t>The danger and effects of forest fire</a:t>
            </a:r>
          </a:p>
          <a:p>
            <a:r>
              <a:rPr lang="en-US" altLang="zh-CN" dirty="0"/>
              <a:t>Ways to prevent it</a:t>
            </a:r>
          </a:p>
          <a:p>
            <a:r>
              <a:rPr lang="en-US" altLang="zh-CN" dirty="0"/>
              <a:t>When a forest fire happens……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8E2E6D-C673-C552-3C8F-E3D3FEF80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795" y="2041470"/>
            <a:ext cx="21621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0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B87C7-BA92-7C5D-0F7C-8D5900BB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947187E-01F6-76F3-6420-8755B81C4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81" y="0"/>
            <a:ext cx="11808691" cy="682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0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AEB88-073A-EE7E-8302-B6F5B7F0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The cause of forest fire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5319DB7-34EE-0454-B2C7-83EBE9826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338" y="1690688"/>
            <a:ext cx="6153323" cy="43513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29BFCB-2DFD-51AB-F89B-8AEE83E10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59" y="2475186"/>
            <a:ext cx="1714500" cy="2286000"/>
          </a:xfrm>
          <a:prstGeom prst="rect">
            <a:avLst/>
          </a:prstGeom>
        </p:spPr>
      </p:pic>
      <p:pic>
        <p:nvPicPr>
          <p:cNvPr id="2052" name="Picture 4" descr="森林纵火 的图像结果">
            <a:extLst>
              <a:ext uri="{FF2B5EF4-FFF2-40B4-BE49-F238E27FC236}">
                <a16:creationId xmlns:a16="http://schemas.microsoft.com/office/drawing/2014/main" id="{A547805E-334A-9FFC-D9EE-EACDE81BA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786" y="2546623"/>
            <a:ext cx="27432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0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19FA3-94A1-5772-8736-5A002B82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The danger and effects of forest fire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DF90DA-4D89-0568-1FAA-6DE965C8C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Loss of forest areas and trees</a:t>
            </a:r>
          </a:p>
          <a:p>
            <a:r>
              <a:rPr lang="en-US" altLang="zh-CN" dirty="0"/>
              <a:t>Increased levels of carbon dioxide</a:t>
            </a:r>
          </a:p>
          <a:p>
            <a:r>
              <a:rPr lang="en-US" altLang="zh-CN" dirty="0"/>
              <a:t>Dust &amp; smoke——respiratory disorders</a:t>
            </a:r>
          </a:p>
          <a:p>
            <a:r>
              <a:rPr lang="en-US" altLang="zh-CN" dirty="0"/>
              <a:t>An increased risk of landslides and flooding</a:t>
            </a:r>
          </a:p>
          <a:p>
            <a:r>
              <a:rPr lang="en-US" altLang="zh-CN" dirty="0"/>
              <a:t>Decrease of biological diversity</a:t>
            </a:r>
          </a:p>
          <a:p>
            <a:r>
              <a:rPr lang="en-US" altLang="zh-CN" dirty="0"/>
              <a:t>Chemical-pollution</a:t>
            </a:r>
          </a:p>
          <a:p>
            <a:r>
              <a:rPr lang="en-US" altLang="zh-CN" dirty="0"/>
              <a:t>Degradation &amp; break of natural balance</a:t>
            </a:r>
          </a:p>
          <a:p>
            <a:r>
              <a:rPr lang="en-US" altLang="zh-CN" dirty="0"/>
              <a:t>Humans’ life influenced &amp; economy suffered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5F27B7-FF44-C8C9-8879-2A651834A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236" y="2941473"/>
            <a:ext cx="4164311" cy="211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1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4CC23-9E24-00CD-6DE2-4E6561D3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Ways to prevent the forest fire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00C062-574A-CF2F-2C6D-356E8303F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Avoid smoking </a:t>
            </a:r>
          </a:p>
          <a:p>
            <a:r>
              <a:rPr lang="en-US" altLang="zh-CN" dirty="0"/>
              <a:t>Do not leave any material that can burn </a:t>
            </a:r>
          </a:p>
          <a:p>
            <a:r>
              <a:rPr lang="en-US" altLang="zh-CN" dirty="0"/>
              <a:t>Never throw cigarette butts or matches</a:t>
            </a:r>
          </a:p>
          <a:p>
            <a:r>
              <a:rPr lang="en-US" altLang="zh-CN" dirty="0"/>
              <a:t>Do not light fires in areas close to vegetation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37FEE4-5CCD-7816-64C4-B1678E1F0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809" y="2397295"/>
            <a:ext cx="3065079" cy="40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9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73971-466A-437F-278B-20A34D73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When a forest fire happens……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F2C80-03FF-751C-63AA-F6FB3C924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Cover your mouth and nose with a damp cloth</a:t>
            </a:r>
          </a:p>
          <a:p>
            <a:r>
              <a:rPr lang="en-US" altLang="zh-CN" dirty="0"/>
              <a:t>Pay attention to the behavior of fire and wind</a:t>
            </a:r>
          </a:p>
          <a:p>
            <a:r>
              <a:rPr lang="en-US" altLang="zh-CN" dirty="0"/>
              <a:t>Walk near shallow open waters</a:t>
            </a:r>
          </a:p>
          <a:p>
            <a:r>
              <a:rPr lang="en-US" altLang="zh-CN" dirty="0"/>
              <a:t>Do not return to the burned area 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69D6B7-3A1B-E390-5427-9D1C1EB70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159" y="3429000"/>
            <a:ext cx="4730641" cy="264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6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BF632-05FE-8DF0-5E9C-134BF0AEA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Thanks for listening!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14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156</Words>
  <Application>Microsoft Office PowerPoint</Application>
  <PresentationFormat>宽屏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Forest fires</vt:lpstr>
      <vt:lpstr>Content</vt:lpstr>
      <vt:lpstr>PowerPoint 演示文稿</vt:lpstr>
      <vt:lpstr>The cause of forest fire</vt:lpstr>
      <vt:lpstr>The danger and effects of forest fire</vt:lpstr>
      <vt:lpstr>Ways to prevent the forest fire</vt:lpstr>
      <vt:lpstr>When a forest fire happens……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fires</dc:title>
  <dc:creator>江 昱峰</dc:creator>
  <cp:lastModifiedBy>江 昱峰</cp:lastModifiedBy>
  <cp:revision>3</cp:revision>
  <dcterms:created xsi:type="dcterms:W3CDTF">2022-05-21T15:58:53Z</dcterms:created>
  <dcterms:modified xsi:type="dcterms:W3CDTF">2022-05-24T15:33:00Z</dcterms:modified>
</cp:coreProperties>
</file>