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917E6-DD3B-4124-89C2-AA504C3C557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EDA660-6C5E-477B-A46F-754E7DA6B61D}">
      <dgm:prSet phldrT="[文本]"/>
      <dgm:spPr/>
      <dgm:t>
        <a:bodyPr/>
        <a:lstStyle/>
        <a:p>
          <a:r>
            <a:rPr lang="zh-CN" altLang="en-US" dirty="0"/>
            <a:t>构造大量样本</a:t>
          </a:r>
        </a:p>
      </dgm:t>
    </dgm:pt>
    <dgm:pt modelId="{A352063D-1954-4908-8BEA-949E1444A21A}" type="parTrans" cxnId="{68008BAD-5139-45E3-A981-2715B5CFE29E}">
      <dgm:prSet/>
      <dgm:spPr/>
      <dgm:t>
        <a:bodyPr/>
        <a:lstStyle/>
        <a:p>
          <a:endParaRPr lang="zh-CN" altLang="en-US"/>
        </a:p>
      </dgm:t>
    </dgm:pt>
    <dgm:pt modelId="{7B94B8D8-6819-4E6D-8E0A-C0F70137B84E}" type="sibTrans" cxnId="{68008BAD-5139-45E3-A981-2715B5CFE29E}">
      <dgm:prSet/>
      <dgm:spPr/>
      <dgm:t>
        <a:bodyPr/>
        <a:lstStyle/>
        <a:p>
          <a:endParaRPr lang="zh-CN" altLang="en-US"/>
        </a:p>
      </dgm:t>
    </dgm:pt>
    <dgm:pt modelId="{96B343A6-D796-4EDC-9A8C-08946474D696}">
      <dgm:prSet phldrT="[文本]"/>
      <dgm:spPr/>
      <dgm:t>
        <a:bodyPr/>
        <a:lstStyle/>
        <a:p>
          <a:r>
            <a:rPr lang="zh-CN" altLang="en-US" dirty="0"/>
            <a:t>随机产生大量均匀分布在</a:t>
          </a:r>
          <a:r>
            <a:rPr lang="en-US" altLang="zh-CN" i="1" dirty="0"/>
            <a:t>Ω</a:t>
          </a:r>
          <a:r>
            <a:rPr lang="zh-CN" altLang="en-US" i="0" dirty="0"/>
            <a:t>空间内的点</a:t>
          </a:r>
        </a:p>
      </dgm:t>
    </dgm:pt>
    <dgm:pt modelId="{CE0351FB-585E-4226-AC92-9F7DC624CD93}" type="parTrans" cxnId="{D0B773EB-2F7D-4BAF-A002-A10E525429F5}">
      <dgm:prSet/>
      <dgm:spPr/>
      <dgm:t>
        <a:bodyPr/>
        <a:lstStyle/>
        <a:p>
          <a:endParaRPr lang="zh-CN" altLang="en-US"/>
        </a:p>
      </dgm:t>
    </dgm:pt>
    <dgm:pt modelId="{42A781D5-D4D7-4757-A08E-6E7259BC316B}" type="sibTrans" cxnId="{D0B773EB-2F7D-4BAF-A002-A10E525429F5}">
      <dgm:prSet/>
      <dgm:spPr/>
      <dgm:t>
        <a:bodyPr/>
        <a:lstStyle/>
        <a:p>
          <a:endParaRPr lang="zh-CN" altLang="en-US"/>
        </a:p>
      </dgm:t>
    </dgm:pt>
    <dgm:pt modelId="{9121C0AC-1398-47FD-B94C-BFB84B95B6C5}">
      <dgm:prSet phldrT="[文本]"/>
      <dgm:spPr/>
      <dgm:t>
        <a:bodyPr/>
        <a:lstStyle/>
        <a:p>
          <a:r>
            <a:rPr lang="zh-CN" altLang="en-US" dirty="0"/>
            <a:t>计算样本值</a:t>
          </a:r>
        </a:p>
      </dgm:t>
    </dgm:pt>
    <dgm:pt modelId="{1E025959-E208-401A-ADB5-38E2D47B1384}" type="parTrans" cxnId="{0A07FFF2-0EEE-4E7F-94FC-6A16025F9929}">
      <dgm:prSet/>
      <dgm:spPr/>
      <dgm:t>
        <a:bodyPr/>
        <a:lstStyle/>
        <a:p>
          <a:endParaRPr lang="zh-CN" altLang="en-US"/>
        </a:p>
      </dgm:t>
    </dgm:pt>
    <dgm:pt modelId="{63ED2FB8-3F41-4A7C-BE46-B191D7F073E4}" type="sibTrans" cxnId="{0A07FFF2-0EEE-4E7F-94FC-6A16025F9929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7CFC666-917B-46C6-A5B9-7DB829535A80}">
          <dgm:prSet phldrT="[文本]" custT="1"/>
          <dgm:spPr/>
          <dgm:t>
            <a:bodyPr/>
            <a:lstStyle/>
            <a:p>
              <a:r>
                <a:rPr lang="zh-CN" altLang="en-US" sz="2400" dirty="0"/>
                <a:t>计算每个样本</a:t>
              </a:r>
              <a14:m>
                <m:oMath xmlns:m="http://schemas.openxmlformats.org/officeDocument/2006/math">
                  <m:r>
                    <a:rPr lang="en-US" altLang="zh-CN" sz="1100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altLang="zh-CN" sz="11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</m:d>
                  <m:r>
                    <a:rPr lang="en-US" altLang="zh-CN" sz="11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altLang="zh-CN" sz="1100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altLang="zh-CN" sz="1100" b="0" i="1" smtClean="0">
                      <a:latin typeface="Cambria Math" panose="02040503050406030204" pitchFamily="18" charset="0"/>
                    </a:rPr>
                    <m:t>+</m:t>
                  </m:r>
                  <m:sSup>
                    <m:sSupPr>
                      <m:ctrlPr>
                        <a:rPr lang="en-US" altLang="zh-CN" sz="11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sup>
                  </m:sSup>
                  <m:r>
                    <a:rPr lang="en-US" altLang="zh-CN" sz="1100" b="0" i="1" smtClean="0">
                      <a:latin typeface="Cambria Math" panose="02040503050406030204" pitchFamily="18" charset="0"/>
                    </a:rPr>
                    <m:t>+</m:t>
                  </m:r>
                  <m:func>
                    <m:funcPr>
                      <m:ctrlPr>
                        <a:rPr lang="en-US" altLang="zh-CN" sz="11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sin</m:t>
                      </m:r>
                    </m:fName>
                    <m:e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</m:func>
                </m:oMath>
              </a14:m>
              <a:r>
                <a:rPr lang="zh-CN" altLang="en-US" sz="2400" i="0" dirty="0"/>
                <a:t> 的值</a:t>
              </a:r>
            </a:p>
          </dgm:t>
        </dgm:pt>
      </mc:Choice>
      <mc:Fallback>
        <dgm:pt modelId="{87CFC666-917B-46C6-A5B9-7DB829535A80}">
          <dgm:prSet phldrT="[文本]" custT="1"/>
          <dgm:spPr/>
          <dgm:t>
            <a:bodyPr/>
            <a:lstStyle/>
            <a:p>
              <a:r>
                <a:rPr lang="zh-CN" altLang="en-US" sz="2400" dirty="0"/>
                <a:t>计算每个样本</a:t>
              </a:r>
              <a:r>
                <a:rPr lang="en-US" altLang="zh-CN" sz="1100" b="0" i="0">
                  <a:latin typeface="Cambria Math" panose="02040503050406030204" pitchFamily="18" charset="0"/>
                </a:rPr>
                <a:t>𝑓(𝑥,𝑦,𝑧)=𝑥+𝑒^𝑦+sin⁡𝑧</a:t>
              </a:r>
              <a:r>
                <a:rPr lang="zh-CN" altLang="en-US" sz="2400" i="0" dirty="0"/>
                <a:t> 的值</a:t>
              </a:r>
            </a:p>
          </dgm:t>
        </dgm:pt>
      </mc:Fallback>
    </mc:AlternateContent>
    <dgm:pt modelId="{17B45F0C-94A7-47F6-9793-8A4D9CF79663}" type="parTrans" cxnId="{0B545453-1E37-46AA-BD9B-1C9D8C5AF636}">
      <dgm:prSet/>
      <dgm:spPr/>
      <dgm:t>
        <a:bodyPr/>
        <a:lstStyle/>
        <a:p>
          <a:endParaRPr lang="zh-CN" altLang="en-US"/>
        </a:p>
      </dgm:t>
    </dgm:pt>
    <dgm:pt modelId="{1C4CBBE4-6C08-43ED-BC17-5318949E2393}" type="sibTrans" cxnId="{0B545453-1E37-46AA-BD9B-1C9D8C5AF636}">
      <dgm:prSet/>
      <dgm:spPr/>
      <dgm:t>
        <a:bodyPr/>
        <a:lstStyle/>
        <a:p>
          <a:endParaRPr lang="zh-CN" altLang="en-US"/>
        </a:p>
      </dgm:t>
    </dgm:pt>
    <dgm:pt modelId="{463B4016-3E50-4652-92AE-3B85C6C46EB5}">
      <dgm:prSet phldrT="[文本]"/>
      <dgm:spPr/>
      <dgm:t>
        <a:bodyPr/>
        <a:lstStyle/>
        <a:p>
          <a:r>
            <a:rPr lang="zh-CN" altLang="en-US" dirty="0"/>
            <a:t>取平均值，乘上量度</a:t>
          </a:r>
        </a:p>
      </dgm:t>
    </dgm:pt>
    <dgm:pt modelId="{A122EBEF-6D17-48E9-9115-591A5D88401A}" type="parTrans" cxnId="{1F4CE4CB-58B3-41E6-8DF1-FB7FAF68C01A}">
      <dgm:prSet/>
      <dgm:spPr/>
      <dgm:t>
        <a:bodyPr/>
        <a:lstStyle/>
        <a:p>
          <a:endParaRPr lang="zh-CN" altLang="en-US"/>
        </a:p>
      </dgm:t>
    </dgm:pt>
    <dgm:pt modelId="{EBBF616A-A6F6-497C-8230-E1BA2108BDD4}" type="sibTrans" cxnId="{1F4CE4CB-58B3-41E6-8DF1-FB7FAF68C01A}">
      <dgm:prSet/>
      <dgm:spPr/>
      <dgm:t>
        <a:bodyPr/>
        <a:lstStyle/>
        <a:p>
          <a:endParaRPr lang="zh-CN" altLang="en-US"/>
        </a:p>
      </dgm:t>
    </dgm:pt>
    <dgm:pt modelId="{DBAD9BF5-8D01-48A2-BC1E-3D211366B2BB}">
      <dgm:prSet phldrT="[文本]"/>
      <dgm:spPr/>
      <dgm:t>
        <a:bodyPr/>
        <a:lstStyle/>
        <a:p>
          <a:r>
            <a:rPr lang="zh-CN" altLang="en-US" dirty="0"/>
            <a:t>将样本值取平均值，然后乘上</a:t>
          </a:r>
          <a:r>
            <a:rPr lang="en-US" altLang="zh-CN" i="1" dirty="0"/>
            <a:t>Ω </a:t>
          </a:r>
          <a:r>
            <a:rPr lang="zh-CN" altLang="en-US" i="0" dirty="0"/>
            <a:t>的体积</a:t>
          </a:r>
        </a:p>
      </dgm:t>
    </dgm:pt>
    <dgm:pt modelId="{A85A96CA-5B8F-46C3-8E20-CCCEEB9FB297}" type="parTrans" cxnId="{956EF9A8-34A1-4288-AED4-7E2FF6F84D93}">
      <dgm:prSet/>
      <dgm:spPr/>
      <dgm:t>
        <a:bodyPr/>
        <a:lstStyle/>
        <a:p>
          <a:endParaRPr lang="zh-CN" altLang="en-US"/>
        </a:p>
      </dgm:t>
    </dgm:pt>
    <dgm:pt modelId="{01B2EDCC-8704-4251-9E9B-BFCA31998EA6}" type="sibTrans" cxnId="{956EF9A8-34A1-4288-AED4-7E2FF6F84D93}">
      <dgm:prSet/>
      <dgm:spPr/>
      <dgm:t>
        <a:bodyPr/>
        <a:lstStyle/>
        <a:p>
          <a:endParaRPr lang="zh-CN" altLang="en-US"/>
        </a:p>
      </dgm:t>
    </dgm:pt>
    <dgm:pt modelId="{E97A9ABA-8DF6-4A78-995D-D024F9974BD6}" type="pres">
      <dgm:prSet presAssocID="{A7C917E6-DD3B-4124-89C2-AA504C3C5576}" presName="Name0" presStyleCnt="0">
        <dgm:presLayoutVars>
          <dgm:dir/>
          <dgm:animLvl val="lvl"/>
          <dgm:resizeHandles val="exact"/>
        </dgm:presLayoutVars>
      </dgm:prSet>
      <dgm:spPr/>
    </dgm:pt>
    <dgm:pt modelId="{0F330B29-A18D-4D45-B9B6-8058A2B0AE73}" type="pres">
      <dgm:prSet presAssocID="{A7C917E6-DD3B-4124-89C2-AA504C3C5576}" presName="tSp" presStyleCnt="0"/>
      <dgm:spPr/>
    </dgm:pt>
    <dgm:pt modelId="{2C5C959E-E69C-484C-9FFB-F52BD1F028AD}" type="pres">
      <dgm:prSet presAssocID="{A7C917E6-DD3B-4124-89C2-AA504C3C5576}" presName="bSp" presStyleCnt="0"/>
      <dgm:spPr/>
    </dgm:pt>
    <dgm:pt modelId="{0FD313B9-3C29-4845-A58A-853FF30A4148}" type="pres">
      <dgm:prSet presAssocID="{A7C917E6-DD3B-4124-89C2-AA504C3C5576}" presName="process" presStyleCnt="0"/>
      <dgm:spPr/>
    </dgm:pt>
    <dgm:pt modelId="{9818C5A1-4444-4287-9F9C-5781806481F2}" type="pres">
      <dgm:prSet presAssocID="{E8EDA660-6C5E-477B-A46F-754E7DA6B61D}" presName="composite1" presStyleCnt="0"/>
      <dgm:spPr/>
    </dgm:pt>
    <dgm:pt modelId="{F313EDB3-C8D7-4B26-90B4-9442071072C4}" type="pres">
      <dgm:prSet presAssocID="{E8EDA660-6C5E-477B-A46F-754E7DA6B61D}" presName="dummyNode1" presStyleLbl="node1" presStyleIdx="0" presStyleCnt="3"/>
      <dgm:spPr/>
    </dgm:pt>
    <dgm:pt modelId="{64CB4367-1FDE-4183-B3CC-8C471D0F7203}" type="pres">
      <dgm:prSet presAssocID="{E8EDA660-6C5E-477B-A46F-754E7DA6B61D}" presName="childNode1" presStyleLbl="bgAcc1" presStyleIdx="0" presStyleCnt="3">
        <dgm:presLayoutVars>
          <dgm:bulletEnabled val="1"/>
        </dgm:presLayoutVars>
      </dgm:prSet>
      <dgm:spPr/>
    </dgm:pt>
    <dgm:pt modelId="{3B845356-BE35-4512-A71E-E7221003890A}" type="pres">
      <dgm:prSet presAssocID="{E8EDA660-6C5E-477B-A46F-754E7DA6B61D}" presName="childNode1tx" presStyleLbl="bgAcc1" presStyleIdx="0" presStyleCnt="3">
        <dgm:presLayoutVars>
          <dgm:bulletEnabled val="1"/>
        </dgm:presLayoutVars>
      </dgm:prSet>
      <dgm:spPr/>
    </dgm:pt>
    <dgm:pt modelId="{7F96EBCF-A2AE-4328-B6C1-C31C5C3A3879}" type="pres">
      <dgm:prSet presAssocID="{E8EDA660-6C5E-477B-A46F-754E7DA6B61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EF41C38-E2D6-4159-9DD2-3E5C3E0B890A}" type="pres">
      <dgm:prSet presAssocID="{E8EDA660-6C5E-477B-A46F-754E7DA6B61D}" presName="connSite1" presStyleCnt="0"/>
      <dgm:spPr/>
    </dgm:pt>
    <dgm:pt modelId="{CD3693AA-155F-4B1D-A45B-D9D01532EFDE}" type="pres">
      <dgm:prSet presAssocID="{7B94B8D8-6819-4E6D-8E0A-C0F70137B84E}" presName="Name9" presStyleLbl="sibTrans2D1" presStyleIdx="0" presStyleCnt="2"/>
      <dgm:spPr/>
    </dgm:pt>
    <dgm:pt modelId="{90D1C688-2CA2-4F5C-B220-82B8471E0021}" type="pres">
      <dgm:prSet presAssocID="{9121C0AC-1398-47FD-B94C-BFB84B95B6C5}" presName="composite2" presStyleCnt="0"/>
      <dgm:spPr/>
    </dgm:pt>
    <dgm:pt modelId="{304B824A-C328-4E31-BB28-61F4E68C8334}" type="pres">
      <dgm:prSet presAssocID="{9121C0AC-1398-47FD-B94C-BFB84B95B6C5}" presName="dummyNode2" presStyleLbl="node1" presStyleIdx="0" presStyleCnt="3"/>
      <dgm:spPr/>
    </dgm:pt>
    <dgm:pt modelId="{824967AB-124A-48CB-8D57-595130D13E41}" type="pres">
      <dgm:prSet presAssocID="{9121C0AC-1398-47FD-B94C-BFB84B95B6C5}" presName="childNode2" presStyleLbl="bgAcc1" presStyleIdx="1" presStyleCnt="3">
        <dgm:presLayoutVars>
          <dgm:bulletEnabled val="1"/>
        </dgm:presLayoutVars>
      </dgm:prSet>
      <dgm:spPr/>
    </dgm:pt>
    <dgm:pt modelId="{0C429B89-ED9B-4980-8AD6-15406CC77205}" type="pres">
      <dgm:prSet presAssocID="{9121C0AC-1398-47FD-B94C-BFB84B95B6C5}" presName="childNode2tx" presStyleLbl="bgAcc1" presStyleIdx="1" presStyleCnt="3">
        <dgm:presLayoutVars>
          <dgm:bulletEnabled val="1"/>
        </dgm:presLayoutVars>
      </dgm:prSet>
      <dgm:spPr/>
    </dgm:pt>
    <dgm:pt modelId="{D1757FF3-6523-4D78-8724-69D119FBBF52}" type="pres">
      <dgm:prSet presAssocID="{9121C0AC-1398-47FD-B94C-BFB84B95B6C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2569F06-F1DA-4B5E-B9A0-F82B6A75E685}" type="pres">
      <dgm:prSet presAssocID="{9121C0AC-1398-47FD-B94C-BFB84B95B6C5}" presName="connSite2" presStyleCnt="0"/>
      <dgm:spPr/>
    </dgm:pt>
    <dgm:pt modelId="{3FD612D0-724F-48F4-B1A9-02AA28F65195}" type="pres">
      <dgm:prSet presAssocID="{63ED2FB8-3F41-4A7C-BE46-B191D7F073E4}" presName="Name18" presStyleLbl="sibTrans2D1" presStyleIdx="1" presStyleCnt="2"/>
      <dgm:spPr/>
    </dgm:pt>
    <dgm:pt modelId="{B89D315B-8CAD-42B3-BEA7-7C42D6FA6856}" type="pres">
      <dgm:prSet presAssocID="{463B4016-3E50-4652-92AE-3B85C6C46EB5}" presName="composite1" presStyleCnt="0"/>
      <dgm:spPr/>
    </dgm:pt>
    <dgm:pt modelId="{0D922552-D264-42A8-82D7-8C1435BF67B3}" type="pres">
      <dgm:prSet presAssocID="{463B4016-3E50-4652-92AE-3B85C6C46EB5}" presName="dummyNode1" presStyleLbl="node1" presStyleIdx="1" presStyleCnt="3"/>
      <dgm:spPr/>
    </dgm:pt>
    <dgm:pt modelId="{A4E19819-537F-43AB-9E92-810F0336CC8A}" type="pres">
      <dgm:prSet presAssocID="{463B4016-3E50-4652-92AE-3B85C6C46EB5}" presName="childNode1" presStyleLbl="bgAcc1" presStyleIdx="2" presStyleCnt="3">
        <dgm:presLayoutVars>
          <dgm:bulletEnabled val="1"/>
        </dgm:presLayoutVars>
      </dgm:prSet>
      <dgm:spPr/>
    </dgm:pt>
    <dgm:pt modelId="{2FBD8987-39A1-45F5-90E7-FD39BA52B932}" type="pres">
      <dgm:prSet presAssocID="{463B4016-3E50-4652-92AE-3B85C6C46EB5}" presName="childNode1tx" presStyleLbl="bgAcc1" presStyleIdx="2" presStyleCnt="3">
        <dgm:presLayoutVars>
          <dgm:bulletEnabled val="1"/>
        </dgm:presLayoutVars>
      </dgm:prSet>
      <dgm:spPr/>
    </dgm:pt>
    <dgm:pt modelId="{32849968-BD05-4F2D-B84E-66EC4F38905B}" type="pres">
      <dgm:prSet presAssocID="{463B4016-3E50-4652-92AE-3B85C6C46EB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069413B-12EA-452A-A460-F9D66C1C40F2}" type="pres">
      <dgm:prSet presAssocID="{463B4016-3E50-4652-92AE-3B85C6C46EB5}" presName="connSite1" presStyleCnt="0"/>
      <dgm:spPr/>
    </dgm:pt>
  </dgm:ptLst>
  <dgm:cxnLst>
    <dgm:cxn modelId="{C8777004-1F1F-4D62-88DD-A0FC19D8CFDF}" type="presOf" srcId="{A7C917E6-DD3B-4124-89C2-AA504C3C5576}" destId="{E97A9ABA-8DF6-4A78-995D-D024F9974BD6}" srcOrd="0" destOrd="0" presId="urn:microsoft.com/office/officeart/2005/8/layout/hProcess4"/>
    <dgm:cxn modelId="{D58C581C-E26B-4294-BAAA-F9C7A83EBCCC}" type="presOf" srcId="{463B4016-3E50-4652-92AE-3B85C6C46EB5}" destId="{32849968-BD05-4F2D-B84E-66EC4F38905B}" srcOrd="0" destOrd="0" presId="urn:microsoft.com/office/officeart/2005/8/layout/hProcess4"/>
    <dgm:cxn modelId="{41BD8727-467E-42C7-8C86-EA272B9A251D}" type="presOf" srcId="{87CFC666-917B-46C6-A5B9-7DB829535A80}" destId="{0C429B89-ED9B-4980-8AD6-15406CC77205}" srcOrd="1" destOrd="0" presId="urn:microsoft.com/office/officeart/2005/8/layout/hProcess4"/>
    <dgm:cxn modelId="{D81C1062-39FC-42F3-B422-C29E3F0D6A37}" type="presOf" srcId="{DBAD9BF5-8D01-48A2-BC1E-3D211366B2BB}" destId="{2FBD8987-39A1-45F5-90E7-FD39BA52B932}" srcOrd="1" destOrd="0" presId="urn:microsoft.com/office/officeart/2005/8/layout/hProcess4"/>
    <dgm:cxn modelId="{77DE3F43-C549-46D2-969D-DA369CBFBBF9}" type="presOf" srcId="{DBAD9BF5-8D01-48A2-BC1E-3D211366B2BB}" destId="{A4E19819-537F-43AB-9E92-810F0336CC8A}" srcOrd="0" destOrd="0" presId="urn:microsoft.com/office/officeart/2005/8/layout/hProcess4"/>
    <dgm:cxn modelId="{7F9FF646-20C6-44CD-98B9-5EB2524A5DEA}" type="presOf" srcId="{96B343A6-D796-4EDC-9A8C-08946474D696}" destId="{64CB4367-1FDE-4183-B3CC-8C471D0F7203}" srcOrd="0" destOrd="0" presId="urn:microsoft.com/office/officeart/2005/8/layout/hProcess4"/>
    <dgm:cxn modelId="{B855E469-3A83-421D-B78B-EB15A9ED9210}" type="presOf" srcId="{E8EDA660-6C5E-477B-A46F-754E7DA6B61D}" destId="{7F96EBCF-A2AE-4328-B6C1-C31C5C3A3879}" srcOrd="0" destOrd="0" presId="urn:microsoft.com/office/officeart/2005/8/layout/hProcess4"/>
    <dgm:cxn modelId="{55BE314A-299F-4AB9-BAD1-91E8F6A00CFD}" type="presOf" srcId="{7B94B8D8-6819-4E6D-8E0A-C0F70137B84E}" destId="{CD3693AA-155F-4B1D-A45B-D9D01532EFDE}" srcOrd="0" destOrd="0" presId="urn:microsoft.com/office/officeart/2005/8/layout/hProcess4"/>
    <dgm:cxn modelId="{B013244F-A6AD-421A-8303-1B3E14CC2A42}" type="presOf" srcId="{87CFC666-917B-46C6-A5B9-7DB829535A80}" destId="{824967AB-124A-48CB-8D57-595130D13E41}" srcOrd="0" destOrd="0" presId="urn:microsoft.com/office/officeart/2005/8/layout/hProcess4"/>
    <dgm:cxn modelId="{850DCB52-0A7F-4133-9F31-41B64A8666C7}" type="presOf" srcId="{96B343A6-D796-4EDC-9A8C-08946474D696}" destId="{3B845356-BE35-4512-A71E-E7221003890A}" srcOrd="1" destOrd="0" presId="urn:microsoft.com/office/officeart/2005/8/layout/hProcess4"/>
    <dgm:cxn modelId="{0B545453-1E37-46AA-BD9B-1C9D8C5AF636}" srcId="{9121C0AC-1398-47FD-B94C-BFB84B95B6C5}" destId="{87CFC666-917B-46C6-A5B9-7DB829535A80}" srcOrd="0" destOrd="0" parTransId="{17B45F0C-94A7-47F6-9793-8A4D9CF79663}" sibTransId="{1C4CBBE4-6C08-43ED-BC17-5318949E2393}"/>
    <dgm:cxn modelId="{956EF9A8-34A1-4288-AED4-7E2FF6F84D93}" srcId="{463B4016-3E50-4652-92AE-3B85C6C46EB5}" destId="{DBAD9BF5-8D01-48A2-BC1E-3D211366B2BB}" srcOrd="0" destOrd="0" parTransId="{A85A96CA-5B8F-46C3-8E20-CCCEEB9FB297}" sibTransId="{01B2EDCC-8704-4251-9E9B-BFCA31998EA6}"/>
    <dgm:cxn modelId="{68008BAD-5139-45E3-A981-2715B5CFE29E}" srcId="{A7C917E6-DD3B-4124-89C2-AA504C3C5576}" destId="{E8EDA660-6C5E-477B-A46F-754E7DA6B61D}" srcOrd="0" destOrd="0" parTransId="{A352063D-1954-4908-8BEA-949E1444A21A}" sibTransId="{7B94B8D8-6819-4E6D-8E0A-C0F70137B84E}"/>
    <dgm:cxn modelId="{06D82AB2-64D9-462B-B796-AEF5098F6B80}" type="presOf" srcId="{9121C0AC-1398-47FD-B94C-BFB84B95B6C5}" destId="{D1757FF3-6523-4D78-8724-69D119FBBF52}" srcOrd="0" destOrd="0" presId="urn:microsoft.com/office/officeart/2005/8/layout/hProcess4"/>
    <dgm:cxn modelId="{A80D1DC2-CDF2-47DB-BB8E-DA75ECAD8DE6}" type="presOf" srcId="{63ED2FB8-3F41-4A7C-BE46-B191D7F073E4}" destId="{3FD612D0-724F-48F4-B1A9-02AA28F65195}" srcOrd="0" destOrd="0" presId="urn:microsoft.com/office/officeart/2005/8/layout/hProcess4"/>
    <dgm:cxn modelId="{1F4CE4CB-58B3-41E6-8DF1-FB7FAF68C01A}" srcId="{A7C917E6-DD3B-4124-89C2-AA504C3C5576}" destId="{463B4016-3E50-4652-92AE-3B85C6C46EB5}" srcOrd="2" destOrd="0" parTransId="{A122EBEF-6D17-48E9-9115-591A5D88401A}" sibTransId="{EBBF616A-A6F6-497C-8230-E1BA2108BDD4}"/>
    <dgm:cxn modelId="{D0B773EB-2F7D-4BAF-A002-A10E525429F5}" srcId="{E8EDA660-6C5E-477B-A46F-754E7DA6B61D}" destId="{96B343A6-D796-4EDC-9A8C-08946474D696}" srcOrd="0" destOrd="0" parTransId="{CE0351FB-585E-4226-AC92-9F7DC624CD93}" sibTransId="{42A781D5-D4D7-4757-A08E-6E7259BC316B}"/>
    <dgm:cxn modelId="{0A07FFF2-0EEE-4E7F-94FC-6A16025F9929}" srcId="{A7C917E6-DD3B-4124-89C2-AA504C3C5576}" destId="{9121C0AC-1398-47FD-B94C-BFB84B95B6C5}" srcOrd="1" destOrd="0" parTransId="{1E025959-E208-401A-ADB5-38E2D47B1384}" sibTransId="{63ED2FB8-3F41-4A7C-BE46-B191D7F073E4}"/>
    <dgm:cxn modelId="{0B5076F8-DC2B-47EE-A99B-620222112333}" type="presParOf" srcId="{E97A9ABA-8DF6-4A78-995D-D024F9974BD6}" destId="{0F330B29-A18D-4D45-B9B6-8058A2B0AE73}" srcOrd="0" destOrd="0" presId="urn:microsoft.com/office/officeart/2005/8/layout/hProcess4"/>
    <dgm:cxn modelId="{2F3C6412-E670-49DB-894B-7A359875B2B1}" type="presParOf" srcId="{E97A9ABA-8DF6-4A78-995D-D024F9974BD6}" destId="{2C5C959E-E69C-484C-9FFB-F52BD1F028AD}" srcOrd="1" destOrd="0" presId="urn:microsoft.com/office/officeart/2005/8/layout/hProcess4"/>
    <dgm:cxn modelId="{DBEC7F47-6AB1-44C4-B5BD-2313F14D28BD}" type="presParOf" srcId="{E97A9ABA-8DF6-4A78-995D-D024F9974BD6}" destId="{0FD313B9-3C29-4845-A58A-853FF30A4148}" srcOrd="2" destOrd="0" presId="urn:microsoft.com/office/officeart/2005/8/layout/hProcess4"/>
    <dgm:cxn modelId="{E7C12A08-57DD-4685-A715-391A355342F7}" type="presParOf" srcId="{0FD313B9-3C29-4845-A58A-853FF30A4148}" destId="{9818C5A1-4444-4287-9F9C-5781806481F2}" srcOrd="0" destOrd="0" presId="urn:microsoft.com/office/officeart/2005/8/layout/hProcess4"/>
    <dgm:cxn modelId="{6AEEC37E-FA5C-43D2-AD90-E23F3C47B501}" type="presParOf" srcId="{9818C5A1-4444-4287-9F9C-5781806481F2}" destId="{F313EDB3-C8D7-4B26-90B4-9442071072C4}" srcOrd="0" destOrd="0" presId="urn:microsoft.com/office/officeart/2005/8/layout/hProcess4"/>
    <dgm:cxn modelId="{ED78344D-4A2F-452D-A3E8-5724278C1C11}" type="presParOf" srcId="{9818C5A1-4444-4287-9F9C-5781806481F2}" destId="{64CB4367-1FDE-4183-B3CC-8C471D0F7203}" srcOrd="1" destOrd="0" presId="urn:microsoft.com/office/officeart/2005/8/layout/hProcess4"/>
    <dgm:cxn modelId="{F9C9BA8D-5440-4F15-9A7E-B6D6A8D39E7F}" type="presParOf" srcId="{9818C5A1-4444-4287-9F9C-5781806481F2}" destId="{3B845356-BE35-4512-A71E-E7221003890A}" srcOrd="2" destOrd="0" presId="urn:microsoft.com/office/officeart/2005/8/layout/hProcess4"/>
    <dgm:cxn modelId="{3C9C1D15-6571-4D87-BBE3-0A89CD71C1D6}" type="presParOf" srcId="{9818C5A1-4444-4287-9F9C-5781806481F2}" destId="{7F96EBCF-A2AE-4328-B6C1-C31C5C3A3879}" srcOrd="3" destOrd="0" presId="urn:microsoft.com/office/officeart/2005/8/layout/hProcess4"/>
    <dgm:cxn modelId="{2BC16E1D-254A-438A-866F-32FDD4322D5E}" type="presParOf" srcId="{9818C5A1-4444-4287-9F9C-5781806481F2}" destId="{EEF41C38-E2D6-4159-9DD2-3E5C3E0B890A}" srcOrd="4" destOrd="0" presId="urn:microsoft.com/office/officeart/2005/8/layout/hProcess4"/>
    <dgm:cxn modelId="{A84E5B52-2436-4396-A65F-F2B89C2AEA8F}" type="presParOf" srcId="{0FD313B9-3C29-4845-A58A-853FF30A4148}" destId="{CD3693AA-155F-4B1D-A45B-D9D01532EFDE}" srcOrd="1" destOrd="0" presId="urn:microsoft.com/office/officeart/2005/8/layout/hProcess4"/>
    <dgm:cxn modelId="{B14CEF5A-8528-4A16-9B84-893F083E4F52}" type="presParOf" srcId="{0FD313B9-3C29-4845-A58A-853FF30A4148}" destId="{90D1C688-2CA2-4F5C-B220-82B8471E0021}" srcOrd="2" destOrd="0" presId="urn:microsoft.com/office/officeart/2005/8/layout/hProcess4"/>
    <dgm:cxn modelId="{9F13A015-7666-41F7-B29F-04DAAD92CFBF}" type="presParOf" srcId="{90D1C688-2CA2-4F5C-B220-82B8471E0021}" destId="{304B824A-C328-4E31-BB28-61F4E68C8334}" srcOrd="0" destOrd="0" presId="urn:microsoft.com/office/officeart/2005/8/layout/hProcess4"/>
    <dgm:cxn modelId="{28909DC6-D623-4064-AB66-9ED5535AB179}" type="presParOf" srcId="{90D1C688-2CA2-4F5C-B220-82B8471E0021}" destId="{824967AB-124A-48CB-8D57-595130D13E41}" srcOrd="1" destOrd="0" presId="urn:microsoft.com/office/officeart/2005/8/layout/hProcess4"/>
    <dgm:cxn modelId="{2AF6D37B-CD4D-4A92-B5AB-7784BCD8554B}" type="presParOf" srcId="{90D1C688-2CA2-4F5C-B220-82B8471E0021}" destId="{0C429B89-ED9B-4980-8AD6-15406CC77205}" srcOrd="2" destOrd="0" presId="urn:microsoft.com/office/officeart/2005/8/layout/hProcess4"/>
    <dgm:cxn modelId="{0ACB8D73-CC4C-470C-94FC-26FD9847F858}" type="presParOf" srcId="{90D1C688-2CA2-4F5C-B220-82B8471E0021}" destId="{D1757FF3-6523-4D78-8724-69D119FBBF52}" srcOrd="3" destOrd="0" presId="urn:microsoft.com/office/officeart/2005/8/layout/hProcess4"/>
    <dgm:cxn modelId="{4D7ACD23-6F38-446F-B526-BD62F08F2902}" type="presParOf" srcId="{90D1C688-2CA2-4F5C-B220-82B8471E0021}" destId="{E2569F06-F1DA-4B5E-B9A0-F82B6A75E685}" srcOrd="4" destOrd="0" presId="urn:microsoft.com/office/officeart/2005/8/layout/hProcess4"/>
    <dgm:cxn modelId="{AC635DBF-79F5-4BBB-8B36-C7C16DB8A33D}" type="presParOf" srcId="{0FD313B9-3C29-4845-A58A-853FF30A4148}" destId="{3FD612D0-724F-48F4-B1A9-02AA28F65195}" srcOrd="3" destOrd="0" presId="urn:microsoft.com/office/officeart/2005/8/layout/hProcess4"/>
    <dgm:cxn modelId="{E47784E7-1EE9-47D0-A602-4CB8AA73849D}" type="presParOf" srcId="{0FD313B9-3C29-4845-A58A-853FF30A4148}" destId="{B89D315B-8CAD-42B3-BEA7-7C42D6FA6856}" srcOrd="4" destOrd="0" presId="urn:microsoft.com/office/officeart/2005/8/layout/hProcess4"/>
    <dgm:cxn modelId="{EAB0ABC2-9859-4C24-90FA-FDCEF54F3BC9}" type="presParOf" srcId="{B89D315B-8CAD-42B3-BEA7-7C42D6FA6856}" destId="{0D922552-D264-42A8-82D7-8C1435BF67B3}" srcOrd="0" destOrd="0" presId="urn:microsoft.com/office/officeart/2005/8/layout/hProcess4"/>
    <dgm:cxn modelId="{0D97C30C-DBEC-4B04-9155-C7F6DB41EDD9}" type="presParOf" srcId="{B89D315B-8CAD-42B3-BEA7-7C42D6FA6856}" destId="{A4E19819-537F-43AB-9E92-810F0336CC8A}" srcOrd="1" destOrd="0" presId="urn:microsoft.com/office/officeart/2005/8/layout/hProcess4"/>
    <dgm:cxn modelId="{3BE3BA6C-A256-4F26-9D6F-D6297D2D2B30}" type="presParOf" srcId="{B89D315B-8CAD-42B3-BEA7-7C42D6FA6856}" destId="{2FBD8987-39A1-45F5-90E7-FD39BA52B932}" srcOrd="2" destOrd="0" presId="urn:microsoft.com/office/officeart/2005/8/layout/hProcess4"/>
    <dgm:cxn modelId="{F0C8149D-0EB5-42DD-B2FD-B8DF2BAC49AD}" type="presParOf" srcId="{B89D315B-8CAD-42B3-BEA7-7C42D6FA6856}" destId="{32849968-BD05-4F2D-B84E-66EC4F38905B}" srcOrd="3" destOrd="0" presId="urn:microsoft.com/office/officeart/2005/8/layout/hProcess4"/>
    <dgm:cxn modelId="{E958F205-2B81-434C-BC9C-DE24F517529B}" type="presParOf" srcId="{B89D315B-8CAD-42B3-BEA7-7C42D6FA6856}" destId="{4069413B-12EA-452A-A460-F9D66C1C40F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917E6-DD3B-4124-89C2-AA504C3C557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EDA660-6C5E-477B-A46F-754E7DA6B61D}">
      <dgm:prSet phldrT="[文本]"/>
      <dgm:spPr/>
      <dgm:t>
        <a:bodyPr/>
        <a:lstStyle/>
        <a:p>
          <a:r>
            <a:rPr lang="zh-CN" altLang="en-US" dirty="0"/>
            <a:t>构造大量样本</a:t>
          </a:r>
        </a:p>
      </dgm:t>
    </dgm:pt>
    <dgm:pt modelId="{A352063D-1954-4908-8BEA-949E1444A21A}" type="parTrans" cxnId="{68008BAD-5139-45E3-A981-2715B5CFE29E}">
      <dgm:prSet/>
      <dgm:spPr/>
      <dgm:t>
        <a:bodyPr/>
        <a:lstStyle/>
        <a:p>
          <a:endParaRPr lang="zh-CN" altLang="en-US"/>
        </a:p>
      </dgm:t>
    </dgm:pt>
    <dgm:pt modelId="{7B94B8D8-6819-4E6D-8E0A-C0F70137B84E}" type="sibTrans" cxnId="{68008BAD-5139-45E3-A981-2715B5CFE29E}">
      <dgm:prSet/>
      <dgm:spPr/>
      <dgm:t>
        <a:bodyPr/>
        <a:lstStyle/>
        <a:p>
          <a:endParaRPr lang="zh-CN" altLang="en-US"/>
        </a:p>
      </dgm:t>
    </dgm:pt>
    <dgm:pt modelId="{96B343A6-D796-4EDC-9A8C-08946474D696}">
      <dgm:prSet phldrT="[文本]"/>
      <dgm:spPr/>
      <dgm:t>
        <a:bodyPr/>
        <a:lstStyle/>
        <a:p>
          <a:r>
            <a:rPr lang="zh-CN" altLang="en-US" dirty="0"/>
            <a:t>随机产生大量均匀分布在</a:t>
          </a:r>
          <a:r>
            <a:rPr lang="en-US" altLang="zh-CN" i="1" dirty="0"/>
            <a:t>Ω</a:t>
          </a:r>
          <a:r>
            <a:rPr lang="zh-CN" altLang="en-US" i="0" dirty="0"/>
            <a:t>空间内的点</a:t>
          </a:r>
        </a:p>
      </dgm:t>
    </dgm:pt>
    <dgm:pt modelId="{CE0351FB-585E-4226-AC92-9F7DC624CD93}" type="parTrans" cxnId="{D0B773EB-2F7D-4BAF-A002-A10E525429F5}">
      <dgm:prSet/>
      <dgm:spPr/>
      <dgm:t>
        <a:bodyPr/>
        <a:lstStyle/>
        <a:p>
          <a:endParaRPr lang="zh-CN" altLang="en-US"/>
        </a:p>
      </dgm:t>
    </dgm:pt>
    <dgm:pt modelId="{42A781D5-D4D7-4757-A08E-6E7259BC316B}" type="sibTrans" cxnId="{D0B773EB-2F7D-4BAF-A002-A10E525429F5}">
      <dgm:prSet/>
      <dgm:spPr/>
      <dgm:t>
        <a:bodyPr/>
        <a:lstStyle/>
        <a:p>
          <a:endParaRPr lang="zh-CN" altLang="en-US"/>
        </a:p>
      </dgm:t>
    </dgm:pt>
    <dgm:pt modelId="{9121C0AC-1398-47FD-B94C-BFB84B95B6C5}">
      <dgm:prSet phldrT="[文本]"/>
      <dgm:spPr/>
      <dgm:t>
        <a:bodyPr/>
        <a:lstStyle/>
        <a:p>
          <a:r>
            <a:rPr lang="zh-CN" altLang="en-US" dirty="0"/>
            <a:t>计算样本值</a:t>
          </a:r>
        </a:p>
      </dgm:t>
    </dgm:pt>
    <dgm:pt modelId="{1E025959-E208-401A-ADB5-38E2D47B1384}" type="parTrans" cxnId="{0A07FFF2-0EEE-4E7F-94FC-6A16025F9929}">
      <dgm:prSet/>
      <dgm:spPr/>
      <dgm:t>
        <a:bodyPr/>
        <a:lstStyle/>
        <a:p>
          <a:endParaRPr lang="zh-CN" altLang="en-US"/>
        </a:p>
      </dgm:t>
    </dgm:pt>
    <dgm:pt modelId="{63ED2FB8-3F41-4A7C-BE46-B191D7F073E4}" type="sibTrans" cxnId="{0A07FFF2-0EEE-4E7F-94FC-6A16025F9929}">
      <dgm:prSet/>
      <dgm:spPr/>
      <dgm:t>
        <a:bodyPr/>
        <a:lstStyle/>
        <a:p>
          <a:endParaRPr lang="zh-CN" altLang="en-US"/>
        </a:p>
      </dgm:t>
    </dgm:pt>
    <dgm:pt modelId="{87CFC666-917B-46C6-A5B9-7DB829535A80}">
      <dgm:prSet phldrT="[文本]" custT="1"/>
      <dgm:spPr>
        <a:blipFill>
          <a:blip xmlns:r="http://schemas.openxmlformats.org/officeDocument/2006/relationships" r:embed="rId1"/>
          <a:stretch>
            <a:fillRect l="-5080" r="-4011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7B45F0C-94A7-47F6-9793-8A4D9CF79663}" type="parTrans" cxnId="{0B545453-1E37-46AA-BD9B-1C9D8C5AF636}">
      <dgm:prSet/>
      <dgm:spPr/>
      <dgm:t>
        <a:bodyPr/>
        <a:lstStyle/>
        <a:p>
          <a:endParaRPr lang="zh-CN" altLang="en-US"/>
        </a:p>
      </dgm:t>
    </dgm:pt>
    <dgm:pt modelId="{1C4CBBE4-6C08-43ED-BC17-5318949E2393}" type="sibTrans" cxnId="{0B545453-1E37-46AA-BD9B-1C9D8C5AF636}">
      <dgm:prSet/>
      <dgm:spPr/>
      <dgm:t>
        <a:bodyPr/>
        <a:lstStyle/>
        <a:p>
          <a:endParaRPr lang="zh-CN" altLang="en-US"/>
        </a:p>
      </dgm:t>
    </dgm:pt>
    <dgm:pt modelId="{463B4016-3E50-4652-92AE-3B85C6C46EB5}">
      <dgm:prSet phldrT="[文本]"/>
      <dgm:spPr/>
      <dgm:t>
        <a:bodyPr/>
        <a:lstStyle/>
        <a:p>
          <a:r>
            <a:rPr lang="zh-CN" altLang="en-US" dirty="0"/>
            <a:t>取平均值，乘上量度</a:t>
          </a:r>
        </a:p>
      </dgm:t>
    </dgm:pt>
    <dgm:pt modelId="{A122EBEF-6D17-48E9-9115-591A5D88401A}" type="parTrans" cxnId="{1F4CE4CB-58B3-41E6-8DF1-FB7FAF68C01A}">
      <dgm:prSet/>
      <dgm:spPr/>
      <dgm:t>
        <a:bodyPr/>
        <a:lstStyle/>
        <a:p>
          <a:endParaRPr lang="zh-CN" altLang="en-US"/>
        </a:p>
      </dgm:t>
    </dgm:pt>
    <dgm:pt modelId="{EBBF616A-A6F6-497C-8230-E1BA2108BDD4}" type="sibTrans" cxnId="{1F4CE4CB-58B3-41E6-8DF1-FB7FAF68C01A}">
      <dgm:prSet/>
      <dgm:spPr/>
      <dgm:t>
        <a:bodyPr/>
        <a:lstStyle/>
        <a:p>
          <a:endParaRPr lang="zh-CN" altLang="en-US"/>
        </a:p>
      </dgm:t>
    </dgm:pt>
    <dgm:pt modelId="{DBAD9BF5-8D01-48A2-BC1E-3D211366B2BB}">
      <dgm:prSet phldrT="[文本]"/>
      <dgm:spPr/>
      <dgm:t>
        <a:bodyPr/>
        <a:lstStyle/>
        <a:p>
          <a:r>
            <a:rPr lang="zh-CN" altLang="en-US" dirty="0"/>
            <a:t>将样本值取平均值，然后乘上</a:t>
          </a:r>
          <a:r>
            <a:rPr lang="en-US" altLang="zh-CN" i="1" dirty="0"/>
            <a:t>Ω </a:t>
          </a:r>
          <a:r>
            <a:rPr lang="zh-CN" altLang="en-US" i="0" dirty="0"/>
            <a:t>的体积</a:t>
          </a:r>
        </a:p>
      </dgm:t>
    </dgm:pt>
    <dgm:pt modelId="{A85A96CA-5B8F-46C3-8E20-CCCEEB9FB297}" type="parTrans" cxnId="{956EF9A8-34A1-4288-AED4-7E2FF6F84D93}">
      <dgm:prSet/>
      <dgm:spPr/>
      <dgm:t>
        <a:bodyPr/>
        <a:lstStyle/>
        <a:p>
          <a:endParaRPr lang="zh-CN" altLang="en-US"/>
        </a:p>
      </dgm:t>
    </dgm:pt>
    <dgm:pt modelId="{01B2EDCC-8704-4251-9E9B-BFCA31998EA6}" type="sibTrans" cxnId="{956EF9A8-34A1-4288-AED4-7E2FF6F84D93}">
      <dgm:prSet/>
      <dgm:spPr/>
      <dgm:t>
        <a:bodyPr/>
        <a:lstStyle/>
        <a:p>
          <a:endParaRPr lang="zh-CN" altLang="en-US"/>
        </a:p>
      </dgm:t>
    </dgm:pt>
    <dgm:pt modelId="{E97A9ABA-8DF6-4A78-995D-D024F9974BD6}" type="pres">
      <dgm:prSet presAssocID="{A7C917E6-DD3B-4124-89C2-AA504C3C5576}" presName="Name0" presStyleCnt="0">
        <dgm:presLayoutVars>
          <dgm:dir/>
          <dgm:animLvl val="lvl"/>
          <dgm:resizeHandles val="exact"/>
        </dgm:presLayoutVars>
      </dgm:prSet>
      <dgm:spPr/>
    </dgm:pt>
    <dgm:pt modelId="{0F330B29-A18D-4D45-B9B6-8058A2B0AE73}" type="pres">
      <dgm:prSet presAssocID="{A7C917E6-DD3B-4124-89C2-AA504C3C5576}" presName="tSp" presStyleCnt="0"/>
      <dgm:spPr/>
    </dgm:pt>
    <dgm:pt modelId="{2C5C959E-E69C-484C-9FFB-F52BD1F028AD}" type="pres">
      <dgm:prSet presAssocID="{A7C917E6-DD3B-4124-89C2-AA504C3C5576}" presName="bSp" presStyleCnt="0"/>
      <dgm:spPr/>
    </dgm:pt>
    <dgm:pt modelId="{0FD313B9-3C29-4845-A58A-853FF30A4148}" type="pres">
      <dgm:prSet presAssocID="{A7C917E6-DD3B-4124-89C2-AA504C3C5576}" presName="process" presStyleCnt="0"/>
      <dgm:spPr/>
    </dgm:pt>
    <dgm:pt modelId="{9818C5A1-4444-4287-9F9C-5781806481F2}" type="pres">
      <dgm:prSet presAssocID="{E8EDA660-6C5E-477B-A46F-754E7DA6B61D}" presName="composite1" presStyleCnt="0"/>
      <dgm:spPr/>
    </dgm:pt>
    <dgm:pt modelId="{F313EDB3-C8D7-4B26-90B4-9442071072C4}" type="pres">
      <dgm:prSet presAssocID="{E8EDA660-6C5E-477B-A46F-754E7DA6B61D}" presName="dummyNode1" presStyleLbl="node1" presStyleIdx="0" presStyleCnt="3"/>
      <dgm:spPr/>
    </dgm:pt>
    <dgm:pt modelId="{64CB4367-1FDE-4183-B3CC-8C471D0F7203}" type="pres">
      <dgm:prSet presAssocID="{E8EDA660-6C5E-477B-A46F-754E7DA6B61D}" presName="childNode1" presStyleLbl="bgAcc1" presStyleIdx="0" presStyleCnt="3">
        <dgm:presLayoutVars>
          <dgm:bulletEnabled val="1"/>
        </dgm:presLayoutVars>
      </dgm:prSet>
      <dgm:spPr/>
    </dgm:pt>
    <dgm:pt modelId="{3B845356-BE35-4512-A71E-E7221003890A}" type="pres">
      <dgm:prSet presAssocID="{E8EDA660-6C5E-477B-A46F-754E7DA6B61D}" presName="childNode1tx" presStyleLbl="bgAcc1" presStyleIdx="0" presStyleCnt="3">
        <dgm:presLayoutVars>
          <dgm:bulletEnabled val="1"/>
        </dgm:presLayoutVars>
      </dgm:prSet>
      <dgm:spPr/>
    </dgm:pt>
    <dgm:pt modelId="{7F96EBCF-A2AE-4328-B6C1-C31C5C3A3879}" type="pres">
      <dgm:prSet presAssocID="{E8EDA660-6C5E-477B-A46F-754E7DA6B61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EF41C38-E2D6-4159-9DD2-3E5C3E0B890A}" type="pres">
      <dgm:prSet presAssocID="{E8EDA660-6C5E-477B-A46F-754E7DA6B61D}" presName="connSite1" presStyleCnt="0"/>
      <dgm:spPr/>
    </dgm:pt>
    <dgm:pt modelId="{CD3693AA-155F-4B1D-A45B-D9D01532EFDE}" type="pres">
      <dgm:prSet presAssocID="{7B94B8D8-6819-4E6D-8E0A-C0F70137B84E}" presName="Name9" presStyleLbl="sibTrans2D1" presStyleIdx="0" presStyleCnt="2"/>
      <dgm:spPr/>
    </dgm:pt>
    <dgm:pt modelId="{90D1C688-2CA2-4F5C-B220-82B8471E0021}" type="pres">
      <dgm:prSet presAssocID="{9121C0AC-1398-47FD-B94C-BFB84B95B6C5}" presName="composite2" presStyleCnt="0"/>
      <dgm:spPr/>
    </dgm:pt>
    <dgm:pt modelId="{304B824A-C328-4E31-BB28-61F4E68C8334}" type="pres">
      <dgm:prSet presAssocID="{9121C0AC-1398-47FD-B94C-BFB84B95B6C5}" presName="dummyNode2" presStyleLbl="node1" presStyleIdx="0" presStyleCnt="3"/>
      <dgm:spPr/>
    </dgm:pt>
    <dgm:pt modelId="{824967AB-124A-48CB-8D57-595130D13E41}" type="pres">
      <dgm:prSet presAssocID="{9121C0AC-1398-47FD-B94C-BFB84B95B6C5}" presName="childNode2" presStyleLbl="bgAcc1" presStyleIdx="1" presStyleCnt="3">
        <dgm:presLayoutVars>
          <dgm:bulletEnabled val="1"/>
        </dgm:presLayoutVars>
      </dgm:prSet>
      <dgm:spPr/>
    </dgm:pt>
    <dgm:pt modelId="{0C429B89-ED9B-4980-8AD6-15406CC77205}" type="pres">
      <dgm:prSet presAssocID="{9121C0AC-1398-47FD-B94C-BFB84B95B6C5}" presName="childNode2tx" presStyleLbl="bgAcc1" presStyleIdx="1" presStyleCnt="3">
        <dgm:presLayoutVars>
          <dgm:bulletEnabled val="1"/>
        </dgm:presLayoutVars>
      </dgm:prSet>
      <dgm:spPr/>
    </dgm:pt>
    <dgm:pt modelId="{D1757FF3-6523-4D78-8724-69D119FBBF52}" type="pres">
      <dgm:prSet presAssocID="{9121C0AC-1398-47FD-B94C-BFB84B95B6C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2569F06-F1DA-4B5E-B9A0-F82B6A75E685}" type="pres">
      <dgm:prSet presAssocID="{9121C0AC-1398-47FD-B94C-BFB84B95B6C5}" presName="connSite2" presStyleCnt="0"/>
      <dgm:spPr/>
    </dgm:pt>
    <dgm:pt modelId="{3FD612D0-724F-48F4-B1A9-02AA28F65195}" type="pres">
      <dgm:prSet presAssocID="{63ED2FB8-3F41-4A7C-BE46-B191D7F073E4}" presName="Name18" presStyleLbl="sibTrans2D1" presStyleIdx="1" presStyleCnt="2"/>
      <dgm:spPr/>
    </dgm:pt>
    <dgm:pt modelId="{B89D315B-8CAD-42B3-BEA7-7C42D6FA6856}" type="pres">
      <dgm:prSet presAssocID="{463B4016-3E50-4652-92AE-3B85C6C46EB5}" presName="composite1" presStyleCnt="0"/>
      <dgm:spPr/>
    </dgm:pt>
    <dgm:pt modelId="{0D922552-D264-42A8-82D7-8C1435BF67B3}" type="pres">
      <dgm:prSet presAssocID="{463B4016-3E50-4652-92AE-3B85C6C46EB5}" presName="dummyNode1" presStyleLbl="node1" presStyleIdx="1" presStyleCnt="3"/>
      <dgm:spPr/>
    </dgm:pt>
    <dgm:pt modelId="{A4E19819-537F-43AB-9E92-810F0336CC8A}" type="pres">
      <dgm:prSet presAssocID="{463B4016-3E50-4652-92AE-3B85C6C46EB5}" presName="childNode1" presStyleLbl="bgAcc1" presStyleIdx="2" presStyleCnt="3">
        <dgm:presLayoutVars>
          <dgm:bulletEnabled val="1"/>
        </dgm:presLayoutVars>
      </dgm:prSet>
      <dgm:spPr/>
    </dgm:pt>
    <dgm:pt modelId="{2FBD8987-39A1-45F5-90E7-FD39BA52B932}" type="pres">
      <dgm:prSet presAssocID="{463B4016-3E50-4652-92AE-3B85C6C46EB5}" presName="childNode1tx" presStyleLbl="bgAcc1" presStyleIdx="2" presStyleCnt="3">
        <dgm:presLayoutVars>
          <dgm:bulletEnabled val="1"/>
        </dgm:presLayoutVars>
      </dgm:prSet>
      <dgm:spPr/>
    </dgm:pt>
    <dgm:pt modelId="{32849968-BD05-4F2D-B84E-66EC4F38905B}" type="pres">
      <dgm:prSet presAssocID="{463B4016-3E50-4652-92AE-3B85C6C46EB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069413B-12EA-452A-A460-F9D66C1C40F2}" type="pres">
      <dgm:prSet presAssocID="{463B4016-3E50-4652-92AE-3B85C6C46EB5}" presName="connSite1" presStyleCnt="0"/>
      <dgm:spPr/>
    </dgm:pt>
  </dgm:ptLst>
  <dgm:cxnLst>
    <dgm:cxn modelId="{C8777004-1F1F-4D62-88DD-A0FC19D8CFDF}" type="presOf" srcId="{A7C917E6-DD3B-4124-89C2-AA504C3C5576}" destId="{E97A9ABA-8DF6-4A78-995D-D024F9974BD6}" srcOrd="0" destOrd="0" presId="urn:microsoft.com/office/officeart/2005/8/layout/hProcess4"/>
    <dgm:cxn modelId="{D58C581C-E26B-4294-BAAA-F9C7A83EBCCC}" type="presOf" srcId="{463B4016-3E50-4652-92AE-3B85C6C46EB5}" destId="{32849968-BD05-4F2D-B84E-66EC4F38905B}" srcOrd="0" destOrd="0" presId="urn:microsoft.com/office/officeart/2005/8/layout/hProcess4"/>
    <dgm:cxn modelId="{41BD8727-467E-42C7-8C86-EA272B9A251D}" type="presOf" srcId="{87CFC666-917B-46C6-A5B9-7DB829535A80}" destId="{0C429B89-ED9B-4980-8AD6-15406CC77205}" srcOrd="1" destOrd="0" presId="urn:microsoft.com/office/officeart/2005/8/layout/hProcess4"/>
    <dgm:cxn modelId="{D81C1062-39FC-42F3-B422-C29E3F0D6A37}" type="presOf" srcId="{DBAD9BF5-8D01-48A2-BC1E-3D211366B2BB}" destId="{2FBD8987-39A1-45F5-90E7-FD39BA52B932}" srcOrd="1" destOrd="0" presId="urn:microsoft.com/office/officeart/2005/8/layout/hProcess4"/>
    <dgm:cxn modelId="{77DE3F43-C549-46D2-969D-DA369CBFBBF9}" type="presOf" srcId="{DBAD9BF5-8D01-48A2-BC1E-3D211366B2BB}" destId="{A4E19819-537F-43AB-9E92-810F0336CC8A}" srcOrd="0" destOrd="0" presId="urn:microsoft.com/office/officeart/2005/8/layout/hProcess4"/>
    <dgm:cxn modelId="{7F9FF646-20C6-44CD-98B9-5EB2524A5DEA}" type="presOf" srcId="{96B343A6-D796-4EDC-9A8C-08946474D696}" destId="{64CB4367-1FDE-4183-B3CC-8C471D0F7203}" srcOrd="0" destOrd="0" presId="urn:microsoft.com/office/officeart/2005/8/layout/hProcess4"/>
    <dgm:cxn modelId="{B855E469-3A83-421D-B78B-EB15A9ED9210}" type="presOf" srcId="{E8EDA660-6C5E-477B-A46F-754E7DA6B61D}" destId="{7F96EBCF-A2AE-4328-B6C1-C31C5C3A3879}" srcOrd="0" destOrd="0" presId="urn:microsoft.com/office/officeart/2005/8/layout/hProcess4"/>
    <dgm:cxn modelId="{55BE314A-299F-4AB9-BAD1-91E8F6A00CFD}" type="presOf" srcId="{7B94B8D8-6819-4E6D-8E0A-C0F70137B84E}" destId="{CD3693AA-155F-4B1D-A45B-D9D01532EFDE}" srcOrd="0" destOrd="0" presId="urn:microsoft.com/office/officeart/2005/8/layout/hProcess4"/>
    <dgm:cxn modelId="{B013244F-A6AD-421A-8303-1B3E14CC2A42}" type="presOf" srcId="{87CFC666-917B-46C6-A5B9-7DB829535A80}" destId="{824967AB-124A-48CB-8D57-595130D13E41}" srcOrd="0" destOrd="0" presId="urn:microsoft.com/office/officeart/2005/8/layout/hProcess4"/>
    <dgm:cxn modelId="{850DCB52-0A7F-4133-9F31-41B64A8666C7}" type="presOf" srcId="{96B343A6-D796-4EDC-9A8C-08946474D696}" destId="{3B845356-BE35-4512-A71E-E7221003890A}" srcOrd="1" destOrd="0" presId="urn:microsoft.com/office/officeart/2005/8/layout/hProcess4"/>
    <dgm:cxn modelId="{0B545453-1E37-46AA-BD9B-1C9D8C5AF636}" srcId="{9121C0AC-1398-47FD-B94C-BFB84B95B6C5}" destId="{87CFC666-917B-46C6-A5B9-7DB829535A80}" srcOrd="0" destOrd="0" parTransId="{17B45F0C-94A7-47F6-9793-8A4D9CF79663}" sibTransId="{1C4CBBE4-6C08-43ED-BC17-5318949E2393}"/>
    <dgm:cxn modelId="{956EF9A8-34A1-4288-AED4-7E2FF6F84D93}" srcId="{463B4016-3E50-4652-92AE-3B85C6C46EB5}" destId="{DBAD9BF5-8D01-48A2-BC1E-3D211366B2BB}" srcOrd="0" destOrd="0" parTransId="{A85A96CA-5B8F-46C3-8E20-CCCEEB9FB297}" sibTransId="{01B2EDCC-8704-4251-9E9B-BFCA31998EA6}"/>
    <dgm:cxn modelId="{68008BAD-5139-45E3-A981-2715B5CFE29E}" srcId="{A7C917E6-DD3B-4124-89C2-AA504C3C5576}" destId="{E8EDA660-6C5E-477B-A46F-754E7DA6B61D}" srcOrd="0" destOrd="0" parTransId="{A352063D-1954-4908-8BEA-949E1444A21A}" sibTransId="{7B94B8D8-6819-4E6D-8E0A-C0F70137B84E}"/>
    <dgm:cxn modelId="{06D82AB2-64D9-462B-B796-AEF5098F6B80}" type="presOf" srcId="{9121C0AC-1398-47FD-B94C-BFB84B95B6C5}" destId="{D1757FF3-6523-4D78-8724-69D119FBBF52}" srcOrd="0" destOrd="0" presId="urn:microsoft.com/office/officeart/2005/8/layout/hProcess4"/>
    <dgm:cxn modelId="{A80D1DC2-CDF2-47DB-BB8E-DA75ECAD8DE6}" type="presOf" srcId="{63ED2FB8-3F41-4A7C-BE46-B191D7F073E4}" destId="{3FD612D0-724F-48F4-B1A9-02AA28F65195}" srcOrd="0" destOrd="0" presId="urn:microsoft.com/office/officeart/2005/8/layout/hProcess4"/>
    <dgm:cxn modelId="{1F4CE4CB-58B3-41E6-8DF1-FB7FAF68C01A}" srcId="{A7C917E6-DD3B-4124-89C2-AA504C3C5576}" destId="{463B4016-3E50-4652-92AE-3B85C6C46EB5}" srcOrd="2" destOrd="0" parTransId="{A122EBEF-6D17-48E9-9115-591A5D88401A}" sibTransId="{EBBF616A-A6F6-497C-8230-E1BA2108BDD4}"/>
    <dgm:cxn modelId="{D0B773EB-2F7D-4BAF-A002-A10E525429F5}" srcId="{E8EDA660-6C5E-477B-A46F-754E7DA6B61D}" destId="{96B343A6-D796-4EDC-9A8C-08946474D696}" srcOrd="0" destOrd="0" parTransId="{CE0351FB-585E-4226-AC92-9F7DC624CD93}" sibTransId="{42A781D5-D4D7-4757-A08E-6E7259BC316B}"/>
    <dgm:cxn modelId="{0A07FFF2-0EEE-4E7F-94FC-6A16025F9929}" srcId="{A7C917E6-DD3B-4124-89C2-AA504C3C5576}" destId="{9121C0AC-1398-47FD-B94C-BFB84B95B6C5}" srcOrd="1" destOrd="0" parTransId="{1E025959-E208-401A-ADB5-38E2D47B1384}" sibTransId="{63ED2FB8-3F41-4A7C-BE46-B191D7F073E4}"/>
    <dgm:cxn modelId="{0B5076F8-DC2B-47EE-A99B-620222112333}" type="presParOf" srcId="{E97A9ABA-8DF6-4A78-995D-D024F9974BD6}" destId="{0F330B29-A18D-4D45-B9B6-8058A2B0AE73}" srcOrd="0" destOrd="0" presId="urn:microsoft.com/office/officeart/2005/8/layout/hProcess4"/>
    <dgm:cxn modelId="{2F3C6412-E670-49DB-894B-7A359875B2B1}" type="presParOf" srcId="{E97A9ABA-8DF6-4A78-995D-D024F9974BD6}" destId="{2C5C959E-E69C-484C-9FFB-F52BD1F028AD}" srcOrd="1" destOrd="0" presId="urn:microsoft.com/office/officeart/2005/8/layout/hProcess4"/>
    <dgm:cxn modelId="{DBEC7F47-6AB1-44C4-B5BD-2313F14D28BD}" type="presParOf" srcId="{E97A9ABA-8DF6-4A78-995D-D024F9974BD6}" destId="{0FD313B9-3C29-4845-A58A-853FF30A4148}" srcOrd="2" destOrd="0" presId="urn:microsoft.com/office/officeart/2005/8/layout/hProcess4"/>
    <dgm:cxn modelId="{E7C12A08-57DD-4685-A715-391A355342F7}" type="presParOf" srcId="{0FD313B9-3C29-4845-A58A-853FF30A4148}" destId="{9818C5A1-4444-4287-9F9C-5781806481F2}" srcOrd="0" destOrd="0" presId="urn:microsoft.com/office/officeart/2005/8/layout/hProcess4"/>
    <dgm:cxn modelId="{6AEEC37E-FA5C-43D2-AD90-E23F3C47B501}" type="presParOf" srcId="{9818C5A1-4444-4287-9F9C-5781806481F2}" destId="{F313EDB3-C8D7-4B26-90B4-9442071072C4}" srcOrd="0" destOrd="0" presId="urn:microsoft.com/office/officeart/2005/8/layout/hProcess4"/>
    <dgm:cxn modelId="{ED78344D-4A2F-452D-A3E8-5724278C1C11}" type="presParOf" srcId="{9818C5A1-4444-4287-9F9C-5781806481F2}" destId="{64CB4367-1FDE-4183-B3CC-8C471D0F7203}" srcOrd="1" destOrd="0" presId="urn:microsoft.com/office/officeart/2005/8/layout/hProcess4"/>
    <dgm:cxn modelId="{F9C9BA8D-5440-4F15-9A7E-B6D6A8D39E7F}" type="presParOf" srcId="{9818C5A1-4444-4287-9F9C-5781806481F2}" destId="{3B845356-BE35-4512-A71E-E7221003890A}" srcOrd="2" destOrd="0" presId="urn:microsoft.com/office/officeart/2005/8/layout/hProcess4"/>
    <dgm:cxn modelId="{3C9C1D15-6571-4D87-BBE3-0A89CD71C1D6}" type="presParOf" srcId="{9818C5A1-4444-4287-9F9C-5781806481F2}" destId="{7F96EBCF-A2AE-4328-B6C1-C31C5C3A3879}" srcOrd="3" destOrd="0" presId="urn:microsoft.com/office/officeart/2005/8/layout/hProcess4"/>
    <dgm:cxn modelId="{2BC16E1D-254A-438A-866F-32FDD4322D5E}" type="presParOf" srcId="{9818C5A1-4444-4287-9F9C-5781806481F2}" destId="{EEF41C38-E2D6-4159-9DD2-3E5C3E0B890A}" srcOrd="4" destOrd="0" presId="urn:microsoft.com/office/officeart/2005/8/layout/hProcess4"/>
    <dgm:cxn modelId="{A84E5B52-2436-4396-A65F-F2B89C2AEA8F}" type="presParOf" srcId="{0FD313B9-3C29-4845-A58A-853FF30A4148}" destId="{CD3693AA-155F-4B1D-A45B-D9D01532EFDE}" srcOrd="1" destOrd="0" presId="urn:microsoft.com/office/officeart/2005/8/layout/hProcess4"/>
    <dgm:cxn modelId="{B14CEF5A-8528-4A16-9B84-893F083E4F52}" type="presParOf" srcId="{0FD313B9-3C29-4845-A58A-853FF30A4148}" destId="{90D1C688-2CA2-4F5C-B220-82B8471E0021}" srcOrd="2" destOrd="0" presId="urn:microsoft.com/office/officeart/2005/8/layout/hProcess4"/>
    <dgm:cxn modelId="{9F13A015-7666-41F7-B29F-04DAAD92CFBF}" type="presParOf" srcId="{90D1C688-2CA2-4F5C-B220-82B8471E0021}" destId="{304B824A-C328-4E31-BB28-61F4E68C8334}" srcOrd="0" destOrd="0" presId="urn:microsoft.com/office/officeart/2005/8/layout/hProcess4"/>
    <dgm:cxn modelId="{28909DC6-D623-4064-AB66-9ED5535AB179}" type="presParOf" srcId="{90D1C688-2CA2-4F5C-B220-82B8471E0021}" destId="{824967AB-124A-48CB-8D57-595130D13E41}" srcOrd="1" destOrd="0" presId="urn:microsoft.com/office/officeart/2005/8/layout/hProcess4"/>
    <dgm:cxn modelId="{2AF6D37B-CD4D-4A92-B5AB-7784BCD8554B}" type="presParOf" srcId="{90D1C688-2CA2-4F5C-B220-82B8471E0021}" destId="{0C429B89-ED9B-4980-8AD6-15406CC77205}" srcOrd="2" destOrd="0" presId="urn:microsoft.com/office/officeart/2005/8/layout/hProcess4"/>
    <dgm:cxn modelId="{0ACB8D73-CC4C-470C-94FC-26FD9847F858}" type="presParOf" srcId="{90D1C688-2CA2-4F5C-B220-82B8471E0021}" destId="{D1757FF3-6523-4D78-8724-69D119FBBF52}" srcOrd="3" destOrd="0" presId="urn:microsoft.com/office/officeart/2005/8/layout/hProcess4"/>
    <dgm:cxn modelId="{4D7ACD23-6F38-446F-B526-BD62F08F2902}" type="presParOf" srcId="{90D1C688-2CA2-4F5C-B220-82B8471E0021}" destId="{E2569F06-F1DA-4B5E-B9A0-F82B6A75E685}" srcOrd="4" destOrd="0" presId="urn:microsoft.com/office/officeart/2005/8/layout/hProcess4"/>
    <dgm:cxn modelId="{AC635DBF-79F5-4BBB-8B36-C7C16DB8A33D}" type="presParOf" srcId="{0FD313B9-3C29-4845-A58A-853FF30A4148}" destId="{3FD612D0-724F-48F4-B1A9-02AA28F65195}" srcOrd="3" destOrd="0" presId="urn:microsoft.com/office/officeart/2005/8/layout/hProcess4"/>
    <dgm:cxn modelId="{E47784E7-1EE9-47D0-A602-4CB8AA73849D}" type="presParOf" srcId="{0FD313B9-3C29-4845-A58A-853FF30A4148}" destId="{B89D315B-8CAD-42B3-BEA7-7C42D6FA6856}" srcOrd="4" destOrd="0" presId="urn:microsoft.com/office/officeart/2005/8/layout/hProcess4"/>
    <dgm:cxn modelId="{EAB0ABC2-9859-4C24-90FA-FDCEF54F3BC9}" type="presParOf" srcId="{B89D315B-8CAD-42B3-BEA7-7C42D6FA6856}" destId="{0D922552-D264-42A8-82D7-8C1435BF67B3}" srcOrd="0" destOrd="0" presId="urn:microsoft.com/office/officeart/2005/8/layout/hProcess4"/>
    <dgm:cxn modelId="{0D97C30C-DBEC-4B04-9155-C7F6DB41EDD9}" type="presParOf" srcId="{B89D315B-8CAD-42B3-BEA7-7C42D6FA6856}" destId="{A4E19819-537F-43AB-9E92-810F0336CC8A}" srcOrd="1" destOrd="0" presId="urn:microsoft.com/office/officeart/2005/8/layout/hProcess4"/>
    <dgm:cxn modelId="{3BE3BA6C-A256-4F26-9D6F-D6297D2D2B30}" type="presParOf" srcId="{B89D315B-8CAD-42B3-BEA7-7C42D6FA6856}" destId="{2FBD8987-39A1-45F5-90E7-FD39BA52B932}" srcOrd="2" destOrd="0" presId="urn:microsoft.com/office/officeart/2005/8/layout/hProcess4"/>
    <dgm:cxn modelId="{F0C8149D-0EB5-42DD-B2FD-B8DF2BAC49AD}" type="presParOf" srcId="{B89D315B-8CAD-42B3-BEA7-7C42D6FA6856}" destId="{32849968-BD05-4F2D-B84E-66EC4F38905B}" srcOrd="3" destOrd="0" presId="urn:microsoft.com/office/officeart/2005/8/layout/hProcess4"/>
    <dgm:cxn modelId="{E958F205-2B81-434C-BC9C-DE24F517529B}" type="presParOf" srcId="{B89D315B-8CAD-42B3-BEA7-7C42D6FA6856}" destId="{4069413B-12EA-452A-A460-F9D66C1C40F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B4367-1FDE-4183-B3CC-8C471D0F7203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随机产生大量均匀分布在</a:t>
          </a:r>
          <a:r>
            <a:rPr lang="en-US" altLang="zh-CN" sz="2400" i="1" kern="1200" dirty="0"/>
            <a:t>Ω</a:t>
          </a:r>
          <a:r>
            <a:rPr lang="zh-CN" altLang="en-US" sz="2400" i="0" kern="1200" dirty="0"/>
            <a:t>空间内的点</a:t>
          </a:r>
        </a:p>
      </dsp:txBody>
      <dsp:txXfrm>
        <a:off x="43163" y="1817608"/>
        <a:ext cx="2180582" cy="1382843"/>
      </dsp:txXfrm>
    </dsp:sp>
    <dsp:sp modelId="{CD3693AA-155F-4B1D-A45B-D9D01532EFDE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6EBCF-A2AE-4328-B6C1-C31C5C3A3879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构造大量样本</a:t>
          </a:r>
        </a:p>
      </dsp:txBody>
      <dsp:txXfrm>
        <a:off x="527303" y="3266941"/>
        <a:ext cx="1967845" cy="754277"/>
      </dsp:txXfrm>
    </dsp:sp>
    <dsp:sp modelId="{824967AB-124A-48CB-8D57-595130D13E41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计算每个样本</a:t>
          </a:r>
          <a14:m xmlns:a14="http://schemas.microsoft.com/office/drawing/2010/main">
            <m:oMath xmlns:m="http://schemas.openxmlformats.org/officeDocument/2006/math">
              <m:r>
                <a:rPr lang="en-US" altLang="zh-CN" sz="11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altLang="zh-CN" sz="11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</m:d>
              <m:r>
                <a:rPr lang="en-US" altLang="zh-CN" sz="11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CN" sz="11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altLang="zh-CN" sz="1100" b="0" i="1" kern="1200" smtClean="0">
                  <a:latin typeface="Cambria Math" panose="02040503050406030204" pitchFamily="18" charset="0"/>
                </a:rPr>
                <m:t>+</m:t>
              </m:r>
              <m:sSup>
                <m:sSupPr>
                  <m:ctrlPr>
                    <a:rPr lang="en-US" altLang="zh-CN" sz="11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𝑦</m:t>
                  </m:r>
                </m:sup>
              </m:sSup>
              <m:r>
                <a:rPr lang="en-US" altLang="zh-CN" sz="1100" b="0" i="1" kern="1200" smtClean="0">
                  <a:latin typeface="Cambria Math" panose="02040503050406030204" pitchFamily="18" charset="0"/>
                </a:rPr>
                <m:t>+</m:t>
              </m:r>
              <m:func>
                <m:funcPr>
                  <m:ctrlPr>
                    <a:rPr lang="en-US" altLang="zh-CN" sz="11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US" altLang="zh-CN" sz="1100" b="0" i="0" kern="1200" smtClean="0">
                      <a:latin typeface="Cambria Math" panose="02040503050406030204" pitchFamily="18" charset="0"/>
                    </a:rPr>
                    <m:t>sin</m:t>
                  </m:r>
                </m:fName>
                <m:e>
                  <m:r>
                    <a:rPr lang="en-US" altLang="zh-CN" sz="11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</m:func>
            </m:oMath>
          </a14:m>
          <a:r>
            <a:rPr lang="zh-CN" altLang="en-US" sz="2400" i="0" kern="1200" dirty="0"/>
            <a:t> 的值</a:t>
          </a:r>
        </a:p>
      </dsp:txBody>
      <dsp:txXfrm>
        <a:off x="2847784" y="2218214"/>
        <a:ext cx="2180582" cy="1382843"/>
      </dsp:txXfrm>
    </dsp:sp>
    <dsp:sp modelId="{3FD612D0-724F-48F4-B1A9-02AA28F65195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7FF3-6523-4D78-8724-69D119FBBF52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计算样本值</a:t>
          </a:r>
        </a:p>
      </dsp:txBody>
      <dsp:txXfrm>
        <a:off x="3331924" y="1397448"/>
        <a:ext cx="1967845" cy="754277"/>
      </dsp:txXfrm>
    </dsp:sp>
    <dsp:sp modelId="{A4E19819-537F-43AB-9E92-810F0336CC8A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将样本值取平均值，然后乘上</a:t>
          </a:r>
          <a:r>
            <a:rPr lang="en-US" altLang="zh-CN" sz="2400" i="1" kern="1200" dirty="0"/>
            <a:t>Ω </a:t>
          </a:r>
          <a:r>
            <a:rPr lang="zh-CN" altLang="en-US" sz="2400" i="0" kern="1200" dirty="0"/>
            <a:t>的体积</a:t>
          </a:r>
        </a:p>
      </dsp:txBody>
      <dsp:txXfrm>
        <a:off x="5652405" y="1817608"/>
        <a:ext cx="2180582" cy="1382843"/>
      </dsp:txXfrm>
    </dsp:sp>
    <dsp:sp modelId="{32849968-BD05-4F2D-B84E-66EC4F38905B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取平均值，乘上量度</a:t>
          </a:r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259D-A942-757C-D8EF-2A36399F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EEBA1-C6EC-41A5-8B3A-3FE71E35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32DD6-FB98-1952-F84D-9E89D2A4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7793-2A98-924D-3262-EBF9AA35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EB6D1-B434-DDE6-8629-98886406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9A187-BF49-E645-6A78-B25FD40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132A5-32DD-C5A7-955F-C1161CF9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EE6F2-BC4F-64E2-473B-74D7ED2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722A-3D04-6ECF-403E-B6748007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0D8BE-3324-66A8-6748-FD2B1BA1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66BA0E-0965-4C75-36FE-DDB81F56C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5AA939-3642-10BD-FDE9-404ED35C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AC744-A819-3463-9761-7EB477DB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897A1-283F-5216-F008-D77DD44D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8BA47-E3AF-A09F-B52C-666B20A6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EA77A-5317-B26F-6526-E6BF719B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6F2DD-DDC8-6BAC-626D-7555B9F1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554D0-4385-C5E4-7D89-393FD130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EEBD2-6B7D-E691-BA69-2E1D2496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FE004-3F2E-E521-8C86-5AE1063E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EFAB1-CADE-6519-BA6E-CA822386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70C4D-E2F8-EDF2-9D36-0E5AD9FA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3F426-95D5-7166-7702-0BDC97EA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AA50B-318C-CF75-1FC1-E50BF17D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7392D-E697-D088-DF74-2F0C63ED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93FFB-AB60-9DFB-EF26-7FFC6EEA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7F8BF-2954-4157-7AA4-016D19A1E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19E27-30A4-F8F7-02FE-C6A3F873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98D32-2AC8-45C6-28D9-29DC0DBE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6EADF-3752-5428-906D-BDBAA08D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00189-6D65-C7E2-BBCB-C2C99992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E9DB-CDC0-FA0C-75FE-9FCF2CE7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B0BA6-5639-4E4D-7B5B-F84FA00B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36319-F944-EF14-ACF0-BF09D8D7C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E373C-5903-9D72-2706-BC0414AE3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C0C9F7-3FFB-4A34-AE29-A79DF48B4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12E29A-FD78-B286-806D-25B4C47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16432-1988-48FB-0283-FE00F2F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59603E-12A9-0B55-C2CF-A7CF679B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D9E5C-11A2-ACE9-6A95-C3BAF660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B4FB5-A745-CC78-062B-07D7FEE7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3EBA5-50BF-2B23-6B30-20B91FB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17CDD-9CEB-49A3-E85A-F5B2F864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7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A79E62-E788-6BD0-D2B4-C53D3C5C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CB7BD-A57D-4F84-4CF5-B5C12166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5352B-391F-23AA-3623-BE5629A4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8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78CE-840C-75B4-1A06-470F25C5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AF312-A740-81DC-6E29-914FCE9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7575D-1CF2-61F7-F7B3-C515AF01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3582-6C4E-4FD7-D590-A773DA9E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BE9BE-933C-D0D8-D98E-7A7856F2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87197-F85A-8D53-7E74-C5498D6C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8863-B95D-ADBD-0A4C-D66665BC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DB8CCD-487E-1717-5B9C-58D00059A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13D91-57BA-DF4C-DF0C-942FA4B4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F5EAD-7A22-6DB5-D9DD-6DEC7F07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5B573-BFA7-DD2A-56A6-788F1AC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E5330-B11A-3DDE-BF09-D884D3E4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D8FCB-7521-26A3-3FFA-737341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6975F-50FA-0507-76EF-207336D2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8EC72-4552-4448-304A-972B90B9C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490F-1AA7-41D7-90D2-3858869DE2FD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98B01-A9FA-BF58-3543-0514D713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BF0C4-D107-4F45-DE36-9042FAC6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B8F8-5F3F-4316-951D-88549274C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D375F5F9-0035-3A48-9AEF-0A9DD7686B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0965288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D375F5F9-0035-3A48-9AEF-0A9DD7686B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0965288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38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昱峰</dc:creator>
  <cp:lastModifiedBy>江 昱峰</cp:lastModifiedBy>
  <cp:revision>1</cp:revision>
  <dcterms:created xsi:type="dcterms:W3CDTF">2022-11-19T13:30:45Z</dcterms:created>
  <dcterms:modified xsi:type="dcterms:W3CDTF">2022-11-19T13:30:52Z</dcterms:modified>
</cp:coreProperties>
</file>