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7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7C83-B93C-0543-9793-B969F47F3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B4573-6A31-034E-A0E3-EB23444CD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7DF3-1541-5F4C-B6B8-7363AB3B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3B9D-C23C-F640-9EB2-C0379233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179E-B74B-7341-97F3-E549B7C5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5D8F-7A45-3345-A2FB-D227AA9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B220C-A316-DE4D-9CED-657119DD6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A03C-3CA9-8342-AF9F-06F99900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3E7C-ED7E-934C-A6CD-B9323B87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11F0-5C13-FC4F-9DCB-CCE3C16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4E415-C319-C34A-90F6-52E86182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89226-9234-CC4A-AD0B-0695CA5E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2D45-D37A-B949-B5CB-67AE50C7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11C6-7F0A-6E41-8B83-D6C1A8BF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6C34-913A-FF40-B472-CA54A07D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02D9-3194-1F47-8D73-AB8A4395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91DA-BFCB-7943-ADDD-CB47ED4D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A9FF-B900-EE46-8D59-60E1A631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BA7-BC5D-F04B-9751-A3985484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A85F-E2BC-1C44-8606-7291356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705-6EB4-7B44-B488-E2263E2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51CB-8019-9A45-B5AB-ADF6E4AF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2424-298B-A148-B9FA-317FBD0C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5BBD-3E90-5242-B570-00A9C4D1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466D-980C-734C-AD0C-8A5DE60D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228A-4D02-1948-8B0F-7C4E9CD6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AA69-F1B5-A04B-B9A4-4FE9B764D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C637-7062-6449-A791-F5D64666D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8C0FF-5F87-E04B-AEEC-98710621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4036-B950-1741-8617-7488868E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91C4-BB9E-E747-9CA5-C6675B72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0091-41F8-5A4D-9D7B-85202C45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72948-C838-D343-82B3-B6267589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5E24-8C89-134A-BE7B-EB087F185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A3F0C-6505-F04A-9635-AD3BDCE23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A8376-5FF5-D14A-AEF6-0DDDE9B5C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1AD96-3883-AF47-8C6A-D47198A6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A36A8-FACF-6543-B85F-FD0B9BC8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B53CC-D2DA-FA48-BFB9-AED4F3D5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EC4F-D190-DF4A-9CA4-EF2661A9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B07F4-737C-EA47-9328-F0CA9A16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FA82-0EFD-9243-A7DF-63B3909C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6003-2E08-984B-AA1E-0B099487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B6052-2F01-1749-AE29-FCF1661C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379F0-4344-7B40-9CF3-C1929CFD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94D4D-5608-804B-AD45-B55A5FF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758F-8558-3846-A51C-5BD1D747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BD7D-31F1-0941-888F-065A213B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6A57A-52A9-8E49-B0CA-032A5769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A07C-0D0D-B141-AC94-AEF8553B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DA735-A8BC-DB49-B13F-3E482D33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B7B6-D916-4C46-A246-00417A9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822F-D3EE-EF44-8220-65F8C862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CD920-38BB-8E4A-A5C1-1570AFEE5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76E38-AD07-B64A-B70D-9DB99AD85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DA11-3220-7E43-ACD4-774F3647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928E-6CB8-2E4D-BE2F-57574A5F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6A653-DF69-EF4C-8573-3008B6FD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ED792-E862-6C4C-8D4C-0CA4C439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E634-D080-4544-837A-55F31909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E4D0-5183-6440-98F7-E86215CC3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99A3-993D-5848-986E-6250B570E1CF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0F3B-4714-1843-9577-2516DC232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764D-3F3D-2C43-A84A-25C9AD7B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119B-46ED-8043-BCA0-142EBC80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0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212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F33E5-2A36-B347-AF18-D35E788A5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33202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SIPP: Safe Interval Path Planning for Dynamic Environments </a:t>
            </a:r>
            <a:b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1990" cy="2691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80391-BC2A-6143-BA73-5C8FF016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4805701"/>
            <a:ext cx="9889789" cy="14088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CMPT417 Group 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Yifan Zuo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YiLun Huang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Lizhou Ding</a:t>
            </a:r>
          </a:p>
        </p:txBody>
      </p:sp>
    </p:spTree>
    <p:extLst>
      <p:ext uri="{BB962C8B-B14F-4D97-AF65-F5344CB8AC3E}">
        <p14:creationId xmlns:p14="http://schemas.microsoft.com/office/powerpoint/2010/main" val="36689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2A24-46D1-3346-A7EE-3A262B6A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4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Map with pin">
            <a:extLst>
              <a:ext uri="{FF2B5EF4-FFF2-40B4-BE49-F238E27FC236}">
                <a16:creationId xmlns:a16="http://schemas.microsoft.com/office/drawing/2014/main" id="{51290851-5984-486D-9A6B-2E252067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AF98-DD0C-7D47-ADEE-55B30595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altLang="zh-CN" dirty="0"/>
              <a:t>Planning in the presence of dynamic obstacles</a:t>
            </a:r>
          </a:p>
          <a:p>
            <a:r>
              <a:rPr lang="en-CA" altLang="zh-CN" dirty="0"/>
              <a:t>Example:</a:t>
            </a:r>
          </a:p>
          <a:p>
            <a:pPr lvl="1"/>
            <a:r>
              <a:rPr lang="en-US" altLang="zh-CN" dirty="0"/>
              <a:t>Autonomous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endParaRPr lang="en-CA" altLang="zh-CN" dirty="0"/>
          </a:p>
          <a:p>
            <a:pPr lvl="1"/>
            <a:r>
              <a:rPr lang="en-CA" altLang="zh-CN" dirty="0"/>
              <a:t>House cleaner</a:t>
            </a:r>
          </a:p>
          <a:p>
            <a:r>
              <a:rPr lang="en-CA" dirty="0"/>
              <a:t>Goal: agents perform tasks with ability to safely navigate from place to place in the presence of moving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5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2A24-46D1-3346-A7EE-3A262B6A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Algorithm</a:t>
            </a:r>
          </a:p>
        </p:txBody>
      </p:sp>
      <p:pic>
        <p:nvPicPr>
          <p:cNvPr id="14" name="Graphic 13" descr="Map with pin">
            <a:extLst>
              <a:ext uri="{FF2B5EF4-FFF2-40B4-BE49-F238E27FC236}">
                <a16:creationId xmlns:a16="http://schemas.microsoft.com/office/drawing/2014/main" id="{51290851-5984-486D-9A6B-2E252067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AF98-DD0C-7D47-ADEE-55B30595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Safe interval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FF0000"/>
                </a:solidFill>
              </a:rPr>
              <a:t> Collision interval: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200" dirty="0"/>
              <a:t>Dynamic Obstacles Representation</a:t>
            </a:r>
          </a:p>
          <a:p>
            <a:pPr lvl="1"/>
            <a:r>
              <a:rPr lang="en-US" sz="1800" dirty="0"/>
              <a:t>Another system tracks dynamic obstacles and predict their future trajectories.</a:t>
            </a:r>
          </a:p>
          <a:p>
            <a:pPr lvl="1"/>
            <a:r>
              <a:rPr lang="en-US" sz="1800" dirty="0"/>
              <a:t>Each obstacles trajectory is list of points. (Each obstacle could have more than one trajectories).</a:t>
            </a:r>
          </a:p>
          <a:p>
            <a:r>
              <a:rPr lang="en-US" sz="2200" dirty="0"/>
              <a:t>A* with safe interval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device, antenna, gauge&#10;&#10;Description automatically generated">
            <a:extLst>
              <a:ext uri="{FF2B5EF4-FFF2-40B4-BE49-F238E27FC236}">
                <a16:creationId xmlns:a16="http://schemas.microsoft.com/office/drawing/2014/main" id="{7C495212-4510-C44D-A6A5-141B38BA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996" y="1362150"/>
            <a:ext cx="5711345" cy="84359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ECE560C-035C-074A-AB6D-629694D36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84" y="3568658"/>
            <a:ext cx="4762546" cy="24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2A24-46D1-3346-A7EE-3A262B6A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Algorithm(</a:t>
            </a:r>
            <a:r>
              <a:rPr lang="en-US" sz="5400" dirty="0" err="1"/>
              <a:t>cntd</a:t>
            </a:r>
            <a:r>
              <a:rPr lang="en-US" sz="5400" dirty="0"/>
              <a:t>)</a:t>
            </a:r>
          </a:p>
        </p:txBody>
      </p:sp>
      <p:pic>
        <p:nvPicPr>
          <p:cNvPr id="14" name="Graphic 13" descr="Map with pin">
            <a:extLst>
              <a:ext uri="{FF2B5EF4-FFF2-40B4-BE49-F238E27FC236}">
                <a16:creationId xmlns:a16="http://schemas.microsoft.com/office/drawing/2014/main" id="{51290851-5984-486D-9A6B-2E252067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6B77CE5-D9D7-1C45-A3F9-BB0478B3C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1" y="2314829"/>
            <a:ext cx="5974873" cy="316668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A6BF62-8B0D-F845-85A5-694949AC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6"/>
            <a:ext cx="4014072" cy="122576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Get Successors: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5" name="Picture 1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6C9DC89-0C23-F44F-98DE-625FE890B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054" y="1979573"/>
            <a:ext cx="1715159" cy="1573304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25202E2-E2FB-C248-982A-B8F10CFDC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556" y="1690688"/>
            <a:ext cx="4062150" cy="37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2A24-46D1-3346-A7EE-3A262B6A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97" y="527969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AF98-DD0C-7D47-ADEE-55B30595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391" y="2848769"/>
            <a:ext cx="6462712" cy="2960688"/>
          </a:xfrm>
        </p:spPr>
        <p:txBody>
          <a:bodyPr>
            <a:normAutofit/>
          </a:bodyPr>
          <a:lstStyle/>
          <a:p>
            <a:r>
              <a:rPr lang="en-US" dirty="0"/>
              <a:t>Fast since SIPP group contiguous, collision-free timesteps into safe interval which reduce the search space.</a:t>
            </a:r>
          </a:p>
          <a:p>
            <a:endParaRPr lang="en-US" dirty="0"/>
          </a:p>
        </p:txBody>
      </p:sp>
      <p:pic>
        <p:nvPicPr>
          <p:cNvPr id="9" name="Graphic 8" descr="Map with pin">
            <a:extLst>
              <a:ext uri="{FF2B5EF4-FFF2-40B4-BE49-F238E27FC236}">
                <a16:creationId xmlns:a16="http://schemas.microsoft.com/office/drawing/2014/main" id="{2130AEA2-4F54-6E43-BE1E-46B2C8657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897" y="1853532"/>
            <a:ext cx="3711146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6BE6-F29B-DC41-B69B-DEB068F5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22" y="2518329"/>
            <a:ext cx="2549156" cy="1821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6549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124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SIPP: Safe Interval Path Planning for Dynamic Environments  </vt:lpstr>
      <vt:lpstr>Introduction</vt:lpstr>
      <vt:lpstr>Algorithm</vt:lpstr>
      <vt:lpstr>Algorithm(cntd)</vt:lpstr>
      <vt:lpstr>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SIPP: Safe Interval Path Planning for Dynamic Environments  </dc:title>
  <dc:creator>1</dc:creator>
  <cp:lastModifiedBy>1</cp:lastModifiedBy>
  <cp:revision>16</cp:revision>
  <dcterms:created xsi:type="dcterms:W3CDTF">2021-04-05T11:57:49Z</dcterms:created>
  <dcterms:modified xsi:type="dcterms:W3CDTF">2021-04-12T07:41:34Z</dcterms:modified>
</cp:coreProperties>
</file>