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DFDB712-2FF2-3B47-968A-C6E4B92067D6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81"/>
  </p:normalViewPr>
  <p:slideViewPr>
    <p:cSldViewPr snapToGrid="0" snapToObjects="1">
      <p:cViewPr varScale="1">
        <p:scale>
          <a:sx n="112" d="100"/>
          <a:sy n="112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0089E-861D-4643-89A1-B242E8540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D59A7C-616E-9E45-89BB-C01504E24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2B7A1-5F29-3647-A19C-59A56E6A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19766-FCB6-674D-BBFC-50CF9C92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603A4-366C-5C44-B211-98D09CFF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22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AEC05-F568-2043-85FB-4B8DD92D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F2E02-52DF-5A43-9BC6-3E679645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55E-551F-0D40-9B47-2DEB0A16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EA8F8-0C62-754F-A264-823FEACF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27C95-B62B-9942-BE43-896367B8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19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5F511-376B-8841-B8D2-140CEA5D4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B1CB8-CB69-5F4E-A463-37FE8CA1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10DC0-155E-2B4B-BC51-6324EC17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FE248-35A6-EE48-B84D-851E65ED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6BC1-6B55-3949-826C-D89BBACA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916FD-3D15-4946-912D-6250B271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6084A-948C-F246-8285-81A932E3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8555B-D03C-B94E-B64B-E32A4BC4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F1886-3555-5E4B-AD96-EA3C6927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E1D79-71D7-7A46-BF5C-7CA785D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51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1CFDD-621A-2748-A1A9-EBF61353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17926-51BA-4F43-96C4-A9E804DB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E3580-3E4E-6F40-BC65-4583BC40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C48FA-906A-9043-B292-F512BAD0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30836-A543-DD48-91B7-65D4C2DD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3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078E-C4A6-DA41-8A99-FA97C7D1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65967-DB02-C24F-8960-0AC7F10A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00288-6F27-1F45-870E-58B64D324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C3029-9930-AD48-B3BD-34F5EF35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EEE2B-4C45-F54F-9AF6-55FBB10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1C821-7180-D642-9B7A-582D0C09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7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7CF2-F0F8-BE41-A23A-888E92F4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85707-79C6-9940-952D-D789A1C9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80700-7BD9-DB44-9AA2-1B553B11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D11C1-2F83-EE40-8494-533CE47E5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F5E7E-345E-794C-8AFB-ED578D8B1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0AF0E4-4C27-D04E-831B-F53591B2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3D288-F280-F041-9E8D-5D268E19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A9764-B718-124E-AC75-37AED11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80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8118-66CB-CE43-86E6-CEE57617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A57D4B-A8FD-804F-B823-A2EE6905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53AEBC-8472-4A44-8EF7-0976C1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0E871-D9F3-7547-B4DA-F9E0B492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66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1F2AF8-F3AC-5E49-9D21-11669B7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9F672C-9F19-3944-AD3C-D8BEAABE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1C64C-5C5D-214D-A188-AF8BEFEC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03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B2C6B-A9F6-8044-98AD-5CCBD4A2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5DDE-DF64-884F-8617-B2C04049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3E3D1-5A82-7D48-AB97-6F723C42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11DB7-EA66-224E-8B52-3F14E432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38E26-76AC-A241-BA61-45A69349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A236C-AA49-7743-BD82-FE9D14D5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7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66DAB-CF6A-F646-8BDC-20E0DFD0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7B6C28-3764-2340-9A2E-4462B4E6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1E5B5-F482-9B47-B318-487AD6D9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5F8FD-1152-FB4F-BD68-E2E37972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06631-7327-EB43-9409-7A92E709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61C44-D1F7-8D42-8EFC-33E5D57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20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8DF5E-0591-4347-8557-4198CA10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BA57B-5AC8-4543-9A2E-6FE1D67D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3C9D-1FC0-3E46-B17F-56153FE40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026C-2C73-A84C-BC94-5842469D015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395C-E7A1-544D-BCFC-260CEBD72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515A4-90BA-E94F-A2F9-79A699A0A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8C40-6488-4D40-9AFD-8C3491349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91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D7D71D-33A6-6140-95E1-CD85DC9BB4F9}"/>
                  </a:ext>
                </a:extLst>
              </p:cNvPr>
              <p:cNvSpPr txBox="1"/>
              <p:nvPr/>
            </p:nvSpPr>
            <p:spPr>
              <a:xfrm>
                <a:off x="0" y="38019"/>
                <a:ext cx="4924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N</a:t>
                </a:r>
                <a:r>
                  <a:rPr kumimoji="1" lang="en-US" altLang="zh-CN" baseline="-25000" dirty="0"/>
                  <a:t>e</a:t>
                </a:r>
                <a:r>
                  <a:rPr kumimoji="1" lang="en-US" altLang="zh-CN" dirty="0"/>
                  <a:t>=16,</a:t>
                </a:r>
                <a:r>
                  <a:rPr kumimoji="1" lang="zh-CN" altLang="en-US" dirty="0"/>
                  <a:t> </a:t>
                </a:r>
                <a:r>
                  <a:rPr lang="en" altLang="zh-CN" dirty="0">
                    <a:latin typeface="Helvetica" pitchFamily="2" charset="0"/>
                  </a:rPr>
                  <a:t>v </a:t>
                </a:r>
                <a:r>
                  <a:rPr kumimoji="1" lang="en-US" altLang="zh-CN" dirty="0"/>
                  <a:t>=1/7,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Orbits=106,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ratio=1,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D7D71D-33A6-6140-95E1-CD85DC9B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019"/>
                <a:ext cx="4924553" cy="369332"/>
              </a:xfrm>
              <a:prstGeom prst="rect">
                <a:avLst/>
              </a:prstGeom>
              <a:blipFill>
                <a:blip r:embed="rId2"/>
                <a:stretch>
                  <a:fillRect l="-77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950CA2A4-15AE-C841-9A76-E33B00217119}"/>
              </a:ext>
            </a:extLst>
          </p:cNvPr>
          <p:cNvSpPr/>
          <p:nvPr/>
        </p:nvSpPr>
        <p:spPr>
          <a:xfrm>
            <a:off x="8090719" y="58536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1400FF"/>
                </a:solidFill>
                <a:latin typeface="Helvetica" pitchFamily="2" charset="0"/>
              </a:rPr>
              <a:t>Pair</a:t>
            </a:r>
            <a:r>
              <a:rPr lang="zh-CN" altLang="en-US" dirty="0">
                <a:solidFill>
                  <a:srgbClr val="1400FF"/>
                </a:solidFill>
                <a:latin typeface="Helvetica" pitchFamily="2" charset="0"/>
              </a:rPr>
              <a:t> </a:t>
            </a:r>
            <a:r>
              <a:rPr lang="en-US" altLang="zh-CN" dirty="0">
                <a:solidFill>
                  <a:srgbClr val="1400FF"/>
                </a:solidFill>
                <a:latin typeface="Helvetica" pitchFamily="2" charset="0"/>
              </a:rPr>
              <a:t>correlation function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FF2C8E-5BAB-9D42-A234-7A8EE47FF850}"/>
              </a:ext>
            </a:extLst>
          </p:cNvPr>
          <p:cNvSpPr/>
          <p:nvPr/>
        </p:nvSpPr>
        <p:spPr>
          <a:xfrm>
            <a:off x="4924553" y="38019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parallelogram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96B46D-C619-124F-8ACC-F1C89E6C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1" y="3250104"/>
            <a:ext cx="4778715" cy="32903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AFD128-88C9-6748-AA71-016C29318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41" y="545517"/>
            <a:ext cx="4924553" cy="2566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9E0168-864D-A445-B687-FAE3EA894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787" y="447998"/>
            <a:ext cx="4410004" cy="33159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DDC926-E4F5-9B48-B5E4-C2BC6AAD2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31" y="3583281"/>
            <a:ext cx="4277360" cy="32161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81FE97D-E073-EC42-8AAA-15CF13047D41}"/>
              </a:ext>
            </a:extLst>
          </p:cNvPr>
          <p:cNvSpPr txBox="1"/>
          <p:nvPr/>
        </p:nvSpPr>
        <p:spPr>
          <a:xfrm>
            <a:off x="8970653" y="327471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g(r)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DBE6A7-3058-2C48-9723-D6DB624FB6A4}"/>
              </a:ext>
            </a:extLst>
          </p:cNvPr>
          <p:cNvSpPr txBox="1"/>
          <p:nvPr/>
        </p:nvSpPr>
        <p:spPr>
          <a:xfrm>
            <a:off x="8561888" y="641000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g(r)/density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2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290DF4-4028-B145-8103-B4251F4D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51" y="2387601"/>
            <a:ext cx="6573077" cy="4470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B6DF8E-7E7C-164C-BEAA-D3211201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15" y="90171"/>
            <a:ext cx="6102350" cy="22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</TotalTime>
  <Words>32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Helvetica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ABC of FQHE</dc:title>
  <dc:creator>Microsoft Office 用户</dc:creator>
  <cp:lastModifiedBy>Microsoft Office User</cp:lastModifiedBy>
  <cp:revision>1349</cp:revision>
  <dcterms:created xsi:type="dcterms:W3CDTF">2019-05-09T11:33:34Z</dcterms:created>
  <dcterms:modified xsi:type="dcterms:W3CDTF">2020-01-03T03:11:29Z</dcterms:modified>
</cp:coreProperties>
</file>