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90" r:id="rId3"/>
    <p:sldId id="289" r:id="rId4"/>
    <p:sldId id="293" r:id="rId5"/>
    <p:sldId id="292" r:id="rId6"/>
    <p:sldId id="2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56" autoAdjust="0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2020-05-14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55759" y="1788401"/>
            <a:ext cx="1178517" cy="47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err="1" smtClean="0"/>
              <a:t>구매팀</a:t>
            </a:r>
            <a:endParaRPr kumimoji="1"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7706676" y="1788401"/>
            <a:ext cx="1178517" cy="47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/>
              <a:t>재고관리팀</a:t>
            </a:r>
            <a:endParaRPr kumimoji="1"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88401"/>
            <a:ext cx="1178517" cy="47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/>
              <a:t>예약팀</a:t>
            </a:r>
            <a:endParaRPr kumimoji="1"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4127" y="353306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52409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3" y="3334960"/>
            <a:ext cx="677394" cy="633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49" y="3303964"/>
            <a:ext cx="677394" cy="6331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1" y="2392490"/>
            <a:ext cx="677394" cy="6331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2" y="4382591"/>
            <a:ext cx="677394" cy="6331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83" y="4348528"/>
            <a:ext cx="677394" cy="63313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1" y="5417888"/>
            <a:ext cx="677394" cy="6331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83" y="5386892"/>
            <a:ext cx="677394" cy="63313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48" y="2361494"/>
            <a:ext cx="677394" cy="63313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611361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307040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94304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086669" y="381961"/>
            <a:ext cx="1461747" cy="1076217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24</a:t>
            </a:r>
            <a:r>
              <a:rPr kumimoji="1" lang="ko-KR" altLang="en-US" dirty="0" smtClean="0">
                <a:solidFill>
                  <a:schemeClr val="tx1"/>
                </a:solidFill>
              </a:rPr>
              <a:t>시간 예약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형 설명선[O] 30"/>
          <p:cNvSpPr/>
          <p:nvPr/>
        </p:nvSpPr>
        <p:spPr>
          <a:xfrm>
            <a:off x="7632028" y="365125"/>
            <a:ext cx="1427994" cy="1076217"/>
          </a:xfrm>
          <a:prstGeom prst="wedgeEllipseCallout">
            <a:avLst>
              <a:gd name="adj1" fmla="val -25328"/>
              <a:gd name="adj2" fmla="val 6327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재고</a:t>
            </a:r>
            <a:r>
              <a:rPr kumimoji="1" lang="en-US" altLang="ko-KR" dirty="0" smtClean="0">
                <a:solidFill>
                  <a:schemeClr val="tx1"/>
                </a:solidFill>
              </a:rPr>
              <a:t/>
            </a:r>
            <a:br>
              <a:rPr kumimoji="1" lang="en-US" altLang="ko-KR" dirty="0" smtClean="0">
                <a:solidFill>
                  <a:schemeClr val="tx1"/>
                </a:solidFill>
              </a:rPr>
            </a:br>
            <a:r>
              <a:rPr kumimoji="1" lang="ko-KR" altLang="en-US" dirty="0" smtClean="0">
                <a:solidFill>
                  <a:schemeClr val="tx1"/>
                </a:solidFill>
              </a:rPr>
              <a:t>정확도 </a:t>
            </a:r>
            <a:r>
              <a:rPr kumimoji="1" lang="en-US" altLang="ko-KR" dirty="0" smtClean="0">
                <a:solidFill>
                  <a:schemeClr val="tx1"/>
                </a:solidFill>
              </a:rPr>
              <a:t>99%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30" y="4348528"/>
            <a:ext cx="677394" cy="63313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30" y="5386892"/>
            <a:ext cx="677394" cy="6331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95" y="2361494"/>
            <a:ext cx="677394" cy="63313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95" y="3303964"/>
            <a:ext cx="677394" cy="633131"/>
          </a:xfrm>
          <a:prstGeom prst="rect">
            <a:avLst/>
          </a:prstGeom>
        </p:spPr>
      </p:pic>
      <p:sp>
        <p:nvSpPr>
          <p:cNvPr id="39" name="타원형 설명선[O] 30"/>
          <p:cNvSpPr/>
          <p:nvPr/>
        </p:nvSpPr>
        <p:spPr>
          <a:xfrm>
            <a:off x="10622029" y="365125"/>
            <a:ext cx="1227854" cy="1076217"/>
          </a:xfrm>
          <a:prstGeom prst="wedgeEllipseCallout">
            <a:avLst>
              <a:gd name="adj1" fmla="val -33318"/>
              <a:gd name="adj2" fmla="val 594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예약정보</a:t>
            </a:r>
            <a:endParaRPr kumimoji="1"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공유체계 확보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12767" y="1788401"/>
            <a:ext cx="1178517" cy="47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/>
              <a:t>고객관리팀</a:t>
            </a:r>
            <a:endParaRPr kumimoji="1"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038" y="4348528"/>
            <a:ext cx="677394" cy="63313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038" y="5386892"/>
            <a:ext cx="677394" cy="63313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03" y="2361494"/>
            <a:ext cx="677394" cy="63313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03" y="3303964"/>
            <a:ext cx="677394" cy="633131"/>
          </a:xfrm>
          <a:prstGeom prst="rect">
            <a:avLst/>
          </a:prstGeom>
        </p:spPr>
      </p:pic>
      <p:sp>
        <p:nvSpPr>
          <p:cNvPr id="42" name="타원형 설명선[O] 30"/>
          <p:cNvSpPr/>
          <p:nvPr/>
        </p:nvSpPr>
        <p:spPr>
          <a:xfrm>
            <a:off x="9137372" y="349575"/>
            <a:ext cx="1427994" cy="1076217"/>
          </a:xfrm>
          <a:prstGeom prst="wedgeEllipseCallout">
            <a:avLst>
              <a:gd name="adj1" fmla="val -25328"/>
              <a:gd name="adj2" fmla="val 6327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적시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구매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43813" y="5266803"/>
            <a:ext cx="7222089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DBA 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43812" y="4189952"/>
            <a:ext cx="7222090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Backend Developer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3812" y="2132427"/>
            <a:ext cx="7222090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PO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43812" y="3158330"/>
            <a:ext cx="7222090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UI Developer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41109" y="163760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5919" y="163760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93517" y="163760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01213" y="8518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입고됨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01212" y="22662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예약성공됨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212" y="36806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예약실폐됨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50900" y="8612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예약알람 전송됨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01211" y="509504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5919" y="446639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구매됨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809" y="14305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7810" y="28631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27809" y="429582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01213" y="8518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입고됨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01212" y="22662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예약성공됨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212" y="36806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예약실폐됨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50900" y="8612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예약알람 전송됨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01211" y="509504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7793" y="160586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2924" y="516282"/>
            <a:ext cx="814952" cy="1257300"/>
            <a:chOff x="194792" y="1921761"/>
            <a:chExt cx="1300163" cy="1257300"/>
          </a:xfrm>
        </p:grpSpPr>
        <p:sp>
          <p:nvSpPr>
            <p:cNvPr id="16" name="직사각형 1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 smtClean="0">
                  <a:solidFill>
                    <a:schemeClr val="tx1"/>
                  </a:solidFill>
                </a:rPr>
                <a:t>User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20"/>
            <p:cNvCxnSpPr>
              <a:stCxn id="1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943720" y="371501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21443" y="77652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입고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576491" y="579847"/>
            <a:ext cx="1130303" cy="1130169"/>
            <a:chOff x="194792" y="1921761"/>
            <a:chExt cx="1300163" cy="1257300"/>
          </a:xfrm>
        </p:grpSpPr>
        <p:sp>
          <p:nvSpPr>
            <p:cNvPr id="23" name="직사각형 2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재고관리자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5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32"/>
            <p:cNvCxnSpPr>
              <a:stCxn id="2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086495" y="2332943"/>
            <a:ext cx="947650" cy="2471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예약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35023" y="1562729"/>
            <a:ext cx="1004603" cy="41148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재고관리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62947" y="1530984"/>
            <a:ext cx="1004603" cy="19608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고객관리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206" y="344344"/>
            <a:ext cx="3937427" cy="55078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예약관리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48512" y="344344"/>
            <a:ext cx="4088659" cy="6172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재고관리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46124" y="344344"/>
            <a:ext cx="2492401" cy="6172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고객관리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6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809" y="159845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구매됨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7793" y="160586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구매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7610" y="516282"/>
            <a:ext cx="953910" cy="1257300"/>
            <a:chOff x="90589" y="1921761"/>
            <a:chExt cx="1521855" cy="1257300"/>
          </a:xfrm>
        </p:grpSpPr>
        <p:sp>
          <p:nvSpPr>
            <p:cNvPr id="16" name="직사각형 15"/>
            <p:cNvSpPr/>
            <p:nvPr/>
          </p:nvSpPr>
          <p:spPr>
            <a:xfrm>
              <a:off x="90589" y="1921761"/>
              <a:ext cx="1521855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구매관리자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20"/>
            <p:cNvCxnSpPr>
              <a:stCxn id="1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086495" y="1129292"/>
            <a:ext cx="947650" cy="2471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예약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206" y="344344"/>
            <a:ext cx="3937427" cy="377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구매관리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2119" y="164561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육각형[H] 6"/>
          <p:cNvSpPr/>
          <p:nvPr/>
        </p:nvSpPr>
        <p:spPr>
          <a:xfrm>
            <a:off x="4068439" y="2529224"/>
            <a:ext cx="1930492" cy="166324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pay</a:t>
            </a:r>
            <a:endParaRPr kumimoji="1" lang="ko-KR" altLang="en-US" dirty="0"/>
          </a:p>
        </p:txBody>
      </p:sp>
      <p:sp>
        <p:nvSpPr>
          <p:cNvPr id="11" name="육각형[H] 10"/>
          <p:cNvSpPr/>
          <p:nvPr/>
        </p:nvSpPr>
        <p:spPr>
          <a:xfrm>
            <a:off x="4492843" y="2867716"/>
            <a:ext cx="1081683" cy="98626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stock</a:t>
            </a: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management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3603" y="3132373"/>
            <a:ext cx="871168" cy="430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육각형[H] 5"/>
          <p:cNvSpPr/>
          <p:nvPr/>
        </p:nvSpPr>
        <p:spPr>
          <a:xfrm>
            <a:off x="893844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19397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b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ook</a:t>
            </a: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6184" y="3155095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28924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0598" y="32653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3400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2854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육각형[H] 7"/>
          <p:cNvSpPr/>
          <p:nvPr/>
        </p:nvSpPr>
        <p:spPr>
          <a:xfrm>
            <a:off x="9946216" y="2529224"/>
            <a:ext cx="1908362" cy="1719275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store</a:t>
            </a:r>
            <a:endParaRPr kumimoji="1" lang="ko-KR" altLang="en-US" sz="1400" dirty="0"/>
          </a:p>
        </p:txBody>
      </p:sp>
      <p:sp>
        <p:nvSpPr>
          <p:cNvPr id="12" name="육각형[H] 11"/>
          <p:cNvSpPr/>
          <p:nvPr/>
        </p:nvSpPr>
        <p:spPr>
          <a:xfrm>
            <a:off x="10377432" y="2879118"/>
            <a:ext cx="1069283" cy="1019487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c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ustomer</a:t>
            </a:r>
            <a:br>
              <a:rPr kumimoji="1" lang="en-US" altLang="ko-KR" sz="1050" b="1" dirty="0" smtClean="0">
                <a:solidFill>
                  <a:schemeClr val="tx1"/>
                </a:solidFill>
              </a:rPr>
            </a:br>
            <a:r>
              <a:rPr kumimoji="1" lang="en-US" altLang="ko-KR" sz="1050" b="1" dirty="0" smtClean="0">
                <a:solidFill>
                  <a:schemeClr val="tx1"/>
                </a:solidFill>
              </a:rPr>
              <a:t>management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24351" y="2723816"/>
            <a:ext cx="861181" cy="364104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kumimoji="1" lang="en-US" altLang="ko-KR" sz="1050" dirty="0" smtClean="0">
                <a:solidFill>
                  <a:schemeClr val="tx1"/>
                </a:solidFill>
              </a:rPr>
              <a:t>Listener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954551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10136112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4699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535411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1520613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6131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697371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912889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658626" y="2717547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46" name="직선 화살표 연결선 45"/>
          <p:cNvCxnSpPr>
            <a:endCxn id="42" idx="0"/>
          </p:cNvCxnSpPr>
          <p:nvPr/>
        </p:nvCxnSpPr>
        <p:spPr>
          <a:xfrm flipH="1">
            <a:off x="4192556" y="1959560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67075" y="3162487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9" name="육각형[H] 6"/>
          <p:cNvSpPr/>
          <p:nvPr/>
        </p:nvSpPr>
        <p:spPr>
          <a:xfrm>
            <a:off x="7262624" y="2532328"/>
            <a:ext cx="1930492" cy="166324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pay</a:t>
            </a:r>
            <a:endParaRPr kumimoji="1" lang="ko-KR" altLang="en-US" dirty="0"/>
          </a:p>
        </p:txBody>
      </p:sp>
      <p:sp>
        <p:nvSpPr>
          <p:cNvPr id="30" name="육각형[H] 10"/>
          <p:cNvSpPr/>
          <p:nvPr/>
        </p:nvSpPr>
        <p:spPr>
          <a:xfrm>
            <a:off x="7687028" y="2870820"/>
            <a:ext cx="1081683" cy="98626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buy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management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17788" y="3135477"/>
            <a:ext cx="871168" cy="430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0"/>
          </p:cNvCxnSpPr>
          <p:nvPr/>
        </p:nvCxnSpPr>
        <p:spPr>
          <a:xfrm flipH="1" flipV="1">
            <a:off x="9148736" y="195231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[C] 68"/>
          <p:cNvSpPr/>
          <p:nvPr/>
        </p:nvSpPr>
        <p:spPr>
          <a:xfrm>
            <a:off x="7729596" y="446880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7891556" y="405932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36" name="꺾인 연결선[E] 75"/>
          <p:cNvCxnSpPr/>
          <p:nvPr/>
        </p:nvCxnSpPr>
        <p:spPr>
          <a:xfrm rot="5400000">
            <a:off x="8107074" y="4445477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852811" y="2720651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38" name="직선 화살표 연결선 37"/>
          <p:cNvCxnSpPr>
            <a:endCxn id="37" idx="0"/>
          </p:cNvCxnSpPr>
          <p:nvPr/>
        </p:nvCxnSpPr>
        <p:spPr>
          <a:xfrm flipH="1">
            <a:off x="7386741" y="1962664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661260" y="3165591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674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19397" y="498764"/>
            <a:ext cx="10675917" cy="961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Font-End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19397" y="2384960"/>
            <a:ext cx="10675917" cy="9619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GW (Ingress Controller)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3759" y="1460666"/>
            <a:ext cx="4085112" cy="924294"/>
            <a:chOff x="23759" y="1460666"/>
            <a:chExt cx="4085112" cy="924294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759" y="1587288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http://bookstore.skcc.co.kr/reservations</a:t>
              </a:r>
              <a:endParaRPr lang="ko-KR" altLang="en-US" sz="12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873173" y="1470566"/>
            <a:ext cx="4085112" cy="924294"/>
            <a:chOff x="23759" y="1460666"/>
            <a:chExt cx="4085112" cy="924294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759" y="1931671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http://bookstore.skcc.co.kr/stocks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722587" y="1470563"/>
            <a:ext cx="4085112" cy="924294"/>
            <a:chOff x="23759" y="1460666"/>
            <a:chExt cx="4085112" cy="924294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3759" y="1622915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http://bookstore.skcc.co.kr/buys</a:t>
              </a:r>
              <a:endParaRPr lang="ko-KR" altLang="en-US" sz="12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572000" y="1470566"/>
            <a:ext cx="4085112" cy="924294"/>
            <a:chOff x="23759" y="1460666"/>
            <a:chExt cx="4085112" cy="924294"/>
          </a:xfrm>
        </p:grpSpPr>
        <p:cxnSp>
          <p:nvCxnSpPr>
            <p:cNvPr id="64" name="직선 화살표 연결선 63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759" y="1907921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http://bookstore.skcc.co.kr/customers</a:t>
              </a:r>
              <a:endParaRPr lang="ko-KR" altLang="en-US" sz="12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819397" y="4251374"/>
            <a:ext cx="1911272" cy="9144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Book</a:t>
            </a:r>
          </a:p>
          <a:p>
            <a:pPr algn="ctr"/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703116" y="4261274"/>
            <a:ext cx="1911272" cy="9144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Stock</a:t>
            </a:r>
          </a:p>
          <a:p>
            <a:pPr algn="ctr"/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553191" y="4261271"/>
            <a:ext cx="1911272" cy="9144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Buy</a:t>
            </a:r>
          </a:p>
          <a:p>
            <a:pPr algn="ctr"/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9533885" y="4261271"/>
            <a:ext cx="1911272" cy="9144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</a:t>
            </a:r>
          </a:p>
          <a:p>
            <a:pPr algn="ctr"/>
            <a:r>
              <a:rPr lang="en-US" altLang="ko-KR" dirty="0" smtClean="0"/>
              <a:t>management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579924" y="3346864"/>
            <a:ext cx="4085112" cy="924294"/>
            <a:chOff x="581900" y="1460666"/>
            <a:chExt cx="4085112" cy="924294"/>
          </a:xfrm>
        </p:grpSpPr>
        <p:cxnSp>
          <p:nvCxnSpPr>
            <p:cNvPr id="79" name="직선 화살표 연결선 78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1900" y="1777293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Reservation:8081/reservations</a:t>
              </a:r>
              <a:endParaRPr lang="ko-KR" altLang="en-US" sz="12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654968" y="3356764"/>
            <a:ext cx="4085112" cy="924294"/>
            <a:chOff x="807530" y="1460666"/>
            <a:chExt cx="4085112" cy="924294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07530" y="1801046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Stock:8082/stocks</a:t>
              </a:r>
              <a:endParaRPr lang="ko-KR" altLang="en-US" sz="12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706936" y="3356761"/>
            <a:ext cx="4085112" cy="924294"/>
            <a:chOff x="1010084" y="1460666"/>
            <a:chExt cx="4085112" cy="924294"/>
          </a:xfrm>
        </p:grpSpPr>
        <p:cxnSp>
          <p:nvCxnSpPr>
            <p:cNvPr id="85" name="직선 화살표 연결선 84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0084" y="1801048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Buy:8084/buys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140036" y="3356764"/>
            <a:ext cx="4085112" cy="924294"/>
            <a:chOff x="570024" y="1460666"/>
            <a:chExt cx="4085112" cy="924294"/>
          </a:xfrm>
        </p:grpSpPr>
        <p:cxnSp>
          <p:nvCxnSpPr>
            <p:cNvPr id="88" name="직선 화살표 연결선 87"/>
            <p:cNvCxnSpPr/>
            <p:nvPr/>
          </p:nvCxnSpPr>
          <p:spPr>
            <a:xfrm>
              <a:off x="1603169" y="1460666"/>
              <a:ext cx="11875" cy="92429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0024" y="1824794"/>
              <a:ext cx="4085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Customer:8083/customers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07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153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조직구조 – Vertical</vt:lpstr>
      <vt:lpstr>PowerPoint 프레젠테이션</vt:lpstr>
      <vt:lpstr>PowerPoint 프레젠테이션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46</cp:revision>
  <dcterms:created xsi:type="dcterms:W3CDTF">2020-04-17T09:21:25Z</dcterms:created>
  <dcterms:modified xsi:type="dcterms:W3CDTF">2020-05-14T00:37:22Z</dcterms:modified>
</cp:coreProperties>
</file>