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560" r:id="rId2"/>
    <p:sldId id="562" r:id="rId3"/>
    <p:sldId id="258" r:id="rId4"/>
    <p:sldId id="492" r:id="rId5"/>
    <p:sldId id="493" r:id="rId6"/>
    <p:sldId id="494" r:id="rId7"/>
    <p:sldId id="531" r:id="rId8"/>
    <p:sldId id="532" r:id="rId9"/>
    <p:sldId id="495" r:id="rId10"/>
    <p:sldId id="533" r:id="rId11"/>
    <p:sldId id="496" r:id="rId12"/>
    <p:sldId id="501" r:id="rId13"/>
    <p:sldId id="502" r:id="rId14"/>
    <p:sldId id="503" r:id="rId15"/>
    <p:sldId id="504" r:id="rId16"/>
    <p:sldId id="536" r:id="rId17"/>
    <p:sldId id="511" r:id="rId18"/>
    <p:sldId id="537" r:id="rId19"/>
    <p:sldId id="559" r:id="rId20"/>
    <p:sldId id="512"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64" r:id="rId41"/>
    <p:sldId id="509" r:id="rId42"/>
    <p:sldId id="510" r:id="rId43"/>
  </p:sldIdLst>
  <p:sldSz cx="9144000" cy="6858000" type="screen4x3"/>
  <p:notesSz cx="6794500" cy="9931400"/>
  <p:defaultTextStyle>
    <a:defPPr>
      <a:defRPr lang="en-AU"/>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3CD"/>
    <a:srgbClr val="DF002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211" autoAdjust="0"/>
  </p:normalViewPr>
  <p:slideViewPr>
    <p:cSldViewPr>
      <p:cViewPr varScale="1">
        <p:scale>
          <a:sx n="110" d="100"/>
          <a:sy n="110" d="100"/>
        </p:scale>
        <p:origin x="-9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2190"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A68BEFB3-94F8-4E10-9DAB-326C68A27E0B}"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ta-IN" smtClean="0"/>
              <a:t>2014/1</a:t>
            </a:r>
            <a:endParaRPr lang="en-AU"/>
          </a:p>
        </p:txBody>
      </p:sp>
      <p:sp>
        <p:nvSpPr>
          <p:cNvPr id="54276"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9D29025-3A02-4DFB-811B-48BCEC05A675}" type="slidenum">
              <a:rPr lang="en-AU"/>
              <a:pPr/>
              <a:t>‹#›</a:t>
            </a:fld>
            <a:endParaRPr lang="en-AU"/>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pPr defTabSz="912813"/>
            <a:r>
              <a:rPr lang="en-AU" smtClean="0">
                <a:latin typeface="Times" pitchFamily="18" charset="0"/>
              </a:rPr>
              <a:t>Griffith University, School of ICT</a:t>
            </a:r>
          </a:p>
        </p:txBody>
      </p:sp>
      <p:sp>
        <p:nvSpPr>
          <p:cNvPr id="70659" name="Rectangle 3"/>
          <p:cNvSpPr>
            <a:spLocks noGrp="1" noChangeArrowheads="1"/>
          </p:cNvSpPr>
          <p:nvPr>
            <p:ph type="dt" sz="quarter" idx="1"/>
          </p:nvPr>
        </p:nvSpPr>
        <p:spPr>
          <a:noFill/>
        </p:spPr>
        <p:txBody>
          <a:bodyPr/>
          <a:lstStyle/>
          <a:p>
            <a:pPr defTabSz="912813"/>
            <a:r>
              <a:rPr lang="ta-IN" smtClean="0">
                <a:latin typeface="Times" pitchFamily="18" charset="0"/>
              </a:rPr>
              <a:t>2014/1</a:t>
            </a:r>
            <a:endParaRPr lang="en-AU" smtClean="0">
              <a:latin typeface="Times" pitchFamily="18" charset="0"/>
            </a:endParaRPr>
          </a:p>
        </p:txBody>
      </p:sp>
      <p:sp>
        <p:nvSpPr>
          <p:cNvPr id="70660" name="Rectangle 6"/>
          <p:cNvSpPr>
            <a:spLocks noGrp="1" noChangeArrowheads="1"/>
          </p:cNvSpPr>
          <p:nvPr>
            <p:ph type="ftr" sz="quarter" idx="4"/>
          </p:nvPr>
        </p:nvSpPr>
        <p:spPr>
          <a:noFill/>
        </p:spPr>
        <p:txBody>
          <a:bodyPr/>
          <a:lstStyle/>
          <a:p>
            <a:pPr defTabSz="912813"/>
            <a:r>
              <a:rPr lang="en-AU" smtClean="0">
                <a:latin typeface="Times" pitchFamily="18" charset="0"/>
              </a:rPr>
              <a:t>3413ICT</a:t>
            </a:r>
            <a:endParaRPr lang="en-AU" smtClean="0">
              <a:latin typeface="Times" pitchFamily="18" charset="0"/>
            </a:endParaRPr>
          </a:p>
        </p:txBody>
      </p:sp>
      <p:sp>
        <p:nvSpPr>
          <p:cNvPr id="70661" name="Rectangle 7"/>
          <p:cNvSpPr>
            <a:spLocks noGrp="1" noChangeArrowheads="1"/>
          </p:cNvSpPr>
          <p:nvPr>
            <p:ph type="sldNum" sz="quarter" idx="5"/>
          </p:nvPr>
        </p:nvSpPr>
        <p:spPr>
          <a:noFill/>
        </p:spPr>
        <p:txBody>
          <a:bodyPr/>
          <a:lstStyle/>
          <a:p>
            <a:fld id="{A87E114E-9121-4F06-92E0-2C7D71A92C4A}" type="slidenum">
              <a:rPr lang="en-AU"/>
              <a:pPr/>
              <a:t>1</a:t>
            </a:fld>
            <a:endParaRPr lang="en-AU"/>
          </a:p>
        </p:txBody>
      </p:sp>
      <p:sp>
        <p:nvSpPr>
          <p:cNvPr id="70662" name="Rectangle 2"/>
          <p:cNvSpPr>
            <a:spLocks noGrp="1" noRot="1" noChangeAspect="1" noChangeArrowheads="1" noTextEdit="1"/>
          </p:cNvSpPr>
          <p:nvPr>
            <p:ph type="sldImg"/>
          </p:nvPr>
        </p:nvSpPr>
        <p:spPr>
          <a:xfrm>
            <a:off x="912813" y="744538"/>
            <a:ext cx="4970462" cy="3727450"/>
          </a:xfrm>
          <a:ln/>
        </p:spPr>
      </p:sp>
      <p:sp>
        <p:nvSpPr>
          <p:cNvPr id="70663"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xfrm>
            <a:off x="679450" y="4718050"/>
            <a:ext cx="5435600" cy="4714875"/>
          </a:xfrm>
          <a:noFill/>
          <a:ln/>
        </p:spPr>
        <p:txBody>
          <a:bodyPr/>
          <a:lstStyle/>
          <a:p>
            <a:pPr eaLnBrk="1" hangingPunct="1"/>
            <a:r>
              <a:rPr lang="en-US" sz="1100" smtClean="0">
                <a:latin typeface="Arial" pitchFamily="34" charset="0"/>
              </a:rPr>
              <a:t>Server authentication occurs at the transport layer, based on the server possessing a public/private key pair. The server host key is used during key exchange to authenticate the identity of the host. For this to be possible, the client must have a priori knowledge of the server's public host key.</a:t>
            </a:r>
          </a:p>
          <a:p>
            <a:pPr eaLnBrk="1" hangingPunct="1"/>
            <a:r>
              <a:rPr lang="en-US" sz="1100" smtClean="0">
                <a:latin typeface="Arial" pitchFamily="34" charset="0"/>
              </a:rPr>
              <a:t>Next, consider events in the SSH Transport Layer Protocol. First, a client establishes a TCP connection to the server. Once the connection is established, the client and server exchange data, referred to as packets, in the data field of a TCP segment. Each packet has the format shown in Stallings Figure 16.10 and described in the text. </a:t>
            </a:r>
          </a:p>
          <a:p>
            <a:pPr eaLnBrk="1" hangingPunct="1"/>
            <a:r>
              <a:rPr lang="en-US" sz="1100" smtClean="0">
                <a:latin typeface="Arial" pitchFamily="34" charset="0"/>
              </a:rPr>
              <a:t>The SSH Transport Layer packet exchange consists of a sequence of steps. The first step, the </a:t>
            </a:r>
            <a:r>
              <a:rPr lang="en-US" sz="1100" b="1" smtClean="0">
                <a:latin typeface="Arial" pitchFamily="34" charset="0"/>
              </a:rPr>
              <a:t>identification string exchange</a:t>
            </a:r>
            <a:r>
              <a:rPr lang="en-US" sz="1100" smtClean="0">
                <a:latin typeface="Arial" pitchFamily="34" charset="0"/>
              </a:rPr>
              <a:t>, begins with the client sending a packet with an identification string. Next comes </a:t>
            </a:r>
            <a:r>
              <a:rPr lang="en-US" sz="1100" b="1" smtClean="0">
                <a:latin typeface="Arial" pitchFamily="34" charset="0"/>
              </a:rPr>
              <a:t>algorithm negotiation</a:t>
            </a:r>
            <a:r>
              <a:rPr lang="en-US" sz="1100" smtClean="0">
                <a:latin typeface="Arial" pitchFamily="34" charset="0"/>
              </a:rPr>
              <a:t>. Each side sends an SSH_MSG_KEXINIT containing lists of supported algorithms, one list for each type of cryptographic algorithm, in the order of preference to the sender. For each category, the algorithm chosen is the first algorithm on the client's list that is also supported by the server.  The next step is </a:t>
            </a:r>
            <a:r>
              <a:rPr lang="en-US" sz="1100" b="1" smtClean="0">
                <a:latin typeface="Arial" pitchFamily="34" charset="0"/>
              </a:rPr>
              <a:t>key exchange</a:t>
            </a:r>
            <a:r>
              <a:rPr lang="en-US" sz="1100" smtClean="0">
                <a:latin typeface="Arial" pitchFamily="34" charset="0"/>
              </a:rPr>
              <a:t>. The specification allows for alternative methods of key exchange, but at present only two versions of Diffie-Hellman key exchange are specified. As a result of these steps, the two sides now share a master key </a:t>
            </a:r>
            <a:r>
              <a:rPr lang="en-US" sz="1100" i="1" smtClean="0">
                <a:latin typeface="Arial" pitchFamily="34" charset="0"/>
              </a:rPr>
              <a:t>K</a:t>
            </a:r>
            <a:r>
              <a:rPr lang="en-US" sz="1100" smtClean="0">
                <a:latin typeface="Arial" pitchFamily="34" charset="0"/>
              </a:rPr>
              <a:t>. In addition, the server has been authenticated to the client. The </a:t>
            </a:r>
            <a:r>
              <a:rPr lang="en-US" sz="1100" b="1" smtClean="0">
                <a:latin typeface="Arial" pitchFamily="34" charset="0"/>
              </a:rPr>
              <a:t>end of key exchange</a:t>
            </a:r>
            <a:r>
              <a:rPr lang="en-US" sz="1100" smtClean="0">
                <a:latin typeface="Arial" pitchFamily="34" charset="0"/>
              </a:rPr>
              <a:t> is signaled by the exchange of SSH_MSG_NEWKEYS packets. At this point, both sides may start using the keys generated from </a:t>
            </a:r>
            <a:r>
              <a:rPr lang="en-US" sz="1100" i="1" smtClean="0">
                <a:latin typeface="Arial" pitchFamily="34" charset="0"/>
              </a:rPr>
              <a:t>K</a:t>
            </a:r>
            <a:r>
              <a:rPr lang="en-US" sz="1100" smtClean="0">
                <a:latin typeface="Arial" pitchFamily="34" charset="0"/>
              </a:rPr>
              <a:t>, as discussed subsequently.  The final step is </a:t>
            </a:r>
            <a:r>
              <a:rPr lang="en-US" sz="1100" b="1" smtClean="0">
                <a:latin typeface="Arial" pitchFamily="34" charset="0"/>
              </a:rPr>
              <a:t>service request</a:t>
            </a:r>
            <a:r>
              <a:rPr lang="en-US" sz="1100" smtClean="0">
                <a:latin typeface="Arial" pitchFamily="34" charset="0"/>
              </a:rPr>
              <a:t>. The client sends an SSH_MSG_SERVICE_REQUEST packet to request either the User Authentication or the Connection Protocol. Subsequent to this, all data is exchanged as the payload of an SSH Transport Layer packet, protected by encryption and MAC. </a:t>
            </a:r>
          </a:p>
        </p:txBody>
      </p:sp>
      <p:sp>
        <p:nvSpPr>
          <p:cNvPr id="63492"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D4051801-6DA6-47FA-B0B3-A05BDAD932D6}" type="slidenum">
              <a:rPr lang="en-AU" sz="1200"/>
              <a:pPr algn="r"/>
              <a:t>10</a:t>
            </a:fld>
            <a:endParaRPr lang="en-AU"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xfrm>
            <a:off x="679450" y="4718050"/>
            <a:ext cx="5435600" cy="4714875"/>
          </a:xfrm>
          <a:noFill/>
          <a:ln/>
        </p:spPr>
        <p:txBody>
          <a:bodyPr/>
          <a:lstStyle/>
          <a:p>
            <a:pPr eaLnBrk="1" hangingPunct="1"/>
            <a:r>
              <a:rPr lang="en-US" sz="1100" smtClean="0">
                <a:latin typeface="Arial" pitchFamily="34" charset="0"/>
              </a:rPr>
              <a:t>Server authentication occurs at the transport layer, based on the server possessing a public/private key pair. The server host key is used during key exchange to authenticate the identity of the host. For this to be possible, the client must have a priori knowledge of the server's public host key.</a:t>
            </a:r>
          </a:p>
          <a:p>
            <a:pPr eaLnBrk="1" hangingPunct="1"/>
            <a:r>
              <a:rPr lang="en-US" sz="1100" smtClean="0">
                <a:latin typeface="Arial" pitchFamily="34" charset="0"/>
              </a:rPr>
              <a:t>Next, consider events in the SSH Transport Layer Protocol. First, a client establishes a TCP connection to the server. Once the connection is established, the client and server exchange data, referred to as packets, in the data field of a TCP segment. Each packet has the format shown in Stallings Figure 16.10 and described in the text. </a:t>
            </a:r>
          </a:p>
          <a:p>
            <a:pPr eaLnBrk="1" hangingPunct="1"/>
            <a:r>
              <a:rPr lang="en-US" sz="1100" smtClean="0">
                <a:latin typeface="Arial" pitchFamily="34" charset="0"/>
              </a:rPr>
              <a:t>The SSH Transport Layer packet exchange consists of a sequence of steps. The first step, the </a:t>
            </a:r>
            <a:r>
              <a:rPr lang="en-US" sz="1100" b="1" smtClean="0">
                <a:latin typeface="Arial" pitchFamily="34" charset="0"/>
              </a:rPr>
              <a:t>identification string exchange</a:t>
            </a:r>
            <a:r>
              <a:rPr lang="en-US" sz="1100" smtClean="0">
                <a:latin typeface="Arial" pitchFamily="34" charset="0"/>
              </a:rPr>
              <a:t>, begins with the client sending a packet with an identification string. Next comes </a:t>
            </a:r>
            <a:r>
              <a:rPr lang="en-US" sz="1100" b="1" smtClean="0">
                <a:latin typeface="Arial" pitchFamily="34" charset="0"/>
              </a:rPr>
              <a:t>algorithm negotiation</a:t>
            </a:r>
            <a:r>
              <a:rPr lang="en-US" sz="1100" smtClean="0">
                <a:latin typeface="Arial" pitchFamily="34" charset="0"/>
              </a:rPr>
              <a:t>. Each side sends an SSH_MSG_KEXINIT containing lists of supported algorithms, one list for each type of cryptographic algorithm, in the order of preference to the sender. For each category, the algorithm chosen is the first algorithm on the client's list that is also supported by the server.  The next step is </a:t>
            </a:r>
            <a:r>
              <a:rPr lang="en-US" sz="1100" b="1" smtClean="0">
                <a:latin typeface="Arial" pitchFamily="34" charset="0"/>
              </a:rPr>
              <a:t>key exchange</a:t>
            </a:r>
            <a:r>
              <a:rPr lang="en-US" sz="1100" smtClean="0">
                <a:latin typeface="Arial" pitchFamily="34" charset="0"/>
              </a:rPr>
              <a:t>. The specification allows for alternative methods of key exchange, but at present only two versions of Diffie-Hellman key exchange are specified. As a result of these steps, the two sides now share a master key </a:t>
            </a:r>
            <a:r>
              <a:rPr lang="en-US" sz="1100" i="1" smtClean="0">
                <a:latin typeface="Arial" pitchFamily="34" charset="0"/>
              </a:rPr>
              <a:t>K</a:t>
            </a:r>
            <a:r>
              <a:rPr lang="en-US" sz="1100" smtClean="0">
                <a:latin typeface="Arial" pitchFamily="34" charset="0"/>
              </a:rPr>
              <a:t>. In addition, the server has been authenticated to the client. The </a:t>
            </a:r>
            <a:r>
              <a:rPr lang="en-US" sz="1100" b="1" smtClean="0">
                <a:latin typeface="Arial" pitchFamily="34" charset="0"/>
              </a:rPr>
              <a:t>end of key exchange</a:t>
            </a:r>
            <a:r>
              <a:rPr lang="en-US" sz="1100" smtClean="0">
                <a:latin typeface="Arial" pitchFamily="34" charset="0"/>
              </a:rPr>
              <a:t> is signaled by the exchange of SSH_MSG_NEWKEYS packets. At this point, both sides may start using the keys generated from </a:t>
            </a:r>
            <a:r>
              <a:rPr lang="en-US" sz="1100" i="1" smtClean="0">
                <a:latin typeface="Arial" pitchFamily="34" charset="0"/>
              </a:rPr>
              <a:t>K</a:t>
            </a:r>
            <a:r>
              <a:rPr lang="en-US" sz="1100" smtClean="0">
                <a:latin typeface="Arial" pitchFamily="34" charset="0"/>
              </a:rPr>
              <a:t>, as discussed subsequently.  The final step is </a:t>
            </a:r>
            <a:r>
              <a:rPr lang="en-US" sz="1100" b="1" smtClean="0">
                <a:latin typeface="Arial" pitchFamily="34" charset="0"/>
              </a:rPr>
              <a:t>service request</a:t>
            </a:r>
            <a:r>
              <a:rPr lang="en-US" sz="1100" smtClean="0">
                <a:latin typeface="Arial" pitchFamily="34" charset="0"/>
              </a:rPr>
              <a:t>. The client sends an SSH_MSG_SERVICE_REQUEST packet to request either the User Authentication or the Connection Protocol. Subsequent to this, all data is exchanged as the payload of an SSH Transport Layer packet, protected by encryption and MAC. </a:t>
            </a:r>
          </a:p>
        </p:txBody>
      </p:sp>
      <p:sp>
        <p:nvSpPr>
          <p:cNvPr id="64516"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BDF1428C-A1B7-4838-953D-3C209E8A4D4C}" type="slidenum">
              <a:rPr lang="en-AU" sz="1200"/>
              <a:pPr algn="r"/>
              <a:t>11</a:t>
            </a:fld>
            <a:endParaRPr lang="en-AU"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12FC018C-DA9A-4A2A-B074-7914D98B2F83}" type="slidenum">
              <a:rPr lang="en-US" sz="1200"/>
              <a:pPr algn="r"/>
              <a:t>15</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06463" y="4718050"/>
            <a:ext cx="4981575" cy="4468813"/>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69636"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1E17BE54-C824-4011-851C-2C32A785B583}" type="slidenum">
              <a:rPr lang="en-US" sz="1200"/>
              <a:pPr algn="r"/>
              <a:t>16</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0"/>
            <a:ext cx="2944813" cy="496888"/>
          </a:xfrm>
          <a:prstGeom prst="rect">
            <a:avLst/>
          </a:prstGeom>
          <a:noFill/>
          <a:ln w="9525">
            <a:noFill/>
            <a:miter lim="800000"/>
            <a:headEnd/>
            <a:tailEnd/>
          </a:ln>
        </p:spPr>
        <p:txBody>
          <a:bodyPr/>
          <a:lstStyle/>
          <a:p>
            <a:r>
              <a:rPr lang="en-AU" sz="1200"/>
              <a:t>Griffith University, School of Information Technology</a:t>
            </a:r>
          </a:p>
        </p:txBody>
      </p:sp>
      <p:sp>
        <p:nvSpPr>
          <p:cNvPr id="70659" name="Rectangle 3"/>
          <p:cNvSpPr txBox="1">
            <a:spLocks noGrp="1" noChangeArrowheads="1"/>
          </p:cNvSpPr>
          <p:nvPr/>
        </p:nvSpPr>
        <p:spPr bwMode="auto">
          <a:xfrm>
            <a:off x="3849688" y="0"/>
            <a:ext cx="2944812" cy="496888"/>
          </a:xfrm>
          <a:prstGeom prst="rect">
            <a:avLst/>
          </a:prstGeom>
          <a:noFill/>
          <a:ln w="9525">
            <a:noFill/>
            <a:miter lim="800000"/>
            <a:headEnd/>
            <a:tailEnd/>
          </a:ln>
        </p:spPr>
        <p:txBody>
          <a:bodyPr/>
          <a:lstStyle/>
          <a:p>
            <a:pPr algn="r"/>
            <a:r>
              <a:rPr lang="en-AU" sz="1200"/>
              <a:t>2010/2</a:t>
            </a:r>
          </a:p>
        </p:txBody>
      </p:sp>
      <p:sp>
        <p:nvSpPr>
          <p:cNvPr id="70660" name="Rectangle 6"/>
          <p:cNvSpPr txBox="1">
            <a:spLocks noGrp="1" noChangeArrowheads="1"/>
          </p:cNvSpPr>
          <p:nvPr/>
        </p:nvSpPr>
        <p:spPr bwMode="auto">
          <a:xfrm>
            <a:off x="0" y="9434513"/>
            <a:ext cx="2944813" cy="496887"/>
          </a:xfrm>
          <a:prstGeom prst="rect">
            <a:avLst/>
          </a:prstGeom>
          <a:noFill/>
          <a:ln w="9525">
            <a:noFill/>
            <a:miter lim="800000"/>
            <a:headEnd/>
            <a:tailEnd/>
          </a:ln>
        </p:spPr>
        <p:txBody>
          <a:bodyPr anchor="b"/>
          <a:lstStyle/>
          <a:p>
            <a:r>
              <a:rPr lang="en-AU" sz="1200"/>
              <a:t>7501ICT Information Security</a:t>
            </a:r>
          </a:p>
        </p:txBody>
      </p:sp>
      <p:sp>
        <p:nvSpPr>
          <p:cNvPr id="70661"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CE536FE4-A1B1-42D0-9D0C-E44FB154FD92}" type="slidenum">
              <a:rPr lang="en-AU" sz="1200"/>
              <a:pPr algn="r"/>
              <a:t>17</a:t>
            </a:fld>
            <a:endParaRPr lang="en-AU" sz="1200"/>
          </a:p>
        </p:txBody>
      </p:sp>
      <p:sp>
        <p:nvSpPr>
          <p:cNvPr id="70662" name="Rectangle 2"/>
          <p:cNvSpPr>
            <a:spLocks noGrp="1" noRot="1" noChangeAspect="1" noChangeArrowheads="1" noTextEdit="1"/>
          </p:cNvSpPr>
          <p:nvPr>
            <p:ph type="sldImg"/>
          </p:nvPr>
        </p:nvSpPr>
        <p:spPr>
          <a:xfrm>
            <a:off x="1141413" y="685800"/>
            <a:ext cx="4573587" cy="3430588"/>
          </a:xfrm>
          <a:solidFill>
            <a:srgbClr val="FFFFFF"/>
          </a:solidFill>
          <a:ln/>
        </p:spPr>
      </p:sp>
      <p:sp>
        <p:nvSpPr>
          <p:cNvPr id="70663" name="Text Box 3"/>
          <p:cNvSpPr>
            <a:spLocks noGrp="1" noChangeArrowheads="1"/>
          </p:cNvSpPr>
          <p:nvPr>
            <p:ph type="body" idx="1"/>
          </p:nvPr>
        </p:nvSpPr>
        <p:spPr>
          <a:xfrm>
            <a:off x="914400" y="4344988"/>
            <a:ext cx="5027613" cy="2133600"/>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2"/>
          <p:cNvSpPr txBox="1">
            <a:spLocks noGrp="1" noChangeArrowheads="1"/>
          </p:cNvSpPr>
          <p:nvPr/>
        </p:nvSpPr>
        <p:spPr bwMode="auto">
          <a:xfrm>
            <a:off x="0" y="0"/>
            <a:ext cx="2944813" cy="496888"/>
          </a:xfrm>
          <a:prstGeom prst="rect">
            <a:avLst/>
          </a:prstGeom>
          <a:noFill/>
          <a:ln w="9525">
            <a:noFill/>
            <a:miter lim="800000"/>
            <a:headEnd/>
            <a:tailEnd/>
          </a:ln>
        </p:spPr>
        <p:txBody>
          <a:bodyPr/>
          <a:lstStyle/>
          <a:p>
            <a:r>
              <a:rPr lang="en-AU" sz="1200"/>
              <a:t>Griffith University, School of Information Technology</a:t>
            </a:r>
          </a:p>
        </p:txBody>
      </p:sp>
      <p:sp>
        <p:nvSpPr>
          <p:cNvPr id="71683" name="Rectangle 3"/>
          <p:cNvSpPr txBox="1">
            <a:spLocks noGrp="1" noChangeArrowheads="1"/>
          </p:cNvSpPr>
          <p:nvPr/>
        </p:nvSpPr>
        <p:spPr bwMode="auto">
          <a:xfrm>
            <a:off x="3849688" y="0"/>
            <a:ext cx="2944812" cy="496888"/>
          </a:xfrm>
          <a:prstGeom prst="rect">
            <a:avLst/>
          </a:prstGeom>
          <a:noFill/>
          <a:ln w="9525">
            <a:noFill/>
            <a:miter lim="800000"/>
            <a:headEnd/>
            <a:tailEnd/>
          </a:ln>
        </p:spPr>
        <p:txBody>
          <a:bodyPr/>
          <a:lstStyle/>
          <a:p>
            <a:pPr algn="r"/>
            <a:r>
              <a:rPr lang="en-AU" sz="1200"/>
              <a:t>2010/2</a:t>
            </a:r>
          </a:p>
        </p:txBody>
      </p:sp>
      <p:sp>
        <p:nvSpPr>
          <p:cNvPr id="71684" name="Rectangle 6"/>
          <p:cNvSpPr txBox="1">
            <a:spLocks noGrp="1" noChangeArrowheads="1"/>
          </p:cNvSpPr>
          <p:nvPr/>
        </p:nvSpPr>
        <p:spPr bwMode="auto">
          <a:xfrm>
            <a:off x="0" y="9434513"/>
            <a:ext cx="2944813" cy="496887"/>
          </a:xfrm>
          <a:prstGeom prst="rect">
            <a:avLst/>
          </a:prstGeom>
          <a:noFill/>
          <a:ln w="9525">
            <a:noFill/>
            <a:miter lim="800000"/>
            <a:headEnd/>
            <a:tailEnd/>
          </a:ln>
        </p:spPr>
        <p:txBody>
          <a:bodyPr anchor="b"/>
          <a:lstStyle/>
          <a:p>
            <a:r>
              <a:rPr lang="en-AU" sz="1200"/>
              <a:t>7501ICT Information Security</a:t>
            </a:r>
          </a:p>
        </p:txBody>
      </p:sp>
      <p:sp>
        <p:nvSpPr>
          <p:cNvPr id="71685"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339A18DB-3577-40EF-985E-279B7BB1C7BD}" type="slidenum">
              <a:rPr lang="en-AU" sz="1200"/>
              <a:pPr algn="r"/>
              <a:t>18</a:t>
            </a:fld>
            <a:endParaRPr lang="en-AU" sz="1200"/>
          </a:p>
        </p:txBody>
      </p:sp>
      <p:sp>
        <p:nvSpPr>
          <p:cNvPr id="71686"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71687" name="Rectangle 3"/>
          <p:cNvSpPr>
            <a:spLocks noGrp="1" noChangeArrowheads="1"/>
          </p:cNvSpPr>
          <p:nvPr>
            <p:ph type="body" idx="1"/>
          </p:nvPr>
        </p:nvSpPr>
        <p:spPr>
          <a:xfrm>
            <a:off x="908050" y="4718050"/>
            <a:ext cx="4979988" cy="4471988"/>
          </a:xfrm>
          <a:noFill/>
          <a:ln/>
        </p:spPr>
        <p:txBody>
          <a:bodyPr wrap="none" anchor="ct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60A932BC-CE52-4FA2-A8D7-CC936E99ABD2}" type="slidenum">
              <a:rPr lang="en-AU"/>
              <a:pPr/>
              <a:t>19</a:t>
            </a:fld>
            <a:endParaRPr lang="en-AU"/>
          </a:p>
        </p:txBody>
      </p:sp>
      <p:sp>
        <p:nvSpPr>
          <p:cNvPr id="513026" name="Rectangle 2"/>
          <p:cNvSpPr>
            <a:spLocks noGrp="1" noRot="1" noChangeAspect="1" noChangeArrowheads="1" noTextEdit="1"/>
          </p:cNvSpPr>
          <p:nvPr>
            <p:ph type="sldImg"/>
          </p:nvPr>
        </p:nvSpPr>
        <p:spPr>
          <a:xfrm>
            <a:off x="917575" y="746125"/>
            <a:ext cx="4960938" cy="3722688"/>
          </a:xfrm>
          <a:ln/>
        </p:spPr>
      </p:sp>
      <p:sp>
        <p:nvSpPr>
          <p:cNvPr id="513027" name="Rectangle 3"/>
          <p:cNvSpPr>
            <a:spLocks noGrp="1" noChangeArrowheads="1"/>
          </p:cNvSpPr>
          <p:nvPr>
            <p:ph type="body" idx="1"/>
          </p:nvPr>
        </p:nvSpPr>
        <p:spPr>
          <a:xfrm>
            <a:off x="679133" y="4718726"/>
            <a:ext cx="5436235" cy="4466191"/>
          </a:xfrm>
        </p:spPr>
        <p:txBody>
          <a:bodyPr lIns="96442" tIns="48221" rIns="96442" bIns="48221"/>
          <a:lstStyle/>
          <a:p>
            <a:r>
              <a:rPr lang="en-AU"/>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2"/>
          <p:cNvSpPr txBox="1">
            <a:spLocks noGrp="1" noChangeArrowheads="1"/>
          </p:cNvSpPr>
          <p:nvPr/>
        </p:nvSpPr>
        <p:spPr bwMode="auto">
          <a:xfrm>
            <a:off x="0" y="0"/>
            <a:ext cx="2944813" cy="496888"/>
          </a:xfrm>
          <a:prstGeom prst="rect">
            <a:avLst/>
          </a:prstGeom>
          <a:noFill/>
          <a:ln w="9525">
            <a:noFill/>
            <a:miter lim="800000"/>
            <a:headEnd/>
            <a:tailEnd/>
          </a:ln>
        </p:spPr>
        <p:txBody>
          <a:bodyPr/>
          <a:lstStyle/>
          <a:p>
            <a:r>
              <a:rPr lang="en-AU" sz="1200"/>
              <a:t>Griffith University, School of Information Technology</a:t>
            </a:r>
          </a:p>
        </p:txBody>
      </p:sp>
      <p:sp>
        <p:nvSpPr>
          <p:cNvPr id="72707" name="Rectangle 3"/>
          <p:cNvSpPr txBox="1">
            <a:spLocks noGrp="1" noChangeArrowheads="1"/>
          </p:cNvSpPr>
          <p:nvPr/>
        </p:nvSpPr>
        <p:spPr bwMode="auto">
          <a:xfrm>
            <a:off x="3849688" y="0"/>
            <a:ext cx="2944812" cy="496888"/>
          </a:xfrm>
          <a:prstGeom prst="rect">
            <a:avLst/>
          </a:prstGeom>
          <a:noFill/>
          <a:ln w="9525">
            <a:noFill/>
            <a:miter lim="800000"/>
            <a:headEnd/>
            <a:tailEnd/>
          </a:ln>
        </p:spPr>
        <p:txBody>
          <a:bodyPr/>
          <a:lstStyle/>
          <a:p>
            <a:pPr algn="r"/>
            <a:r>
              <a:rPr lang="en-AU" sz="1200"/>
              <a:t>2010/2</a:t>
            </a:r>
          </a:p>
        </p:txBody>
      </p:sp>
      <p:sp>
        <p:nvSpPr>
          <p:cNvPr id="72708" name="Rectangle 6"/>
          <p:cNvSpPr txBox="1">
            <a:spLocks noGrp="1" noChangeArrowheads="1"/>
          </p:cNvSpPr>
          <p:nvPr/>
        </p:nvSpPr>
        <p:spPr bwMode="auto">
          <a:xfrm>
            <a:off x="0" y="9434513"/>
            <a:ext cx="2944813" cy="496887"/>
          </a:xfrm>
          <a:prstGeom prst="rect">
            <a:avLst/>
          </a:prstGeom>
          <a:noFill/>
          <a:ln w="9525">
            <a:noFill/>
            <a:miter lim="800000"/>
            <a:headEnd/>
            <a:tailEnd/>
          </a:ln>
        </p:spPr>
        <p:txBody>
          <a:bodyPr anchor="b"/>
          <a:lstStyle/>
          <a:p>
            <a:r>
              <a:rPr lang="en-AU" sz="1200"/>
              <a:t>7501ICT Information Security</a:t>
            </a:r>
          </a:p>
        </p:txBody>
      </p:sp>
      <p:sp>
        <p:nvSpPr>
          <p:cNvPr id="72709"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B4A8339C-2B4B-4316-87C6-050413902E15}" type="slidenum">
              <a:rPr lang="en-AU" sz="1200"/>
              <a:pPr algn="r"/>
              <a:t>20</a:t>
            </a:fld>
            <a:endParaRPr lang="en-AU" sz="1200"/>
          </a:p>
        </p:txBody>
      </p:sp>
      <p:sp>
        <p:nvSpPr>
          <p:cNvPr id="72710"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72711" name="Text Box 3"/>
          <p:cNvSpPr>
            <a:spLocks noGrp="1" noChangeArrowheads="1"/>
          </p:cNvSpPr>
          <p:nvPr>
            <p:ph type="body" idx="1"/>
          </p:nvPr>
        </p:nvSpPr>
        <p:spPr>
          <a:xfrm>
            <a:off x="676275" y="4719638"/>
            <a:ext cx="5407025" cy="652462"/>
          </a:xfrm>
          <a:solidFill>
            <a:schemeClr val="accent1"/>
          </a:solidFill>
          <a:ln w="9360">
            <a:solidFill>
              <a:schemeClr val="tx1"/>
            </a:solidFill>
          </a:ln>
        </p:spPr>
        <p:txBody>
          <a:bodyPr lIns="96490" tIns="48245" rIns="96490" bIns="4824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i="1" smtClean="0"/>
              <a:t>ECB is the simplest of the modes, where each block is en/decrypted independently of all the other blocks, and is used when only a single block of info needs to be sent (eg. a session key encrypted using a master key)</a:t>
            </a:r>
            <a:r>
              <a:rPr lang="en-GB"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2C66C986-0D34-4E3C-B155-8C2568FFBA52}" type="slidenum">
              <a:rPr lang="en-AU"/>
              <a:pPr/>
              <a:t>21</a:t>
            </a:fld>
            <a:endParaRPr lang="en-AU"/>
          </a:p>
        </p:txBody>
      </p:sp>
      <p:sp>
        <p:nvSpPr>
          <p:cNvPr id="362498"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62499" name="Text Box 3"/>
          <p:cNvSpPr txBox="1">
            <a:spLocks noGrp="1" noChangeArrowheads="1"/>
          </p:cNvSpPr>
          <p:nvPr>
            <p:ph type="body" idx="1"/>
          </p:nvPr>
        </p:nvSpPr>
        <p:spPr>
          <a:xfrm>
            <a:off x="675959" y="4720314"/>
            <a:ext cx="5407673" cy="651430"/>
          </a:xfrm>
          <a:solidFill>
            <a:schemeClr val="accent1"/>
          </a:solidFill>
          <a:ln w="9360">
            <a:solidFill>
              <a:schemeClr val="tx1"/>
            </a:solidFill>
          </a:ln>
        </p:spPr>
        <p:txBody>
          <a:bodyPr lIns="96490" tIns="48245" rIns="96490" bIns="48245">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i="1"/>
              <a:t>ECB is the simplest of the modes, where each block is en/decrypted independently of all the other blocks, and is used when only a single block of info needs to be sent (eg. a session key encrypted using a master key)</a:t>
            </a:r>
            <a:r>
              <a:rPr lang="en-GB"/>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C1321AF7-C8D7-44AB-A3CC-9C687B5924CB}" type="slidenum">
              <a:rPr lang="en-AU"/>
              <a:pPr/>
              <a:t>22</a:t>
            </a:fld>
            <a:endParaRPr lang="en-AU"/>
          </a:p>
        </p:txBody>
      </p:sp>
      <p:sp>
        <p:nvSpPr>
          <p:cNvPr id="364546"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364547" name="Rectangle 3"/>
          <p:cNvSpPr txBox="1">
            <a:spLocks noGrp="1" noChangeArrowheads="1"/>
          </p:cNvSpPr>
          <p:nvPr>
            <p:ph type="body" idx="1"/>
          </p:nvPr>
        </p:nvSpPr>
        <p:spPr>
          <a:xfrm>
            <a:off x="907626" y="4718725"/>
            <a:ext cx="4980836" cy="4470956"/>
          </a:xfrm>
          <a:ln/>
        </p:spPr>
        <p:txBody>
          <a:bodyPr wrap="none" anchor="ctr"/>
          <a:lstStyle/>
          <a:p>
            <a:endParaRPr lang="ta-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AU" smtClean="0">
                <a:latin typeface="Times" pitchFamily="18" charset="0"/>
              </a:rPr>
              <a:t>Griffith University, School of ICT</a:t>
            </a:r>
          </a:p>
        </p:txBody>
      </p:sp>
      <p:sp>
        <p:nvSpPr>
          <p:cNvPr id="62467" name="Rectangle 3"/>
          <p:cNvSpPr>
            <a:spLocks noGrp="1" noChangeArrowheads="1"/>
          </p:cNvSpPr>
          <p:nvPr>
            <p:ph type="dt" sz="quarter" idx="1"/>
          </p:nvPr>
        </p:nvSpPr>
        <p:spPr>
          <a:noFill/>
        </p:spPr>
        <p:txBody>
          <a:bodyPr/>
          <a:lstStyle/>
          <a:p>
            <a:r>
              <a:rPr lang="ta-IN" smtClean="0">
                <a:latin typeface="Times" pitchFamily="18" charset="0"/>
              </a:rPr>
              <a:t>2014/1</a:t>
            </a:r>
            <a:endParaRPr lang="en-AU" smtClean="0">
              <a:latin typeface="Times" pitchFamily="18" charset="0"/>
            </a:endParaRPr>
          </a:p>
        </p:txBody>
      </p:sp>
      <p:sp>
        <p:nvSpPr>
          <p:cNvPr id="62468" name="Rectangle 6"/>
          <p:cNvSpPr>
            <a:spLocks noGrp="1" noChangeArrowheads="1"/>
          </p:cNvSpPr>
          <p:nvPr>
            <p:ph type="ftr" sz="quarter" idx="4"/>
          </p:nvPr>
        </p:nvSpPr>
        <p:spPr>
          <a:noFill/>
        </p:spPr>
        <p:txBody>
          <a:bodyPr/>
          <a:lstStyle/>
          <a:p>
            <a:r>
              <a:rPr lang="en-AU" smtClean="0">
                <a:latin typeface="Times" pitchFamily="18" charset="0"/>
              </a:rPr>
              <a:t>3413ICT</a:t>
            </a:r>
            <a:endParaRPr lang="en-AU" smtClean="0">
              <a:latin typeface="Times" pitchFamily="18" charset="0"/>
            </a:endParaRPr>
          </a:p>
        </p:txBody>
      </p:sp>
      <p:sp>
        <p:nvSpPr>
          <p:cNvPr id="62469" name="Rectangle 7"/>
          <p:cNvSpPr>
            <a:spLocks noGrp="1" noChangeArrowheads="1"/>
          </p:cNvSpPr>
          <p:nvPr>
            <p:ph type="sldNum" sz="quarter" idx="5"/>
          </p:nvPr>
        </p:nvSpPr>
        <p:spPr>
          <a:noFill/>
        </p:spPr>
        <p:txBody>
          <a:bodyPr/>
          <a:lstStyle/>
          <a:p>
            <a:fld id="{FC681E9C-C445-479B-8EAD-342F3C1E45B3}" type="slidenum">
              <a:rPr lang="en-AU"/>
              <a:pPr/>
              <a:t>2</a:t>
            </a:fld>
            <a:endParaRPr lang="en-AU"/>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A0B16A81-CF79-4632-BB34-F8B8DDCA604F}" type="slidenum">
              <a:rPr lang="en-AU"/>
              <a:pPr/>
              <a:t>23</a:t>
            </a:fld>
            <a:endParaRPr lang="en-AU"/>
          </a:p>
        </p:txBody>
      </p:sp>
      <p:sp>
        <p:nvSpPr>
          <p:cNvPr id="366594"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66595" name="Text Box 3"/>
          <p:cNvSpPr txBox="1">
            <a:spLocks noGrp="1" noChangeArrowheads="1"/>
          </p:cNvSpPr>
          <p:nvPr>
            <p:ph type="body" idx="1"/>
          </p:nvPr>
        </p:nvSpPr>
        <p:spPr>
          <a:xfrm>
            <a:off x="675959" y="4720314"/>
            <a:ext cx="5407673" cy="651430"/>
          </a:xfrm>
          <a:solidFill>
            <a:schemeClr val="accent1"/>
          </a:solidFill>
          <a:ln w="9360">
            <a:solidFill>
              <a:schemeClr val="tx1"/>
            </a:solidFill>
          </a:ln>
        </p:spPr>
        <p:txBody>
          <a:bodyPr lIns="96490" tIns="48245" rIns="96490" bIns="48245">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ECB is not appropriate for any quantity of data, since repetitions can be seen, esp. with graphics, and because the blocks can be shuffled/inserted without affecting the en/decryption of each block.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7B6F153B-EEB3-4559-9B7E-D385D5810D12}" type="slidenum">
              <a:rPr lang="en-AU"/>
              <a:pPr/>
              <a:t>24</a:t>
            </a:fld>
            <a:endParaRPr lang="en-AU"/>
          </a:p>
        </p:txBody>
      </p:sp>
      <p:sp>
        <p:nvSpPr>
          <p:cNvPr id="368642"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368643" name="Rectangle 3"/>
          <p:cNvSpPr txBox="1">
            <a:spLocks noGrp="1" noChangeArrowheads="1"/>
          </p:cNvSpPr>
          <p:nvPr>
            <p:ph type="body" idx="1"/>
          </p:nvPr>
        </p:nvSpPr>
        <p:spPr>
          <a:xfrm>
            <a:off x="907626" y="4718725"/>
            <a:ext cx="4980836" cy="4470956"/>
          </a:xfrm>
          <a:ln/>
        </p:spPr>
        <p:txBody>
          <a:bodyPr wrap="none" anchor="ctr"/>
          <a:lstStyle/>
          <a:p>
            <a:endParaRPr lang="ta-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17CBEB16-9AB7-4F30-A6A9-EC0664752561}" type="slidenum">
              <a:rPr lang="en-AU"/>
              <a:pPr/>
              <a:t>25</a:t>
            </a:fld>
            <a:endParaRPr lang="en-AU"/>
          </a:p>
        </p:txBody>
      </p:sp>
      <p:sp>
        <p:nvSpPr>
          <p:cNvPr id="370690"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370691" name="Text Box 3"/>
          <p:cNvSpPr txBox="1">
            <a:spLocks noGrp="1" noChangeArrowheads="1"/>
          </p:cNvSpPr>
          <p:nvPr>
            <p:ph type="body" idx="1"/>
          </p:nvPr>
        </p:nvSpPr>
        <p:spPr>
          <a:xfrm>
            <a:off x="907626" y="4718725"/>
            <a:ext cx="4980836" cy="184666"/>
          </a:xfrm>
          <a:noFill/>
          <a:ln/>
        </p:spPr>
        <p:txBody>
          <a:bodyPr lIns="0" tIns="0" rIns="0" bIns="0">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 ECB mode Patterns in the plaintext may give rise to patterns in the ciphertext.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E018DCFF-5893-4B45-9B16-043EE1B637CF}" type="slidenum">
              <a:rPr lang="en-AU"/>
              <a:pPr/>
              <a:t>26</a:t>
            </a:fld>
            <a:endParaRPr lang="en-AU"/>
          </a:p>
        </p:txBody>
      </p:sp>
      <p:sp>
        <p:nvSpPr>
          <p:cNvPr id="372738"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72739" name="Text Box 3"/>
          <p:cNvSpPr txBox="1">
            <a:spLocks noGrp="1" noChangeArrowheads="1"/>
          </p:cNvSpPr>
          <p:nvPr>
            <p:ph type="body" idx="1"/>
          </p:nvPr>
        </p:nvSpPr>
        <p:spPr>
          <a:xfrm>
            <a:off x="675959" y="4720314"/>
            <a:ext cx="5407673" cy="1390094"/>
          </a:xfrm>
          <a:solidFill>
            <a:schemeClr val="accent1"/>
          </a:solidFill>
          <a:ln w="9360">
            <a:solidFill>
              <a:schemeClr val="tx1"/>
            </a:solidFill>
          </a:ln>
        </p:spPr>
        <p:txBody>
          <a:bodyPr lIns="96490" tIns="48245" rIns="96490" bIns="48245">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To overcome the problems of repetitions and order independence in ECB, want some way of making the ciphertext dependent on </a:t>
            </a:r>
            <a:r>
              <a:rPr lang="en-GB" b="1"/>
              <a:t>all</a:t>
            </a:r>
            <a:r>
              <a:rPr lang="en-GB"/>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its available in advance (eg email, FTP, web etc)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2481407A-C4D8-49E4-A18E-82CDA2058410}" type="slidenum">
              <a:rPr lang="en-AU"/>
              <a:pPr/>
              <a:t>27</a:t>
            </a:fld>
            <a:endParaRPr lang="en-AU"/>
          </a:p>
        </p:txBody>
      </p:sp>
      <p:sp>
        <p:nvSpPr>
          <p:cNvPr id="376834"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376835" name="Text Box 3"/>
          <p:cNvSpPr txBox="1">
            <a:spLocks noGrp="1" noChangeArrowheads="1"/>
          </p:cNvSpPr>
          <p:nvPr>
            <p:ph type="body" idx="1"/>
          </p:nvPr>
        </p:nvSpPr>
        <p:spPr>
          <a:xfrm>
            <a:off x="907626" y="4718725"/>
            <a:ext cx="4980836" cy="987450"/>
          </a:xfrm>
          <a:noFill/>
          <a:ln/>
        </p:spPr>
        <p:txBody>
          <a:bodyPr lIns="0" tIns="0" rIns="0" bIns="0">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This is a more manageable diagram showing just the encryption part of the process for CBC.</a:t>
            </a:r>
          </a:p>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Other cipher modes are shown in the same way – the decryption is the inverse process as for CBC and you should consider drawing the decryption diagrams as an exercise.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08B265A2-5494-44CB-9975-410EA09017B6}" type="slidenum">
              <a:rPr lang="en-AU"/>
              <a:pPr/>
              <a:t>28</a:t>
            </a:fld>
            <a:endParaRPr lang="en-AU"/>
          </a:p>
        </p:txBody>
      </p:sp>
      <p:sp>
        <p:nvSpPr>
          <p:cNvPr id="515074"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515075" name="Text Box 3"/>
          <p:cNvSpPr txBox="1">
            <a:spLocks noGrp="1" noChangeArrowheads="1"/>
          </p:cNvSpPr>
          <p:nvPr>
            <p:ph type="body" idx="1"/>
          </p:nvPr>
        </p:nvSpPr>
        <p:spPr>
          <a:xfrm>
            <a:off x="907626" y="4718725"/>
            <a:ext cx="4980836" cy="553998"/>
          </a:xfrm>
          <a:noFill/>
          <a:ln/>
        </p:spPr>
        <p:txBody>
          <a:bodyPr lIns="0" tIns="0" rIns="0" bIns="0">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This slide is a pictorial representation of the whole CBC process across several blocks. Note that the same key is always used to encrypt and decrypt and the IV is required at the start.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FD195826-A5A3-4204-A848-E29B1BCCDD92}" type="slidenum">
              <a:rPr lang="en-AU"/>
              <a:pPr/>
              <a:t>29</a:t>
            </a:fld>
            <a:endParaRPr lang="en-AU"/>
          </a:p>
        </p:txBody>
      </p:sp>
      <p:sp>
        <p:nvSpPr>
          <p:cNvPr id="378882"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378883" name="Rectangle 3"/>
          <p:cNvSpPr txBox="1">
            <a:spLocks noGrp="1" noChangeArrowheads="1"/>
          </p:cNvSpPr>
          <p:nvPr>
            <p:ph type="body" idx="1"/>
          </p:nvPr>
        </p:nvSpPr>
        <p:spPr>
          <a:xfrm>
            <a:off x="907626" y="4718725"/>
            <a:ext cx="4980836" cy="4470956"/>
          </a:xfrm>
          <a:ln/>
        </p:spPr>
        <p:txBody>
          <a:bodyPr wrap="none" anchor="ctr"/>
          <a:lstStyle/>
          <a:p>
            <a:endParaRPr lang="ta-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A37DD288-F4EB-4A73-8B53-3D525AF0CED0}" type="slidenum">
              <a:rPr lang="en-AU"/>
              <a:pPr/>
              <a:t>30</a:t>
            </a:fld>
            <a:endParaRPr lang="en-AU"/>
          </a:p>
        </p:txBody>
      </p:sp>
      <p:sp>
        <p:nvSpPr>
          <p:cNvPr id="380930"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80931" name="Text Box 3"/>
          <p:cNvSpPr txBox="1">
            <a:spLocks noGrp="1" noChangeArrowheads="1"/>
          </p:cNvSpPr>
          <p:nvPr>
            <p:ph type="body" idx="1"/>
          </p:nvPr>
        </p:nvSpPr>
        <p:spPr>
          <a:xfrm>
            <a:off x="675959" y="4720314"/>
            <a:ext cx="5407673" cy="2321118"/>
          </a:xfrm>
          <a:solidFill>
            <a:schemeClr val="accent1"/>
          </a:solidFill>
          <a:ln w="9360">
            <a:solidFill>
              <a:schemeClr val="tx1"/>
            </a:solidFill>
          </a:ln>
        </p:spPr>
        <p:txBody>
          <a:bodyPr lIns="96490" tIns="48245" rIns="96490" bIns="48245">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CBC is the generally used block mode. The chaining provides an avalanche effect, which means the encrypted message</a:t>
            </a:r>
          </a:p>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cannot be changed or rearranged without totally destroying the subsequent data.</a:t>
            </a:r>
          </a:p>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One issue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will have to add an extra block, all padding so as to have a count in the last byte.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21232C5D-8C9B-445D-B126-5DD403AA34F9}" type="slidenum">
              <a:rPr lang="en-AU"/>
              <a:pPr/>
              <a:t>31</a:t>
            </a:fld>
            <a:endParaRPr lang="en-AU"/>
          </a:p>
        </p:txBody>
      </p:sp>
      <p:sp>
        <p:nvSpPr>
          <p:cNvPr id="382978"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82979" name="Text Box 3"/>
          <p:cNvSpPr txBox="1">
            <a:spLocks noGrp="1" noChangeArrowheads="1"/>
          </p:cNvSpPr>
          <p:nvPr>
            <p:ph type="body" idx="1"/>
          </p:nvPr>
        </p:nvSpPr>
        <p:spPr>
          <a:xfrm>
            <a:off x="675959" y="4720314"/>
            <a:ext cx="5407673" cy="1020762"/>
          </a:xfrm>
          <a:solidFill>
            <a:schemeClr val="accent1"/>
          </a:solidFill>
          <a:ln w="9360">
            <a:solidFill>
              <a:schemeClr val="tx1"/>
            </a:solidFill>
          </a:ln>
        </p:spPr>
        <p:txBody>
          <a:bodyPr lIns="96490" tIns="48245" rIns="96490" bIns="48245">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EF9FE15D-4485-4244-B151-F08BB3251C86}" type="slidenum">
              <a:rPr lang="en-AU"/>
              <a:pPr/>
              <a:t>32</a:t>
            </a:fld>
            <a:endParaRPr lang="en-AU"/>
          </a:p>
        </p:txBody>
      </p:sp>
      <p:sp>
        <p:nvSpPr>
          <p:cNvPr id="385026"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385027" name="Rectangle 3"/>
          <p:cNvSpPr txBox="1">
            <a:spLocks noGrp="1" noChangeArrowheads="1"/>
          </p:cNvSpPr>
          <p:nvPr>
            <p:ph type="body" idx="1"/>
          </p:nvPr>
        </p:nvSpPr>
        <p:spPr>
          <a:xfrm>
            <a:off x="907626" y="4718725"/>
            <a:ext cx="4980836" cy="4470956"/>
          </a:xfrm>
          <a:ln/>
        </p:spPr>
        <p:txBody>
          <a:bodyPr wrap="none" anchor="ctr"/>
          <a:lstStyle/>
          <a:p>
            <a:endParaRPr lang="ta-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endParaRPr lang="en-AU" smtClean="0"/>
          </a:p>
        </p:txBody>
      </p:sp>
      <p:sp>
        <p:nvSpPr>
          <p:cNvPr id="56325" name="Rectangle 7"/>
          <p:cNvSpPr>
            <a:spLocks noGrp="1" noChangeArrowheads="1"/>
          </p:cNvSpPr>
          <p:nvPr>
            <p:ph type="sldNum" sz="quarter" idx="5"/>
          </p:nvPr>
        </p:nvSpPr>
        <p:spPr>
          <a:noFill/>
        </p:spPr>
        <p:txBody>
          <a:bodyPr/>
          <a:lstStyle/>
          <a:p>
            <a:fld id="{D5289B15-4BBA-4073-8164-1D605DBBBD5A}" type="slidenum">
              <a:rPr lang="en-AU"/>
              <a:pPr/>
              <a:t>3</a:t>
            </a:fld>
            <a:endParaRPr lang="en-AU"/>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FF83C58F-AA6B-4212-BFF9-AC2867C79B60}" type="slidenum">
              <a:rPr lang="en-AU"/>
              <a:pPr/>
              <a:t>33</a:t>
            </a:fld>
            <a:endParaRPr lang="en-AU"/>
          </a:p>
        </p:txBody>
      </p:sp>
      <p:sp>
        <p:nvSpPr>
          <p:cNvPr id="387074"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87075" name="Text Box 3"/>
          <p:cNvSpPr txBox="1">
            <a:spLocks noGrp="1" noChangeArrowheads="1"/>
          </p:cNvSpPr>
          <p:nvPr>
            <p:ph type="body" idx="1"/>
          </p:nvPr>
        </p:nvSpPr>
        <p:spPr>
          <a:xfrm>
            <a:off x="675959" y="4720314"/>
            <a:ext cx="5407673" cy="836096"/>
          </a:xfrm>
          <a:solidFill>
            <a:schemeClr val="accent1"/>
          </a:solidFill>
          <a:ln w="9360">
            <a:solidFill>
              <a:schemeClr val="tx1"/>
            </a:solidFill>
          </a:ln>
        </p:spPr>
        <p:txBody>
          <a:bodyPr lIns="96490" tIns="48245" rIns="96490" bIns="48245">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Because the "random" bits are independent of the message, they must </a:t>
            </a:r>
            <a:r>
              <a:rPr lang="en-GB" b="1"/>
              <a:t>never ever</a:t>
            </a:r>
            <a:r>
              <a:rPr lang="en-GB"/>
              <a:t> be used more than once (otherwise the 2 ciphertexts can be combined, cancelling these bits, and leaving a "book" cipher to solve). Also, as noted, should only ever use a full block feedback ie OFB-64 mode.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56A41C4D-592C-491A-9CA7-DC3D133A5A4C}" type="slidenum">
              <a:rPr lang="en-AU"/>
              <a:pPr/>
              <a:t>34</a:t>
            </a:fld>
            <a:endParaRPr lang="en-AU"/>
          </a:p>
        </p:txBody>
      </p:sp>
      <p:sp>
        <p:nvSpPr>
          <p:cNvPr id="389122"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89123" name="Text Box 3"/>
          <p:cNvSpPr txBox="1">
            <a:spLocks noGrp="1" noChangeArrowheads="1"/>
          </p:cNvSpPr>
          <p:nvPr>
            <p:ph type="body" idx="1"/>
          </p:nvPr>
        </p:nvSpPr>
        <p:spPr>
          <a:xfrm>
            <a:off x="675959" y="4720314"/>
            <a:ext cx="5407673" cy="2682755"/>
          </a:xfrm>
          <a:solidFill>
            <a:schemeClr val="accent1"/>
          </a:solidFill>
          <a:ln w="9360">
            <a:solidFill>
              <a:schemeClr val="tx1"/>
            </a:solidFill>
          </a:ln>
        </p:spPr>
        <p:txBody>
          <a:bodyPr lIns="96490" tIns="48245" rIns="96490" bIns="48245">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If the data is only available a bit/byte at a time (eg. terminal session, sensor value etc), then must use some other approach to encrypting it, so as not to delay the info. Idea here is to use the block cipher essentially as a </a:t>
            </a:r>
            <a:r>
              <a:rPr lang="en-GB" b="1"/>
              <a:t>pseudo-random number</a:t>
            </a:r>
            <a:r>
              <a:rPr lang="en-GB"/>
              <a:t> generator (see stream cipher lecture later) and to combine these "random" bits with the message. Note as mentioned before, XOR is an easily inverted operator (just XOR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mode, the most efficient. This is the usual choice for quantities of stream oriented data, and for authentication use.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8AEDF01F-BBC0-4428-AEFB-0729708DC7EF}" type="slidenum">
              <a:rPr lang="en-AU"/>
              <a:pPr/>
              <a:t>35</a:t>
            </a:fld>
            <a:endParaRPr lang="en-AU"/>
          </a:p>
        </p:txBody>
      </p:sp>
      <p:sp>
        <p:nvSpPr>
          <p:cNvPr id="391170"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391171" name="Rectangle 3"/>
          <p:cNvSpPr txBox="1">
            <a:spLocks noGrp="1" noChangeArrowheads="1"/>
          </p:cNvSpPr>
          <p:nvPr>
            <p:ph type="body" idx="1"/>
          </p:nvPr>
        </p:nvSpPr>
        <p:spPr>
          <a:xfrm>
            <a:off x="907626" y="4718725"/>
            <a:ext cx="4980836" cy="4470956"/>
          </a:xfrm>
          <a:ln/>
        </p:spPr>
        <p:txBody>
          <a:bodyPr wrap="none" anchor="ctr"/>
          <a:lstStyle/>
          <a:p>
            <a:endParaRPr lang="ta-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9CAC479A-BC4E-4D31-A153-115D4B6AEBDD}" type="slidenum">
              <a:rPr lang="en-AU"/>
              <a:pPr/>
              <a:t>36</a:t>
            </a:fld>
            <a:endParaRPr lang="en-AU"/>
          </a:p>
        </p:txBody>
      </p:sp>
      <p:sp>
        <p:nvSpPr>
          <p:cNvPr id="393218"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93219" name="Text Box 3"/>
          <p:cNvSpPr txBox="1">
            <a:spLocks noGrp="1" noChangeArrowheads="1"/>
          </p:cNvSpPr>
          <p:nvPr>
            <p:ph type="body" idx="1"/>
          </p:nvPr>
        </p:nvSpPr>
        <p:spPr>
          <a:xfrm>
            <a:off x="675959" y="4720314"/>
            <a:ext cx="5407673" cy="1020762"/>
          </a:xfrm>
          <a:solidFill>
            <a:schemeClr val="accent1"/>
          </a:solidFill>
          <a:ln w="9360">
            <a:solidFill>
              <a:schemeClr val="tx1"/>
            </a:solidFill>
          </a:ln>
        </p:spPr>
        <p:txBody>
          <a:bodyPr lIns="96490" tIns="48245" rIns="96490" bIns="48245">
            <a:spAutoFit/>
          </a:bodyPr>
          <a:lstStyle/>
          <a:p>
            <a:pPr defTabSz="457200">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reliable network transport layer (pretty usual) or use OFB.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EBE21346-8954-4C6F-9F1D-F76B92F8E9CD}" type="slidenum">
              <a:rPr lang="en-AU"/>
              <a:pPr/>
              <a:t>37</a:t>
            </a:fld>
            <a:endParaRPr lang="en-AU"/>
          </a:p>
        </p:txBody>
      </p:sp>
      <p:sp>
        <p:nvSpPr>
          <p:cNvPr id="395266"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95267" name="Rectangle 3"/>
          <p:cNvSpPr txBox="1">
            <a:spLocks noGrp="1" noChangeArrowheads="1"/>
          </p:cNvSpPr>
          <p:nvPr>
            <p:ph type="body" idx="1"/>
          </p:nvPr>
        </p:nvSpPr>
        <p:spPr>
          <a:xfrm>
            <a:off x="907626" y="4718725"/>
            <a:ext cx="4980836" cy="4470956"/>
          </a:xfrm>
          <a:ln/>
        </p:spPr>
        <p:txBody>
          <a:bodyPr wrap="none" anchor="ctr"/>
          <a:lstStyle/>
          <a:p>
            <a:endParaRPr lang="ta-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390A0DD1-36E7-4438-A3A7-7708C5428E2E}" type="slidenum">
              <a:rPr lang="en-AU"/>
              <a:pPr/>
              <a:t>38</a:t>
            </a:fld>
            <a:endParaRPr lang="en-AU"/>
          </a:p>
        </p:txBody>
      </p:sp>
      <p:sp>
        <p:nvSpPr>
          <p:cNvPr id="397314" name="Rectangle 2"/>
          <p:cNvSpPr>
            <a:spLocks noGrp="1" noRot="1" noChangeAspect="1" noChangeArrowheads="1" noTextEdit="1"/>
          </p:cNvSpPr>
          <p:nvPr>
            <p:ph type="sldImg"/>
          </p:nvPr>
        </p:nvSpPr>
        <p:spPr>
          <a:xfrm>
            <a:off x="908050" y="752475"/>
            <a:ext cx="4946650" cy="3709988"/>
          </a:xfrm>
          <a:solidFill>
            <a:srgbClr val="FFFFFF"/>
          </a:solidFill>
          <a:ln/>
        </p:spPr>
      </p:sp>
      <p:sp>
        <p:nvSpPr>
          <p:cNvPr id="397315" name="Rectangle 3"/>
          <p:cNvSpPr txBox="1">
            <a:spLocks noGrp="1" noChangeArrowheads="1"/>
          </p:cNvSpPr>
          <p:nvPr>
            <p:ph type="body" idx="1"/>
          </p:nvPr>
        </p:nvSpPr>
        <p:spPr>
          <a:xfrm>
            <a:off x="907626" y="4718725"/>
            <a:ext cx="4980836" cy="4470956"/>
          </a:xfrm>
          <a:ln/>
        </p:spPr>
        <p:txBody>
          <a:bodyPr wrap="none" anchor="ctr"/>
          <a:lstStyle/>
          <a:p>
            <a:endParaRPr lang="ta-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ta-IN" smtClean="0"/>
              <a:t>2014/1</a:t>
            </a:r>
            <a:endParaRPr lang="en-AU"/>
          </a:p>
        </p:txBody>
      </p:sp>
      <p:sp>
        <p:nvSpPr>
          <p:cNvPr id="6" name="Rectangle 6"/>
          <p:cNvSpPr>
            <a:spLocks noGrp="1" noChangeArrowheads="1"/>
          </p:cNvSpPr>
          <p:nvPr>
            <p:ph type="ftr" sz="quarter" idx="4"/>
          </p:nvPr>
        </p:nvSpPr>
        <p:spPr>
          <a:ln/>
        </p:spPr>
        <p:txBody>
          <a:bodyPr/>
          <a:lstStyle/>
          <a:p>
            <a:r>
              <a:rPr lang="en-AU" smtClean="0"/>
              <a:t>3413ICT</a:t>
            </a:r>
            <a:endParaRPr lang="en-AU"/>
          </a:p>
        </p:txBody>
      </p:sp>
      <p:sp>
        <p:nvSpPr>
          <p:cNvPr id="7" name="Rectangle 7"/>
          <p:cNvSpPr>
            <a:spLocks noGrp="1" noChangeArrowheads="1"/>
          </p:cNvSpPr>
          <p:nvPr>
            <p:ph type="sldNum" sz="quarter" idx="5"/>
          </p:nvPr>
        </p:nvSpPr>
        <p:spPr>
          <a:ln/>
        </p:spPr>
        <p:txBody>
          <a:bodyPr/>
          <a:lstStyle/>
          <a:p>
            <a:fld id="{7533FFF5-0487-43A5-93B0-C6C92E5749F5}" type="slidenum">
              <a:rPr lang="en-AU"/>
              <a:pPr/>
              <a:t>39</a:t>
            </a:fld>
            <a:endParaRPr lang="en-AU"/>
          </a:p>
        </p:txBody>
      </p:sp>
      <p:sp>
        <p:nvSpPr>
          <p:cNvPr id="399362" name="Rectangle 2"/>
          <p:cNvSpPr>
            <a:spLocks noGrp="1" noRot="1" noChangeAspect="1" noChangeArrowheads="1" noTextEdit="1"/>
          </p:cNvSpPr>
          <p:nvPr>
            <p:ph type="sldImg"/>
          </p:nvPr>
        </p:nvSpPr>
        <p:spPr>
          <a:xfrm>
            <a:off x="898525" y="746125"/>
            <a:ext cx="4964113" cy="3724275"/>
          </a:xfrm>
          <a:solidFill>
            <a:srgbClr val="FFFFFF"/>
          </a:solidFill>
          <a:ln/>
        </p:spPr>
      </p:sp>
      <p:sp>
        <p:nvSpPr>
          <p:cNvPr id="399363" name="Rectangle 3"/>
          <p:cNvSpPr txBox="1">
            <a:spLocks noGrp="1" noChangeArrowheads="1"/>
          </p:cNvSpPr>
          <p:nvPr>
            <p:ph type="body" idx="1"/>
          </p:nvPr>
        </p:nvSpPr>
        <p:spPr>
          <a:xfrm>
            <a:off x="907626" y="4718725"/>
            <a:ext cx="4980836" cy="4470956"/>
          </a:xfrm>
          <a:ln/>
        </p:spPr>
        <p:txBody>
          <a:bodyPr wrap="none" anchor="ctr"/>
          <a:lstStyle/>
          <a:p>
            <a:endParaRPr lang="ta-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endParaRPr lang="en-AU" smtClean="0"/>
          </a:p>
        </p:txBody>
      </p:sp>
      <p:sp>
        <p:nvSpPr>
          <p:cNvPr id="56325" name="Rectangle 7"/>
          <p:cNvSpPr>
            <a:spLocks noGrp="1" noChangeArrowheads="1"/>
          </p:cNvSpPr>
          <p:nvPr>
            <p:ph type="sldNum" sz="quarter" idx="5"/>
          </p:nvPr>
        </p:nvSpPr>
        <p:spPr>
          <a:noFill/>
        </p:spPr>
        <p:txBody>
          <a:bodyPr/>
          <a:lstStyle/>
          <a:p>
            <a:fld id="{D5289B15-4BBA-4073-8164-1D605DBBBD5A}" type="slidenum">
              <a:rPr lang="en-AU"/>
              <a:pPr/>
              <a:t>40</a:t>
            </a:fld>
            <a:endParaRPr lang="en-AU"/>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US" smtClean="0"/>
              <a:t>There are two versions of Secure Shell available: SSH1 and SSH2. SSH1 and SSH2 are two different protocols and encrypt different parts of the data packet. SSH2 is more secure. To authenticate systems, SSH1 employs user keys, to identify users; host keys, to identify systems; session keys, to encrypt communication in a single session; and server keys, which are temporary keys that protect the session key. SSH2 does not use server keys. SSH2 includes a secure replacement for FTP called Secure File Transfer Protocol (SFTP). Because of the different protocol implementations, SSH1 and SSH2 are not compatible with each other. The OpenSSH project (www.openssh.org),is currently the leading command-line open source implementation of SSH. There are also some other additional secure protocols such as Secure Copy Protocol (SCP), Wget, cURL.</a:t>
            </a:r>
          </a:p>
        </p:txBody>
      </p:sp>
      <p:sp>
        <p:nvSpPr>
          <p:cNvPr id="57348"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B7E5A131-E3CD-4218-855A-A4810DA595A5}" type="slidenum">
              <a:rPr lang="en-US" sz="1200"/>
              <a:pPr algn="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mtClean="0"/>
              <a:t>There are two versions of Secure Shell available: SSH1 and SSH2. SSH1 and SSH2 are two different protocols and encrypt different parts of the data packet. SSH2 is more secure. To authenticate systems, SSH1 employs user keys, to identify users; host keys, to identify systems; session keys, to encrypt communication in a single session; and server keys, which are temporary keys that protect the session key. SSH2 does not use server keys. SSH2 includes a secure replacement for FTP called Secure File Transfer Protocol (SFTP). Because of the different protocol implementations, SSH1 and SSH2 are not compatible with each other. The OpenSSH project (www.openssh.org),is currently the leading command-line open source implementation of SSH. There are also some other additional secure protocols such as Secure Copy Protocol (SCP), Wget, cURL.</a:t>
            </a:r>
          </a:p>
        </p:txBody>
      </p:sp>
      <p:sp>
        <p:nvSpPr>
          <p:cNvPr id="58372"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D0F8959C-8F4B-4608-9E40-1197076F8D47}" type="slidenum">
              <a:rPr lang="en-US" sz="1200"/>
              <a:pPr algn="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r>
              <a:rPr lang="en-US" smtClean="0">
                <a:latin typeface="Arial" pitchFamily="34" charset="0"/>
              </a:rPr>
              <a:t>SSH is organized as three protocols that typically run on top of TCP (Stallings Figure 5.8):  </a:t>
            </a:r>
          </a:p>
          <a:p>
            <a:pPr eaLnBrk="1" hangingPunct="1"/>
            <a:r>
              <a:rPr lang="en-US" smtClean="0">
                <a:latin typeface="Arial" pitchFamily="34" charset="0"/>
              </a:rPr>
              <a:t>• </a:t>
            </a:r>
            <a:r>
              <a:rPr lang="en-US" b="1" smtClean="0">
                <a:latin typeface="Arial" pitchFamily="34" charset="0"/>
              </a:rPr>
              <a:t>Transport Layer Protocol: </a:t>
            </a:r>
            <a:r>
              <a:rPr lang="en-US" smtClean="0">
                <a:latin typeface="Arial" pitchFamily="34" charset="0"/>
              </a:rPr>
              <a:t>Provides server authentication, data confidentiality, and data integrity with forward secrecy (i.e., if a key is compromised during one session, the knowledge does not affect the security of earlier sessions). The transport layer may optionally provide compression. </a:t>
            </a:r>
          </a:p>
          <a:p>
            <a:pPr eaLnBrk="1" hangingPunct="1"/>
            <a:r>
              <a:rPr lang="en-US" b="1" smtClean="0">
                <a:latin typeface="Arial" pitchFamily="34" charset="0"/>
              </a:rPr>
              <a:t>• User Authentication Protocol</a:t>
            </a:r>
            <a:r>
              <a:rPr lang="en-US" smtClean="0">
                <a:latin typeface="Arial" pitchFamily="34" charset="0"/>
              </a:rPr>
              <a:t>: Authenticates the user to the server. </a:t>
            </a:r>
          </a:p>
          <a:p>
            <a:pPr eaLnBrk="1" hangingPunct="1"/>
            <a:r>
              <a:rPr lang="en-US" b="1" smtClean="0">
                <a:latin typeface="Arial" pitchFamily="34" charset="0"/>
              </a:rPr>
              <a:t>• Connection Protocol: </a:t>
            </a:r>
            <a:r>
              <a:rPr lang="en-US" smtClean="0">
                <a:latin typeface="Arial" pitchFamily="34" charset="0"/>
              </a:rPr>
              <a:t>Multiplexes multiple logical communications channels over a single underlying SSH connection. </a:t>
            </a:r>
          </a:p>
        </p:txBody>
      </p:sp>
      <p:sp>
        <p:nvSpPr>
          <p:cNvPr id="59396"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7205647D-846F-4A3D-B18E-CB9CB8C2846F}" type="slidenum">
              <a:rPr lang="en-AU" sz="1200"/>
              <a:pPr algn="r"/>
              <a:t>6</a:t>
            </a:fld>
            <a:endParaRPr lang="en-AU"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r>
              <a:rPr lang="en-US" smtClean="0">
                <a:latin typeface="Arial" pitchFamily="34" charset="0"/>
              </a:rPr>
              <a:t>The User Authentication Protocol provides the means by which the client is authenticated to the server. Three types of messages are always used in the User Authentication Protocol. Authentication requests from the client have type  SSH_MSG_USERAUTH_REQUEST. If the server either (a) rejects the authentication request, or (b) accepts the request but requires one or more additional authentication methods, the server sends a SSH_MSG_USERAUTH_FAILURE message that includes a list of methods that may productively continue the dialog. If the server accepts authentication then it sends a single byte message, SSH_MSG_USERAUTH_SUCCESS.</a:t>
            </a:r>
          </a:p>
          <a:p>
            <a:pPr eaLnBrk="1" hangingPunct="1"/>
            <a:r>
              <a:rPr lang="en-US" smtClean="0">
                <a:latin typeface="Arial" pitchFamily="34" charset="0"/>
              </a:rPr>
              <a:t>The server may require one or more of the following authentication methods:</a:t>
            </a:r>
          </a:p>
          <a:p>
            <a:pPr eaLnBrk="1" hangingPunct="1">
              <a:buFontTx/>
              <a:buChar char="•"/>
            </a:pPr>
            <a:r>
              <a:rPr lang="en-US" smtClean="0">
                <a:latin typeface="Arial" pitchFamily="34" charset="0"/>
              </a:rPr>
              <a:t>publickey - client sends a message to the server that contains the client's public key, with the message signed by the client's private key</a:t>
            </a:r>
          </a:p>
          <a:p>
            <a:pPr eaLnBrk="1" hangingPunct="1">
              <a:buFontTx/>
              <a:buChar char="•"/>
            </a:pPr>
            <a:r>
              <a:rPr lang="en-US" smtClean="0">
                <a:latin typeface="Arial" pitchFamily="34" charset="0"/>
              </a:rPr>
              <a:t>password - client sends a message containing a plaintext password, protected by TLS encryption</a:t>
            </a:r>
          </a:p>
          <a:p>
            <a:pPr eaLnBrk="1" hangingPunct="1">
              <a:buFontTx/>
              <a:buChar char="•"/>
            </a:pPr>
            <a:r>
              <a:rPr lang="en-US" smtClean="0">
                <a:latin typeface="Arial" pitchFamily="34" charset="0"/>
              </a:rPr>
              <a:t>hostbased - authentication is performed on the client's host, rather than the client itself</a:t>
            </a:r>
          </a:p>
          <a:p>
            <a:pPr eaLnBrk="1" hangingPunct="1"/>
            <a:endParaRPr lang="en-US" smtClean="0">
              <a:latin typeface="Arial" pitchFamily="34" charset="0"/>
            </a:endParaRPr>
          </a:p>
        </p:txBody>
      </p:sp>
      <p:sp>
        <p:nvSpPr>
          <p:cNvPr id="60420"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0DB66670-B797-4D59-84FC-643FAF0A50BB}" type="slidenum">
              <a:rPr lang="en-AU" sz="1200"/>
              <a:pPr algn="r"/>
              <a:t>7</a:t>
            </a:fld>
            <a:endParaRPr lang="en-AU"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r>
              <a:rPr lang="en-US" smtClean="0">
                <a:latin typeface="Arial" pitchFamily="34" charset="0"/>
              </a:rPr>
              <a:t>The SSH Connection Protocol runs on top of the SSH Transport Layer Protocol and assumes that a secure authentication connection is in use. That secure authentication connection, referred to as a </a:t>
            </a:r>
            <a:r>
              <a:rPr lang="en-US" b="1" smtClean="0">
                <a:latin typeface="Arial" pitchFamily="34" charset="0"/>
              </a:rPr>
              <a:t>tunnel </a:t>
            </a:r>
            <a:r>
              <a:rPr lang="en-US" smtClean="0">
                <a:latin typeface="Arial" pitchFamily="34" charset="0"/>
              </a:rPr>
              <a:t>is used by the Connection Protocol to multiple a number of logical channels. All types of communication using SSH, such as a terminal session, are supported using separate channels. Either side may open a channel. For each channel, each side associates a unique channel number, which need not be the same on both ends. Channels are flow controlled using a window mechanism. No data may be sent to a channel until a message is received to indicate that window space is available.  The life of a channel progresses through three stages: opening a channel, data transfer, and closing a channel. Four channel types are recognized in the SSH Connection Protocol specification: </a:t>
            </a:r>
          </a:p>
          <a:p>
            <a:pPr eaLnBrk="1" hangingPunct="1">
              <a:buFontTx/>
              <a:buChar char="•"/>
            </a:pPr>
            <a:r>
              <a:rPr lang="en-US" smtClean="0">
                <a:latin typeface="Arial" pitchFamily="34" charset="0"/>
              </a:rPr>
              <a:t>session - remote execution of a program</a:t>
            </a:r>
          </a:p>
          <a:p>
            <a:pPr eaLnBrk="1" hangingPunct="1">
              <a:buFontTx/>
              <a:buChar char="•"/>
            </a:pPr>
            <a:r>
              <a:rPr lang="en-US" smtClean="0">
                <a:latin typeface="Arial" pitchFamily="34" charset="0"/>
              </a:rPr>
              <a:t>x11 -  X Window System display traffic</a:t>
            </a:r>
          </a:p>
          <a:p>
            <a:pPr eaLnBrk="1" hangingPunct="1">
              <a:buFontTx/>
              <a:buChar char="•"/>
            </a:pPr>
            <a:r>
              <a:rPr lang="en-US" smtClean="0">
                <a:latin typeface="Arial" pitchFamily="34" charset="0"/>
              </a:rPr>
              <a:t>forwarded-tcpip - remote port forwarding</a:t>
            </a:r>
          </a:p>
          <a:p>
            <a:pPr eaLnBrk="1" hangingPunct="1">
              <a:buFontTx/>
              <a:buChar char="•"/>
            </a:pPr>
            <a:r>
              <a:rPr lang="en-US" smtClean="0">
                <a:latin typeface="Arial" pitchFamily="34" charset="0"/>
              </a:rPr>
              <a:t>direct-tcpip - local port forwarding</a:t>
            </a:r>
          </a:p>
        </p:txBody>
      </p:sp>
      <p:sp>
        <p:nvSpPr>
          <p:cNvPr id="61444"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5517EEF7-54D1-4D42-8C3A-6BE75923D810}" type="slidenum">
              <a:rPr lang="en-AU" sz="1200"/>
              <a:pPr algn="r"/>
              <a:t>8</a:t>
            </a:fld>
            <a:endParaRPr lang="en-AU"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xfrm>
            <a:off x="679450" y="4718050"/>
            <a:ext cx="5435600" cy="4714875"/>
          </a:xfrm>
          <a:noFill/>
          <a:ln/>
        </p:spPr>
        <p:txBody>
          <a:bodyPr/>
          <a:lstStyle/>
          <a:p>
            <a:pPr eaLnBrk="1" hangingPunct="1"/>
            <a:r>
              <a:rPr lang="en-US" sz="1100" smtClean="0">
                <a:latin typeface="Arial" pitchFamily="34" charset="0"/>
              </a:rPr>
              <a:t>Server authentication occurs at the transport layer, based on the server possessing a public/private key pair. The server host key is used during key exchange to authenticate the identity of the host. For this to be possible, the client must have a priori knowledge of the server's public host key.</a:t>
            </a:r>
          </a:p>
          <a:p>
            <a:pPr eaLnBrk="1" hangingPunct="1"/>
            <a:r>
              <a:rPr lang="en-US" sz="1100" smtClean="0">
                <a:latin typeface="Arial" pitchFamily="34" charset="0"/>
              </a:rPr>
              <a:t>Next, consider events in the SSH Transport Layer Protocol. First, a client establishes a TCP connection to the server. Once the connection is established, the client and server exchange data, referred to as packets, in the data field of a TCP segment. Each packet has the format shown in Stallings Figure 16.10 and described in the text. </a:t>
            </a:r>
          </a:p>
          <a:p>
            <a:pPr eaLnBrk="1" hangingPunct="1"/>
            <a:r>
              <a:rPr lang="en-US" sz="1100" smtClean="0">
                <a:latin typeface="Arial" pitchFamily="34" charset="0"/>
              </a:rPr>
              <a:t>The SSH Transport Layer packet exchange consists of a sequence of steps. The first step, the </a:t>
            </a:r>
            <a:r>
              <a:rPr lang="en-US" sz="1100" b="1" smtClean="0">
                <a:latin typeface="Arial" pitchFamily="34" charset="0"/>
              </a:rPr>
              <a:t>identification string exchange</a:t>
            </a:r>
            <a:r>
              <a:rPr lang="en-US" sz="1100" smtClean="0">
                <a:latin typeface="Arial" pitchFamily="34" charset="0"/>
              </a:rPr>
              <a:t>, begins with the client sending a packet with an identification string. Next comes </a:t>
            </a:r>
            <a:r>
              <a:rPr lang="en-US" sz="1100" b="1" smtClean="0">
                <a:latin typeface="Arial" pitchFamily="34" charset="0"/>
              </a:rPr>
              <a:t>algorithm negotiation</a:t>
            </a:r>
            <a:r>
              <a:rPr lang="en-US" sz="1100" smtClean="0">
                <a:latin typeface="Arial" pitchFamily="34" charset="0"/>
              </a:rPr>
              <a:t>. Each side sends an SSH_MSG_KEXINIT containing lists of supported algorithms, one list for each type of cryptographic algorithm, in the order of preference to the sender. For each category, the algorithm chosen is the first algorithm on the client's list that is also supported by the server.  The next step is </a:t>
            </a:r>
            <a:r>
              <a:rPr lang="en-US" sz="1100" b="1" smtClean="0">
                <a:latin typeface="Arial" pitchFamily="34" charset="0"/>
              </a:rPr>
              <a:t>key exchange</a:t>
            </a:r>
            <a:r>
              <a:rPr lang="en-US" sz="1100" smtClean="0">
                <a:latin typeface="Arial" pitchFamily="34" charset="0"/>
              </a:rPr>
              <a:t>. The specification allows for alternative methods of key exchange, but at present only two versions of Diffie-Hellman key exchange are specified. As a result of these steps, the two sides now share a master key </a:t>
            </a:r>
            <a:r>
              <a:rPr lang="en-US" sz="1100" i="1" smtClean="0">
                <a:latin typeface="Arial" pitchFamily="34" charset="0"/>
              </a:rPr>
              <a:t>K</a:t>
            </a:r>
            <a:r>
              <a:rPr lang="en-US" sz="1100" smtClean="0">
                <a:latin typeface="Arial" pitchFamily="34" charset="0"/>
              </a:rPr>
              <a:t>. In addition, the server has been authenticated to the client. The </a:t>
            </a:r>
            <a:r>
              <a:rPr lang="en-US" sz="1100" b="1" smtClean="0">
                <a:latin typeface="Arial" pitchFamily="34" charset="0"/>
              </a:rPr>
              <a:t>end of key exchange</a:t>
            </a:r>
            <a:r>
              <a:rPr lang="en-US" sz="1100" smtClean="0">
                <a:latin typeface="Arial" pitchFamily="34" charset="0"/>
              </a:rPr>
              <a:t> is signaled by the exchange of SSH_MSG_NEWKEYS packets. At this point, both sides may start using the keys generated from </a:t>
            </a:r>
            <a:r>
              <a:rPr lang="en-US" sz="1100" i="1" smtClean="0">
                <a:latin typeface="Arial" pitchFamily="34" charset="0"/>
              </a:rPr>
              <a:t>K</a:t>
            </a:r>
            <a:r>
              <a:rPr lang="en-US" sz="1100" smtClean="0">
                <a:latin typeface="Arial" pitchFamily="34" charset="0"/>
              </a:rPr>
              <a:t>, as discussed subsequently.  The final step is </a:t>
            </a:r>
            <a:r>
              <a:rPr lang="en-US" sz="1100" b="1" smtClean="0">
                <a:latin typeface="Arial" pitchFamily="34" charset="0"/>
              </a:rPr>
              <a:t>service request</a:t>
            </a:r>
            <a:r>
              <a:rPr lang="en-US" sz="1100" smtClean="0">
                <a:latin typeface="Arial" pitchFamily="34" charset="0"/>
              </a:rPr>
              <a:t>. The client sends an SSH_MSG_SERVICE_REQUEST packet to request either the User Authentication or the Connection Protocol. Subsequent to this, all data is exchanged as the payload of an SSH Transport Layer packet, protected by encryption and MAC. </a:t>
            </a:r>
          </a:p>
        </p:txBody>
      </p:sp>
      <p:sp>
        <p:nvSpPr>
          <p:cNvPr id="62468"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6484B5B6-28AF-4D81-84C4-AD8D33729210}" type="slidenum">
              <a:rPr lang="en-AU" sz="1200"/>
              <a:pPr algn="r"/>
              <a:t>9</a:t>
            </a:fld>
            <a:endParaRPr lang="en-AU"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a:latin typeface="Times New Roman" pitchFamily="18" charset="0"/>
              </a:rPr>
              <a:t>Gold Coast Campus</a:t>
            </a:r>
          </a:p>
          <a:p>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a:latin typeface="Arial Narrow" pitchFamily="34" charset="0"/>
                <a:cs typeface="Times New Roman" pitchFamily="18" charset="0"/>
              </a:defRPr>
            </a:lvl1pPr>
          </a:lstStyle>
          <a:p>
            <a:r>
              <a:rPr lang="ta-IN" smtClean="0"/>
              <a:t>2014/1</a:t>
            </a:r>
            <a:endParaRPr lang="en-US"/>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r>
              <a:rPr lang="ta-IN" smtClean="0"/>
              <a:t>2014/1</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63F2C610-EA25-4413-9C6B-6D721D24DF6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r>
              <a:rPr lang="ta-IN" smtClean="0"/>
              <a:t>2014/1</a:t>
            </a:r>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1CE31EE0-8503-42D7-867F-B1A102BEE8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ta-IN" smtClean="0"/>
              <a:t>2014/1</a:t>
            </a:r>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F3AD6933-14DF-4DD4-BB64-3900C03C09B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a:lvl1pPr>
          </a:lstStyle>
          <a:p>
            <a:r>
              <a:rPr lang="ta-IN" smtClean="0"/>
              <a:t>2014/1</a:t>
            </a:r>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92E535D9-93C8-49A7-9413-DFF2693F06B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a:lvl1pPr>
          </a:lstStyle>
          <a:p>
            <a:r>
              <a:rPr lang="ta-IN" smtClean="0"/>
              <a:t>2014/1</a:t>
            </a:r>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ADF4DFA0-4675-45A9-B78B-F78A58E377A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Date Placeholder 2"/>
          <p:cNvSpPr>
            <a:spLocks noGrp="1"/>
          </p:cNvSpPr>
          <p:nvPr>
            <p:ph type="dt" sz="half" idx="10"/>
          </p:nvPr>
        </p:nvSpPr>
        <p:spPr/>
        <p:txBody>
          <a:bodyPr/>
          <a:lstStyle>
            <a:lvl1pPr>
              <a:defRPr/>
            </a:lvl1pPr>
          </a:lstStyle>
          <a:p>
            <a:r>
              <a:rPr lang="ta-IN" smtClean="0"/>
              <a:t>2014/1</a:t>
            </a:r>
            <a:endParaRPr lang="en-US"/>
          </a:p>
        </p:txBody>
      </p:sp>
      <p:sp>
        <p:nvSpPr>
          <p:cNvPr id="4" name="Footer Placeholder 3"/>
          <p:cNvSpPr>
            <a:spLocks noGrp="1"/>
          </p:cNvSpPr>
          <p:nvPr>
            <p:ph type="ftr" sz="quarter" idx="11"/>
          </p:nvPr>
        </p:nvSpPr>
        <p:spPr>
          <a:xfrm>
            <a:off x="2484438" y="6400800"/>
            <a:ext cx="3816350" cy="304800"/>
          </a:xfrm>
        </p:spPr>
        <p:txBody>
          <a:bodyPr/>
          <a:lstStyle>
            <a:lvl1pPr>
              <a:defRPr/>
            </a:lvl1pPr>
          </a:lstStyle>
          <a:p>
            <a:pPr>
              <a:defRPr/>
            </a:pPr>
            <a:r>
              <a:rPr lang="en-US" smtClean="0"/>
              <a:t>3413ICT</a:t>
            </a:r>
            <a:endParaRPr lang="en-US"/>
          </a:p>
        </p:txBody>
      </p:sp>
      <p:sp>
        <p:nvSpPr>
          <p:cNvPr id="5" name="Slide Number Placeholder 4"/>
          <p:cNvSpPr>
            <a:spLocks noGrp="1"/>
          </p:cNvSpPr>
          <p:nvPr>
            <p:ph type="sldNum" sz="quarter" idx="12"/>
          </p:nvPr>
        </p:nvSpPr>
        <p:spPr/>
        <p:txBody>
          <a:bodyPr/>
          <a:lstStyle>
            <a:lvl1pPr>
              <a:defRPr/>
            </a:lvl1pPr>
          </a:lstStyle>
          <a:p>
            <a:r>
              <a:rPr lang="en-US"/>
              <a:t>Lecture 1. Introduction - </a:t>
            </a:r>
            <a:fld id="{7288DBFE-E906-4642-B29F-5BDF2FCB865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ta-IN" smtClean="0"/>
              <a:t>2014/1</a:t>
            </a:r>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6A0B894E-2C1B-4C7C-9FB6-E95C07C585B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ta-IN" smtClean="0"/>
              <a:t>2014/1</a:t>
            </a:r>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DC9CCC3D-855E-49DA-8AFD-323B99779F8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r>
              <a:rPr lang="ta-IN" smtClean="0"/>
              <a:t>2014/1</a:t>
            </a:r>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30ECCAC2-2CF0-45E0-A19D-DF8AA94B111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Times New Roman" pitchFamily="18" charset="0"/>
              </a:defRPr>
            </a:lvl1pPr>
          </a:lstStyle>
          <a:p>
            <a:r>
              <a:rPr lang="ta-IN" smtClean="0"/>
              <a:t>2014/1</a:t>
            </a:r>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A10C75F6-8B35-4BB3-B62F-49927B3D8318}" type="slidenum">
              <a:rPr lang="en-US"/>
              <a:pPr/>
              <a:t>‹#›</a:t>
            </a:fld>
            <a:endParaRPr lang="en-US"/>
          </a:p>
        </p:txBody>
      </p:sp>
      <p:pic>
        <p:nvPicPr>
          <p:cNvPr id="1031" name="Picture 1033"/>
          <p:cNvPicPr>
            <a:picLocks noChangeAspect="1" noChangeArrowheads="1"/>
          </p:cNvPicPr>
          <p:nvPr/>
        </p:nvPicPr>
        <p:blipFill>
          <a:blip r:embed="rId12"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Lst>
  <p:hf sldNum="0" hdr="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ctrTitle"/>
          </p:nvPr>
        </p:nvSpPr>
        <p:spPr/>
        <p:txBody>
          <a:bodyPr/>
          <a:lstStyle/>
          <a:p>
            <a:pPr>
              <a:lnSpc>
                <a:spcPct val="120000"/>
              </a:lnSpc>
            </a:pPr>
            <a:r>
              <a:rPr lang="en-AU" sz="3600" dirty="0" smtClean="0"/>
              <a:t>3413ICT </a:t>
            </a:r>
            <a:r>
              <a:rPr lang="en-AU" dirty="0" smtClean="0"/>
              <a:t/>
            </a:r>
            <a:br>
              <a:rPr lang="en-AU" dirty="0" smtClean="0"/>
            </a:br>
            <a:r>
              <a:rPr lang="en-AU" dirty="0" smtClean="0"/>
              <a:t>Network Security</a:t>
            </a:r>
          </a:p>
        </p:txBody>
      </p:sp>
      <p:sp>
        <p:nvSpPr>
          <p:cNvPr id="3075" name="Rectangle 3"/>
          <p:cNvSpPr>
            <a:spLocks noGrp="1" noChangeArrowheads="1"/>
          </p:cNvSpPr>
          <p:nvPr>
            <p:ph type="subTitle" idx="1"/>
          </p:nvPr>
        </p:nvSpPr>
        <p:spPr>
          <a:xfrm>
            <a:off x="1331640" y="3573016"/>
            <a:ext cx="6400800" cy="792336"/>
          </a:xfrm>
        </p:spPr>
        <p:txBody>
          <a:bodyPr/>
          <a:lstStyle/>
          <a:p>
            <a:r>
              <a:rPr lang="en-AU" sz="3600" dirty="0" smtClean="0"/>
              <a:t>Encryption Modes</a:t>
            </a:r>
          </a:p>
        </p:txBody>
      </p:sp>
      <p:sp>
        <p:nvSpPr>
          <p:cNvPr id="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7" name="Date Placeholder 6"/>
          <p:cNvSpPr>
            <a:spLocks noGrp="1"/>
          </p:cNvSpPr>
          <p:nvPr>
            <p:ph type="dt" sz="half" idx="10"/>
          </p:nvPr>
        </p:nvSpPr>
        <p:spPr/>
        <p:txBody>
          <a:bodyPr/>
          <a:lstStyle/>
          <a:p>
            <a:r>
              <a:rPr lang="ta-IN" smtClean="0"/>
              <a:t>2014/1</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0"/>
            <a:ext cx="8229600" cy="1139825"/>
          </a:xfrm>
        </p:spPr>
        <p:txBody>
          <a:bodyPr/>
          <a:lstStyle/>
          <a:p>
            <a:pPr eaLnBrk="1" hangingPunct="1">
              <a:defRPr/>
            </a:pPr>
            <a:r>
              <a:rPr lang="en-US" sz="3900" b="1" dirty="0" smtClean="0"/>
              <a:t>SSH Transport Layer Protocol</a:t>
            </a:r>
          </a:p>
        </p:txBody>
      </p:sp>
      <p:sp>
        <p:nvSpPr>
          <p:cNvPr id="20483" name="Content Placeholder 2"/>
          <p:cNvSpPr>
            <a:spLocks noGrp="1"/>
          </p:cNvSpPr>
          <p:nvPr>
            <p:ph idx="4294967295"/>
          </p:nvPr>
        </p:nvSpPr>
        <p:spPr>
          <a:xfrm>
            <a:off x="250825" y="1341438"/>
            <a:ext cx="4248150" cy="5118100"/>
          </a:xfrm>
        </p:spPr>
        <p:txBody>
          <a:bodyPr/>
          <a:lstStyle/>
          <a:p>
            <a:pPr eaLnBrk="1" hangingPunct="1">
              <a:lnSpc>
                <a:spcPct val="130000"/>
              </a:lnSpc>
            </a:pPr>
            <a:r>
              <a:rPr lang="en-US" smtClean="0"/>
              <a:t>SSH packet format:</a:t>
            </a:r>
          </a:p>
          <a:p>
            <a:pPr lvl="1" eaLnBrk="1" hangingPunct="1">
              <a:lnSpc>
                <a:spcPct val="130000"/>
              </a:lnSpc>
            </a:pPr>
            <a:r>
              <a:rPr lang="en-US" smtClean="0"/>
              <a:t>Packet length</a:t>
            </a:r>
          </a:p>
          <a:p>
            <a:pPr lvl="1" eaLnBrk="1" hangingPunct="1">
              <a:lnSpc>
                <a:spcPct val="130000"/>
              </a:lnSpc>
            </a:pPr>
            <a:r>
              <a:rPr lang="en-US" smtClean="0"/>
              <a:t>Padding length</a:t>
            </a:r>
          </a:p>
          <a:p>
            <a:pPr lvl="1" eaLnBrk="1" hangingPunct="1">
              <a:lnSpc>
                <a:spcPct val="130000"/>
              </a:lnSpc>
            </a:pPr>
            <a:r>
              <a:rPr lang="en-US" smtClean="0"/>
              <a:t>Payload</a:t>
            </a:r>
          </a:p>
          <a:p>
            <a:pPr lvl="1" eaLnBrk="1" hangingPunct="1">
              <a:lnSpc>
                <a:spcPct val="130000"/>
              </a:lnSpc>
            </a:pPr>
            <a:r>
              <a:rPr lang="en-US" smtClean="0"/>
              <a:t>Random padding</a:t>
            </a:r>
          </a:p>
          <a:p>
            <a:pPr lvl="1" eaLnBrk="1" hangingPunct="1">
              <a:lnSpc>
                <a:spcPct val="130000"/>
              </a:lnSpc>
            </a:pPr>
            <a:r>
              <a:rPr lang="en-US" smtClean="0"/>
              <a:t>MAC</a:t>
            </a:r>
          </a:p>
          <a:p>
            <a:pPr lvl="1" eaLnBrk="1" hangingPunct="1"/>
            <a:endParaRPr lang="en-US" smtClean="0"/>
          </a:p>
        </p:txBody>
      </p:sp>
      <p:sp>
        <p:nvSpPr>
          <p:cNvPr id="4"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FD615A31-80F1-4C41-96D7-BB18FAD29E71}" type="slidenum">
              <a:rPr lang="en-US" sz="1400">
                <a:solidFill>
                  <a:srgbClr val="DF0029"/>
                </a:solidFill>
                <a:latin typeface="Times New Roman" pitchFamily="18" charset="0"/>
              </a:rPr>
              <a:pPr algn="r"/>
              <a:t>10</a:t>
            </a:fld>
            <a:endParaRPr lang="en-US" sz="1400">
              <a:solidFill>
                <a:srgbClr val="DF0029"/>
              </a:solidFill>
              <a:latin typeface="Times New Roman" pitchFamily="18" charset="0"/>
            </a:endParaRPr>
          </a:p>
        </p:txBody>
      </p:sp>
      <p:pic>
        <p:nvPicPr>
          <p:cNvPr id="20485" name="Picture 3"/>
          <p:cNvPicPr>
            <a:picLocks noChangeAspect="1" noChangeArrowheads="1"/>
          </p:cNvPicPr>
          <p:nvPr/>
        </p:nvPicPr>
        <p:blipFill>
          <a:blip r:embed="rId3" cstate="print"/>
          <a:srcRect/>
          <a:stretch>
            <a:fillRect/>
          </a:stretch>
        </p:blipFill>
        <p:spPr bwMode="auto">
          <a:xfrm>
            <a:off x="4427538" y="1412875"/>
            <a:ext cx="4586287" cy="45085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0"/>
            <a:ext cx="8229600" cy="1139825"/>
          </a:xfrm>
        </p:spPr>
        <p:txBody>
          <a:bodyPr/>
          <a:lstStyle/>
          <a:p>
            <a:pPr eaLnBrk="1" hangingPunct="1">
              <a:defRPr/>
            </a:pPr>
            <a:r>
              <a:rPr lang="en-US" sz="3900" b="1" dirty="0" smtClean="0"/>
              <a:t>SSH Transport Layer Protocol</a:t>
            </a:r>
          </a:p>
        </p:txBody>
      </p:sp>
      <p:sp>
        <p:nvSpPr>
          <p:cNvPr id="21507" name="Content Placeholder 2"/>
          <p:cNvSpPr>
            <a:spLocks noGrp="1"/>
          </p:cNvSpPr>
          <p:nvPr>
            <p:ph idx="4294967295"/>
          </p:nvPr>
        </p:nvSpPr>
        <p:spPr>
          <a:xfrm>
            <a:off x="539750" y="1196975"/>
            <a:ext cx="8208963" cy="5334000"/>
          </a:xfrm>
        </p:spPr>
        <p:txBody>
          <a:bodyPr/>
          <a:lstStyle/>
          <a:p>
            <a:pPr lvl="1" eaLnBrk="1" hangingPunct="1">
              <a:lnSpc>
                <a:spcPct val="20000"/>
              </a:lnSpc>
              <a:buSzPct val="80000"/>
            </a:pPr>
            <a:endParaRPr lang="en-US" sz="2300" smtClean="0"/>
          </a:p>
          <a:p>
            <a:pPr eaLnBrk="1" hangingPunct="1">
              <a:lnSpc>
                <a:spcPct val="114000"/>
              </a:lnSpc>
            </a:pPr>
            <a:r>
              <a:rPr lang="en-US" sz="2800" smtClean="0"/>
              <a:t>Available algorithms</a:t>
            </a:r>
          </a:p>
          <a:p>
            <a:pPr lvl="1" eaLnBrk="1" hangingPunct="1">
              <a:lnSpc>
                <a:spcPct val="114000"/>
              </a:lnSpc>
              <a:buSzPct val="80000"/>
            </a:pPr>
            <a:r>
              <a:rPr lang="en-US" sz="2100" b="1" i="1" smtClean="0"/>
              <a:t>3DES </a:t>
            </a:r>
          </a:p>
          <a:p>
            <a:pPr lvl="1" eaLnBrk="1" hangingPunct="1">
              <a:lnSpc>
                <a:spcPct val="114000"/>
              </a:lnSpc>
              <a:buSzPct val="80000"/>
            </a:pPr>
            <a:r>
              <a:rPr lang="en-US" sz="2100" b="1" i="1" smtClean="0"/>
              <a:t>AES </a:t>
            </a:r>
          </a:p>
          <a:p>
            <a:pPr lvl="1" eaLnBrk="1" hangingPunct="1">
              <a:lnSpc>
                <a:spcPct val="114000"/>
              </a:lnSpc>
              <a:buSzPct val="80000"/>
            </a:pPr>
            <a:r>
              <a:rPr lang="en-US" sz="2100" b="1" i="1" smtClean="0"/>
              <a:t>RC4</a:t>
            </a:r>
          </a:p>
          <a:p>
            <a:pPr lvl="1" eaLnBrk="1" hangingPunct="1">
              <a:lnSpc>
                <a:spcPct val="114000"/>
              </a:lnSpc>
              <a:buSzPct val="80000"/>
            </a:pPr>
            <a:r>
              <a:rPr lang="en-US" sz="2100" b="1" i="1" smtClean="0"/>
              <a:t>CAST-128 </a:t>
            </a:r>
          </a:p>
          <a:p>
            <a:pPr lvl="1" eaLnBrk="1" hangingPunct="1">
              <a:lnSpc>
                <a:spcPct val="114000"/>
              </a:lnSpc>
              <a:buSzPct val="80000"/>
            </a:pPr>
            <a:r>
              <a:rPr lang="en-US" sz="2100" b="1" i="1" smtClean="0"/>
              <a:t>HMAC-SHA1</a:t>
            </a:r>
          </a:p>
          <a:p>
            <a:pPr lvl="1" eaLnBrk="1" hangingPunct="1">
              <a:buSzPct val="80000"/>
              <a:buFont typeface="Wingdings" pitchFamily="2" charset="2"/>
              <a:buNone/>
            </a:pPr>
            <a:r>
              <a:rPr lang="en-US" sz="2300" smtClean="0"/>
              <a:t>  etc. </a:t>
            </a:r>
          </a:p>
          <a:p>
            <a:pPr eaLnBrk="1" hangingPunct="1">
              <a:buSzPct val="80000"/>
            </a:pPr>
            <a:r>
              <a:rPr lang="en-US" sz="2700" smtClean="0"/>
              <a:t>It is required that these crypto. algorithms (except RC4) are operated </a:t>
            </a:r>
            <a:r>
              <a:rPr lang="en-US" sz="2700" b="1" i="1" smtClean="0"/>
              <a:t>in CBC mode</a:t>
            </a:r>
          </a:p>
        </p:txBody>
      </p:sp>
      <p:sp>
        <p:nvSpPr>
          <p:cNvPr id="4"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4AF4CA51-6F51-481B-B256-DB05F646DB6E}" type="slidenum">
              <a:rPr lang="en-US" sz="1400">
                <a:solidFill>
                  <a:srgbClr val="DF0029"/>
                </a:solidFill>
                <a:latin typeface="Times New Roman" pitchFamily="18" charset="0"/>
              </a:rPr>
              <a:pPr algn="r"/>
              <a:t>11</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152400"/>
            <a:ext cx="7100888" cy="1143000"/>
          </a:xfrm>
        </p:spPr>
        <p:txBody>
          <a:bodyPr/>
          <a:lstStyle/>
          <a:p>
            <a:pPr>
              <a:defRPr/>
            </a:pPr>
            <a:r>
              <a:rPr lang="en-US" sz="3900" b="1" dirty="0" smtClean="0"/>
              <a:t>Virtual Private Networking </a:t>
            </a:r>
            <a:endParaRPr lang="en-US" sz="3900" b="1" dirty="0"/>
          </a:p>
        </p:txBody>
      </p:sp>
      <p:sp>
        <p:nvSpPr>
          <p:cNvPr id="3" name="Content Placeholder 2"/>
          <p:cNvSpPr>
            <a:spLocks noGrp="1"/>
          </p:cNvSpPr>
          <p:nvPr>
            <p:ph idx="4294967295"/>
          </p:nvPr>
        </p:nvSpPr>
        <p:spPr>
          <a:xfrm>
            <a:off x="684213" y="1412875"/>
            <a:ext cx="8229600" cy="4824413"/>
          </a:xfrm>
        </p:spPr>
        <p:txBody>
          <a:bodyPr>
            <a:normAutofit/>
          </a:bodyPr>
          <a:lstStyle/>
          <a:p>
            <a:pPr>
              <a:lnSpc>
                <a:spcPct val="80000"/>
              </a:lnSpc>
            </a:pPr>
            <a:r>
              <a:rPr lang="en-US" sz="2700" b="1" smtClean="0"/>
              <a:t>Virtual private networking (VPN): </a:t>
            </a:r>
          </a:p>
          <a:p>
            <a:pPr>
              <a:buFontTx/>
              <a:buNone/>
            </a:pPr>
            <a:r>
              <a:rPr lang="en-US" sz="2700" b="1" smtClean="0"/>
              <a:t>    </a:t>
            </a:r>
            <a:r>
              <a:rPr lang="en-US" sz="2700" smtClean="0"/>
              <a:t>A technology that allows private networks to be safely extended over long physical distances by making use of a public network, such as the Internet, as a means of transport</a:t>
            </a:r>
          </a:p>
          <a:p>
            <a:pPr>
              <a:lnSpc>
                <a:spcPct val="20000"/>
              </a:lnSpc>
              <a:buFontTx/>
              <a:buNone/>
            </a:pPr>
            <a:r>
              <a:rPr lang="en-US" sz="2700" smtClean="0"/>
              <a:t> </a:t>
            </a:r>
          </a:p>
          <a:p>
            <a:r>
              <a:rPr lang="en-US" sz="2700" smtClean="0"/>
              <a:t>VPN provides guarantees of data confidentiality, integrity, and authentication, despite the use of an untrusted network for transmission</a:t>
            </a:r>
          </a:p>
          <a:p>
            <a:pPr>
              <a:lnSpc>
                <a:spcPct val="20000"/>
              </a:lnSpc>
            </a:pPr>
            <a:endParaRPr lang="en-US" sz="2700" smtClean="0"/>
          </a:p>
          <a:p>
            <a:r>
              <a:rPr lang="en-US" sz="2700" smtClean="0"/>
              <a:t>There are two primary types of VPNs:   </a:t>
            </a:r>
            <a:r>
              <a:rPr lang="en-US" sz="2700" b="1" smtClean="0"/>
              <a:t>remote access VPN,  </a:t>
            </a:r>
            <a:r>
              <a:rPr lang="en-US" sz="2700" smtClean="0"/>
              <a:t>and</a:t>
            </a:r>
            <a:r>
              <a:rPr lang="en-US" sz="2700" b="1" smtClean="0"/>
              <a:t> site-to-site VPN</a:t>
            </a:r>
            <a:endParaRPr lang="en-US" sz="2700" smtClean="0"/>
          </a:p>
        </p:txBody>
      </p:sp>
      <p:sp>
        <p:nvSpPr>
          <p:cNvPr id="4" name="Slide Number Placeholder 3"/>
          <p:cNvSpPr txBox="1">
            <a:spLocks noGrp="1"/>
          </p:cNvSpPr>
          <p:nvPr/>
        </p:nvSpPr>
        <p:spPr bwMode="auto">
          <a:xfrm>
            <a:off x="6659563" y="6400800"/>
            <a:ext cx="2332037" cy="304800"/>
          </a:xfrm>
          <a:prstGeom prst="rect">
            <a:avLst/>
          </a:prstGeom>
          <a:noFill/>
          <a:ln>
            <a:miter lim="800000"/>
            <a:headEnd/>
            <a:tailEnd/>
          </a:ln>
        </p:spPr>
        <p:txBody>
          <a:bodyPr/>
          <a:lstStyle/>
          <a:p>
            <a:pPr algn="r"/>
            <a:fld id="{275167CA-8C0A-4735-B6FA-C46B7266F21D}" type="slidenum">
              <a:rPr lang="en-US" sz="1400">
                <a:solidFill>
                  <a:srgbClr val="DF0029"/>
                </a:solidFill>
                <a:latin typeface="Times New Roman" pitchFamily="18" charset="0"/>
              </a:rPr>
              <a:pPr algn="r"/>
              <a:t>12</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152400"/>
            <a:ext cx="6813550" cy="900113"/>
          </a:xfrm>
        </p:spPr>
        <p:txBody>
          <a:bodyPr/>
          <a:lstStyle/>
          <a:p>
            <a:pPr>
              <a:defRPr/>
            </a:pPr>
            <a:r>
              <a:rPr lang="en-US" sz="3900" b="1" dirty="0" smtClean="0"/>
              <a:t>Remote Access VPNs</a:t>
            </a:r>
            <a:endParaRPr lang="en-US" sz="3900" b="1" dirty="0"/>
          </a:p>
        </p:txBody>
      </p:sp>
      <p:sp>
        <p:nvSpPr>
          <p:cNvPr id="23555" name="Content Placeholder 2"/>
          <p:cNvSpPr>
            <a:spLocks noGrp="1"/>
          </p:cNvSpPr>
          <p:nvPr>
            <p:ph idx="4294967295"/>
          </p:nvPr>
        </p:nvSpPr>
        <p:spPr>
          <a:xfrm>
            <a:off x="457200" y="1125538"/>
            <a:ext cx="8507413" cy="2590800"/>
          </a:xfrm>
        </p:spPr>
        <p:txBody>
          <a:bodyPr/>
          <a:lstStyle/>
          <a:p>
            <a:pPr>
              <a:lnSpc>
                <a:spcPct val="80000"/>
              </a:lnSpc>
            </a:pPr>
            <a:r>
              <a:rPr lang="en-US" sz="2400" b="1" smtClean="0"/>
              <a:t>Remote access </a:t>
            </a:r>
            <a:r>
              <a:rPr lang="en-US" sz="2400" smtClean="0"/>
              <a:t>VPNs allow authorized clients to access a private network that is referred to as an </a:t>
            </a:r>
            <a:r>
              <a:rPr lang="en-US" sz="2400" b="1" smtClean="0"/>
              <a:t>intranet </a:t>
            </a:r>
          </a:p>
          <a:p>
            <a:pPr lvl="1">
              <a:lnSpc>
                <a:spcPct val="80000"/>
              </a:lnSpc>
              <a:buSzPct val="80000"/>
            </a:pPr>
            <a:r>
              <a:rPr lang="en-US" sz="2000" smtClean="0"/>
              <a:t>An organization can allow employees access to the company network remotely</a:t>
            </a:r>
          </a:p>
          <a:p>
            <a:pPr lvl="1">
              <a:lnSpc>
                <a:spcPct val="80000"/>
              </a:lnSpc>
              <a:buSzPct val="80000"/>
            </a:pPr>
            <a:r>
              <a:rPr lang="en-US" sz="2000" smtClean="0"/>
              <a:t>The organization sets up a VPN endpoint, known as a </a:t>
            </a:r>
            <a:r>
              <a:rPr lang="en-US" sz="2000" b="1" smtClean="0"/>
              <a:t>network access server, or NAS </a:t>
            </a:r>
          </a:p>
          <a:p>
            <a:pPr lvl="1">
              <a:lnSpc>
                <a:spcPct val="80000"/>
              </a:lnSpc>
              <a:buSzPct val="80000"/>
            </a:pPr>
            <a:r>
              <a:rPr lang="en-US" sz="2000" smtClean="0"/>
              <a:t>Clients typically install VPN client software on their machines, which handle negotiating a connection to the NAS and facilitating communications</a:t>
            </a:r>
          </a:p>
          <a:p>
            <a:pPr lvl="1">
              <a:lnSpc>
                <a:spcPct val="20000"/>
              </a:lnSpc>
              <a:buFont typeface="Wingdings" pitchFamily="2" charset="2"/>
              <a:buNone/>
            </a:pPr>
            <a:endParaRPr lang="en-US" sz="2000" smtClean="0"/>
          </a:p>
        </p:txBody>
      </p:sp>
      <p:sp>
        <p:nvSpPr>
          <p:cNvPr id="4" name="Slide Number Placeholder 3"/>
          <p:cNvSpPr txBox="1">
            <a:spLocks noGrp="1"/>
          </p:cNvSpPr>
          <p:nvPr/>
        </p:nvSpPr>
        <p:spPr bwMode="auto">
          <a:xfrm>
            <a:off x="6659563" y="6400800"/>
            <a:ext cx="2332037" cy="304800"/>
          </a:xfrm>
          <a:prstGeom prst="rect">
            <a:avLst/>
          </a:prstGeom>
          <a:noFill/>
          <a:ln>
            <a:miter lim="800000"/>
            <a:headEnd/>
            <a:tailEnd/>
          </a:ln>
        </p:spPr>
        <p:txBody>
          <a:bodyPr/>
          <a:lstStyle/>
          <a:p>
            <a:pPr algn="r"/>
            <a:fld id="{19B4B44D-A3BE-4A3D-8D3A-F0C87D8A2BAE}" type="slidenum">
              <a:rPr lang="en-US" sz="1400">
                <a:solidFill>
                  <a:srgbClr val="DF0029"/>
                </a:solidFill>
                <a:latin typeface="Times New Roman" pitchFamily="18" charset="0"/>
              </a:rPr>
              <a:pPr algn="r"/>
              <a:t>13</a:t>
            </a:fld>
            <a:endParaRPr lang="en-US" sz="1400">
              <a:solidFill>
                <a:srgbClr val="DF0029"/>
              </a:solidFill>
              <a:latin typeface="Times New Roman" pitchFamily="18" charset="0"/>
            </a:endParaRPr>
          </a:p>
        </p:txBody>
      </p:sp>
      <p:sp>
        <p:nvSpPr>
          <p:cNvPr id="5" name="Footer Placeholder 6"/>
          <p:cNvSpPr txBox="1">
            <a:spLocks noGrp="1"/>
          </p:cNvSpPr>
          <p:nvPr/>
        </p:nvSpPr>
        <p:spPr bwMode="auto">
          <a:xfrm>
            <a:off x="2555875" y="6400800"/>
            <a:ext cx="3529013" cy="304800"/>
          </a:xfrm>
          <a:prstGeom prst="rect">
            <a:avLst/>
          </a:prstGeom>
          <a:noFill/>
          <a:ln>
            <a:miter lim="800000"/>
            <a:headEnd/>
            <a:tailEnd/>
          </a:ln>
        </p:spPr>
        <p:txBody>
          <a:bodyPr/>
          <a:lstStyle/>
          <a:p>
            <a:pPr algn="ctr">
              <a:defRPr/>
            </a:pPr>
            <a:r>
              <a:rPr lang="en-US" sz="1400" dirty="0">
                <a:solidFill>
                  <a:srgbClr val="DF0029"/>
                </a:solidFill>
                <a:latin typeface="+mn-lt"/>
              </a:rPr>
              <a:t>3411ICT Network Security &amp; Administration</a:t>
            </a:r>
          </a:p>
        </p:txBody>
      </p:sp>
      <p:pic>
        <p:nvPicPr>
          <p:cNvPr id="23558" name="Picture 7" descr="http://www.petri.co.il/images/vpn-diag.gif"/>
          <p:cNvPicPr>
            <a:picLocks noChangeAspect="1" noChangeArrowheads="1"/>
          </p:cNvPicPr>
          <p:nvPr/>
        </p:nvPicPr>
        <p:blipFill>
          <a:blip r:embed="rId2" cstate="print"/>
          <a:srcRect/>
          <a:stretch>
            <a:fillRect/>
          </a:stretch>
        </p:blipFill>
        <p:spPr bwMode="auto">
          <a:xfrm>
            <a:off x="1547813" y="3644900"/>
            <a:ext cx="5751512" cy="309721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r>
              <a:rPr lang="ta-IN" smtClean="0"/>
              <a:t>2014/1</a:t>
            </a:r>
            <a:endParaRPr lang="en-US"/>
          </a:p>
        </p:txBody>
      </p:sp>
      <p:sp>
        <p:nvSpPr>
          <p:cNvPr id="9" name="Footer Placeholder 8"/>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152400"/>
            <a:ext cx="6813550" cy="973138"/>
          </a:xfrm>
        </p:spPr>
        <p:txBody>
          <a:bodyPr/>
          <a:lstStyle/>
          <a:p>
            <a:pPr>
              <a:defRPr/>
            </a:pPr>
            <a:r>
              <a:rPr lang="en-US" sz="3900" b="1" dirty="0" smtClean="0"/>
              <a:t>Site-to-Site VPNs</a:t>
            </a:r>
            <a:endParaRPr lang="en-US" sz="3900" b="1" dirty="0"/>
          </a:p>
        </p:txBody>
      </p:sp>
      <p:sp>
        <p:nvSpPr>
          <p:cNvPr id="24579" name="Content Placeholder 2"/>
          <p:cNvSpPr>
            <a:spLocks noGrp="1"/>
          </p:cNvSpPr>
          <p:nvPr>
            <p:ph idx="4294967295"/>
          </p:nvPr>
        </p:nvSpPr>
        <p:spPr>
          <a:xfrm>
            <a:off x="684213" y="1052513"/>
            <a:ext cx="8208962" cy="2663825"/>
          </a:xfrm>
        </p:spPr>
        <p:txBody>
          <a:bodyPr/>
          <a:lstStyle/>
          <a:p>
            <a:pPr lvl="1">
              <a:lnSpc>
                <a:spcPct val="40000"/>
              </a:lnSpc>
              <a:buFont typeface="Wingdings" pitchFamily="2" charset="2"/>
              <a:buNone/>
            </a:pPr>
            <a:endParaRPr lang="en-US" smtClean="0"/>
          </a:p>
          <a:p>
            <a:r>
              <a:rPr lang="en-US" sz="2600" b="1" smtClean="0"/>
              <a:t>Site-to-site </a:t>
            </a:r>
            <a:r>
              <a:rPr lang="en-US" sz="2600" smtClean="0"/>
              <a:t>VPN solutions are designed to provide a secure bridge between two or more physically distant networks </a:t>
            </a:r>
          </a:p>
          <a:p>
            <a:pPr lvl="1"/>
            <a:r>
              <a:rPr lang="en-US" sz="2400" smtClean="0"/>
              <a:t>Before VPN, organizations had to purchase expensive leased lines to directly connect their intranets with cabling</a:t>
            </a:r>
          </a:p>
        </p:txBody>
      </p:sp>
      <p:sp>
        <p:nvSpPr>
          <p:cNvPr id="4" name="Slide Number Placeholder 3"/>
          <p:cNvSpPr txBox="1">
            <a:spLocks noGrp="1"/>
          </p:cNvSpPr>
          <p:nvPr/>
        </p:nvSpPr>
        <p:spPr bwMode="auto">
          <a:xfrm>
            <a:off x="6659563" y="6400800"/>
            <a:ext cx="2332037" cy="304800"/>
          </a:xfrm>
          <a:prstGeom prst="rect">
            <a:avLst/>
          </a:prstGeom>
          <a:noFill/>
          <a:ln>
            <a:miter lim="800000"/>
            <a:headEnd/>
            <a:tailEnd/>
          </a:ln>
        </p:spPr>
        <p:txBody>
          <a:bodyPr/>
          <a:lstStyle/>
          <a:p>
            <a:pPr algn="r"/>
            <a:fld id="{4FEFFFC2-8AE2-438F-8475-D0FF5644011C}" type="slidenum">
              <a:rPr lang="en-US" sz="1400">
                <a:solidFill>
                  <a:srgbClr val="DF0029"/>
                </a:solidFill>
                <a:latin typeface="Times New Roman" pitchFamily="18" charset="0"/>
              </a:rPr>
              <a:pPr algn="r"/>
              <a:t>14</a:t>
            </a:fld>
            <a:endParaRPr lang="en-US" sz="1400">
              <a:solidFill>
                <a:srgbClr val="DF0029"/>
              </a:solidFill>
              <a:latin typeface="Times New Roman" pitchFamily="18" charset="0"/>
            </a:endParaRPr>
          </a:p>
        </p:txBody>
      </p:sp>
      <p:pic>
        <p:nvPicPr>
          <p:cNvPr id="24581" name="Picture 2" descr="http://nirlog.com/wp-upload/site2sitevpn.jpg"/>
          <p:cNvPicPr>
            <a:picLocks noChangeAspect="1" noChangeArrowheads="1"/>
          </p:cNvPicPr>
          <p:nvPr/>
        </p:nvPicPr>
        <p:blipFill>
          <a:blip r:embed="rId2" cstate="print"/>
          <a:srcRect/>
          <a:stretch>
            <a:fillRect/>
          </a:stretch>
        </p:blipFill>
        <p:spPr bwMode="auto">
          <a:xfrm>
            <a:off x="1547813" y="3716338"/>
            <a:ext cx="6119812" cy="25114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143000" y="152400"/>
            <a:ext cx="6884988" cy="1143000"/>
          </a:xfrm>
        </p:spPr>
        <p:txBody>
          <a:bodyPr/>
          <a:lstStyle/>
          <a:p>
            <a:pPr eaLnBrk="1" hangingPunct="1">
              <a:defRPr/>
            </a:pPr>
            <a:r>
              <a:rPr lang="en-US" sz="3900" b="1" dirty="0" smtClean="0"/>
              <a:t>VPN: Security</a:t>
            </a:r>
          </a:p>
        </p:txBody>
      </p:sp>
      <p:sp>
        <p:nvSpPr>
          <p:cNvPr id="25603" name="Rectangle 3"/>
          <p:cNvSpPr>
            <a:spLocks noGrp="1" noChangeArrowheads="1"/>
          </p:cNvSpPr>
          <p:nvPr>
            <p:ph type="body" idx="4294967295"/>
          </p:nvPr>
        </p:nvSpPr>
        <p:spPr>
          <a:xfrm>
            <a:off x="827088" y="1341438"/>
            <a:ext cx="7931150" cy="4876800"/>
          </a:xfrm>
        </p:spPr>
        <p:txBody>
          <a:bodyPr/>
          <a:lstStyle/>
          <a:p>
            <a:pPr eaLnBrk="1" hangingPunct="1"/>
            <a:r>
              <a:rPr lang="en-US" smtClean="0"/>
              <a:t>Firewalls</a:t>
            </a:r>
          </a:p>
          <a:p>
            <a:pPr eaLnBrk="1" hangingPunct="1"/>
            <a:r>
              <a:rPr lang="en-US" smtClean="0"/>
              <a:t>IPSec</a:t>
            </a:r>
          </a:p>
          <a:p>
            <a:pPr eaLnBrk="1" hangingPunct="1"/>
            <a:r>
              <a:rPr lang="en-US" smtClean="0"/>
              <a:t>Authentication</a:t>
            </a:r>
          </a:p>
          <a:p>
            <a:pPr lvl="1" eaLnBrk="1" hangingPunct="1"/>
            <a:r>
              <a:rPr lang="en-US" smtClean="0"/>
              <a:t>User/System and Data</a:t>
            </a:r>
          </a:p>
          <a:p>
            <a:pPr lvl="1" eaLnBrk="1" hangingPunct="1"/>
            <a:r>
              <a:rPr lang="en-US" smtClean="0"/>
              <a:t>AAA Servers</a:t>
            </a:r>
          </a:p>
          <a:p>
            <a:pPr lvl="2" eaLnBrk="1" hangingPunct="1">
              <a:buFont typeface="Wingdings" pitchFamily="2" charset="2"/>
              <a:buNone/>
            </a:pPr>
            <a:r>
              <a:rPr lang="en-US" smtClean="0"/>
              <a:t>(Authentication, Authorization, and Accounting)</a:t>
            </a:r>
          </a:p>
          <a:p>
            <a:pPr eaLnBrk="1" hangingPunct="1"/>
            <a:r>
              <a:rPr lang="en-US" smtClean="0"/>
              <a:t>Encryption</a:t>
            </a:r>
          </a:p>
          <a:p>
            <a:pPr eaLnBrk="1" hangingPunct="1"/>
            <a:endParaRPr lang="en-US" smtClean="0"/>
          </a:p>
        </p:txBody>
      </p:sp>
      <p:sp>
        <p:nvSpPr>
          <p:cNvPr id="5" name="Slide Number Placeholder 3"/>
          <p:cNvSpPr txBox="1">
            <a:spLocks noGrp="1"/>
          </p:cNvSpPr>
          <p:nvPr/>
        </p:nvSpPr>
        <p:spPr bwMode="auto">
          <a:xfrm>
            <a:off x="6659563" y="6400800"/>
            <a:ext cx="2332037" cy="304800"/>
          </a:xfrm>
          <a:prstGeom prst="rect">
            <a:avLst/>
          </a:prstGeom>
          <a:noFill/>
          <a:ln>
            <a:miter lim="800000"/>
            <a:headEnd/>
            <a:tailEnd/>
          </a:ln>
        </p:spPr>
        <p:txBody>
          <a:bodyPr/>
          <a:lstStyle/>
          <a:p>
            <a:pPr algn="r"/>
            <a:fld id="{CEACC1EE-86EB-49B5-8906-D50ED3D7CA0A}" type="slidenum">
              <a:rPr lang="en-US" sz="1400">
                <a:solidFill>
                  <a:srgbClr val="DF0029"/>
                </a:solidFill>
                <a:latin typeface="Times New Roman" pitchFamily="18" charset="0"/>
              </a:rPr>
              <a:pPr algn="r"/>
              <a:t>15</a:t>
            </a:fld>
            <a:endParaRPr lang="en-US" sz="1400">
              <a:solidFill>
                <a:srgbClr val="DF0029"/>
              </a:solidFill>
              <a:latin typeface="Times New Roman" pitchFamily="18" charset="0"/>
            </a:endParaRPr>
          </a:p>
        </p:txBody>
      </p:sp>
      <p:sp>
        <p:nvSpPr>
          <p:cNvPr id="6" name="Date Placeholder 5"/>
          <p:cNvSpPr>
            <a:spLocks noGrp="1"/>
          </p:cNvSpPr>
          <p:nvPr>
            <p:ph type="dt" sz="half" idx="10"/>
          </p:nvPr>
        </p:nvSpPr>
        <p:spPr/>
        <p:txBody>
          <a:bodyPr/>
          <a:lstStyle/>
          <a:p>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1143000" y="152400"/>
            <a:ext cx="7100888" cy="1143000"/>
          </a:xfrm>
          <a:noFill/>
        </p:spPr>
        <p:txBody>
          <a:bodyPr/>
          <a:lstStyle/>
          <a:p>
            <a:r>
              <a:rPr lang="en-US" sz="3600" b="1" smtClean="0">
                <a:solidFill>
                  <a:schemeClr val="tx1"/>
                </a:solidFill>
                <a:effectLst/>
              </a:rPr>
              <a:t>More Techniques or                       Better Operations? </a:t>
            </a:r>
          </a:p>
        </p:txBody>
      </p:sp>
      <p:sp>
        <p:nvSpPr>
          <p:cNvPr id="29699" name="Content Placeholder 2"/>
          <p:cNvSpPr>
            <a:spLocks noGrp="1"/>
          </p:cNvSpPr>
          <p:nvPr>
            <p:ph idx="4294967295"/>
          </p:nvPr>
        </p:nvSpPr>
        <p:spPr>
          <a:xfrm>
            <a:off x="468313" y="1412875"/>
            <a:ext cx="8675687" cy="5140325"/>
          </a:xfrm>
        </p:spPr>
        <p:txBody>
          <a:bodyPr/>
          <a:lstStyle/>
          <a:p>
            <a:pPr>
              <a:lnSpc>
                <a:spcPct val="114000"/>
              </a:lnSpc>
              <a:buClr>
                <a:srgbClr val="FF0000"/>
              </a:buClr>
            </a:pPr>
            <a:r>
              <a:rPr lang="en-US" sz="2800" smtClean="0"/>
              <a:t>We studied a lot of security techniques and protocols:</a:t>
            </a:r>
          </a:p>
          <a:p>
            <a:pPr lvl="1">
              <a:buClr>
                <a:srgbClr val="FF0000"/>
              </a:buClr>
              <a:buSzPct val="80000"/>
            </a:pPr>
            <a:r>
              <a:rPr lang="en-US" sz="2000" b="1" i="1" smtClean="0"/>
              <a:t>DES / AES / RSA, etc</a:t>
            </a:r>
          </a:p>
          <a:p>
            <a:pPr lvl="1">
              <a:buClr>
                <a:srgbClr val="FF0000"/>
              </a:buClr>
              <a:buSzPct val="80000"/>
            </a:pPr>
            <a:r>
              <a:rPr lang="en-US" sz="2000" b="1" i="1" smtClean="0"/>
              <a:t>IPsec</a:t>
            </a:r>
          </a:p>
          <a:p>
            <a:pPr lvl="1">
              <a:buClr>
                <a:srgbClr val="FF0000"/>
              </a:buClr>
              <a:buSzPct val="80000"/>
            </a:pPr>
            <a:r>
              <a:rPr lang="en-US" sz="2000" b="1" i="1" smtClean="0"/>
              <a:t>Pretty Good Privacy (PGP)</a:t>
            </a:r>
          </a:p>
          <a:p>
            <a:pPr lvl="1">
              <a:buClr>
                <a:srgbClr val="FF0000"/>
              </a:buClr>
              <a:buSzPct val="80000"/>
            </a:pPr>
            <a:r>
              <a:rPr lang="en-US" sz="2000" b="1" i="1" smtClean="0"/>
              <a:t>Secure Multipurpose Internet Mail extensions (S/MIME)</a:t>
            </a:r>
          </a:p>
          <a:p>
            <a:pPr lvl="1">
              <a:buClr>
                <a:srgbClr val="FF0000"/>
              </a:buClr>
              <a:buSzPct val="80000"/>
            </a:pPr>
            <a:r>
              <a:rPr lang="en-US" sz="2000" b="1" i="1" smtClean="0"/>
              <a:t>SSL</a:t>
            </a:r>
          </a:p>
          <a:p>
            <a:pPr lvl="1">
              <a:buClr>
                <a:srgbClr val="FF0000"/>
              </a:buClr>
              <a:buSzPct val="80000"/>
            </a:pPr>
            <a:r>
              <a:rPr lang="en-US" sz="2000" b="1" i="1" smtClean="0"/>
              <a:t>SSH</a:t>
            </a:r>
          </a:p>
          <a:p>
            <a:pPr lvl="1">
              <a:buClr>
                <a:srgbClr val="FF0000"/>
              </a:buClr>
              <a:buSzPct val="80000"/>
            </a:pPr>
            <a:r>
              <a:rPr lang="en-US" sz="2000" b="1" i="1" smtClean="0"/>
              <a:t>Secure Electronic Transfer (SET)</a:t>
            </a:r>
          </a:p>
          <a:p>
            <a:pPr>
              <a:lnSpc>
                <a:spcPct val="114000"/>
              </a:lnSpc>
              <a:buClr>
                <a:srgbClr val="FF0000"/>
              </a:buClr>
              <a:buSzPct val="80000"/>
            </a:pPr>
            <a:r>
              <a:rPr lang="en-US" sz="2800" smtClean="0"/>
              <a:t>And we will study even more </a:t>
            </a:r>
          </a:p>
          <a:p>
            <a:pPr>
              <a:lnSpc>
                <a:spcPct val="114000"/>
              </a:lnSpc>
              <a:buClr>
                <a:srgbClr val="FF0000"/>
              </a:buClr>
              <a:buSzPct val="80000"/>
            </a:pPr>
            <a:r>
              <a:rPr lang="en-US" sz="2800" b="1" i="1" smtClean="0"/>
              <a:t>Should we try to invent more techniques, or explore the best operations of using the existing ones? </a:t>
            </a:r>
          </a:p>
          <a:p>
            <a:pPr>
              <a:lnSpc>
                <a:spcPct val="114000"/>
              </a:lnSpc>
              <a:buClr>
                <a:srgbClr val="FF0000"/>
              </a:buClr>
              <a:buSzPct val="80000"/>
            </a:pPr>
            <a:endParaRPr lang="en-US" sz="2800" smtClean="0"/>
          </a:p>
          <a:p>
            <a:pPr>
              <a:buClr>
                <a:schemeClr val="tx2"/>
              </a:buClr>
              <a:buFontTx/>
              <a:buNone/>
            </a:pPr>
            <a:endParaRPr lang="en-US" smtClean="0"/>
          </a:p>
          <a:p>
            <a:endParaRPr lang="en-US" smtClean="0"/>
          </a:p>
        </p:txBody>
      </p:sp>
      <p:sp>
        <p:nvSpPr>
          <p:cNvPr id="7" name="Slide Number Placeholder 6"/>
          <p:cNvSpPr txBox="1">
            <a:spLocks noGrp="1"/>
          </p:cNvSpPr>
          <p:nvPr/>
        </p:nvSpPr>
        <p:spPr bwMode="auto">
          <a:xfrm>
            <a:off x="6659563" y="6400800"/>
            <a:ext cx="2332037" cy="304800"/>
          </a:xfrm>
          <a:prstGeom prst="rect">
            <a:avLst/>
          </a:prstGeom>
          <a:noFill/>
          <a:ln>
            <a:miter lim="800000"/>
            <a:headEnd/>
            <a:tailEnd/>
          </a:ln>
        </p:spPr>
        <p:txBody>
          <a:bodyPr/>
          <a:lstStyle/>
          <a:p>
            <a:pPr algn="r"/>
            <a:fld id="{38CD0069-BBA1-4846-B8C1-7EF2C1099EC2}" type="slidenum">
              <a:rPr lang="en-US" sz="1400">
                <a:solidFill>
                  <a:srgbClr val="DF0029"/>
                </a:solidFill>
                <a:latin typeface="Times New Roman" pitchFamily="18" charset="0"/>
              </a:rPr>
              <a:pPr algn="r"/>
              <a:t>16</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577C38B1-A457-4EAD-B96F-98D96BBAFED3}" type="slidenum">
              <a:rPr lang="en-US" sz="1400">
                <a:solidFill>
                  <a:srgbClr val="DF0029"/>
                </a:solidFill>
                <a:latin typeface="Times New Roman" pitchFamily="18" charset="0"/>
              </a:rPr>
              <a:pPr algn="r"/>
              <a:t>17</a:t>
            </a:fld>
            <a:endParaRPr lang="en-US" sz="1400">
              <a:solidFill>
                <a:srgbClr val="DF0029"/>
              </a:solidFill>
              <a:latin typeface="Times New Roman" pitchFamily="18" charset="0"/>
            </a:endParaRPr>
          </a:p>
        </p:txBody>
      </p:sp>
      <p:sp>
        <p:nvSpPr>
          <p:cNvPr id="334850" name="Rectangle 2"/>
          <p:cNvSpPr>
            <a:spLocks noGrp="1" noChangeArrowheads="1"/>
          </p:cNvSpPr>
          <p:nvPr>
            <p:ph type="title" idx="4294967295"/>
          </p:nvPr>
        </p:nvSpPr>
        <p:spPr>
          <a:xfrm>
            <a:off x="1476375" y="188913"/>
            <a:ext cx="6624638"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smtClean="0"/>
              <a:t>Advanced Cryptography</a:t>
            </a:r>
          </a:p>
        </p:txBody>
      </p:sp>
      <p:sp>
        <p:nvSpPr>
          <p:cNvPr id="30724" name="Rectangle 3"/>
          <p:cNvSpPr>
            <a:spLocks noGrp="1" noChangeArrowheads="1"/>
          </p:cNvSpPr>
          <p:nvPr>
            <p:ph type="body" idx="4294967295"/>
          </p:nvPr>
        </p:nvSpPr>
        <p:spPr>
          <a:xfrm>
            <a:off x="755650" y="981075"/>
            <a:ext cx="8208963" cy="5318125"/>
          </a:xfrm>
        </p:spPr>
        <p:txBody>
          <a:bodyPr lIns="90000" tIns="46800" rIns="90000" bIns="46800"/>
          <a:lstStyle/>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Symmetric encryption schemes</a:t>
            </a:r>
          </a:p>
          <a:p>
            <a:pPr marL="731838" lvl="1"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DES, 3DES, AES, </a:t>
            </a:r>
            <a:r>
              <a:rPr lang="en-GB" sz="2400" b="1" i="1" smtClean="0"/>
              <a:t>RC4</a:t>
            </a:r>
            <a:r>
              <a:rPr lang="en-GB" sz="2400" smtClean="0"/>
              <a:t> (RC5, RC6), </a:t>
            </a:r>
            <a:r>
              <a:rPr lang="en-GB" sz="2400" b="1" i="1" smtClean="0"/>
              <a:t>LFSR-based ciphers </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Asymmetric encryption schemes</a:t>
            </a:r>
          </a:p>
          <a:p>
            <a:pPr marL="731838" lvl="1"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RSA, ECC, etc</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Block ciphers</a:t>
            </a:r>
          </a:p>
          <a:p>
            <a:pPr marL="731838" lvl="1" indent="-331788" defTabSz="457200">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Message is divided into blocks, e.g., 64 or 128 bits, then each block is encrypted using the algorithm and key</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Stream ciphers</a:t>
            </a:r>
          </a:p>
          <a:p>
            <a:pPr marL="731838" lvl="1"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Successive message bits are encrypted with successive bits of the key</a:t>
            </a:r>
          </a:p>
          <a:p>
            <a:pPr marL="731838" lvl="1"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LFSR-based ciphers (e.g., A5, E0), </a:t>
            </a:r>
            <a:r>
              <a:rPr lang="en-US" sz="2400" smtClean="0"/>
              <a:t>software-oriented ciphers (e.g., RC4) </a:t>
            </a:r>
            <a:endParaRPr lang="en-GB" sz="2400" smtClean="0"/>
          </a:p>
          <a:p>
            <a:pPr marL="331788" indent="-331788" defTabSz="457200">
              <a:spcBef>
                <a:spcPts val="7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smtClean="0"/>
          </a:p>
        </p:txBody>
      </p:sp>
      <p:sp>
        <p:nvSpPr>
          <p:cNvPr id="5" name="Date Placeholder 4"/>
          <p:cNvSpPr>
            <a:spLocks noGrp="1"/>
          </p:cNvSpPr>
          <p:nvPr>
            <p:ph type="dt" sz="half" idx="10"/>
          </p:nvPr>
        </p:nvSpPr>
        <p:spPr/>
        <p:txBody>
          <a:bodyPr/>
          <a:lstStyle/>
          <a:p>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txBox="1">
            <a:spLocks noGrp="1"/>
          </p:cNvSpPr>
          <p:nvPr/>
        </p:nvSpPr>
        <p:spPr bwMode="auto">
          <a:xfrm>
            <a:off x="6400800" y="6400800"/>
            <a:ext cx="2590800" cy="304800"/>
          </a:xfrm>
          <a:prstGeom prst="rect">
            <a:avLst/>
          </a:prstGeom>
          <a:noFill/>
          <a:ln>
            <a:miter lim="800000"/>
            <a:headEnd/>
            <a:tailEnd/>
          </a:ln>
        </p:spPr>
        <p:txBody>
          <a:bodyPr/>
          <a:lstStyle/>
          <a:p>
            <a:pPr algn="r"/>
            <a:fld id="{77E19736-A2D1-48AA-96A5-36A59DE35E7B}" type="slidenum">
              <a:rPr lang="en-US" sz="1400">
                <a:solidFill>
                  <a:srgbClr val="DF0029"/>
                </a:solidFill>
                <a:latin typeface="Times New Roman" pitchFamily="18" charset="0"/>
              </a:rPr>
              <a:pPr algn="r"/>
              <a:t>18</a:t>
            </a:fld>
            <a:endParaRPr lang="en-US" sz="1400">
              <a:solidFill>
                <a:srgbClr val="DF0029"/>
              </a:solidFill>
              <a:latin typeface="Times New Roman" pitchFamily="18" charset="0"/>
            </a:endParaRPr>
          </a:p>
        </p:txBody>
      </p:sp>
      <p:pic>
        <p:nvPicPr>
          <p:cNvPr id="31747" name="Picture 2"/>
          <p:cNvPicPr>
            <a:picLocks noChangeAspect="1" noChangeArrowheads="1"/>
          </p:cNvPicPr>
          <p:nvPr/>
        </p:nvPicPr>
        <p:blipFill>
          <a:blip r:embed="rId3" cstate="print"/>
          <a:srcRect/>
          <a:stretch>
            <a:fillRect/>
          </a:stretch>
        </p:blipFill>
        <p:spPr bwMode="auto">
          <a:xfrm>
            <a:off x="4843463" y="4149725"/>
            <a:ext cx="3576637" cy="2049463"/>
          </a:xfrm>
          <a:prstGeom prst="rect">
            <a:avLst/>
          </a:prstGeom>
          <a:noFill/>
          <a:ln w="9525">
            <a:noFill/>
            <a:miter lim="800000"/>
            <a:headEnd/>
            <a:tailEnd/>
          </a:ln>
        </p:spPr>
      </p:pic>
      <p:grpSp>
        <p:nvGrpSpPr>
          <p:cNvPr id="31748" name="Group 5"/>
          <p:cNvGrpSpPr>
            <a:grpSpLocks/>
          </p:cNvGrpSpPr>
          <p:nvPr/>
        </p:nvGrpSpPr>
        <p:grpSpPr bwMode="auto">
          <a:xfrm>
            <a:off x="990600" y="974725"/>
            <a:ext cx="7151688" cy="811213"/>
            <a:chOff x="624" y="614"/>
            <a:chExt cx="4505" cy="511"/>
          </a:xfrm>
        </p:grpSpPr>
        <p:sp>
          <p:nvSpPr>
            <p:cNvPr id="31752" name="AutoShape 6"/>
            <p:cNvSpPr>
              <a:spLocks noChangeArrowheads="1"/>
            </p:cNvSpPr>
            <p:nvPr/>
          </p:nvSpPr>
          <p:spPr bwMode="auto">
            <a:xfrm>
              <a:off x="624" y="614"/>
              <a:ext cx="4505" cy="511"/>
            </a:xfrm>
            <a:prstGeom prst="roundRect">
              <a:avLst>
                <a:gd name="adj" fmla="val 194"/>
              </a:avLst>
            </a:prstGeom>
            <a:noFill/>
            <a:ln w="9525">
              <a:noFill/>
              <a:round/>
              <a:headEnd/>
              <a:tailEnd/>
            </a:ln>
          </p:spPr>
          <p:txBody>
            <a:bodyPr wrap="none" anchor="ctr"/>
            <a:lstStyle/>
            <a:p>
              <a:endParaRPr lang="en-US"/>
            </a:p>
          </p:txBody>
        </p:sp>
        <p:grpSp>
          <p:nvGrpSpPr>
            <p:cNvPr id="31753" name="Group 7"/>
            <p:cNvGrpSpPr>
              <a:grpSpLocks/>
            </p:cNvGrpSpPr>
            <p:nvPr/>
          </p:nvGrpSpPr>
          <p:grpSpPr bwMode="auto">
            <a:xfrm>
              <a:off x="624" y="614"/>
              <a:ext cx="4503" cy="509"/>
              <a:chOff x="624" y="614"/>
              <a:chExt cx="4503" cy="509"/>
            </a:xfrm>
          </p:grpSpPr>
          <p:sp>
            <p:nvSpPr>
              <p:cNvPr id="31754" name="AutoShape 8"/>
              <p:cNvSpPr>
                <a:spLocks noChangeArrowheads="1"/>
              </p:cNvSpPr>
              <p:nvPr/>
            </p:nvSpPr>
            <p:spPr bwMode="auto">
              <a:xfrm>
                <a:off x="624" y="614"/>
                <a:ext cx="4503" cy="509"/>
              </a:xfrm>
              <a:prstGeom prst="roundRect">
                <a:avLst>
                  <a:gd name="adj" fmla="val 194"/>
                </a:avLst>
              </a:prstGeom>
              <a:noFill/>
              <a:ln w="9525">
                <a:noFill/>
                <a:round/>
                <a:headEnd/>
                <a:tailEnd/>
              </a:ln>
            </p:spPr>
            <p:txBody>
              <a:bodyPr wrap="none" anchor="ctr"/>
              <a:lstStyle/>
              <a:p>
                <a:endParaRPr lang="en-US"/>
              </a:p>
            </p:txBody>
          </p:sp>
          <p:grpSp>
            <p:nvGrpSpPr>
              <p:cNvPr id="31755" name="Group 9"/>
              <p:cNvGrpSpPr>
                <a:grpSpLocks/>
              </p:cNvGrpSpPr>
              <p:nvPr/>
            </p:nvGrpSpPr>
            <p:grpSpPr bwMode="auto">
              <a:xfrm>
                <a:off x="624" y="614"/>
                <a:ext cx="4502" cy="508"/>
                <a:chOff x="624" y="614"/>
                <a:chExt cx="4502" cy="508"/>
              </a:xfrm>
            </p:grpSpPr>
            <p:sp>
              <p:nvSpPr>
                <p:cNvPr id="31756" name="AutoShape 10"/>
                <p:cNvSpPr>
                  <a:spLocks noChangeArrowheads="1"/>
                </p:cNvSpPr>
                <p:nvPr/>
              </p:nvSpPr>
              <p:spPr bwMode="auto">
                <a:xfrm>
                  <a:off x="624" y="614"/>
                  <a:ext cx="4502" cy="508"/>
                </a:xfrm>
                <a:prstGeom prst="roundRect">
                  <a:avLst>
                    <a:gd name="adj" fmla="val 194"/>
                  </a:avLst>
                </a:prstGeom>
                <a:noFill/>
                <a:ln w="9525">
                  <a:noFill/>
                  <a:round/>
                  <a:headEnd/>
                  <a:tailEnd/>
                </a:ln>
              </p:spPr>
              <p:txBody>
                <a:bodyPr wrap="none" anchor="ctr"/>
                <a:lstStyle/>
                <a:p>
                  <a:endParaRPr lang="en-US"/>
                </a:p>
              </p:txBody>
            </p:sp>
            <p:sp>
              <p:nvSpPr>
                <p:cNvPr id="31757" name="AutoShape 12"/>
                <p:cNvSpPr>
                  <a:spLocks noChangeArrowheads="1"/>
                </p:cNvSpPr>
                <p:nvPr/>
              </p:nvSpPr>
              <p:spPr bwMode="auto">
                <a:xfrm>
                  <a:off x="624" y="614"/>
                  <a:ext cx="4502" cy="508"/>
                </a:xfrm>
                <a:prstGeom prst="roundRect">
                  <a:avLst>
                    <a:gd name="adj" fmla="val 194"/>
                  </a:avLst>
                </a:prstGeom>
                <a:noFill/>
                <a:ln w="9525">
                  <a:noFill/>
                  <a:round/>
                  <a:headEnd/>
                  <a:tailEnd/>
                </a:ln>
              </p:spPr>
              <p:txBody>
                <a:bodyPr wrap="none" anchor="ctr"/>
                <a:lstStyle/>
                <a:p>
                  <a:endParaRPr lang="en-US"/>
                </a:p>
              </p:txBody>
            </p:sp>
          </p:grpSp>
        </p:grpSp>
      </p:grpSp>
      <p:pic>
        <p:nvPicPr>
          <p:cNvPr id="31749" name="Picture 13"/>
          <p:cNvPicPr>
            <a:picLocks noChangeAspect="1" noChangeArrowheads="1"/>
          </p:cNvPicPr>
          <p:nvPr/>
        </p:nvPicPr>
        <p:blipFill>
          <a:blip r:embed="rId4" cstate="print"/>
          <a:srcRect/>
          <a:stretch>
            <a:fillRect/>
          </a:stretch>
        </p:blipFill>
        <p:spPr bwMode="auto">
          <a:xfrm>
            <a:off x="684213" y="4221163"/>
            <a:ext cx="3600450" cy="1978025"/>
          </a:xfrm>
          <a:prstGeom prst="rect">
            <a:avLst/>
          </a:prstGeom>
          <a:noFill/>
          <a:ln w="9525">
            <a:noFill/>
            <a:miter lim="800000"/>
            <a:headEnd/>
            <a:tailEnd/>
          </a:ln>
        </p:spPr>
      </p:pic>
      <p:pic>
        <p:nvPicPr>
          <p:cNvPr id="31750" name="Picture 2"/>
          <p:cNvPicPr>
            <a:picLocks noChangeAspect="1" noChangeArrowheads="1"/>
          </p:cNvPicPr>
          <p:nvPr/>
        </p:nvPicPr>
        <p:blipFill>
          <a:blip r:embed="rId5" cstate="print"/>
          <a:srcRect/>
          <a:stretch>
            <a:fillRect/>
          </a:stretch>
        </p:blipFill>
        <p:spPr bwMode="auto">
          <a:xfrm>
            <a:off x="1731963" y="1628775"/>
            <a:ext cx="5400675" cy="2305050"/>
          </a:xfrm>
          <a:prstGeom prst="rect">
            <a:avLst/>
          </a:prstGeom>
          <a:noFill/>
          <a:ln w="9525">
            <a:noFill/>
            <a:miter lim="800000"/>
            <a:headEnd/>
            <a:tailEnd/>
          </a:ln>
        </p:spPr>
      </p:pic>
      <p:sp>
        <p:nvSpPr>
          <p:cNvPr id="17" name="Rectangle 2"/>
          <p:cNvSpPr>
            <a:spLocks noGrp="1" noChangeArrowheads="1"/>
          </p:cNvSpPr>
          <p:nvPr>
            <p:ph type="title" idx="4294967295"/>
          </p:nvPr>
        </p:nvSpPr>
        <p:spPr>
          <a:xfrm>
            <a:off x="1258888" y="260350"/>
            <a:ext cx="7732712"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smtClean="0"/>
              <a:t>Do Operation Modes Make Sense ?</a:t>
            </a:r>
          </a:p>
        </p:txBody>
      </p:sp>
      <p:sp>
        <p:nvSpPr>
          <p:cNvPr id="14" name="Date Placeholder 13"/>
          <p:cNvSpPr>
            <a:spLocks noGrp="1"/>
          </p:cNvSpPr>
          <p:nvPr>
            <p:ph type="dt" sz="half" idx="10"/>
          </p:nvPr>
        </p:nvSpPr>
        <p:spPr/>
        <p:txBody>
          <a:bodyPr/>
          <a:lstStyle/>
          <a:p>
            <a:r>
              <a:rPr lang="ta-IN" smtClean="0"/>
              <a:t>2014/1</a:t>
            </a:r>
            <a:endParaRPr lang="en-US"/>
          </a:p>
        </p:txBody>
      </p:sp>
      <p:sp>
        <p:nvSpPr>
          <p:cNvPr id="18" name="Footer Placeholder 17"/>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512002" name="Rectangle 2"/>
          <p:cNvSpPr>
            <a:spLocks noGrp="1" noChangeArrowheads="1"/>
          </p:cNvSpPr>
          <p:nvPr>
            <p:ph type="title"/>
          </p:nvPr>
        </p:nvSpPr>
        <p:spPr/>
        <p:txBody>
          <a:bodyPr/>
          <a:lstStyle/>
          <a:p>
            <a:r>
              <a:rPr lang="en-US"/>
              <a:t>Modes of Operation</a:t>
            </a:r>
            <a:endParaRPr lang="en-AU"/>
          </a:p>
        </p:txBody>
      </p:sp>
      <p:sp>
        <p:nvSpPr>
          <p:cNvPr id="512003" name="Rectangle 3"/>
          <p:cNvSpPr>
            <a:spLocks noGrp="1" noChangeArrowheads="1"/>
          </p:cNvSpPr>
          <p:nvPr>
            <p:ph type="body" idx="1"/>
          </p:nvPr>
        </p:nvSpPr>
        <p:spPr/>
        <p:txBody>
          <a:bodyPr/>
          <a:lstStyle/>
          <a:p>
            <a:r>
              <a:rPr lang="en-AU"/>
              <a:t>Block ciphers encrypt fixed size blocks:</a:t>
            </a:r>
          </a:p>
          <a:p>
            <a:pPr lvl="1"/>
            <a:r>
              <a:rPr lang="en-AU"/>
              <a:t>eg. DES encrypts 64-bit blocks, with 56-bit key; </a:t>
            </a:r>
          </a:p>
          <a:p>
            <a:r>
              <a:rPr lang="en-AU"/>
              <a:t>Need way to use in practise, given usually have arbitrary amount of information to encrypt;</a:t>
            </a:r>
          </a:p>
          <a:p>
            <a:r>
              <a:rPr lang="en-AU"/>
              <a:t>Four were defined for DES in ANSI standard </a:t>
            </a:r>
            <a:r>
              <a:rPr lang="en-AU" b="1"/>
              <a:t>ANSI X3.106-1983 Modes of Use</a:t>
            </a:r>
            <a:r>
              <a:rPr lang="en-AU"/>
              <a:t>;</a:t>
            </a:r>
          </a:p>
          <a:p>
            <a:r>
              <a:rPr lang="en-US"/>
              <a:t>Subsequently now have 5 for DES and AES:</a:t>
            </a:r>
          </a:p>
          <a:p>
            <a:pPr lvl="1"/>
            <a:r>
              <a:rPr lang="en-US" b="1"/>
              <a:t>block</a:t>
            </a:r>
            <a:r>
              <a:rPr lang="en-US"/>
              <a:t> and </a:t>
            </a:r>
            <a:r>
              <a:rPr lang="en-US" b="1"/>
              <a:t>stream</a:t>
            </a:r>
            <a:r>
              <a:rPr lang="en-US"/>
              <a:t> modes.</a:t>
            </a:r>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AU" dirty="0" smtClean="0"/>
              <a:t>Previous Lecture..</a:t>
            </a:r>
          </a:p>
        </p:txBody>
      </p:sp>
      <p:sp>
        <p:nvSpPr>
          <p:cNvPr id="30723" name="Rectangle 3"/>
          <p:cNvSpPr>
            <a:spLocks noGrp="1" noChangeArrowheads="1"/>
          </p:cNvSpPr>
          <p:nvPr>
            <p:ph type="body" idx="1"/>
          </p:nvPr>
        </p:nvSpPr>
        <p:spPr>
          <a:xfrm>
            <a:off x="827088" y="1196975"/>
            <a:ext cx="8158162" cy="5021263"/>
          </a:xfrm>
        </p:spPr>
        <p:txBody>
          <a:bodyPr/>
          <a:lstStyle/>
          <a:p>
            <a:pPr eaLnBrk="1" hangingPunct="1">
              <a:lnSpc>
                <a:spcPct val="120000"/>
              </a:lnSpc>
            </a:pPr>
            <a:r>
              <a:rPr lang="en-US" dirty="0" smtClean="0">
                <a:ea typeface="MS PGothic" pitchFamily="34" charset="-128"/>
              </a:rPr>
              <a:t>Security concepts:</a:t>
            </a:r>
          </a:p>
          <a:p>
            <a:pPr lvl="1" eaLnBrk="1" hangingPunct="1">
              <a:lnSpc>
                <a:spcPct val="120000"/>
              </a:lnSpc>
            </a:pPr>
            <a:r>
              <a:rPr lang="en-US" sz="3200" dirty="0" smtClean="0">
                <a:ea typeface="MS PGothic" pitchFamily="34" charset="-128"/>
              </a:rPr>
              <a:t>DAD and CIA Triads</a:t>
            </a:r>
          </a:p>
          <a:p>
            <a:pPr eaLnBrk="1" hangingPunct="1">
              <a:lnSpc>
                <a:spcPct val="120000"/>
              </a:lnSpc>
            </a:pPr>
            <a:r>
              <a:rPr lang="en-US" dirty="0" smtClean="0">
                <a:ea typeface="MS PGothic" pitchFamily="34" charset="-128"/>
              </a:rPr>
              <a:t>Models for network security</a:t>
            </a:r>
          </a:p>
          <a:p>
            <a:pPr eaLnBrk="1" hangingPunct="1">
              <a:lnSpc>
                <a:spcPct val="120000"/>
              </a:lnSpc>
            </a:pPr>
            <a:r>
              <a:rPr lang="en-AU" sz="3400" dirty="0" smtClean="0"/>
              <a:t>A review to the </a:t>
            </a:r>
            <a:r>
              <a:rPr lang="en-US" sz="3400" dirty="0" smtClean="0"/>
              <a:t>layered network model</a:t>
            </a:r>
          </a:p>
          <a:p>
            <a:pPr lvl="1" eaLnBrk="1" hangingPunct="1">
              <a:lnSpc>
                <a:spcPct val="120000"/>
              </a:lnSpc>
            </a:pPr>
            <a:r>
              <a:rPr lang="en-AU" sz="3000" dirty="0" smtClean="0"/>
              <a:t>TCP/IP and OSI model</a:t>
            </a:r>
          </a:p>
          <a:p>
            <a:pPr lvl="1" eaLnBrk="1" hangingPunct="1">
              <a:lnSpc>
                <a:spcPct val="120000"/>
              </a:lnSpc>
            </a:pPr>
            <a:r>
              <a:rPr lang="en-AU" sz="3000" dirty="0" smtClean="0"/>
              <a:t>Important protocols &amp; technology: ICMP,  </a:t>
            </a:r>
            <a:r>
              <a:rPr lang="en-AU" sz="3000" dirty="0" smtClean="0"/>
              <a:t>SNMP</a:t>
            </a:r>
            <a:r>
              <a:rPr lang="en-AU" sz="3000" dirty="0" smtClean="0"/>
              <a:t> </a:t>
            </a:r>
            <a:r>
              <a:rPr lang="en-AU" sz="3000" dirty="0" smtClean="0"/>
              <a:t>etc.</a:t>
            </a:r>
            <a:endParaRPr lang="en-US" sz="3000" dirty="0" smtClean="0"/>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
        <p:nvSpPr>
          <p:cNvPr id="6" name="Date Placeholder 5"/>
          <p:cNvSpPr>
            <a:spLocks noGrp="1"/>
          </p:cNvSpPr>
          <p:nvPr>
            <p:ph type="dt" sz="half" idx="10"/>
          </p:nvPr>
        </p:nvSpPr>
        <p:spPr/>
        <p:txBody>
          <a:bodyPr/>
          <a:lstStyle/>
          <a:p>
            <a:r>
              <a:rPr lang="ta-IN" smtClean="0"/>
              <a:t>2014/1</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r>
              <a:rPr lang="en-US" sz="1400">
                <a:solidFill>
                  <a:srgbClr val="DF0029"/>
                </a:solidFill>
                <a:latin typeface="Times New Roman" pitchFamily="18" charset="0"/>
              </a:rPr>
              <a:t> </a:t>
            </a:r>
            <a:fld id="{F9F2765F-8BF4-4373-9181-344C1BB76AF8}" type="slidenum">
              <a:rPr lang="en-US" sz="1400">
                <a:solidFill>
                  <a:srgbClr val="DF0029"/>
                </a:solidFill>
                <a:latin typeface="Times New Roman" pitchFamily="18" charset="0"/>
              </a:rPr>
              <a:pPr algn="r"/>
              <a:t>20</a:t>
            </a:fld>
            <a:endParaRPr lang="en-US" sz="1400">
              <a:solidFill>
                <a:srgbClr val="DF0029"/>
              </a:solidFill>
              <a:latin typeface="Times New Roman" pitchFamily="18" charset="0"/>
            </a:endParaRPr>
          </a:p>
        </p:txBody>
      </p:sp>
      <p:sp>
        <p:nvSpPr>
          <p:cNvPr id="361474" name="Rectangle 2"/>
          <p:cNvSpPr>
            <a:spLocks noGrp="1" noChangeArrowheads="1"/>
          </p:cNvSpPr>
          <p:nvPr>
            <p:ph type="title" idx="4294967295"/>
          </p:nvPr>
        </p:nvSpPr>
        <p:spPr>
          <a:xfrm>
            <a:off x="1258888" y="260350"/>
            <a:ext cx="6985000"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smtClean="0"/>
              <a:t>Encryption Modes</a:t>
            </a:r>
          </a:p>
        </p:txBody>
      </p:sp>
      <p:sp>
        <p:nvSpPr>
          <p:cNvPr id="32772" name="Rectangle 3"/>
          <p:cNvSpPr>
            <a:spLocks noGrp="1" noChangeArrowheads="1"/>
          </p:cNvSpPr>
          <p:nvPr>
            <p:ph type="body" idx="4294967295"/>
          </p:nvPr>
        </p:nvSpPr>
        <p:spPr>
          <a:xfrm>
            <a:off x="468313" y="1341438"/>
            <a:ext cx="8424862" cy="4897437"/>
          </a:xfrm>
        </p:spPr>
        <p:txBody>
          <a:bodyPr lIns="90000" tIns="46800" rIns="90000" bIns="46800"/>
          <a:lstStyle/>
          <a:p>
            <a:r>
              <a:rPr lang="en-US" sz="2200" smtClean="0"/>
              <a:t>In cryptography, </a:t>
            </a:r>
            <a:r>
              <a:rPr lang="en-US" sz="2200" b="1" smtClean="0"/>
              <a:t>mode of operation</a:t>
            </a:r>
            <a:r>
              <a:rPr lang="en-US" sz="2200" smtClean="0"/>
              <a:t> is the procedure of enabling the repeated and secure use of a block cipher under a single key</a:t>
            </a:r>
          </a:p>
          <a:p>
            <a:pPr>
              <a:lnSpc>
                <a:spcPct val="10000"/>
              </a:lnSpc>
            </a:pPr>
            <a:endParaRPr lang="en-US" sz="2200" smtClean="0"/>
          </a:p>
          <a:p>
            <a:r>
              <a:rPr lang="en-US" sz="2200" smtClean="0"/>
              <a:t>A variable-length message is first partitioned into separate blocks (the last block must also be extended to match the cipher's block length using a suitable padding)</a:t>
            </a:r>
          </a:p>
          <a:p>
            <a:pPr>
              <a:lnSpc>
                <a:spcPct val="10000"/>
              </a:lnSpc>
            </a:pPr>
            <a:endParaRPr lang="en-US" sz="2200" smtClean="0"/>
          </a:p>
          <a:p>
            <a:r>
              <a:rPr lang="en-US" sz="2200" smtClean="0"/>
              <a:t>An operation mode gives the process of encrypting each of the blocks</a:t>
            </a:r>
          </a:p>
          <a:p>
            <a:pPr>
              <a:lnSpc>
                <a:spcPct val="10000"/>
              </a:lnSpc>
            </a:pPr>
            <a:endParaRPr lang="en-US" sz="2200" smtClean="0"/>
          </a:p>
          <a:p>
            <a:r>
              <a:rPr lang="en-US" sz="2200" smtClean="0"/>
              <a:t>May need to use an additional input value, called an </a:t>
            </a:r>
            <a:r>
              <a:rPr lang="en-US" sz="2200" b="1" i="1" smtClean="0"/>
              <a:t>initialization vector</a:t>
            </a:r>
            <a:r>
              <a:rPr lang="en-US" sz="2200" smtClean="0"/>
              <a:t> </a:t>
            </a:r>
            <a:r>
              <a:rPr lang="en-US" sz="2200" b="1" smtClean="0"/>
              <a:t>(IV)</a:t>
            </a:r>
          </a:p>
          <a:p>
            <a:pPr>
              <a:lnSpc>
                <a:spcPct val="10000"/>
              </a:lnSpc>
            </a:pPr>
            <a:endParaRPr lang="en-US" sz="2200" smtClean="0"/>
          </a:p>
          <a:p>
            <a:r>
              <a:rPr lang="en-US" sz="2200" smtClean="0"/>
              <a:t>Not only be associated with symmetric encryption, they may also be applied to public-key encryption (such as RSA)</a:t>
            </a:r>
          </a:p>
          <a:p>
            <a:pPr>
              <a:lnSpc>
                <a:spcPct val="10000"/>
              </a:lnSpc>
            </a:pPr>
            <a:endParaRPr lang="en-US" sz="2200" smtClean="0"/>
          </a:p>
          <a:p>
            <a:r>
              <a:rPr lang="en-US" sz="2200" b="1" smtClean="0"/>
              <a:t>Types:    ECB, CBC, CFB, OFB, CTR</a:t>
            </a:r>
          </a:p>
          <a:p>
            <a:endParaRPr lang="en-US" sz="2400" smtClean="0"/>
          </a:p>
          <a:p>
            <a:pPr>
              <a:buFontTx/>
              <a:buNone/>
            </a:pPr>
            <a:endParaRPr lang="en-US" smtClean="0"/>
          </a:p>
          <a:p>
            <a:pPr marL="733425" lvl="1" indent="-276225">
              <a:buFont typeface="Wingdings" pitchFamily="2" charset="2"/>
              <a:buNone/>
            </a:pPr>
            <a:r>
              <a:rPr lang="en-GB" smtClean="0"/>
              <a:t>	</a:t>
            </a:r>
          </a:p>
        </p:txBody>
      </p:sp>
      <p:sp>
        <p:nvSpPr>
          <p:cNvPr id="5" name="Date Placeholder 4"/>
          <p:cNvSpPr>
            <a:spLocks noGrp="1"/>
          </p:cNvSpPr>
          <p:nvPr>
            <p:ph type="dt" sz="half" idx="10"/>
          </p:nvPr>
        </p:nvSpPr>
        <p:spPr/>
        <p:txBody>
          <a:bodyPr/>
          <a:lstStyle/>
          <a:p>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61474" name="Rectangle 2"/>
          <p:cNvSpPr>
            <a:spLocks noGrp="1" noChangeArrowheads="1"/>
          </p:cNvSpPr>
          <p:nvPr>
            <p:ph type="title"/>
          </p:nvPr>
        </p:nvSpPr>
        <p:spPr>
          <a:xfrm>
            <a:off x="1524000" y="0"/>
            <a:ext cx="7620000" cy="914400"/>
          </a:xfrm>
          <a:ln/>
        </p:spPr>
        <p:txBody>
          <a:bodyPr lIns="90000" tIns="46800" rIns="90000" bIns="4680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Electronic Codebook Book (ECB)</a:t>
            </a:r>
          </a:p>
        </p:txBody>
      </p:sp>
      <p:sp>
        <p:nvSpPr>
          <p:cNvPr id="361475" name="Rectangle 3"/>
          <p:cNvSpPr>
            <a:spLocks noGrp="1" noChangeArrowheads="1"/>
          </p:cNvSpPr>
          <p:nvPr>
            <p:ph type="body" idx="1"/>
          </p:nvPr>
        </p:nvSpPr>
        <p:spPr>
          <a:xfrm>
            <a:off x="457200" y="1143000"/>
            <a:ext cx="8229600" cy="4860925"/>
          </a:xfrm>
          <a:ln/>
        </p:spPr>
        <p:txBody>
          <a:bodyPr lIns="90000" tIns="46800" rIns="90000" bIns="46800"/>
          <a:lstStyle/>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Message is broken into independent blocks which are encrypted; </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block is a value which is substituted, like a codebook, hence name; </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block is encoded independently of the other blocks </a:t>
            </a:r>
          </a:p>
          <a:p>
            <a:pPr marL="733425" lvl="1" indent="-276225" defTabSz="457200">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FF00FF"/>
                </a:solidFill>
                <a:latin typeface="Courier New" pitchFamily="49" charset="0"/>
              </a:rPr>
              <a:t>C</a:t>
            </a:r>
            <a:r>
              <a:rPr lang="en-GB" b="1" baseline="-25000">
                <a:solidFill>
                  <a:srgbClr val="FF00FF"/>
                </a:solidFill>
                <a:latin typeface="Courier New" pitchFamily="49" charset="0"/>
              </a:rPr>
              <a:t>i</a:t>
            </a:r>
            <a:r>
              <a:rPr lang="en-GB" b="1">
                <a:latin typeface="Courier New" pitchFamily="49" charset="0"/>
              </a:rPr>
              <a:t> = DES</a:t>
            </a:r>
            <a:r>
              <a:rPr lang="en-GB" b="1" baseline="-25000">
                <a:solidFill>
                  <a:srgbClr val="DF0029"/>
                </a:solidFill>
                <a:latin typeface="Courier New" pitchFamily="49" charset="0"/>
              </a:rPr>
              <a:t>K</a:t>
            </a:r>
            <a:r>
              <a:rPr lang="en-GB" b="1">
                <a:latin typeface="Courier New" pitchFamily="49" charset="0"/>
              </a:rPr>
              <a:t> (P</a:t>
            </a:r>
            <a:r>
              <a:rPr lang="en-GB" b="1" baseline="-25000">
                <a:latin typeface="Courier New" pitchFamily="49" charset="0"/>
              </a:rPr>
              <a:t>i</a:t>
            </a:r>
            <a:r>
              <a:rPr lang="en-GB" b="1">
                <a:latin typeface="Courier New" pitchFamily="49" charset="0"/>
              </a:rPr>
              <a:t>)</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Uses: secure transmission of single values.</a:t>
            </a:r>
          </a:p>
          <a:p>
            <a:pPr marL="733425" lvl="1" indent="-276225" defTabSz="457200">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Date Placeholder 2"/>
          <p:cNvSpPr>
            <a:spLocks noGrp="1"/>
          </p:cNvSpPr>
          <p:nvPr>
            <p:ph type="dt" sz="half" idx="10"/>
          </p:nvPr>
        </p:nvSpPr>
        <p:spPr/>
        <p:txBody>
          <a:bodyPr/>
          <a:lstStyle/>
          <a:p>
            <a:r>
              <a:rPr lang="ta-IN" smtClean="0"/>
              <a:t>2014/1</a:t>
            </a:r>
            <a:endParaRPr lang="en-US"/>
          </a:p>
        </p:txBody>
      </p:sp>
      <p:sp>
        <p:nvSpPr>
          <p:cNvPr id="269" name="Footer Placeholder 3"/>
          <p:cNvSpPr>
            <a:spLocks noGrp="1"/>
          </p:cNvSpPr>
          <p:nvPr>
            <p:ph type="ftr" sz="quarter" idx="11"/>
          </p:nvPr>
        </p:nvSpPr>
        <p:spPr/>
        <p:txBody>
          <a:bodyPr/>
          <a:lstStyle/>
          <a:p>
            <a:r>
              <a:rPr lang="en-US" smtClean="0"/>
              <a:t>3413ICT</a:t>
            </a:r>
            <a:endParaRPr lang="en-US"/>
          </a:p>
        </p:txBody>
      </p:sp>
      <p:sp>
        <p:nvSpPr>
          <p:cNvPr id="363522" name="Rectangle 2"/>
          <p:cNvSpPr>
            <a:spLocks noGrp="1" noChangeArrowheads="1"/>
          </p:cNvSpPr>
          <p:nvPr>
            <p:ph type="title"/>
          </p:nvPr>
        </p:nvSpPr>
        <p:spPr>
          <a:xfrm>
            <a:off x="1447800" y="0"/>
            <a:ext cx="7696200" cy="914400"/>
          </a:xfrm>
          <a:ln/>
        </p:spPr>
        <p:txBody>
          <a:bodyPr lIns="92160" tIns="46080" rIns="92160" bIns="4608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Electronic Code Book (ECB)</a:t>
            </a:r>
          </a:p>
        </p:txBody>
      </p:sp>
      <p:grpSp>
        <p:nvGrpSpPr>
          <p:cNvPr id="2" name="Group 3"/>
          <p:cNvGrpSpPr>
            <a:grpSpLocks/>
          </p:cNvGrpSpPr>
          <p:nvPr/>
        </p:nvGrpSpPr>
        <p:grpSpPr bwMode="auto">
          <a:xfrm>
            <a:off x="304800" y="1492250"/>
            <a:ext cx="8207375" cy="4243388"/>
            <a:chOff x="192" y="940"/>
            <a:chExt cx="5170" cy="2673"/>
          </a:xfrm>
        </p:grpSpPr>
        <p:grpSp>
          <p:nvGrpSpPr>
            <p:cNvPr id="3" name="Group 4"/>
            <p:cNvGrpSpPr>
              <a:grpSpLocks/>
            </p:cNvGrpSpPr>
            <p:nvPr/>
          </p:nvGrpSpPr>
          <p:grpSpPr bwMode="auto">
            <a:xfrm>
              <a:off x="288" y="960"/>
              <a:ext cx="911" cy="283"/>
              <a:chOff x="288" y="960"/>
              <a:chExt cx="911" cy="283"/>
            </a:xfrm>
          </p:grpSpPr>
          <p:sp>
            <p:nvSpPr>
              <p:cNvPr id="363525" name="AutoShape 5"/>
              <p:cNvSpPr>
                <a:spLocks noChangeArrowheads="1"/>
              </p:cNvSpPr>
              <p:nvPr/>
            </p:nvSpPr>
            <p:spPr bwMode="auto">
              <a:xfrm>
                <a:off x="288" y="960"/>
                <a:ext cx="912" cy="284"/>
              </a:xfrm>
              <a:prstGeom prst="roundRect">
                <a:avLst>
                  <a:gd name="adj" fmla="val 352"/>
                </a:avLst>
              </a:prstGeom>
              <a:noFill/>
              <a:ln w="9525">
                <a:noFill/>
                <a:round/>
                <a:headEnd/>
                <a:tailEnd/>
              </a:ln>
            </p:spPr>
            <p:txBody>
              <a:bodyPr wrap="none" anchor="ctr"/>
              <a:lstStyle/>
              <a:p>
                <a:endParaRPr lang="ta-IN"/>
              </a:p>
            </p:txBody>
          </p:sp>
          <p:grpSp>
            <p:nvGrpSpPr>
              <p:cNvPr id="4" name="Group 6"/>
              <p:cNvGrpSpPr>
                <a:grpSpLocks/>
              </p:cNvGrpSpPr>
              <p:nvPr/>
            </p:nvGrpSpPr>
            <p:grpSpPr bwMode="auto">
              <a:xfrm>
                <a:off x="288" y="960"/>
                <a:ext cx="907" cy="281"/>
                <a:chOff x="288" y="960"/>
                <a:chExt cx="907" cy="281"/>
              </a:xfrm>
            </p:grpSpPr>
            <p:sp>
              <p:nvSpPr>
                <p:cNvPr id="363527" name="AutoShape 7"/>
                <p:cNvSpPr>
                  <a:spLocks noChangeArrowheads="1"/>
                </p:cNvSpPr>
                <p:nvPr/>
              </p:nvSpPr>
              <p:spPr bwMode="auto">
                <a:xfrm>
                  <a:off x="288" y="960"/>
                  <a:ext cx="908" cy="282"/>
                </a:xfrm>
                <a:prstGeom prst="roundRect">
                  <a:avLst>
                    <a:gd name="adj" fmla="val 352"/>
                  </a:avLst>
                </a:prstGeom>
                <a:noFill/>
                <a:ln w="9525">
                  <a:noFill/>
                  <a:round/>
                  <a:headEnd/>
                  <a:tailEnd/>
                </a:ln>
              </p:spPr>
              <p:txBody>
                <a:bodyPr wrap="none" anchor="ctr"/>
                <a:lstStyle/>
                <a:p>
                  <a:endParaRPr lang="ta-IN"/>
                </a:p>
              </p:txBody>
            </p:sp>
            <p:grpSp>
              <p:nvGrpSpPr>
                <p:cNvPr id="5" name="Group 8"/>
                <p:cNvGrpSpPr>
                  <a:grpSpLocks/>
                </p:cNvGrpSpPr>
                <p:nvPr/>
              </p:nvGrpSpPr>
              <p:grpSpPr bwMode="auto">
                <a:xfrm>
                  <a:off x="288" y="960"/>
                  <a:ext cx="905" cy="279"/>
                  <a:chOff x="288" y="960"/>
                  <a:chExt cx="905" cy="279"/>
                </a:xfrm>
              </p:grpSpPr>
              <p:sp>
                <p:nvSpPr>
                  <p:cNvPr id="363529" name="AutoShape 9"/>
                  <p:cNvSpPr>
                    <a:spLocks noChangeArrowheads="1"/>
                  </p:cNvSpPr>
                  <p:nvPr/>
                </p:nvSpPr>
                <p:spPr bwMode="auto">
                  <a:xfrm>
                    <a:off x="288" y="960"/>
                    <a:ext cx="906" cy="280"/>
                  </a:xfrm>
                  <a:prstGeom prst="roundRect">
                    <a:avLst>
                      <a:gd name="adj" fmla="val 356"/>
                    </a:avLst>
                  </a:prstGeom>
                  <a:noFill/>
                  <a:ln w="9525">
                    <a:noFill/>
                    <a:round/>
                    <a:headEnd/>
                    <a:tailEnd/>
                  </a:ln>
                </p:spPr>
                <p:txBody>
                  <a:bodyPr wrap="none" anchor="ctr"/>
                  <a:lstStyle/>
                  <a:p>
                    <a:endParaRPr lang="ta-IN"/>
                  </a:p>
                </p:txBody>
              </p:sp>
              <p:grpSp>
                <p:nvGrpSpPr>
                  <p:cNvPr id="6" name="Group 10"/>
                  <p:cNvGrpSpPr>
                    <a:grpSpLocks/>
                  </p:cNvGrpSpPr>
                  <p:nvPr/>
                </p:nvGrpSpPr>
                <p:grpSpPr bwMode="auto">
                  <a:xfrm>
                    <a:off x="288" y="960"/>
                    <a:ext cx="903" cy="277"/>
                    <a:chOff x="288" y="960"/>
                    <a:chExt cx="903" cy="277"/>
                  </a:xfrm>
                </p:grpSpPr>
                <p:sp>
                  <p:nvSpPr>
                    <p:cNvPr id="363531" name="AutoShape 11"/>
                    <p:cNvSpPr>
                      <a:spLocks noChangeArrowheads="1"/>
                    </p:cNvSpPr>
                    <p:nvPr/>
                  </p:nvSpPr>
                  <p:spPr bwMode="auto">
                    <a:xfrm>
                      <a:off x="288" y="960"/>
                      <a:ext cx="904" cy="278"/>
                    </a:xfrm>
                    <a:prstGeom prst="roundRect">
                      <a:avLst>
                        <a:gd name="adj" fmla="val 356"/>
                      </a:avLst>
                    </a:prstGeom>
                    <a:noFill/>
                    <a:ln w="9525">
                      <a:noFill/>
                      <a:round/>
                      <a:headEnd/>
                      <a:tailEnd/>
                    </a:ln>
                  </p:spPr>
                  <p:txBody>
                    <a:bodyPr wrap="none" anchor="ctr"/>
                    <a:lstStyle/>
                    <a:p>
                      <a:endParaRPr lang="ta-IN"/>
                    </a:p>
                  </p:txBody>
                </p:sp>
                <p:grpSp>
                  <p:nvGrpSpPr>
                    <p:cNvPr id="7" name="Group 12"/>
                    <p:cNvGrpSpPr>
                      <a:grpSpLocks/>
                    </p:cNvGrpSpPr>
                    <p:nvPr/>
                  </p:nvGrpSpPr>
                  <p:grpSpPr bwMode="auto">
                    <a:xfrm>
                      <a:off x="288" y="960"/>
                      <a:ext cx="902" cy="276"/>
                      <a:chOff x="288" y="960"/>
                      <a:chExt cx="902" cy="276"/>
                    </a:xfrm>
                  </p:grpSpPr>
                  <p:sp>
                    <p:nvSpPr>
                      <p:cNvPr id="363533" name="AutoShape 13"/>
                      <p:cNvSpPr>
                        <a:spLocks noChangeArrowheads="1"/>
                      </p:cNvSpPr>
                      <p:nvPr/>
                    </p:nvSpPr>
                    <p:spPr bwMode="auto">
                      <a:xfrm>
                        <a:off x="288" y="960"/>
                        <a:ext cx="903" cy="277"/>
                      </a:xfrm>
                      <a:prstGeom prst="roundRect">
                        <a:avLst>
                          <a:gd name="adj" fmla="val 361"/>
                        </a:avLst>
                      </a:prstGeom>
                      <a:noFill/>
                      <a:ln w="9525">
                        <a:noFill/>
                        <a:round/>
                        <a:headEnd/>
                        <a:tailEnd/>
                      </a:ln>
                    </p:spPr>
                    <p:txBody>
                      <a:bodyPr wrap="none" anchor="ctr"/>
                      <a:lstStyle/>
                      <a:p>
                        <a:endParaRPr lang="ta-IN"/>
                      </a:p>
                    </p:txBody>
                  </p:sp>
                  <p:sp>
                    <p:nvSpPr>
                      <p:cNvPr id="363534" name="AutoShape 14"/>
                      <p:cNvSpPr>
                        <a:spLocks noChangeArrowheads="1"/>
                      </p:cNvSpPr>
                      <p:nvPr/>
                    </p:nvSpPr>
                    <p:spPr bwMode="auto">
                      <a:xfrm>
                        <a:off x="288" y="960"/>
                        <a:ext cx="903" cy="277"/>
                      </a:xfrm>
                      <a:prstGeom prst="roundRect">
                        <a:avLst>
                          <a:gd name="adj" fmla="val 361"/>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Arial" pitchFamily="34" charset="0"/>
                          </a:rPr>
                          <a:t>Plaintext</a:t>
                        </a:r>
                      </a:p>
                    </p:txBody>
                  </p:sp>
                </p:grpSp>
              </p:grpSp>
            </p:grpSp>
          </p:grpSp>
        </p:grpSp>
        <p:grpSp>
          <p:nvGrpSpPr>
            <p:cNvPr id="8" name="Group 15"/>
            <p:cNvGrpSpPr>
              <a:grpSpLocks/>
            </p:cNvGrpSpPr>
            <p:nvPr/>
          </p:nvGrpSpPr>
          <p:grpSpPr bwMode="auto">
            <a:xfrm>
              <a:off x="192" y="2111"/>
              <a:ext cx="1061" cy="283"/>
              <a:chOff x="192" y="2111"/>
              <a:chExt cx="1061" cy="283"/>
            </a:xfrm>
          </p:grpSpPr>
          <p:sp>
            <p:nvSpPr>
              <p:cNvPr id="363536" name="AutoShape 16"/>
              <p:cNvSpPr>
                <a:spLocks noChangeArrowheads="1"/>
              </p:cNvSpPr>
              <p:nvPr/>
            </p:nvSpPr>
            <p:spPr bwMode="auto">
              <a:xfrm>
                <a:off x="192" y="2111"/>
                <a:ext cx="1062" cy="284"/>
              </a:xfrm>
              <a:prstGeom prst="roundRect">
                <a:avLst>
                  <a:gd name="adj" fmla="val 352"/>
                </a:avLst>
              </a:prstGeom>
              <a:noFill/>
              <a:ln w="9525">
                <a:noFill/>
                <a:round/>
                <a:headEnd/>
                <a:tailEnd/>
              </a:ln>
            </p:spPr>
            <p:txBody>
              <a:bodyPr wrap="none" anchor="ctr"/>
              <a:lstStyle/>
              <a:p>
                <a:endParaRPr lang="ta-IN"/>
              </a:p>
            </p:txBody>
          </p:sp>
          <p:grpSp>
            <p:nvGrpSpPr>
              <p:cNvPr id="9" name="Group 17"/>
              <p:cNvGrpSpPr>
                <a:grpSpLocks/>
              </p:cNvGrpSpPr>
              <p:nvPr/>
            </p:nvGrpSpPr>
            <p:grpSpPr bwMode="auto">
              <a:xfrm>
                <a:off x="192" y="2112"/>
                <a:ext cx="1057" cy="280"/>
                <a:chOff x="192" y="2112"/>
                <a:chExt cx="1057" cy="280"/>
              </a:xfrm>
            </p:grpSpPr>
            <p:sp>
              <p:nvSpPr>
                <p:cNvPr id="363538" name="AutoShape 18"/>
                <p:cNvSpPr>
                  <a:spLocks noChangeArrowheads="1"/>
                </p:cNvSpPr>
                <p:nvPr/>
              </p:nvSpPr>
              <p:spPr bwMode="auto">
                <a:xfrm>
                  <a:off x="192" y="2112"/>
                  <a:ext cx="1058" cy="281"/>
                </a:xfrm>
                <a:prstGeom prst="roundRect">
                  <a:avLst>
                    <a:gd name="adj" fmla="val 356"/>
                  </a:avLst>
                </a:prstGeom>
                <a:noFill/>
                <a:ln w="9525">
                  <a:noFill/>
                  <a:round/>
                  <a:headEnd/>
                  <a:tailEnd/>
                </a:ln>
              </p:spPr>
              <p:txBody>
                <a:bodyPr wrap="none" anchor="ctr"/>
                <a:lstStyle/>
                <a:p>
                  <a:endParaRPr lang="ta-IN"/>
                </a:p>
              </p:txBody>
            </p:sp>
            <p:grpSp>
              <p:nvGrpSpPr>
                <p:cNvPr id="10" name="Group 19"/>
                <p:cNvGrpSpPr>
                  <a:grpSpLocks/>
                </p:cNvGrpSpPr>
                <p:nvPr/>
              </p:nvGrpSpPr>
              <p:grpSpPr bwMode="auto">
                <a:xfrm>
                  <a:off x="192" y="2112"/>
                  <a:ext cx="1055" cy="279"/>
                  <a:chOff x="192" y="2112"/>
                  <a:chExt cx="1055" cy="279"/>
                </a:xfrm>
              </p:grpSpPr>
              <p:sp>
                <p:nvSpPr>
                  <p:cNvPr id="363540" name="AutoShape 20"/>
                  <p:cNvSpPr>
                    <a:spLocks noChangeArrowheads="1"/>
                  </p:cNvSpPr>
                  <p:nvPr/>
                </p:nvSpPr>
                <p:spPr bwMode="auto">
                  <a:xfrm>
                    <a:off x="192" y="2112"/>
                    <a:ext cx="1056" cy="280"/>
                  </a:xfrm>
                  <a:prstGeom prst="roundRect">
                    <a:avLst>
                      <a:gd name="adj" fmla="val 356"/>
                    </a:avLst>
                  </a:prstGeom>
                  <a:noFill/>
                  <a:ln w="9525">
                    <a:noFill/>
                    <a:round/>
                    <a:headEnd/>
                    <a:tailEnd/>
                  </a:ln>
                </p:spPr>
                <p:txBody>
                  <a:bodyPr wrap="none" anchor="ctr"/>
                  <a:lstStyle/>
                  <a:p>
                    <a:endParaRPr lang="ta-IN"/>
                  </a:p>
                </p:txBody>
              </p:sp>
              <p:grpSp>
                <p:nvGrpSpPr>
                  <p:cNvPr id="11" name="Group 21"/>
                  <p:cNvGrpSpPr>
                    <a:grpSpLocks/>
                  </p:cNvGrpSpPr>
                  <p:nvPr/>
                </p:nvGrpSpPr>
                <p:grpSpPr bwMode="auto">
                  <a:xfrm>
                    <a:off x="192" y="2112"/>
                    <a:ext cx="1054" cy="278"/>
                    <a:chOff x="192" y="2112"/>
                    <a:chExt cx="1054" cy="278"/>
                  </a:xfrm>
                </p:grpSpPr>
                <p:sp>
                  <p:nvSpPr>
                    <p:cNvPr id="363542" name="AutoShape 22"/>
                    <p:cNvSpPr>
                      <a:spLocks noChangeArrowheads="1"/>
                    </p:cNvSpPr>
                    <p:nvPr/>
                  </p:nvSpPr>
                  <p:spPr bwMode="auto">
                    <a:xfrm>
                      <a:off x="192" y="2112"/>
                      <a:ext cx="1055" cy="279"/>
                    </a:xfrm>
                    <a:prstGeom prst="roundRect">
                      <a:avLst>
                        <a:gd name="adj" fmla="val 356"/>
                      </a:avLst>
                    </a:prstGeom>
                    <a:noFill/>
                    <a:ln w="9525">
                      <a:noFill/>
                      <a:round/>
                      <a:headEnd/>
                      <a:tailEnd/>
                    </a:ln>
                  </p:spPr>
                  <p:txBody>
                    <a:bodyPr wrap="none" anchor="ctr"/>
                    <a:lstStyle/>
                    <a:p>
                      <a:endParaRPr lang="ta-IN"/>
                    </a:p>
                  </p:txBody>
                </p:sp>
                <p:grpSp>
                  <p:nvGrpSpPr>
                    <p:cNvPr id="12" name="Group 23"/>
                    <p:cNvGrpSpPr>
                      <a:grpSpLocks/>
                    </p:cNvGrpSpPr>
                    <p:nvPr/>
                  </p:nvGrpSpPr>
                  <p:grpSpPr bwMode="auto">
                    <a:xfrm>
                      <a:off x="192" y="2112"/>
                      <a:ext cx="1053" cy="277"/>
                      <a:chOff x="192" y="2112"/>
                      <a:chExt cx="1053" cy="277"/>
                    </a:xfrm>
                  </p:grpSpPr>
                  <p:sp>
                    <p:nvSpPr>
                      <p:cNvPr id="363544" name="AutoShape 24"/>
                      <p:cNvSpPr>
                        <a:spLocks noChangeArrowheads="1"/>
                      </p:cNvSpPr>
                      <p:nvPr/>
                    </p:nvSpPr>
                    <p:spPr bwMode="auto">
                      <a:xfrm>
                        <a:off x="192" y="2112"/>
                        <a:ext cx="1054" cy="278"/>
                      </a:xfrm>
                      <a:prstGeom prst="roundRect">
                        <a:avLst>
                          <a:gd name="adj" fmla="val 356"/>
                        </a:avLst>
                      </a:prstGeom>
                      <a:noFill/>
                      <a:ln w="9525">
                        <a:noFill/>
                        <a:round/>
                        <a:headEnd/>
                        <a:tailEnd/>
                      </a:ln>
                    </p:spPr>
                    <p:txBody>
                      <a:bodyPr wrap="none" anchor="ctr"/>
                      <a:lstStyle/>
                      <a:p>
                        <a:endParaRPr lang="ta-IN"/>
                      </a:p>
                    </p:txBody>
                  </p:sp>
                  <p:sp>
                    <p:nvSpPr>
                      <p:cNvPr id="363545" name="AutoShape 25"/>
                      <p:cNvSpPr>
                        <a:spLocks noChangeArrowheads="1"/>
                      </p:cNvSpPr>
                      <p:nvPr/>
                    </p:nvSpPr>
                    <p:spPr bwMode="auto">
                      <a:xfrm>
                        <a:off x="192" y="2112"/>
                        <a:ext cx="1053" cy="278"/>
                      </a:xfrm>
                      <a:prstGeom prst="roundRect">
                        <a:avLst>
                          <a:gd name="adj" fmla="val 356"/>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800080"/>
                            </a:solidFill>
                            <a:latin typeface="Arial" pitchFamily="34" charset="0"/>
                          </a:rPr>
                          <a:t>Ciphertext</a:t>
                        </a:r>
                      </a:p>
                    </p:txBody>
                  </p:sp>
                </p:grpSp>
              </p:grpSp>
            </p:grpSp>
          </p:grpSp>
        </p:grpSp>
        <p:grpSp>
          <p:nvGrpSpPr>
            <p:cNvPr id="13" name="Group 26"/>
            <p:cNvGrpSpPr>
              <a:grpSpLocks/>
            </p:cNvGrpSpPr>
            <p:nvPr/>
          </p:nvGrpSpPr>
          <p:grpSpPr bwMode="auto">
            <a:xfrm>
              <a:off x="288" y="3311"/>
              <a:ext cx="911" cy="283"/>
              <a:chOff x="288" y="3311"/>
              <a:chExt cx="911" cy="283"/>
            </a:xfrm>
          </p:grpSpPr>
          <p:sp>
            <p:nvSpPr>
              <p:cNvPr id="363547" name="AutoShape 27"/>
              <p:cNvSpPr>
                <a:spLocks noChangeArrowheads="1"/>
              </p:cNvSpPr>
              <p:nvPr/>
            </p:nvSpPr>
            <p:spPr bwMode="auto">
              <a:xfrm>
                <a:off x="288" y="3311"/>
                <a:ext cx="912" cy="284"/>
              </a:xfrm>
              <a:prstGeom prst="roundRect">
                <a:avLst>
                  <a:gd name="adj" fmla="val 352"/>
                </a:avLst>
              </a:prstGeom>
              <a:noFill/>
              <a:ln w="9525">
                <a:noFill/>
                <a:round/>
                <a:headEnd/>
                <a:tailEnd/>
              </a:ln>
            </p:spPr>
            <p:txBody>
              <a:bodyPr wrap="none" anchor="ctr"/>
              <a:lstStyle/>
              <a:p>
                <a:endParaRPr lang="ta-IN"/>
              </a:p>
            </p:txBody>
          </p:sp>
          <p:grpSp>
            <p:nvGrpSpPr>
              <p:cNvPr id="14" name="Group 28"/>
              <p:cNvGrpSpPr>
                <a:grpSpLocks/>
              </p:cNvGrpSpPr>
              <p:nvPr/>
            </p:nvGrpSpPr>
            <p:grpSpPr bwMode="auto">
              <a:xfrm>
                <a:off x="288" y="3311"/>
                <a:ext cx="907" cy="280"/>
                <a:chOff x="288" y="3311"/>
                <a:chExt cx="907" cy="280"/>
              </a:xfrm>
            </p:grpSpPr>
            <p:sp>
              <p:nvSpPr>
                <p:cNvPr id="363549" name="AutoShape 29"/>
                <p:cNvSpPr>
                  <a:spLocks noChangeArrowheads="1"/>
                </p:cNvSpPr>
                <p:nvPr/>
              </p:nvSpPr>
              <p:spPr bwMode="auto">
                <a:xfrm>
                  <a:off x="288" y="3311"/>
                  <a:ext cx="908" cy="281"/>
                </a:xfrm>
                <a:prstGeom prst="roundRect">
                  <a:avLst>
                    <a:gd name="adj" fmla="val 356"/>
                  </a:avLst>
                </a:prstGeom>
                <a:noFill/>
                <a:ln w="9525">
                  <a:noFill/>
                  <a:round/>
                  <a:headEnd/>
                  <a:tailEnd/>
                </a:ln>
              </p:spPr>
              <p:txBody>
                <a:bodyPr wrap="none" anchor="ctr"/>
                <a:lstStyle/>
                <a:p>
                  <a:endParaRPr lang="ta-IN"/>
                </a:p>
              </p:txBody>
            </p:sp>
            <p:grpSp>
              <p:nvGrpSpPr>
                <p:cNvPr id="15" name="Group 30"/>
                <p:cNvGrpSpPr>
                  <a:grpSpLocks/>
                </p:cNvGrpSpPr>
                <p:nvPr/>
              </p:nvGrpSpPr>
              <p:grpSpPr bwMode="auto">
                <a:xfrm>
                  <a:off x="288" y="3311"/>
                  <a:ext cx="905" cy="278"/>
                  <a:chOff x="288" y="3311"/>
                  <a:chExt cx="905" cy="278"/>
                </a:xfrm>
              </p:grpSpPr>
              <p:sp>
                <p:nvSpPr>
                  <p:cNvPr id="363551" name="AutoShape 31"/>
                  <p:cNvSpPr>
                    <a:spLocks noChangeArrowheads="1"/>
                  </p:cNvSpPr>
                  <p:nvPr/>
                </p:nvSpPr>
                <p:spPr bwMode="auto">
                  <a:xfrm>
                    <a:off x="288" y="3311"/>
                    <a:ext cx="906" cy="279"/>
                  </a:xfrm>
                  <a:prstGeom prst="roundRect">
                    <a:avLst>
                      <a:gd name="adj" fmla="val 356"/>
                    </a:avLst>
                  </a:prstGeom>
                  <a:noFill/>
                  <a:ln w="9525">
                    <a:noFill/>
                    <a:round/>
                    <a:headEnd/>
                    <a:tailEnd/>
                  </a:ln>
                </p:spPr>
                <p:txBody>
                  <a:bodyPr wrap="none" anchor="ctr"/>
                  <a:lstStyle/>
                  <a:p>
                    <a:endParaRPr lang="ta-IN"/>
                  </a:p>
                </p:txBody>
              </p:sp>
              <p:grpSp>
                <p:nvGrpSpPr>
                  <p:cNvPr id="16" name="Group 32"/>
                  <p:cNvGrpSpPr>
                    <a:grpSpLocks/>
                  </p:cNvGrpSpPr>
                  <p:nvPr/>
                </p:nvGrpSpPr>
                <p:grpSpPr bwMode="auto">
                  <a:xfrm>
                    <a:off x="288" y="3311"/>
                    <a:ext cx="903" cy="277"/>
                    <a:chOff x="288" y="3311"/>
                    <a:chExt cx="903" cy="277"/>
                  </a:xfrm>
                </p:grpSpPr>
                <p:sp>
                  <p:nvSpPr>
                    <p:cNvPr id="363553" name="AutoShape 33"/>
                    <p:cNvSpPr>
                      <a:spLocks noChangeArrowheads="1"/>
                    </p:cNvSpPr>
                    <p:nvPr/>
                  </p:nvSpPr>
                  <p:spPr bwMode="auto">
                    <a:xfrm>
                      <a:off x="288" y="3311"/>
                      <a:ext cx="904" cy="278"/>
                    </a:xfrm>
                    <a:prstGeom prst="roundRect">
                      <a:avLst>
                        <a:gd name="adj" fmla="val 356"/>
                      </a:avLst>
                    </a:prstGeom>
                    <a:noFill/>
                    <a:ln w="9525">
                      <a:noFill/>
                      <a:round/>
                      <a:headEnd/>
                      <a:tailEnd/>
                    </a:ln>
                  </p:spPr>
                  <p:txBody>
                    <a:bodyPr wrap="none" anchor="ctr"/>
                    <a:lstStyle/>
                    <a:p>
                      <a:endParaRPr lang="ta-IN"/>
                    </a:p>
                  </p:txBody>
                </p:sp>
                <p:grpSp>
                  <p:nvGrpSpPr>
                    <p:cNvPr id="17" name="Group 34"/>
                    <p:cNvGrpSpPr>
                      <a:grpSpLocks/>
                    </p:cNvGrpSpPr>
                    <p:nvPr/>
                  </p:nvGrpSpPr>
                  <p:grpSpPr bwMode="auto">
                    <a:xfrm>
                      <a:off x="288" y="3311"/>
                      <a:ext cx="902" cy="277"/>
                      <a:chOff x="288" y="3311"/>
                      <a:chExt cx="902" cy="277"/>
                    </a:xfrm>
                  </p:grpSpPr>
                  <p:sp>
                    <p:nvSpPr>
                      <p:cNvPr id="363555" name="AutoShape 35"/>
                      <p:cNvSpPr>
                        <a:spLocks noChangeArrowheads="1"/>
                      </p:cNvSpPr>
                      <p:nvPr/>
                    </p:nvSpPr>
                    <p:spPr bwMode="auto">
                      <a:xfrm>
                        <a:off x="288" y="3311"/>
                        <a:ext cx="903" cy="278"/>
                      </a:xfrm>
                      <a:prstGeom prst="roundRect">
                        <a:avLst>
                          <a:gd name="adj" fmla="val 356"/>
                        </a:avLst>
                      </a:prstGeom>
                      <a:noFill/>
                      <a:ln w="9525">
                        <a:noFill/>
                        <a:round/>
                        <a:headEnd/>
                        <a:tailEnd/>
                      </a:ln>
                    </p:spPr>
                    <p:txBody>
                      <a:bodyPr wrap="none" anchor="ctr"/>
                      <a:lstStyle/>
                      <a:p>
                        <a:endParaRPr lang="ta-IN"/>
                      </a:p>
                    </p:txBody>
                  </p:sp>
                  <p:sp>
                    <p:nvSpPr>
                      <p:cNvPr id="363556" name="AutoShape 36"/>
                      <p:cNvSpPr>
                        <a:spLocks noChangeArrowheads="1"/>
                      </p:cNvSpPr>
                      <p:nvPr/>
                    </p:nvSpPr>
                    <p:spPr bwMode="auto">
                      <a:xfrm>
                        <a:off x="288" y="3311"/>
                        <a:ext cx="903" cy="278"/>
                      </a:xfrm>
                      <a:prstGeom prst="roundRect">
                        <a:avLst>
                          <a:gd name="adj" fmla="val 35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Arial" pitchFamily="34" charset="0"/>
                          </a:rPr>
                          <a:t>Plaintext</a:t>
                        </a:r>
                      </a:p>
                    </p:txBody>
                  </p:sp>
                </p:grpSp>
              </p:grpSp>
            </p:grpSp>
          </p:grpSp>
        </p:grpSp>
        <p:sp>
          <p:nvSpPr>
            <p:cNvPr id="363557" name="AutoShape 37"/>
            <p:cNvSpPr>
              <a:spLocks noChangeArrowheads="1"/>
            </p:cNvSpPr>
            <p:nvPr/>
          </p:nvSpPr>
          <p:spPr bwMode="auto">
            <a:xfrm>
              <a:off x="4419" y="968"/>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sp>
          <p:nvSpPr>
            <p:cNvPr id="363558" name="AutoShape 38"/>
            <p:cNvSpPr>
              <a:spLocks noChangeArrowheads="1"/>
            </p:cNvSpPr>
            <p:nvPr/>
          </p:nvSpPr>
          <p:spPr bwMode="auto">
            <a:xfrm>
              <a:off x="1448" y="968"/>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18" name="Group 39"/>
            <p:cNvGrpSpPr>
              <a:grpSpLocks/>
            </p:cNvGrpSpPr>
            <p:nvPr/>
          </p:nvGrpSpPr>
          <p:grpSpPr bwMode="auto">
            <a:xfrm>
              <a:off x="1766" y="940"/>
              <a:ext cx="302" cy="322"/>
              <a:chOff x="1766" y="940"/>
              <a:chExt cx="302" cy="322"/>
            </a:xfrm>
          </p:grpSpPr>
          <p:sp>
            <p:nvSpPr>
              <p:cNvPr id="363560" name="AutoShape 40"/>
              <p:cNvSpPr>
                <a:spLocks noChangeArrowheads="1"/>
              </p:cNvSpPr>
              <p:nvPr/>
            </p:nvSpPr>
            <p:spPr bwMode="auto">
              <a:xfrm>
                <a:off x="1766" y="940"/>
                <a:ext cx="303" cy="323"/>
              </a:xfrm>
              <a:prstGeom prst="roundRect">
                <a:avLst>
                  <a:gd name="adj" fmla="val 329"/>
                </a:avLst>
              </a:prstGeom>
              <a:noFill/>
              <a:ln w="9525">
                <a:noFill/>
                <a:round/>
                <a:headEnd/>
                <a:tailEnd/>
              </a:ln>
            </p:spPr>
            <p:txBody>
              <a:bodyPr wrap="none" anchor="ctr"/>
              <a:lstStyle/>
              <a:p>
                <a:endParaRPr lang="ta-IN"/>
              </a:p>
            </p:txBody>
          </p:sp>
          <p:grpSp>
            <p:nvGrpSpPr>
              <p:cNvPr id="19" name="Group 41"/>
              <p:cNvGrpSpPr>
                <a:grpSpLocks/>
              </p:cNvGrpSpPr>
              <p:nvPr/>
            </p:nvGrpSpPr>
            <p:grpSpPr bwMode="auto">
              <a:xfrm>
                <a:off x="1766" y="940"/>
                <a:ext cx="299" cy="319"/>
                <a:chOff x="1766" y="940"/>
                <a:chExt cx="299" cy="319"/>
              </a:xfrm>
            </p:grpSpPr>
            <p:sp>
              <p:nvSpPr>
                <p:cNvPr id="363562" name="AutoShape 42"/>
                <p:cNvSpPr>
                  <a:spLocks noChangeArrowheads="1"/>
                </p:cNvSpPr>
                <p:nvPr/>
              </p:nvSpPr>
              <p:spPr bwMode="auto">
                <a:xfrm>
                  <a:off x="1766" y="940"/>
                  <a:ext cx="300" cy="320"/>
                </a:xfrm>
                <a:prstGeom prst="roundRect">
                  <a:avLst>
                    <a:gd name="adj" fmla="val 333"/>
                  </a:avLst>
                </a:prstGeom>
                <a:noFill/>
                <a:ln w="9525">
                  <a:noFill/>
                  <a:round/>
                  <a:headEnd/>
                  <a:tailEnd/>
                </a:ln>
              </p:spPr>
              <p:txBody>
                <a:bodyPr wrap="none" anchor="ctr"/>
                <a:lstStyle/>
                <a:p>
                  <a:endParaRPr lang="ta-IN"/>
                </a:p>
              </p:txBody>
            </p:sp>
            <p:grpSp>
              <p:nvGrpSpPr>
                <p:cNvPr id="20" name="Group 43"/>
                <p:cNvGrpSpPr>
                  <a:grpSpLocks/>
                </p:cNvGrpSpPr>
                <p:nvPr/>
              </p:nvGrpSpPr>
              <p:grpSpPr bwMode="auto">
                <a:xfrm>
                  <a:off x="1766" y="940"/>
                  <a:ext cx="297" cy="317"/>
                  <a:chOff x="1766" y="940"/>
                  <a:chExt cx="297" cy="317"/>
                </a:xfrm>
              </p:grpSpPr>
              <p:sp>
                <p:nvSpPr>
                  <p:cNvPr id="363564" name="AutoShape 44"/>
                  <p:cNvSpPr>
                    <a:spLocks noChangeArrowheads="1"/>
                  </p:cNvSpPr>
                  <p:nvPr/>
                </p:nvSpPr>
                <p:spPr bwMode="auto">
                  <a:xfrm>
                    <a:off x="1766" y="940"/>
                    <a:ext cx="298" cy="318"/>
                  </a:xfrm>
                  <a:prstGeom prst="roundRect">
                    <a:avLst>
                      <a:gd name="adj" fmla="val 333"/>
                    </a:avLst>
                  </a:prstGeom>
                  <a:noFill/>
                  <a:ln w="9525">
                    <a:noFill/>
                    <a:round/>
                    <a:headEnd/>
                    <a:tailEnd/>
                  </a:ln>
                </p:spPr>
                <p:txBody>
                  <a:bodyPr wrap="none" anchor="ctr"/>
                  <a:lstStyle/>
                  <a:p>
                    <a:endParaRPr lang="ta-IN"/>
                  </a:p>
                </p:txBody>
              </p:sp>
              <p:grpSp>
                <p:nvGrpSpPr>
                  <p:cNvPr id="21" name="Group 45"/>
                  <p:cNvGrpSpPr>
                    <a:grpSpLocks/>
                  </p:cNvGrpSpPr>
                  <p:nvPr/>
                </p:nvGrpSpPr>
                <p:grpSpPr bwMode="auto">
                  <a:xfrm>
                    <a:off x="1766" y="940"/>
                    <a:ext cx="296" cy="316"/>
                    <a:chOff x="1766" y="940"/>
                    <a:chExt cx="296" cy="316"/>
                  </a:xfrm>
                </p:grpSpPr>
                <p:sp>
                  <p:nvSpPr>
                    <p:cNvPr id="363566" name="AutoShape 46"/>
                    <p:cNvSpPr>
                      <a:spLocks noChangeArrowheads="1"/>
                    </p:cNvSpPr>
                    <p:nvPr/>
                  </p:nvSpPr>
                  <p:spPr bwMode="auto">
                    <a:xfrm>
                      <a:off x="1766" y="940"/>
                      <a:ext cx="297" cy="317"/>
                    </a:xfrm>
                    <a:prstGeom prst="roundRect">
                      <a:avLst>
                        <a:gd name="adj" fmla="val 333"/>
                      </a:avLst>
                    </a:prstGeom>
                    <a:noFill/>
                    <a:ln w="9525">
                      <a:noFill/>
                      <a:round/>
                      <a:headEnd/>
                      <a:tailEnd/>
                    </a:ln>
                  </p:spPr>
                  <p:txBody>
                    <a:bodyPr wrap="none" anchor="ctr"/>
                    <a:lstStyle/>
                    <a:p>
                      <a:endParaRPr lang="ta-IN"/>
                    </a:p>
                  </p:txBody>
                </p:sp>
                <p:grpSp>
                  <p:nvGrpSpPr>
                    <p:cNvPr id="22" name="Group 47"/>
                    <p:cNvGrpSpPr>
                      <a:grpSpLocks/>
                    </p:cNvGrpSpPr>
                    <p:nvPr/>
                  </p:nvGrpSpPr>
                  <p:grpSpPr bwMode="auto">
                    <a:xfrm>
                      <a:off x="1766" y="940"/>
                      <a:ext cx="296" cy="316"/>
                      <a:chOff x="1766" y="940"/>
                      <a:chExt cx="296" cy="316"/>
                    </a:xfrm>
                  </p:grpSpPr>
                  <p:sp>
                    <p:nvSpPr>
                      <p:cNvPr id="363568" name="AutoShape 48"/>
                      <p:cNvSpPr>
                        <a:spLocks noChangeArrowheads="1"/>
                      </p:cNvSpPr>
                      <p:nvPr/>
                    </p:nvSpPr>
                    <p:spPr bwMode="auto">
                      <a:xfrm>
                        <a:off x="1766" y="940"/>
                        <a:ext cx="297" cy="317"/>
                      </a:xfrm>
                      <a:prstGeom prst="roundRect">
                        <a:avLst>
                          <a:gd name="adj" fmla="val 333"/>
                        </a:avLst>
                      </a:prstGeom>
                      <a:noFill/>
                      <a:ln w="9525">
                        <a:noFill/>
                        <a:round/>
                        <a:headEnd/>
                        <a:tailEnd/>
                      </a:ln>
                    </p:spPr>
                    <p:txBody>
                      <a:bodyPr wrap="none" anchor="ctr"/>
                      <a:lstStyle/>
                      <a:p>
                        <a:endParaRPr lang="ta-IN"/>
                      </a:p>
                    </p:txBody>
                  </p:sp>
                  <p:sp>
                    <p:nvSpPr>
                      <p:cNvPr id="363569" name="AutoShape 49"/>
                      <p:cNvSpPr>
                        <a:spLocks noChangeArrowheads="1"/>
                      </p:cNvSpPr>
                      <p:nvPr/>
                    </p:nvSpPr>
                    <p:spPr bwMode="auto">
                      <a:xfrm>
                        <a:off x="1766" y="940"/>
                        <a:ext cx="297" cy="317"/>
                      </a:xfrm>
                      <a:prstGeom prst="roundRect">
                        <a:avLst>
                          <a:gd name="adj" fmla="val 333"/>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a:t>
                        </a:r>
                      </a:p>
                    </p:txBody>
                  </p:sp>
                </p:grpSp>
              </p:grpSp>
            </p:grpSp>
          </p:grpSp>
        </p:grpSp>
        <p:grpSp>
          <p:nvGrpSpPr>
            <p:cNvPr id="23" name="Group 50"/>
            <p:cNvGrpSpPr>
              <a:grpSpLocks/>
            </p:cNvGrpSpPr>
            <p:nvPr/>
          </p:nvGrpSpPr>
          <p:grpSpPr bwMode="auto">
            <a:xfrm>
              <a:off x="4651" y="940"/>
              <a:ext cx="476" cy="322"/>
              <a:chOff x="4651" y="940"/>
              <a:chExt cx="476" cy="322"/>
            </a:xfrm>
          </p:grpSpPr>
          <p:sp>
            <p:nvSpPr>
              <p:cNvPr id="363571" name="AutoShape 51"/>
              <p:cNvSpPr>
                <a:spLocks noChangeArrowheads="1"/>
              </p:cNvSpPr>
              <p:nvPr/>
            </p:nvSpPr>
            <p:spPr bwMode="auto">
              <a:xfrm>
                <a:off x="4651" y="940"/>
                <a:ext cx="477" cy="323"/>
              </a:xfrm>
              <a:prstGeom prst="roundRect">
                <a:avLst>
                  <a:gd name="adj" fmla="val 310"/>
                </a:avLst>
              </a:prstGeom>
              <a:noFill/>
              <a:ln w="9525">
                <a:noFill/>
                <a:round/>
                <a:headEnd/>
                <a:tailEnd/>
              </a:ln>
            </p:spPr>
            <p:txBody>
              <a:bodyPr wrap="none" anchor="ctr"/>
              <a:lstStyle/>
              <a:p>
                <a:endParaRPr lang="ta-IN"/>
              </a:p>
            </p:txBody>
          </p:sp>
          <p:grpSp>
            <p:nvGrpSpPr>
              <p:cNvPr id="24" name="Group 52"/>
              <p:cNvGrpSpPr>
                <a:grpSpLocks/>
              </p:cNvGrpSpPr>
              <p:nvPr/>
            </p:nvGrpSpPr>
            <p:grpSpPr bwMode="auto">
              <a:xfrm>
                <a:off x="4652" y="940"/>
                <a:ext cx="473" cy="319"/>
                <a:chOff x="4652" y="940"/>
                <a:chExt cx="473" cy="319"/>
              </a:xfrm>
            </p:grpSpPr>
            <p:sp>
              <p:nvSpPr>
                <p:cNvPr id="363573" name="AutoShape 53"/>
                <p:cNvSpPr>
                  <a:spLocks noChangeArrowheads="1"/>
                </p:cNvSpPr>
                <p:nvPr/>
              </p:nvSpPr>
              <p:spPr bwMode="auto">
                <a:xfrm>
                  <a:off x="4652" y="940"/>
                  <a:ext cx="474" cy="320"/>
                </a:xfrm>
                <a:prstGeom prst="roundRect">
                  <a:avLst>
                    <a:gd name="adj" fmla="val 310"/>
                  </a:avLst>
                </a:prstGeom>
                <a:noFill/>
                <a:ln w="9525">
                  <a:noFill/>
                  <a:round/>
                  <a:headEnd/>
                  <a:tailEnd/>
                </a:ln>
              </p:spPr>
              <p:txBody>
                <a:bodyPr wrap="none" anchor="ctr"/>
                <a:lstStyle/>
                <a:p>
                  <a:endParaRPr lang="ta-IN"/>
                </a:p>
              </p:txBody>
            </p:sp>
            <p:grpSp>
              <p:nvGrpSpPr>
                <p:cNvPr id="25" name="Group 54"/>
                <p:cNvGrpSpPr>
                  <a:grpSpLocks/>
                </p:cNvGrpSpPr>
                <p:nvPr/>
              </p:nvGrpSpPr>
              <p:grpSpPr bwMode="auto">
                <a:xfrm>
                  <a:off x="4653" y="940"/>
                  <a:ext cx="470" cy="317"/>
                  <a:chOff x="4653" y="940"/>
                  <a:chExt cx="470" cy="317"/>
                </a:xfrm>
              </p:grpSpPr>
              <p:sp>
                <p:nvSpPr>
                  <p:cNvPr id="363575" name="AutoShape 55"/>
                  <p:cNvSpPr>
                    <a:spLocks noChangeArrowheads="1"/>
                  </p:cNvSpPr>
                  <p:nvPr/>
                </p:nvSpPr>
                <p:spPr bwMode="auto">
                  <a:xfrm>
                    <a:off x="4653" y="940"/>
                    <a:ext cx="471" cy="318"/>
                  </a:xfrm>
                  <a:prstGeom prst="roundRect">
                    <a:avLst>
                      <a:gd name="adj" fmla="val 310"/>
                    </a:avLst>
                  </a:prstGeom>
                  <a:noFill/>
                  <a:ln w="9525">
                    <a:noFill/>
                    <a:round/>
                    <a:headEnd/>
                    <a:tailEnd/>
                  </a:ln>
                </p:spPr>
                <p:txBody>
                  <a:bodyPr wrap="none" anchor="ctr"/>
                  <a:lstStyle/>
                  <a:p>
                    <a:endParaRPr lang="ta-IN"/>
                  </a:p>
                </p:txBody>
              </p:sp>
              <p:grpSp>
                <p:nvGrpSpPr>
                  <p:cNvPr id="26" name="Group 56"/>
                  <p:cNvGrpSpPr>
                    <a:grpSpLocks/>
                  </p:cNvGrpSpPr>
                  <p:nvPr/>
                </p:nvGrpSpPr>
                <p:grpSpPr bwMode="auto">
                  <a:xfrm>
                    <a:off x="4653" y="940"/>
                    <a:ext cx="468" cy="316"/>
                    <a:chOff x="4653" y="940"/>
                    <a:chExt cx="468" cy="316"/>
                  </a:xfrm>
                </p:grpSpPr>
                <p:sp>
                  <p:nvSpPr>
                    <p:cNvPr id="363577" name="AutoShape 57"/>
                    <p:cNvSpPr>
                      <a:spLocks noChangeArrowheads="1"/>
                    </p:cNvSpPr>
                    <p:nvPr/>
                  </p:nvSpPr>
                  <p:spPr bwMode="auto">
                    <a:xfrm>
                      <a:off x="4653" y="940"/>
                      <a:ext cx="469" cy="317"/>
                    </a:xfrm>
                    <a:prstGeom prst="roundRect">
                      <a:avLst>
                        <a:gd name="adj" fmla="val 315"/>
                      </a:avLst>
                    </a:prstGeom>
                    <a:noFill/>
                    <a:ln w="9525">
                      <a:noFill/>
                      <a:round/>
                      <a:headEnd/>
                      <a:tailEnd/>
                    </a:ln>
                  </p:spPr>
                  <p:txBody>
                    <a:bodyPr wrap="none" anchor="ctr"/>
                    <a:lstStyle/>
                    <a:p>
                      <a:endParaRPr lang="ta-IN"/>
                    </a:p>
                  </p:txBody>
                </p:sp>
                <p:grpSp>
                  <p:nvGrpSpPr>
                    <p:cNvPr id="27" name="Group 58"/>
                    <p:cNvGrpSpPr>
                      <a:grpSpLocks/>
                    </p:cNvGrpSpPr>
                    <p:nvPr/>
                  </p:nvGrpSpPr>
                  <p:grpSpPr bwMode="auto">
                    <a:xfrm>
                      <a:off x="4653" y="940"/>
                      <a:ext cx="467" cy="316"/>
                      <a:chOff x="4653" y="940"/>
                      <a:chExt cx="467" cy="316"/>
                    </a:xfrm>
                  </p:grpSpPr>
                  <p:sp>
                    <p:nvSpPr>
                      <p:cNvPr id="363579" name="AutoShape 59"/>
                      <p:cNvSpPr>
                        <a:spLocks noChangeArrowheads="1"/>
                      </p:cNvSpPr>
                      <p:nvPr/>
                    </p:nvSpPr>
                    <p:spPr bwMode="auto">
                      <a:xfrm>
                        <a:off x="4653" y="940"/>
                        <a:ext cx="468" cy="317"/>
                      </a:xfrm>
                      <a:prstGeom prst="roundRect">
                        <a:avLst>
                          <a:gd name="adj" fmla="val 315"/>
                        </a:avLst>
                      </a:prstGeom>
                      <a:noFill/>
                      <a:ln w="9525">
                        <a:noFill/>
                        <a:round/>
                        <a:headEnd/>
                        <a:tailEnd/>
                      </a:ln>
                    </p:spPr>
                    <p:txBody>
                      <a:bodyPr wrap="none" anchor="ctr"/>
                      <a:lstStyle/>
                      <a:p>
                        <a:endParaRPr lang="ta-IN"/>
                      </a:p>
                    </p:txBody>
                  </p:sp>
                  <p:sp>
                    <p:nvSpPr>
                      <p:cNvPr id="363580" name="AutoShape 60"/>
                      <p:cNvSpPr>
                        <a:spLocks noChangeArrowheads="1"/>
                      </p:cNvSpPr>
                      <p:nvPr/>
                    </p:nvSpPr>
                    <p:spPr bwMode="auto">
                      <a:xfrm>
                        <a:off x="4653" y="940"/>
                        <a:ext cx="467"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i+2</a:t>
                        </a:r>
                      </a:p>
                    </p:txBody>
                  </p:sp>
                </p:grpSp>
              </p:grpSp>
            </p:grpSp>
          </p:grpSp>
        </p:grpSp>
        <p:sp>
          <p:nvSpPr>
            <p:cNvPr id="363581" name="AutoShape 61"/>
            <p:cNvSpPr>
              <a:spLocks noChangeArrowheads="1"/>
            </p:cNvSpPr>
            <p:nvPr/>
          </p:nvSpPr>
          <p:spPr bwMode="auto">
            <a:xfrm>
              <a:off x="2934" y="968"/>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28" name="Group 62"/>
            <p:cNvGrpSpPr>
              <a:grpSpLocks/>
            </p:cNvGrpSpPr>
            <p:nvPr/>
          </p:nvGrpSpPr>
          <p:grpSpPr bwMode="auto">
            <a:xfrm>
              <a:off x="3166" y="940"/>
              <a:ext cx="476" cy="322"/>
              <a:chOff x="3166" y="940"/>
              <a:chExt cx="476" cy="322"/>
            </a:xfrm>
          </p:grpSpPr>
          <p:sp>
            <p:nvSpPr>
              <p:cNvPr id="363583" name="AutoShape 63"/>
              <p:cNvSpPr>
                <a:spLocks noChangeArrowheads="1"/>
              </p:cNvSpPr>
              <p:nvPr/>
            </p:nvSpPr>
            <p:spPr bwMode="auto">
              <a:xfrm>
                <a:off x="3166" y="940"/>
                <a:ext cx="477" cy="323"/>
              </a:xfrm>
              <a:prstGeom prst="roundRect">
                <a:avLst>
                  <a:gd name="adj" fmla="val 310"/>
                </a:avLst>
              </a:prstGeom>
              <a:noFill/>
              <a:ln w="9525">
                <a:noFill/>
                <a:round/>
                <a:headEnd/>
                <a:tailEnd/>
              </a:ln>
            </p:spPr>
            <p:txBody>
              <a:bodyPr wrap="none" anchor="ctr"/>
              <a:lstStyle/>
              <a:p>
                <a:endParaRPr lang="ta-IN"/>
              </a:p>
            </p:txBody>
          </p:sp>
          <p:grpSp>
            <p:nvGrpSpPr>
              <p:cNvPr id="29" name="Group 64"/>
              <p:cNvGrpSpPr>
                <a:grpSpLocks/>
              </p:cNvGrpSpPr>
              <p:nvPr/>
            </p:nvGrpSpPr>
            <p:grpSpPr bwMode="auto">
              <a:xfrm>
                <a:off x="3166" y="940"/>
                <a:ext cx="473" cy="319"/>
                <a:chOff x="3166" y="940"/>
                <a:chExt cx="473" cy="319"/>
              </a:xfrm>
            </p:grpSpPr>
            <p:sp>
              <p:nvSpPr>
                <p:cNvPr id="363585" name="AutoShape 65"/>
                <p:cNvSpPr>
                  <a:spLocks noChangeArrowheads="1"/>
                </p:cNvSpPr>
                <p:nvPr/>
              </p:nvSpPr>
              <p:spPr bwMode="auto">
                <a:xfrm>
                  <a:off x="3166" y="940"/>
                  <a:ext cx="474" cy="320"/>
                </a:xfrm>
                <a:prstGeom prst="roundRect">
                  <a:avLst>
                    <a:gd name="adj" fmla="val 310"/>
                  </a:avLst>
                </a:prstGeom>
                <a:noFill/>
                <a:ln w="9525">
                  <a:noFill/>
                  <a:round/>
                  <a:headEnd/>
                  <a:tailEnd/>
                </a:ln>
              </p:spPr>
              <p:txBody>
                <a:bodyPr wrap="none" anchor="ctr"/>
                <a:lstStyle/>
                <a:p>
                  <a:endParaRPr lang="ta-IN"/>
                </a:p>
              </p:txBody>
            </p:sp>
            <p:grpSp>
              <p:nvGrpSpPr>
                <p:cNvPr id="30" name="Group 66"/>
                <p:cNvGrpSpPr>
                  <a:grpSpLocks/>
                </p:cNvGrpSpPr>
                <p:nvPr/>
              </p:nvGrpSpPr>
              <p:grpSpPr bwMode="auto">
                <a:xfrm>
                  <a:off x="3166" y="940"/>
                  <a:ext cx="471" cy="317"/>
                  <a:chOff x="3166" y="940"/>
                  <a:chExt cx="471" cy="317"/>
                </a:xfrm>
              </p:grpSpPr>
              <p:sp>
                <p:nvSpPr>
                  <p:cNvPr id="363587" name="AutoShape 67"/>
                  <p:cNvSpPr>
                    <a:spLocks noChangeArrowheads="1"/>
                  </p:cNvSpPr>
                  <p:nvPr/>
                </p:nvSpPr>
                <p:spPr bwMode="auto">
                  <a:xfrm>
                    <a:off x="3166" y="940"/>
                    <a:ext cx="472" cy="318"/>
                  </a:xfrm>
                  <a:prstGeom prst="roundRect">
                    <a:avLst>
                      <a:gd name="adj" fmla="val 310"/>
                    </a:avLst>
                  </a:prstGeom>
                  <a:noFill/>
                  <a:ln w="9525">
                    <a:noFill/>
                    <a:round/>
                    <a:headEnd/>
                    <a:tailEnd/>
                  </a:ln>
                </p:spPr>
                <p:txBody>
                  <a:bodyPr wrap="none" anchor="ctr"/>
                  <a:lstStyle/>
                  <a:p>
                    <a:endParaRPr lang="ta-IN"/>
                  </a:p>
                </p:txBody>
              </p:sp>
              <p:grpSp>
                <p:nvGrpSpPr>
                  <p:cNvPr id="31" name="Group 68"/>
                  <p:cNvGrpSpPr>
                    <a:grpSpLocks/>
                  </p:cNvGrpSpPr>
                  <p:nvPr/>
                </p:nvGrpSpPr>
                <p:grpSpPr bwMode="auto">
                  <a:xfrm>
                    <a:off x="3167" y="940"/>
                    <a:ext cx="470" cy="316"/>
                    <a:chOff x="3167" y="940"/>
                    <a:chExt cx="470" cy="316"/>
                  </a:xfrm>
                </p:grpSpPr>
                <p:sp>
                  <p:nvSpPr>
                    <p:cNvPr id="363589" name="AutoShape 69"/>
                    <p:cNvSpPr>
                      <a:spLocks noChangeArrowheads="1"/>
                    </p:cNvSpPr>
                    <p:nvPr/>
                  </p:nvSpPr>
                  <p:spPr bwMode="auto">
                    <a:xfrm>
                      <a:off x="3167" y="940"/>
                      <a:ext cx="471" cy="317"/>
                    </a:xfrm>
                    <a:prstGeom prst="roundRect">
                      <a:avLst>
                        <a:gd name="adj" fmla="val 315"/>
                      </a:avLst>
                    </a:prstGeom>
                    <a:noFill/>
                    <a:ln w="9525">
                      <a:noFill/>
                      <a:round/>
                      <a:headEnd/>
                      <a:tailEnd/>
                    </a:ln>
                  </p:spPr>
                  <p:txBody>
                    <a:bodyPr wrap="none" anchor="ctr"/>
                    <a:lstStyle/>
                    <a:p>
                      <a:endParaRPr lang="ta-IN"/>
                    </a:p>
                  </p:txBody>
                </p:sp>
                <p:grpSp>
                  <p:nvGrpSpPr>
                    <p:cNvPr id="363584" name="Group 70"/>
                    <p:cNvGrpSpPr>
                      <a:grpSpLocks/>
                    </p:cNvGrpSpPr>
                    <p:nvPr/>
                  </p:nvGrpSpPr>
                  <p:grpSpPr bwMode="auto">
                    <a:xfrm>
                      <a:off x="3167" y="940"/>
                      <a:ext cx="469" cy="316"/>
                      <a:chOff x="3167" y="940"/>
                      <a:chExt cx="469" cy="316"/>
                    </a:xfrm>
                  </p:grpSpPr>
                  <p:sp>
                    <p:nvSpPr>
                      <p:cNvPr id="363591" name="AutoShape 71"/>
                      <p:cNvSpPr>
                        <a:spLocks noChangeArrowheads="1"/>
                      </p:cNvSpPr>
                      <p:nvPr/>
                    </p:nvSpPr>
                    <p:spPr bwMode="auto">
                      <a:xfrm>
                        <a:off x="3167" y="940"/>
                        <a:ext cx="470" cy="317"/>
                      </a:xfrm>
                      <a:prstGeom prst="roundRect">
                        <a:avLst>
                          <a:gd name="adj" fmla="val 315"/>
                        </a:avLst>
                      </a:prstGeom>
                      <a:noFill/>
                      <a:ln w="9525">
                        <a:noFill/>
                        <a:round/>
                        <a:headEnd/>
                        <a:tailEnd/>
                      </a:ln>
                    </p:spPr>
                    <p:txBody>
                      <a:bodyPr wrap="none" anchor="ctr"/>
                      <a:lstStyle/>
                      <a:p>
                        <a:endParaRPr lang="ta-IN"/>
                      </a:p>
                    </p:txBody>
                  </p:sp>
                  <p:sp>
                    <p:nvSpPr>
                      <p:cNvPr id="363592" name="AutoShape 72"/>
                      <p:cNvSpPr>
                        <a:spLocks noChangeArrowheads="1"/>
                      </p:cNvSpPr>
                      <p:nvPr/>
                    </p:nvSpPr>
                    <p:spPr bwMode="auto">
                      <a:xfrm>
                        <a:off x="3168" y="940"/>
                        <a:ext cx="470"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i+1</a:t>
                        </a:r>
                      </a:p>
                    </p:txBody>
                  </p:sp>
                </p:grpSp>
              </p:grpSp>
            </p:grpSp>
          </p:grpSp>
        </p:grpSp>
        <p:sp>
          <p:nvSpPr>
            <p:cNvPr id="363593" name="AutoShape 73"/>
            <p:cNvSpPr>
              <a:spLocks noChangeArrowheads="1"/>
            </p:cNvSpPr>
            <p:nvPr/>
          </p:nvSpPr>
          <p:spPr bwMode="auto">
            <a:xfrm>
              <a:off x="4419" y="3319"/>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sp>
          <p:nvSpPr>
            <p:cNvPr id="363594" name="AutoShape 74"/>
            <p:cNvSpPr>
              <a:spLocks noChangeArrowheads="1"/>
            </p:cNvSpPr>
            <p:nvPr/>
          </p:nvSpPr>
          <p:spPr bwMode="auto">
            <a:xfrm>
              <a:off x="1448" y="3319"/>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63586" name="Group 75"/>
            <p:cNvGrpSpPr>
              <a:grpSpLocks/>
            </p:cNvGrpSpPr>
            <p:nvPr/>
          </p:nvGrpSpPr>
          <p:grpSpPr bwMode="auto">
            <a:xfrm>
              <a:off x="1766" y="3291"/>
              <a:ext cx="302" cy="322"/>
              <a:chOff x="1766" y="3291"/>
              <a:chExt cx="302" cy="322"/>
            </a:xfrm>
          </p:grpSpPr>
          <p:sp>
            <p:nvSpPr>
              <p:cNvPr id="363596" name="AutoShape 76"/>
              <p:cNvSpPr>
                <a:spLocks noChangeArrowheads="1"/>
              </p:cNvSpPr>
              <p:nvPr/>
            </p:nvSpPr>
            <p:spPr bwMode="auto">
              <a:xfrm>
                <a:off x="1766" y="3291"/>
                <a:ext cx="303" cy="323"/>
              </a:xfrm>
              <a:prstGeom prst="roundRect">
                <a:avLst>
                  <a:gd name="adj" fmla="val 329"/>
                </a:avLst>
              </a:prstGeom>
              <a:noFill/>
              <a:ln w="9525">
                <a:noFill/>
                <a:round/>
                <a:headEnd/>
                <a:tailEnd/>
              </a:ln>
            </p:spPr>
            <p:txBody>
              <a:bodyPr wrap="none" anchor="ctr"/>
              <a:lstStyle/>
              <a:p>
                <a:endParaRPr lang="ta-IN"/>
              </a:p>
            </p:txBody>
          </p:sp>
          <p:grpSp>
            <p:nvGrpSpPr>
              <p:cNvPr id="363588" name="Group 77"/>
              <p:cNvGrpSpPr>
                <a:grpSpLocks/>
              </p:cNvGrpSpPr>
              <p:nvPr/>
            </p:nvGrpSpPr>
            <p:grpSpPr bwMode="auto">
              <a:xfrm>
                <a:off x="1766" y="3291"/>
                <a:ext cx="299" cy="320"/>
                <a:chOff x="1766" y="3291"/>
                <a:chExt cx="299" cy="320"/>
              </a:xfrm>
            </p:grpSpPr>
            <p:sp>
              <p:nvSpPr>
                <p:cNvPr id="363598" name="AutoShape 78"/>
                <p:cNvSpPr>
                  <a:spLocks noChangeArrowheads="1"/>
                </p:cNvSpPr>
                <p:nvPr/>
              </p:nvSpPr>
              <p:spPr bwMode="auto">
                <a:xfrm>
                  <a:off x="1766" y="3291"/>
                  <a:ext cx="300" cy="321"/>
                </a:xfrm>
                <a:prstGeom prst="roundRect">
                  <a:avLst>
                    <a:gd name="adj" fmla="val 333"/>
                  </a:avLst>
                </a:prstGeom>
                <a:noFill/>
                <a:ln w="9525">
                  <a:noFill/>
                  <a:round/>
                  <a:headEnd/>
                  <a:tailEnd/>
                </a:ln>
              </p:spPr>
              <p:txBody>
                <a:bodyPr wrap="none" anchor="ctr"/>
                <a:lstStyle/>
                <a:p>
                  <a:endParaRPr lang="ta-IN"/>
                </a:p>
              </p:txBody>
            </p:sp>
            <p:grpSp>
              <p:nvGrpSpPr>
                <p:cNvPr id="363590" name="Group 79"/>
                <p:cNvGrpSpPr>
                  <a:grpSpLocks/>
                </p:cNvGrpSpPr>
                <p:nvPr/>
              </p:nvGrpSpPr>
              <p:grpSpPr bwMode="auto">
                <a:xfrm>
                  <a:off x="1766" y="3291"/>
                  <a:ext cx="297" cy="318"/>
                  <a:chOff x="1766" y="3291"/>
                  <a:chExt cx="297" cy="318"/>
                </a:xfrm>
              </p:grpSpPr>
              <p:sp>
                <p:nvSpPr>
                  <p:cNvPr id="363600" name="AutoShape 80"/>
                  <p:cNvSpPr>
                    <a:spLocks noChangeArrowheads="1"/>
                  </p:cNvSpPr>
                  <p:nvPr/>
                </p:nvSpPr>
                <p:spPr bwMode="auto">
                  <a:xfrm>
                    <a:off x="1766" y="3291"/>
                    <a:ext cx="298" cy="319"/>
                  </a:xfrm>
                  <a:prstGeom prst="roundRect">
                    <a:avLst>
                      <a:gd name="adj" fmla="val 333"/>
                    </a:avLst>
                  </a:prstGeom>
                  <a:noFill/>
                  <a:ln w="9525">
                    <a:noFill/>
                    <a:round/>
                    <a:headEnd/>
                    <a:tailEnd/>
                  </a:ln>
                </p:spPr>
                <p:txBody>
                  <a:bodyPr wrap="none" anchor="ctr"/>
                  <a:lstStyle/>
                  <a:p>
                    <a:endParaRPr lang="ta-IN"/>
                  </a:p>
                </p:txBody>
              </p:sp>
              <p:grpSp>
                <p:nvGrpSpPr>
                  <p:cNvPr id="363595" name="Group 81"/>
                  <p:cNvGrpSpPr>
                    <a:grpSpLocks/>
                  </p:cNvGrpSpPr>
                  <p:nvPr/>
                </p:nvGrpSpPr>
                <p:grpSpPr bwMode="auto">
                  <a:xfrm>
                    <a:off x="1766" y="3291"/>
                    <a:ext cx="296" cy="316"/>
                    <a:chOff x="1766" y="3291"/>
                    <a:chExt cx="296" cy="316"/>
                  </a:xfrm>
                </p:grpSpPr>
                <p:sp>
                  <p:nvSpPr>
                    <p:cNvPr id="363602" name="AutoShape 82"/>
                    <p:cNvSpPr>
                      <a:spLocks noChangeArrowheads="1"/>
                    </p:cNvSpPr>
                    <p:nvPr/>
                  </p:nvSpPr>
                  <p:spPr bwMode="auto">
                    <a:xfrm>
                      <a:off x="1766" y="3291"/>
                      <a:ext cx="297" cy="317"/>
                    </a:xfrm>
                    <a:prstGeom prst="roundRect">
                      <a:avLst>
                        <a:gd name="adj" fmla="val 333"/>
                      </a:avLst>
                    </a:prstGeom>
                    <a:noFill/>
                    <a:ln w="9525">
                      <a:noFill/>
                      <a:round/>
                      <a:headEnd/>
                      <a:tailEnd/>
                    </a:ln>
                  </p:spPr>
                  <p:txBody>
                    <a:bodyPr wrap="none" anchor="ctr"/>
                    <a:lstStyle/>
                    <a:p>
                      <a:endParaRPr lang="ta-IN"/>
                    </a:p>
                  </p:txBody>
                </p:sp>
                <p:grpSp>
                  <p:nvGrpSpPr>
                    <p:cNvPr id="363597" name="Group 83"/>
                    <p:cNvGrpSpPr>
                      <a:grpSpLocks/>
                    </p:cNvGrpSpPr>
                    <p:nvPr/>
                  </p:nvGrpSpPr>
                  <p:grpSpPr bwMode="auto">
                    <a:xfrm>
                      <a:off x="1766" y="3291"/>
                      <a:ext cx="296" cy="316"/>
                      <a:chOff x="1766" y="3291"/>
                      <a:chExt cx="296" cy="316"/>
                    </a:xfrm>
                  </p:grpSpPr>
                  <p:sp>
                    <p:nvSpPr>
                      <p:cNvPr id="363604" name="AutoShape 84"/>
                      <p:cNvSpPr>
                        <a:spLocks noChangeArrowheads="1"/>
                      </p:cNvSpPr>
                      <p:nvPr/>
                    </p:nvSpPr>
                    <p:spPr bwMode="auto">
                      <a:xfrm>
                        <a:off x="1766" y="3291"/>
                        <a:ext cx="297" cy="317"/>
                      </a:xfrm>
                      <a:prstGeom prst="roundRect">
                        <a:avLst>
                          <a:gd name="adj" fmla="val 333"/>
                        </a:avLst>
                      </a:prstGeom>
                      <a:noFill/>
                      <a:ln w="9525">
                        <a:noFill/>
                        <a:round/>
                        <a:headEnd/>
                        <a:tailEnd/>
                      </a:ln>
                    </p:spPr>
                    <p:txBody>
                      <a:bodyPr wrap="none" anchor="ctr"/>
                      <a:lstStyle/>
                      <a:p>
                        <a:endParaRPr lang="ta-IN"/>
                      </a:p>
                    </p:txBody>
                  </p:sp>
                  <p:sp>
                    <p:nvSpPr>
                      <p:cNvPr id="363605" name="AutoShape 85"/>
                      <p:cNvSpPr>
                        <a:spLocks noChangeArrowheads="1"/>
                      </p:cNvSpPr>
                      <p:nvPr/>
                    </p:nvSpPr>
                    <p:spPr bwMode="auto">
                      <a:xfrm>
                        <a:off x="1766" y="3291"/>
                        <a:ext cx="297" cy="316"/>
                      </a:xfrm>
                      <a:prstGeom prst="roundRect">
                        <a:avLst>
                          <a:gd name="adj" fmla="val 333"/>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a:t>
                        </a:r>
                      </a:p>
                    </p:txBody>
                  </p:sp>
                </p:grpSp>
              </p:grpSp>
            </p:grpSp>
          </p:grpSp>
        </p:grpSp>
        <p:grpSp>
          <p:nvGrpSpPr>
            <p:cNvPr id="363599" name="Group 86"/>
            <p:cNvGrpSpPr>
              <a:grpSpLocks/>
            </p:cNvGrpSpPr>
            <p:nvPr/>
          </p:nvGrpSpPr>
          <p:grpSpPr bwMode="auto">
            <a:xfrm>
              <a:off x="4651" y="3291"/>
              <a:ext cx="476" cy="322"/>
              <a:chOff x="4651" y="3291"/>
              <a:chExt cx="476" cy="322"/>
            </a:xfrm>
          </p:grpSpPr>
          <p:sp>
            <p:nvSpPr>
              <p:cNvPr id="363607" name="AutoShape 87"/>
              <p:cNvSpPr>
                <a:spLocks noChangeArrowheads="1"/>
              </p:cNvSpPr>
              <p:nvPr/>
            </p:nvSpPr>
            <p:spPr bwMode="auto">
              <a:xfrm>
                <a:off x="4651" y="3291"/>
                <a:ext cx="477" cy="323"/>
              </a:xfrm>
              <a:prstGeom prst="roundRect">
                <a:avLst>
                  <a:gd name="adj" fmla="val 310"/>
                </a:avLst>
              </a:prstGeom>
              <a:noFill/>
              <a:ln w="9525">
                <a:noFill/>
                <a:round/>
                <a:headEnd/>
                <a:tailEnd/>
              </a:ln>
            </p:spPr>
            <p:txBody>
              <a:bodyPr wrap="none" anchor="ctr"/>
              <a:lstStyle/>
              <a:p>
                <a:endParaRPr lang="ta-IN"/>
              </a:p>
            </p:txBody>
          </p:sp>
          <p:grpSp>
            <p:nvGrpSpPr>
              <p:cNvPr id="363601" name="Group 88"/>
              <p:cNvGrpSpPr>
                <a:grpSpLocks/>
              </p:cNvGrpSpPr>
              <p:nvPr/>
            </p:nvGrpSpPr>
            <p:grpSpPr bwMode="auto">
              <a:xfrm>
                <a:off x="4652" y="3291"/>
                <a:ext cx="473" cy="320"/>
                <a:chOff x="4652" y="3291"/>
                <a:chExt cx="473" cy="320"/>
              </a:xfrm>
            </p:grpSpPr>
            <p:sp>
              <p:nvSpPr>
                <p:cNvPr id="363609" name="AutoShape 89"/>
                <p:cNvSpPr>
                  <a:spLocks noChangeArrowheads="1"/>
                </p:cNvSpPr>
                <p:nvPr/>
              </p:nvSpPr>
              <p:spPr bwMode="auto">
                <a:xfrm>
                  <a:off x="4652" y="3291"/>
                  <a:ext cx="474" cy="321"/>
                </a:xfrm>
                <a:prstGeom prst="roundRect">
                  <a:avLst>
                    <a:gd name="adj" fmla="val 310"/>
                  </a:avLst>
                </a:prstGeom>
                <a:noFill/>
                <a:ln w="9525">
                  <a:noFill/>
                  <a:round/>
                  <a:headEnd/>
                  <a:tailEnd/>
                </a:ln>
              </p:spPr>
              <p:txBody>
                <a:bodyPr wrap="none" anchor="ctr"/>
                <a:lstStyle/>
                <a:p>
                  <a:endParaRPr lang="ta-IN"/>
                </a:p>
              </p:txBody>
            </p:sp>
            <p:grpSp>
              <p:nvGrpSpPr>
                <p:cNvPr id="363603" name="Group 90"/>
                <p:cNvGrpSpPr>
                  <a:grpSpLocks/>
                </p:cNvGrpSpPr>
                <p:nvPr/>
              </p:nvGrpSpPr>
              <p:grpSpPr bwMode="auto">
                <a:xfrm>
                  <a:off x="4653" y="3291"/>
                  <a:ext cx="470" cy="318"/>
                  <a:chOff x="4653" y="3291"/>
                  <a:chExt cx="470" cy="318"/>
                </a:xfrm>
              </p:grpSpPr>
              <p:sp>
                <p:nvSpPr>
                  <p:cNvPr id="363611" name="AutoShape 91"/>
                  <p:cNvSpPr>
                    <a:spLocks noChangeArrowheads="1"/>
                  </p:cNvSpPr>
                  <p:nvPr/>
                </p:nvSpPr>
                <p:spPr bwMode="auto">
                  <a:xfrm>
                    <a:off x="4653" y="3291"/>
                    <a:ext cx="471" cy="319"/>
                  </a:xfrm>
                  <a:prstGeom prst="roundRect">
                    <a:avLst>
                      <a:gd name="adj" fmla="val 310"/>
                    </a:avLst>
                  </a:prstGeom>
                  <a:noFill/>
                  <a:ln w="9525">
                    <a:noFill/>
                    <a:round/>
                    <a:headEnd/>
                    <a:tailEnd/>
                  </a:ln>
                </p:spPr>
                <p:txBody>
                  <a:bodyPr wrap="none" anchor="ctr"/>
                  <a:lstStyle/>
                  <a:p>
                    <a:endParaRPr lang="ta-IN"/>
                  </a:p>
                </p:txBody>
              </p:sp>
              <p:grpSp>
                <p:nvGrpSpPr>
                  <p:cNvPr id="363606" name="Group 92"/>
                  <p:cNvGrpSpPr>
                    <a:grpSpLocks/>
                  </p:cNvGrpSpPr>
                  <p:nvPr/>
                </p:nvGrpSpPr>
                <p:grpSpPr bwMode="auto">
                  <a:xfrm>
                    <a:off x="4653" y="3291"/>
                    <a:ext cx="468" cy="316"/>
                    <a:chOff x="4653" y="3291"/>
                    <a:chExt cx="468" cy="316"/>
                  </a:xfrm>
                </p:grpSpPr>
                <p:sp>
                  <p:nvSpPr>
                    <p:cNvPr id="363613" name="AutoShape 93"/>
                    <p:cNvSpPr>
                      <a:spLocks noChangeArrowheads="1"/>
                    </p:cNvSpPr>
                    <p:nvPr/>
                  </p:nvSpPr>
                  <p:spPr bwMode="auto">
                    <a:xfrm>
                      <a:off x="4653" y="3291"/>
                      <a:ext cx="469" cy="317"/>
                    </a:xfrm>
                    <a:prstGeom prst="roundRect">
                      <a:avLst>
                        <a:gd name="adj" fmla="val 315"/>
                      </a:avLst>
                    </a:prstGeom>
                    <a:noFill/>
                    <a:ln w="9525">
                      <a:noFill/>
                      <a:round/>
                      <a:headEnd/>
                      <a:tailEnd/>
                    </a:ln>
                  </p:spPr>
                  <p:txBody>
                    <a:bodyPr wrap="none" anchor="ctr"/>
                    <a:lstStyle/>
                    <a:p>
                      <a:endParaRPr lang="ta-IN"/>
                    </a:p>
                  </p:txBody>
                </p:sp>
                <p:grpSp>
                  <p:nvGrpSpPr>
                    <p:cNvPr id="363608" name="Group 94"/>
                    <p:cNvGrpSpPr>
                      <a:grpSpLocks/>
                    </p:cNvGrpSpPr>
                    <p:nvPr/>
                  </p:nvGrpSpPr>
                  <p:grpSpPr bwMode="auto">
                    <a:xfrm>
                      <a:off x="4653" y="3291"/>
                      <a:ext cx="467" cy="316"/>
                      <a:chOff x="4653" y="3291"/>
                      <a:chExt cx="467" cy="316"/>
                    </a:xfrm>
                  </p:grpSpPr>
                  <p:sp>
                    <p:nvSpPr>
                      <p:cNvPr id="363615" name="AutoShape 95"/>
                      <p:cNvSpPr>
                        <a:spLocks noChangeArrowheads="1"/>
                      </p:cNvSpPr>
                      <p:nvPr/>
                    </p:nvSpPr>
                    <p:spPr bwMode="auto">
                      <a:xfrm>
                        <a:off x="4653" y="3291"/>
                        <a:ext cx="468" cy="317"/>
                      </a:xfrm>
                      <a:prstGeom prst="roundRect">
                        <a:avLst>
                          <a:gd name="adj" fmla="val 315"/>
                        </a:avLst>
                      </a:prstGeom>
                      <a:noFill/>
                      <a:ln w="9525">
                        <a:noFill/>
                        <a:round/>
                        <a:headEnd/>
                        <a:tailEnd/>
                      </a:ln>
                    </p:spPr>
                    <p:txBody>
                      <a:bodyPr wrap="none" anchor="ctr"/>
                      <a:lstStyle/>
                      <a:p>
                        <a:endParaRPr lang="ta-IN"/>
                      </a:p>
                    </p:txBody>
                  </p:sp>
                  <p:sp>
                    <p:nvSpPr>
                      <p:cNvPr id="363616" name="AutoShape 96"/>
                      <p:cNvSpPr>
                        <a:spLocks noChangeArrowheads="1"/>
                      </p:cNvSpPr>
                      <p:nvPr/>
                    </p:nvSpPr>
                    <p:spPr bwMode="auto">
                      <a:xfrm>
                        <a:off x="4653" y="3291"/>
                        <a:ext cx="467" cy="316"/>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i+2</a:t>
                        </a:r>
                      </a:p>
                    </p:txBody>
                  </p:sp>
                </p:grpSp>
              </p:grpSp>
            </p:grpSp>
          </p:grpSp>
        </p:grpSp>
        <p:sp>
          <p:nvSpPr>
            <p:cNvPr id="363617" name="AutoShape 97"/>
            <p:cNvSpPr>
              <a:spLocks noChangeArrowheads="1"/>
            </p:cNvSpPr>
            <p:nvPr/>
          </p:nvSpPr>
          <p:spPr bwMode="auto">
            <a:xfrm>
              <a:off x="2934" y="3319"/>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63610" name="Group 98"/>
            <p:cNvGrpSpPr>
              <a:grpSpLocks/>
            </p:cNvGrpSpPr>
            <p:nvPr/>
          </p:nvGrpSpPr>
          <p:grpSpPr bwMode="auto">
            <a:xfrm>
              <a:off x="3166" y="3291"/>
              <a:ext cx="476" cy="322"/>
              <a:chOff x="3166" y="3291"/>
              <a:chExt cx="476" cy="322"/>
            </a:xfrm>
          </p:grpSpPr>
          <p:sp>
            <p:nvSpPr>
              <p:cNvPr id="363619" name="AutoShape 99"/>
              <p:cNvSpPr>
                <a:spLocks noChangeArrowheads="1"/>
              </p:cNvSpPr>
              <p:nvPr/>
            </p:nvSpPr>
            <p:spPr bwMode="auto">
              <a:xfrm>
                <a:off x="3166" y="3291"/>
                <a:ext cx="477" cy="323"/>
              </a:xfrm>
              <a:prstGeom prst="roundRect">
                <a:avLst>
                  <a:gd name="adj" fmla="val 310"/>
                </a:avLst>
              </a:prstGeom>
              <a:noFill/>
              <a:ln w="9525">
                <a:noFill/>
                <a:round/>
                <a:headEnd/>
                <a:tailEnd/>
              </a:ln>
            </p:spPr>
            <p:txBody>
              <a:bodyPr wrap="none" anchor="ctr"/>
              <a:lstStyle/>
              <a:p>
                <a:endParaRPr lang="ta-IN"/>
              </a:p>
            </p:txBody>
          </p:sp>
          <p:grpSp>
            <p:nvGrpSpPr>
              <p:cNvPr id="363612" name="Group 100"/>
              <p:cNvGrpSpPr>
                <a:grpSpLocks/>
              </p:cNvGrpSpPr>
              <p:nvPr/>
            </p:nvGrpSpPr>
            <p:grpSpPr bwMode="auto">
              <a:xfrm>
                <a:off x="3166" y="3291"/>
                <a:ext cx="473" cy="320"/>
                <a:chOff x="3166" y="3291"/>
                <a:chExt cx="473" cy="320"/>
              </a:xfrm>
            </p:grpSpPr>
            <p:sp>
              <p:nvSpPr>
                <p:cNvPr id="363621" name="AutoShape 101"/>
                <p:cNvSpPr>
                  <a:spLocks noChangeArrowheads="1"/>
                </p:cNvSpPr>
                <p:nvPr/>
              </p:nvSpPr>
              <p:spPr bwMode="auto">
                <a:xfrm>
                  <a:off x="3166" y="3291"/>
                  <a:ext cx="474" cy="321"/>
                </a:xfrm>
                <a:prstGeom prst="roundRect">
                  <a:avLst>
                    <a:gd name="adj" fmla="val 310"/>
                  </a:avLst>
                </a:prstGeom>
                <a:noFill/>
                <a:ln w="9525">
                  <a:noFill/>
                  <a:round/>
                  <a:headEnd/>
                  <a:tailEnd/>
                </a:ln>
              </p:spPr>
              <p:txBody>
                <a:bodyPr wrap="none" anchor="ctr"/>
                <a:lstStyle/>
                <a:p>
                  <a:endParaRPr lang="ta-IN"/>
                </a:p>
              </p:txBody>
            </p:sp>
            <p:grpSp>
              <p:nvGrpSpPr>
                <p:cNvPr id="363614" name="Group 102"/>
                <p:cNvGrpSpPr>
                  <a:grpSpLocks/>
                </p:cNvGrpSpPr>
                <p:nvPr/>
              </p:nvGrpSpPr>
              <p:grpSpPr bwMode="auto">
                <a:xfrm>
                  <a:off x="3166" y="3291"/>
                  <a:ext cx="471" cy="318"/>
                  <a:chOff x="3166" y="3291"/>
                  <a:chExt cx="471" cy="318"/>
                </a:xfrm>
              </p:grpSpPr>
              <p:sp>
                <p:nvSpPr>
                  <p:cNvPr id="363623" name="AutoShape 103"/>
                  <p:cNvSpPr>
                    <a:spLocks noChangeArrowheads="1"/>
                  </p:cNvSpPr>
                  <p:nvPr/>
                </p:nvSpPr>
                <p:spPr bwMode="auto">
                  <a:xfrm>
                    <a:off x="3166" y="3291"/>
                    <a:ext cx="472" cy="319"/>
                  </a:xfrm>
                  <a:prstGeom prst="roundRect">
                    <a:avLst>
                      <a:gd name="adj" fmla="val 310"/>
                    </a:avLst>
                  </a:prstGeom>
                  <a:noFill/>
                  <a:ln w="9525">
                    <a:noFill/>
                    <a:round/>
                    <a:headEnd/>
                    <a:tailEnd/>
                  </a:ln>
                </p:spPr>
                <p:txBody>
                  <a:bodyPr wrap="none" anchor="ctr"/>
                  <a:lstStyle/>
                  <a:p>
                    <a:endParaRPr lang="ta-IN"/>
                  </a:p>
                </p:txBody>
              </p:sp>
              <p:grpSp>
                <p:nvGrpSpPr>
                  <p:cNvPr id="363618" name="Group 104"/>
                  <p:cNvGrpSpPr>
                    <a:grpSpLocks/>
                  </p:cNvGrpSpPr>
                  <p:nvPr/>
                </p:nvGrpSpPr>
                <p:grpSpPr bwMode="auto">
                  <a:xfrm>
                    <a:off x="3167" y="3291"/>
                    <a:ext cx="470" cy="316"/>
                    <a:chOff x="3167" y="3291"/>
                    <a:chExt cx="470" cy="316"/>
                  </a:xfrm>
                </p:grpSpPr>
                <p:sp>
                  <p:nvSpPr>
                    <p:cNvPr id="363625" name="AutoShape 105"/>
                    <p:cNvSpPr>
                      <a:spLocks noChangeArrowheads="1"/>
                    </p:cNvSpPr>
                    <p:nvPr/>
                  </p:nvSpPr>
                  <p:spPr bwMode="auto">
                    <a:xfrm>
                      <a:off x="3167" y="3291"/>
                      <a:ext cx="471" cy="317"/>
                    </a:xfrm>
                    <a:prstGeom prst="roundRect">
                      <a:avLst>
                        <a:gd name="adj" fmla="val 315"/>
                      </a:avLst>
                    </a:prstGeom>
                    <a:noFill/>
                    <a:ln w="9525">
                      <a:noFill/>
                      <a:round/>
                      <a:headEnd/>
                      <a:tailEnd/>
                    </a:ln>
                  </p:spPr>
                  <p:txBody>
                    <a:bodyPr wrap="none" anchor="ctr"/>
                    <a:lstStyle/>
                    <a:p>
                      <a:endParaRPr lang="ta-IN"/>
                    </a:p>
                  </p:txBody>
                </p:sp>
                <p:grpSp>
                  <p:nvGrpSpPr>
                    <p:cNvPr id="363620" name="Group 106"/>
                    <p:cNvGrpSpPr>
                      <a:grpSpLocks/>
                    </p:cNvGrpSpPr>
                    <p:nvPr/>
                  </p:nvGrpSpPr>
                  <p:grpSpPr bwMode="auto">
                    <a:xfrm>
                      <a:off x="3167" y="3291"/>
                      <a:ext cx="469" cy="316"/>
                      <a:chOff x="3167" y="3291"/>
                      <a:chExt cx="469" cy="316"/>
                    </a:xfrm>
                  </p:grpSpPr>
                  <p:sp>
                    <p:nvSpPr>
                      <p:cNvPr id="363627" name="AutoShape 107"/>
                      <p:cNvSpPr>
                        <a:spLocks noChangeArrowheads="1"/>
                      </p:cNvSpPr>
                      <p:nvPr/>
                    </p:nvSpPr>
                    <p:spPr bwMode="auto">
                      <a:xfrm>
                        <a:off x="3167" y="3291"/>
                        <a:ext cx="470" cy="317"/>
                      </a:xfrm>
                      <a:prstGeom prst="roundRect">
                        <a:avLst>
                          <a:gd name="adj" fmla="val 315"/>
                        </a:avLst>
                      </a:prstGeom>
                      <a:noFill/>
                      <a:ln w="9525">
                        <a:noFill/>
                        <a:round/>
                        <a:headEnd/>
                        <a:tailEnd/>
                      </a:ln>
                    </p:spPr>
                    <p:txBody>
                      <a:bodyPr wrap="none" anchor="ctr"/>
                      <a:lstStyle/>
                      <a:p>
                        <a:endParaRPr lang="ta-IN"/>
                      </a:p>
                    </p:txBody>
                  </p:sp>
                  <p:sp>
                    <p:nvSpPr>
                      <p:cNvPr id="363628" name="AutoShape 108"/>
                      <p:cNvSpPr>
                        <a:spLocks noChangeArrowheads="1"/>
                      </p:cNvSpPr>
                      <p:nvPr/>
                    </p:nvSpPr>
                    <p:spPr bwMode="auto">
                      <a:xfrm>
                        <a:off x="3168" y="3291"/>
                        <a:ext cx="470" cy="316"/>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i+1</a:t>
                        </a:r>
                      </a:p>
                    </p:txBody>
                  </p:sp>
                </p:grpSp>
              </p:grpSp>
            </p:grpSp>
          </p:grpSp>
        </p:grpSp>
        <p:sp>
          <p:nvSpPr>
            <p:cNvPr id="363629" name="AutoShape 109"/>
            <p:cNvSpPr>
              <a:spLocks noChangeArrowheads="1"/>
            </p:cNvSpPr>
            <p:nvPr/>
          </p:nvSpPr>
          <p:spPr bwMode="auto">
            <a:xfrm>
              <a:off x="4419" y="2140"/>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sp>
          <p:nvSpPr>
            <p:cNvPr id="363630" name="AutoShape 110"/>
            <p:cNvSpPr>
              <a:spLocks noChangeArrowheads="1"/>
            </p:cNvSpPr>
            <p:nvPr/>
          </p:nvSpPr>
          <p:spPr bwMode="auto">
            <a:xfrm>
              <a:off x="1448" y="2140"/>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63622" name="Group 111"/>
            <p:cNvGrpSpPr>
              <a:grpSpLocks/>
            </p:cNvGrpSpPr>
            <p:nvPr/>
          </p:nvGrpSpPr>
          <p:grpSpPr bwMode="auto">
            <a:xfrm>
              <a:off x="1766" y="2111"/>
              <a:ext cx="315" cy="322"/>
              <a:chOff x="1766" y="2111"/>
              <a:chExt cx="315" cy="322"/>
            </a:xfrm>
          </p:grpSpPr>
          <p:sp>
            <p:nvSpPr>
              <p:cNvPr id="363632" name="AutoShape 112"/>
              <p:cNvSpPr>
                <a:spLocks noChangeArrowheads="1"/>
              </p:cNvSpPr>
              <p:nvPr/>
            </p:nvSpPr>
            <p:spPr bwMode="auto">
              <a:xfrm>
                <a:off x="1766" y="2111"/>
                <a:ext cx="316" cy="323"/>
              </a:xfrm>
              <a:prstGeom prst="roundRect">
                <a:avLst>
                  <a:gd name="adj" fmla="val 315"/>
                </a:avLst>
              </a:prstGeom>
              <a:noFill/>
              <a:ln w="9525">
                <a:noFill/>
                <a:round/>
                <a:headEnd/>
                <a:tailEnd/>
              </a:ln>
            </p:spPr>
            <p:txBody>
              <a:bodyPr wrap="none" anchor="ctr"/>
              <a:lstStyle/>
              <a:p>
                <a:endParaRPr lang="ta-IN"/>
              </a:p>
            </p:txBody>
          </p:sp>
          <p:grpSp>
            <p:nvGrpSpPr>
              <p:cNvPr id="363624" name="Group 113"/>
              <p:cNvGrpSpPr>
                <a:grpSpLocks/>
              </p:cNvGrpSpPr>
              <p:nvPr/>
            </p:nvGrpSpPr>
            <p:grpSpPr bwMode="auto">
              <a:xfrm>
                <a:off x="1766" y="2112"/>
                <a:ext cx="312" cy="319"/>
                <a:chOff x="1766" y="2112"/>
                <a:chExt cx="312" cy="319"/>
              </a:xfrm>
            </p:grpSpPr>
            <p:sp>
              <p:nvSpPr>
                <p:cNvPr id="363634" name="AutoShape 114"/>
                <p:cNvSpPr>
                  <a:spLocks noChangeArrowheads="1"/>
                </p:cNvSpPr>
                <p:nvPr/>
              </p:nvSpPr>
              <p:spPr bwMode="auto">
                <a:xfrm>
                  <a:off x="1766" y="2112"/>
                  <a:ext cx="313" cy="320"/>
                </a:xfrm>
                <a:prstGeom prst="roundRect">
                  <a:avLst>
                    <a:gd name="adj" fmla="val 319"/>
                  </a:avLst>
                </a:prstGeom>
                <a:noFill/>
                <a:ln w="9525">
                  <a:noFill/>
                  <a:round/>
                  <a:headEnd/>
                  <a:tailEnd/>
                </a:ln>
              </p:spPr>
              <p:txBody>
                <a:bodyPr wrap="none" anchor="ctr"/>
                <a:lstStyle/>
                <a:p>
                  <a:endParaRPr lang="ta-IN"/>
                </a:p>
              </p:txBody>
            </p:sp>
            <p:grpSp>
              <p:nvGrpSpPr>
                <p:cNvPr id="363626" name="Group 115"/>
                <p:cNvGrpSpPr>
                  <a:grpSpLocks/>
                </p:cNvGrpSpPr>
                <p:nvPr/>
              </p:nvGrpSpPr>
              <p:grpSpPr bwMode="auto">
                <a:xfrm>
                  <a:off x="1766" y="2112"/>
                  <a:ext cx="310" cy="318"/>
                  <a:chOff x="1766" y="2112"/>
                  <a:chExt cx="310" cy="318"/>
                </a:xfrm>
              </p:grpSpPr>
              <p:sp>
                <p:nvSpPr>
                  <p:cNvPr id="363636" name="AutoShape 116"/>
                  <p:cNvSpPr>
                    <a:spLocks noChangeArrowheads="1"/>
                  </p:cNvSpPr>
                  <p:nvPr/>
                </p:nvSpPr>
                <p:spPr bwMode="auto">
                  <a:xfrm>
                    <a:off x="1766" y="2112"/>
                    <a:ext cx="311" cy="319"/>
                  </a:xfrm>
                  <a:prstGeom prst="roundRect">
                    <a:avLst>
                      <a:gd name="adj" fmla="val 319"/>
                    </a:avLst>
                  </a:prstGeom>
                  <a:noFill/>
                  <a:ln w="9525">
                    <a:noFill/>
                    <a:round/>
                    <a:headEnd/>
                    <a:tailEnd/>
                  </a:ln>
                </p:spPr>
                <p:txBody>
                  <a:bodyPr wrap="none" anchor="ctr"/>
                  <a:lstStyle/>
                  <a:p>
                    <a:endParaRPr lang="ta-IN"/>
                  </a:p>
                </p:txBody>
              </p:sp>
              <p:grpSp>
                <p:nvGrpSpPr>
                  <p:cNvPr id="363631" name="Group 117"/>
                  <p:cNvGrpSpPr>
                    <a:grpSpLocks/>
                  </p:cNvGrpSpPr>
                  <p:nvPr/>
                </p:nvGrpSpPr>
                <p:grpSpPr bwMode="auto">
                  <a:xfrm>
                    <a:off x="1766" y="2112"/>
                    <a:ext cx="309" cy="317"/>
                    <a:chOff x="1766" y="2112"/>
                    <a:chExt cx="309" cy="317"/>
                  </a:xfrm>
                </p:grpSpPr>
                <p:sp>
                  <p:nvSpPr>
                    <p:cNvPr id="363638" name="AutoShape 118"/>
                    <p:cNvSpPr>
                      <a:spLocks noChangeArrowheads="1"/>
                    </p:cNvSpPr>
                    <p:nvPr/>
                  </p:nvSpPr>
                  <p:spPr bwMode="auto">
                    <a:xfrm>
                      <a:off x="1766" y="2112"/>
                      <a:ext cx="310" cy="318"/>
                    </a:xfrm>
                    <a:prstGeom prst="roundRect">
                      <a:avLst>
                        <a:gd name="adj" fmla="val 319"/>
                      </a:avLst>
                    </a:prstGeom>
                    <a:noFill/>
                    <a:ln w="9525">
                      <a:noFill/>
                      <a:round/>
                      <a:headEnd/>
                      <a:tailEnd/>
                    </a:ln>
                  </p:spPr>
                  <p:txBody>
                    <a:bodyPr wrap="none" anchor="ctr"/>
                    <a:lstStyle/>
                    <a:p>
                      <a:endParaRPr lang="ta-IN"/>
                    </a:p>
                  </p:txBody>
                </p:sp>
                <p:grpSp>
                  <p:nvGrpSpPr>
                    <p:cNvPr id="363633" name="Group 119"/>
                    <p:cNvGrpSpPr>
                      <a:grpSpLocks/>
                    </p:cNvGrpSpPr>
                    <p:nvPr/>
                  </p:nvGrpSpPr>
                  <p:grpSpPr bwMode="auto">
                    <a:xfrm>
                      <a:off x="1766" y="2112"/>
                      <a:ext cx="309" cy="316"/>
                      <a:chOff x="1766" y="2112"/>
                      <a:chExt cx="309" cy="316"/>
                    </a:xfrm>
                  </p:grpSpPr>
                  <p:sp>
                    <p:nvSpPr>
                      <p:cNvPr id="363640" name="AutoShape 120"/>
                      <p:cNvSpPr>
                        <a:spLocks noChangeArrowheads="1"/>
                      </p:cNvSpPr>
                      <p:nvPr/>
                    </p:nvSpPr>
                    <p:spPr bwMode="auto">
                      <a:xfrm>
                        <a:off x="1766" y="2112"/>
                        <a:ext cx="310" cy="317"/>
                      </a:xfrm>
                      <a:prstGeom prst="roundRect">
                        <a:avLst>
                          <a:gd name="adj" fmla="val 319"/>
                        </a:avLst>
                      </a:prstGeom>
                      <a:noFill/>
                      <a:ln w="9525">
                        <a:noFill/>
                        <a:round/>
                        <a:headEnd/>
                        <a:tailEnd/>
                      </a:ln>
                    </p:spPr>
                    <p:txBody>
                      <a:bodyPr wrap="none" anchor="ctr"/>
                      <a:lstStyle/>
                      <a:p>
                        <a:endParaRPr lang="ta-IN"/>
                      </a:p>
                    </p:txBody>
                  </p:sp>
                  <p:sp>
                    <p:nvSpPr>
                      <p:cNvPr id="363641" name="AutoShape 121"/>
                      <p:cNvSpPr>
                        <a:spLocks noChangeArrowheads="1"/>
                      </p:cNvSpPr>
                      <p:nvPr/>
                    </p:nvSpPr>
                    <p:spPr bwMode="auto">
                      <a:xfrm>
                        <a:off x="1766" y="2112"/>
                        <a:ext cx="310" cy="317"/>
                      </a:xfrm>
                      <a:prstGeom prst="roundRect">
                        <a:avLst>
                          <a:gd name="adj" fmla="val 319"/>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a:t>
                        </a:r>
                      </a:p>
                    </p:txBody>
                  </p:sp>
                </p:grpSp>
              </p:grpSp>
            </p:grpSp>
          </p:grpSp>
        </p:grpSp>
        <p:grpSp>
          <p:nvGrpSpPr>
            <p:cNvPr id="363635" name="Group 122"/>
            <p:cNvGrpSpPr>
              <a:grpSpLocks/>
            </p:cNvGrpSpPr>
            <p:nvPr/>
          </p:nvGrpSpPr>
          <p:grpSpPr bwMode="auto">
            <a:xfrm>
              <a:off x="4651" y="2111"/>
              <a:ext cx="489" cy="322"/>
              <a:chOff x="4651" y="2111"/>
              <a:chExt cx="489" cy="322"/>
            </a:xfrm>
          </p:grpSpPr>
          <p:sp>
            <p:nvSpPr>
              <p:cNvPr id="363643" name="AutoShape 123"/>
              <p:cNvSpPr>
                <a:spLocks noChangeArrowheads="1"/>
              </p:cNvSpPr>
              <p:nvPr/>
            </p:nvSpPr>
            <p:spPr bwMode="auto">
              <a:xfrm>
                <a:off x="4651" y="2111"/>
                <a:ext cx="490" cy="323"/>
              </a:xfrm>
              <a:prstGeom prst="roundRect">
                <a:avLst>
                  <a:gd name="adj" fmla="val 310"/>
                </a:avLst>
              </a:prstGeom>
              <a:noFill/>
              <a:ln w="9525">
                <a:noFill/>
                <a:round/>
                <a:headEnd/>
                <a:tailEnd/>
              </a:ln>
            </p:spPr>
            <p:txBody>
              <a:bodyPr wrap="none" anchor="ctr"/>
              <a:lstStyle/>
              <a:p>
                <a:endParaRPr lang="ta-IN"/>
              </a:p>
            </p:txBody>
          </p:sp>
          <p:grpSp>
            <p:nvGrpSpPr>
              <p:cNvPr id="363637" name="Group 124"/>
              <p:cNvGrpSpPr>
                <a:grpSpLocks/>
              </p:cNvGrpSpPr>
              <p:nvPr/>
            </p:nvGrpSpPr>
            <p:grpSpPr bwMode="auto">
              <a:xfrm>
                <a:off x="4652" y="2112"/>
                <a:ext cx="485" cy="319"/>
                <a:chOff x="4652" y="2112"/>
                <a:chExt cx="485" cy="319"/>
              </a:xfrm>
            </p:grpSpPr>
            <p:sp>
              <p:nvSpPr>
                <p:cNvPr id="363645" name="AutoShape 125"/>
                <p:cNvSpPr>
                  <a:spLocks noChangeArrowheads="1"/>
                </p:cNvSpPr>
                <p:nvPr/>
              </p:nvSpPr>
              <p:spPr bwMode="auto">
                <a:xfrm>
                  <a:off x="4652" y="2112"/>
                  <a:ext cx="486" cy="320"/>
                </a:xfrm>
                <a:prstGeom prst="roundRect">
                  <a:avLst>
                    <a:gd name="adj" fmla="val 310"/>
                  </a:avLst>
                </a:prstGeom>
                <a:noFill/>
                <a:ln w="9525">
                  <a:noFill/>
                  <a:round/>
                  <a:headEnd/>
                  <a:tailEnd/>
                </a:ln>
              </p:spPr>
              <p:txBody>
                <a:bodyPr wrap="none" anchor="ctr"/>
                <a:lstStyle/>
                <a:p>
                  <a:endParaRPr lang="ta-IN"/>
                </a:p>
              </p:txBody>
            </p:sp>
            <p:grpSp>
              <p:nvGrpSpPr>
                <p:cNvPr id="363639" name="Group 126"/>
                <p:cNvGrpSpPr>
                  <a:grpSpLocks/>
                </p:cNvGrpSpPr>
                <p:nvPr/>
              </p:nvGrpSpPr>
              <p:grpSpPr bwMode="auto">
                <a:xfrm>
                  <a:off x="4653" y="2112"/>
                  <a:ext cx="482" cy="318"/>
                  <a:chOff x="4653" y="2112"/>
                  <a:chExt cx="482" cy="318"/>
                </a:xfrm>
              </p:grpSpPr>
              <p:sp>
                <p:nvSpPr>
                  <p:cNvPr id="363647" name="AutoShape 127"/>
                  <p:cNvSpPr>
                    <a:spLocks noChangeArrowheads="1"/>
                  </p:cNvSpPr>
                  <p:nvPr/>
                </p:nvSpPr>
                <p:spPr bwMode="auto">
                  <a:xfrm>
                    <a:off x="4653" y="2112"/>
                    <a:ext cx="483" cy="319"/>
                  </a:xfrm>
                  <a:prstGeom prst="roundRect">
                    <a:avLst>
                      <a:gd name="adj" fmla="val 310"/>
                    </a:avLst>
                  </a:prstGeom>
                  <a:noFill/>
                  <a:ln w="9525">
                    <a:noFill/>
                    <a:round/>
                    <a:headEnd/>
                    <a:tailEnd/>
                  </a:ln>
                </p:spPr>
                <p:txBody>
                  <a:bodyPr wrap="none" anchor="ctr"/>
                  <a:lstStyle/>
                  <a:p>
                    <a:endParaRPr lang="ta-IN"/>
                  </a:p>
                </p:txBody>
              </p:sp>
              <p:grpSp>
                <p:nvGrpSpPr>
                  <p:cNvPr id="363642" name="Group 128"/>
                  <p:cNvGrpSpPr>
                    <a:grpSpLocks/>
                  </p:cNvGrpSpPr>
                  <p:nvPr/>
                </p:nvGrpSpPr>
                <p:grpSpPr bwMode="auto">
                  <a:xfrm>
                    <a:off x="4653" y="2112"/>
                    <a:ext cx="480" cy="317"/>
                    <a:chOff x="4653" y="2112"/>
                    <a:chExt cx="480" cy="317"/>
                  </a:xfrm>
                </p:grpSpPr>
                <p:sp>
                  <p:nvSpPr>
                    <p:cNvPr id="363649" name="AutoShape 129"/>
                    <p:cNvSpPr>
                      <a:spLocks noChangeArrowheads="1"/>
                    </p:cNvSpPr>
                    <p:nvPr/>
                  </p:nvSpPr>
                  <p:spPr bwMode="auto">
                    <a:xfrm>
                      <a:off x="4653" y="2112"/>
                      <a:ext cx="481" cy="318"/>
                    </a:xfrm>
                    <a:prstGeom prst="roundRect">
                      <a:avLst>
                        <a:gd name="adj" fmla="val 310"/>
                      </a:avLst>
                    </a:prstGeom>
                    <a:noFill/>
                    <a:ln w="9525">
                      <a:noFill/>
                      <a:round/>
                      <a:headEnd/>
                      <a:tailEnd/>
                    </a:ln>
                  </p:spPr>
                  <p:txBody>
                    <a:bodyPr wrap="none" anchor="ctr"/>
                    <a:lstStyle/>
                    <a:p>
                      <a:endParaRPr lang="ta-IN"/>
                    </a:p>
                  </p:txBody>
                </p:sp>
                <p:grpSp>
                  <p:nvGrpSpPr>
                    <p:cNvPr id="363644" name="Group 130"/>
                    <p:cNvGrpSpPr>
                      <a:grpSpLocks/>
                    </p:cNvGrpSpPr>
                    <p:nvPr/>
                  </p:nvGrpSpPr>
                  <p:grpSpPr bwMode="auto">
                    <a:xfrm>
                      <a:off x="4653" y="2112"/>
                      <a:ext cx="479" cy="316"/>
                      <a:chOff x="4653" y="2112"/>
                      <a:chExt cx="479" cy="316"/>
                    </a:xfrm>
                  </p:grpSpPr>
                  <p:sp>
                    <p:nvSpPr>
                      <p:cNvPr id="363651" name="AutoShape 131"/>
                      <p:cNvSpPr>
                        <a:spLocks noChangeArrowheads="1"/>
                      </p:cNvSpPr>
                      <p:nvPr/>
                    </p:nvSpPr>
                    <p:spPr bwMode="auto">
                      <a:xfrm>
                        <a:off x="4653" y="2112"/>
                        <a:ext cx="480" cy="317"/>
                      </a:xfrm>
                      <a:prstGeom prst="roundRect">
                        <a:avLst>
                          <a:gd name="adj" fmla="val 315"/>
                        </a:avLst>
                      </a:prstGeom>
                      <a:noFill/>
                      <a:ln w="9525">
                        <a:noFill/>
                        <a:round/>
                        <a:headEnd/>
                        <a:tailEnd/>
                      </a:ln>
                    </p:spPr>
                    <p:txBody>
                      <a:bodyPr wrap="none" anchor="ctr"/>
                      <a:lstStyle/>
                      <a:p>
                        <a:endParaRPr lang="ta-IN"/>
                      </a:p>
                    </p:txBody>
                  </p:sp>
                  <p:sp>
                    <p:nvSpPr>
                      <p:cNvPr id="363652" name="AutoShape 132"/>
                      <p:cNvSpPr>
                        <a:spLocks noChangeArrowheads="1"/>
                      </p:cNvSpPr>
                      <p:nvPr/>
                    </p:nvSpPr>
                    <p:spPr bwMode="auto">
                      <a:xfrm>
                        <a:off x="4653" y="2112"/>
                        <a:ext cx="480"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i+2</a:t>
                        </a:r>
                      </a:p>
                    </p:txBody>
                  </p:sp>
                </p:grpSp>
              </p:grpSp>
            </p:grpSp>
          </p:grpSp>
        </p:grpSp>
        <p:sp>
          <p:nvSpPr>
            <p:cNvPr id="363653" name="AutoShape 133"/>
            <p:cNvSpPr>
              <a:spLocks noChangeArrowheads="1"/>
            </p:cNvSpPr>
            <p:nvPr/>
          </p:nvSpPr>
          <p:spPr bwMode="auto">
            <a:xfrm>
              <a:off x="2934" y="2140"/>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63646" name="Group 134"/>
            <p:cNvGrpSpPr>
              <a:grpSpLocks/>
            </p:cNvGrpSpPr>
            <p:nvPr/>
          </p:nvGrpSpPr>
          <p:grpSpPr bwMode="auto">
            <a:xfrm>
              <a:off x="3166" y="2111"/>
              <a:ext cx="489" cy="322"/>
              <a:chOff x="3166" y="2111"/>
              <a:chExt cx="489" cy="322"/>
            </a:xfrm>
          </p:grpSpPr>
          <p:sp>
            <p:nvSpPr>
              <p:cNvPr id="363655" name="AutoShape 135"/>
              <p:cNvSpPr>
                <a:spLocks noChangeArrowheads="1"/>
              </p:cNvSpPr>
              <p:nvPr/>
            </p:nvSpPr>
            <p:spPr bwMode="auto">
              <a:xfrm>
                <a:off x="3166" y="2111"/>
                <a:ext cx="490" cy="323"/>
              </a:xfrm>
              <a:prstGeom prst="roundRect">
                <a:avLst>
                  <a:gd name="adj" fmla="val 310"/>
                </a:avLst>
              </a:prstGeom>
              <a:noFill/>
              <a:ln w="9525">
                <a:noFill/>
                <a:round/>
                <a:headEnd/>
                <a:tailEnd/>
              </a:ln>
            </p:spPr>
            <p:txBody>
              <a:bodyPr wrap="none" anchor="ctr"/>
              <a:lstStyle/>
              <a:p>
                <a:endParaRPr lang="ta-IN"/>
              </a:p>
            </p:txBody>
          </p:sp>
          <p:grpSp>
            <p:nvGrpSpPr>
              <p:cNvPr id="363648" name="Group 136"/>
              <p:cNvGrpSpPr>
                <a:grpSpLocks/>
              </p:cNvGrpSpPr>
              <p:nvPr/>
            </p:nvGrpSpPr>
            <p:grpSpPr bwMode="auto">
              <a:xfrm>
                <a:off x="3166" y="2112"/>
                <a:ext cx="485" cy="319"/>
                <a:chOff x="3166" y="2112"/>
                <a:chExt cx="485" cy="319"/>
              </a:xfrm>
            </p:grpSpPr>
            <p:sp>
              <p:nvSpPr>
                <p:cNvPr id="363657" name="AutoShape 137"/>
                <p:cNvSpPr>
                  <a:spLocks noChangeArrowheads="1"/>
                </p:cNvSpPr>
                <p:nvPr/>
              </p:nvSpPr>
              <p:spPr bwMode="auto">
                <a:xfrm>
                  <a:off x="3166" y="2112"/>
                  <a:ext cx="486" cy="320"/>
                </a:xfrm>
                <a:prstGeom prst="roundRect">
                  <a:avLst>
                    <a:gd name="adj" fmla="val 310"/>
                  </a:avLst>
                </a:prstGeom>
                <a:noFill/>
                <a:ln w="9525">
                  <a:noFill/>
                  <a:round/>
                  <a:headEnd/>
                  <a:tailEnd/>
                </a:ln>
              </p:spPr>
              <p:txBody>
                <a:bodyPr wrap="none" anchor="ctr"/>
                <a:lstStyle/>
                <a:p>
                  <a:endParaRPr lang="ta-IN"/>
                </a:p>
              </p:txBody>
            </p:sp>
            <p:grpSp>
              <p:nvGrpSpPr>
                <p:cNvPr id="363650" name="Group 138"/>
                <p:cNvGrpSpPr>
                  <a:grpSpLocks/>
                </p:cNvGrpSpPr>
                <p:nvPr/>
              </p:nvGrpSpPr>
              <p:grpSpPr bwMode="auto">
                <a:xfrm>
                  <a:off x="3166" y="2112"/>
                  <a:ext cx="483" cy="318"/>
                  <a:chOff x="3166" y="2112"/>
                  <a:chExt cx="483" cy="318"/>
                </a:xfrm>
              </p:grpSpPr>
              <p:sp>
                <p:nvSpPr>
                  <p:cNvPr id="363659" name="AutoShape 139"/>
                  <p:cNvSpPr>
                    <a:spLocks noChangeArrowheads="1"/>
                  </p:cNvSpPr>
                  <p:nvPr/>
                </p:nvSpPr>
                <p:spPr bwMode="auto">
                  <a:xfrm>
                    <a:off x="3166" y="2112"/>
                    <a:ext cx="484" cy="319"/>
                  </a:xfrm>
                  <a:prstGeom prst="roundRect">
                    <a:avLst>
                      <a:gd name="adj" fmla="val 310"/>
                    </a:avLst>
                  </a:prstGeom>
                  <a:noFill/>
                  <a:ln w="9525">
                    <a:noFill/>
                    <a:round/>
                    <a:headEnd/>
                    <a:tailEnd/>
                  </a:ln>
                </p:spPr>
                <p:txBody>
                  <a:bodyPr wrap="none" anchor="ctr"/>
                  <a:lstStyle/>
                  <a:p>
                    <a:endParaRPr lang="ta-IN"/>
                  </a:p>
                </p:txBody>
              </p:sp>
              <p:grpSp>
                <p:nvGrpSpPr>
                  <p:cNvPr id="363654" name="Group 140"/>
                  <p:cNvGrpSpPr>
                    <a:grpSpLocks/>
                  </p:cNvGrpSpPr>
                  <p:nvPr/>
                </p:nvGrpSpPr>
                <p:grpSpPr bwMode="auto">
                  <a:xfrm>
                    <a:off x="3167" y="2112"/>
                    <a:ext cx="482" cy="317"/>
                    <a:chOff x="3167" y="2112"/>
                    <a:chExt cx="482" cy="317"/>
                  </a:xfrm>
                </p:grpSpPr>
                <p:sp>
                  <p:nvSpPr>
                    <p:cNvPr id="363661" name="AutoShape 141"/>
                    <p:cNvSpPr>
                      <a:spLocks noChangeArrowheads="1"/>
                    </p:cNvSpPr>
                    <p:nvPr/>
                  </p:nvSpPr>
                  <p:spPr bwMode="auto">
                    <a:xfrm>
                      <a:off x="3167" y="2112"/>
                      <a:ext cx="483" cy="318"/>
                    </a:xfrm>
                    <a:prstGeom prst="roundRect">
                      <a:avLst>
                        <a:gd name="adj" fmla="val 310"/>
                      </a:avLst>
                    </a:prstGeom>
                    <a:noFill/>
                    <a:ln w="9525">
                      <a:noFill/>
                      <a:round/>
                      <a:headEnd/>
                      <a:tailEnd/>
                    </a:ln>
                  </p:spPr>
                  <p:txBody>
                    <a:bodyPr wrap="none" anchor="ctr"/>
                    <a:lstStyle/>
                    <a:p>
                      <a:endParaRPr lang="ta-IN"/>
                    </a:p>
                  </p:txBody>
                </p:sp>
                <p:grpSp>
                  <p:nvGrpSpPr>
                    <p:cNvPr id="363656" name="Group 142"/>
                    <p:cNvGrpSpPr>
                      <a:grpSpLocks/>
                    </p:cNvGrpSpPr>
                    <p:nvPr/>
                  </p:nvGrpSpPr>
                  <p:grpSpPr bwMode="auto">
                    <a:xfrm>
                      <a:off x="3167" y="2112"/>
                      <a:ext cx="482" cy="316"/>
                      <a:chOff x="3167" y="2112"/>
                      <a:chExt cx="482" cy="316"/>
                    </a:xfrm>
                  </p:grpSpPr>
                  <p:sp>
                    <p:nvSpPr>
                      <p:cNvPr id="363663" name="AutoShape 143"/>
                      <p:cNvSpPr>
                        <a:spLocks noChangeArrowheads="1"/>
                      </p:cNvSpPr>
                      <p:nvPr/>
                    </p:nvSpPr>
                    <p:spPr bwMode="auto">
                      <a:xfrm>
                        <a:off x="3167" y="2112"/>
                        <a:ext cx="483" cy="317"/>
                      </a:xfrm>
                      <a:prstGeom prst="roundRect">
                        <a:avLst>
                          <a:gd name="adj" fmla="val 315"/>
                        </a:avLst>
                      </a:prstGeom>
                      <a:noFill/>
                      <a:ln w="9525">
                        <a:noFill/>
                        <a:round/>
                        <a:headEnd/>
                        <a:tailEnd/>
                      </a:ln>
                    </p:spPr>
                    <p:txBody>
                      <a:bodyPr wrap="none" anchor="ctr"/>
                      <a:lstStyle/>
                      <a:p>
                        <a:endParaRPr lang="ta-IN"/>
                      </a:p>
                    </p:txBody>
                  </p:sp>
                  <p:sp>
                    <p:nvSpPr>
                      <p:cNvPr id="363664" name="AutoShape 144"/>
                      <p:cNvSpPr>
                        <a:spLocks noChangeArrowheads="1"/>
                      </p:cNvSpPr>
                      <p:nvPr/>
                    </p:nvSpPr>
                    <p:spPr bwMode="auto">
                      <a:xfrm>
                        <a:off x="3168" y="2112"/>
                        <a:ext cx="483"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i+1</a:t>
                        </a:r>
                      </a:p>
                    </p:txBody>
                  </p:sp>
                </p:grpSp>
              </p:grpSp>
            </p:grpSp>
          </p:grpSp>
        </p:grpSp>
        <p:sp>
          <p:nvSpPr>
            <p:cNvPr id="363665" name="AutoShape 145"/>
            <p:cNvSpPr>
              <a:spLocks noChangeArrowheads="1"/>
            </p:cNvSpPr>
            <p:nvPr/>
          </p:nvSpPr>
          <p:spPr bwMode="auto">
            <a:xfrm>
              <a:off x="4419" y="1544"/>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sp>
          <p:nvSpPr>
            <p:cNvPr id="363666" name="AutoShape 146"/>
            <p:cNvSpPr>
              <a:spLocks noChangeArrowheads="1"/>
            </p:cNvSpPr>
            <p:nvPr/>
          </p:nvSpPr>
          <p:spPr bwMode="auto">
            <a:xfrm>
              <a:off x="1448" y="1544"/>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sp>
          <p:nvSpPr>
            <p:cNvPr id="363667" name="AutoShape 147"/>
            <p:cNvSpPr>
              <a:spLocks noChangeArrowheads="1"/>
            </p:cNvSpPr>
            <p:nvPr/>
          </p:nvSpPr>
          <p:spPr bwMode="auto">
            <a:xfrm>
              <a:off x="2934" y="1544"/>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63658" name="Group 148"/>
            <p:cNvGrpSpPr>
              <a:grpSpLocks/>
            </p:cNvGrpSpPr>
            <p:nvPr/>
          </p:nvGrpSpPr>
          <p:grpSpPr bwMode="auto">
            <a:xfrm>
              <a:off x="2989" y="1545"/>
              <a:ext cx="826" cy="283"/>
              <a:chOff x="2989" y="1545"/>
              <a:chExt cx="826" cy="283"/>
            </a:xfrm>
          </p:grpSpPr>
          <p:sp>
            <p:nvSpPr>
              <p:cNvPr id="363669" name="AutoShape 149"/>
              <p:cNvSpPr>
                <a:spLocks noChangeArrowheads="1"/>
              </p:cNvSpPr>
              <p:nvPr/>
            </p:nvSpPr>
            <p:spPr bwMode="auto">
              <a:xfrm>
                <a:off x="2989" y="1545"/>
                <a:ext cx="827" cy="284"/>
              </a:xfrm>
              <a:prstGeom prst="roundRect">
                <a:avLst>
                  <a:gd name="adj" fmla="val 352"/>
                </a:avLst>
              </a:prstGeom>
              <a:noFill/>
              <a:ln w="9525">
                <a:noFill/>
                <a:round/>
                <a:headEnd/>
                <a:tailEnd/>
              </a:ln>
            </p:spPr>
            <p:txBody>
              <a:bodyPr wrap="none" anchor="ctr"/>
              <a:lstStyle/>
              <a:p>
                <a:endParaRPr lang="ta-IN"/>
              </a:p>
            </p:txBody>
          </p:sp>
          <p:grpSp>
            <p:nvGrpSpPr>
              <p:cNvPr id="363660" name="Group 150"/>
              <p:cNvGrpSpPr>
                <a:grpSpLocks/>
              </p:cNvGrpSpPr>
              <p:nvPr/>
            </p:nvGrpSpPr>
            <p:grpSpPr bwMode="auto">
              <a:xfrm>
                <a:off x="2989" y="1545"/>
                <a:ext cx="822" cy="280"/>
                <a:chOff x="2989" y="1545"/>
                <a:chExt cx="822" cy="280"/>
              </a:xfrm>
            </p:grpSpPr>
            <p:sp>
              <p:nvSpPr>
                <p:cNvPr id="363671" name="AutoShape 151"/>
                <p:cNvSpPr>
                  <a:spLocks noChangeArrowheads="1"/>
                </p:cNvSpPr>
                <p:nvPr/>
              </p:nvSpPr>
              <p:spPr bwMode="auto">
                <a:xfrm>
                  <a:off x="2989" y="1545"/>
                  <a:ext cx="823" cy="281"/>
                </a:xfrm>
                <a:prstGeom prst="roundRect">
                  <a:avLst>
                    <a:gd name="adj" fmla="val 356"/>
                  </a:avLst>
                </a:prstGeom>
                <a:noFill/>
                <a:ln w="9525">
                  <a:noFill/>
                  <a:round/>
                  <a:headEnd/>
                  <a:tailEnd/>
                </a:ln>
              </p:spPr>
              <p:txBody>
                <a:bodyPr wrap="none" anchor="ctr"/>
                <a:lstStyle/>
                <a:p>
                  <a:endParaRPr lang="ta-IN"/>
                </a:p>
              </p:txBody>
            </p:sp>
            <p:grpSp>
              <p:nvGrpSpPr>
                <p:cNvPr id="363662" name="Group 152"/>
                <p:cNvGrpSpPr>
                  <a:grpSpLocks/>
                </p:cNvGrpSpPr>
                <p:nvPr/>
              </p:nvGrpSpPr>
              <p:grpSpPr bwMode="auto">
                <a:xfrm>
                  <a:off x="2989" y="1545"/>
                  <a:ext cx="820" cy="278"/>
                  <a:chOff x="2989" y="1545"/>
                  <a:chExt cx="820" cy="278"/>
                </a:xfrm>
              </p:grpSpPr>
              <p:sp>
                <p:nvSpPr>
                  <p:cNvPr id="363673" name="AutoShape 153"/>
                  <p:cNvSpPr>
                    <a:spLocks noChangeArrowheads="1"/>
                  </p:cNvSpPr>
                  <p:nvPr/>
                </p:nvSpPr>
                <p:spPr bwMode="auto">
                  <a:xfrm>
                    <a:off x="2989" y="1545"/>
                    <a:ext cx="820" cy="279"/>
                  </a:xfrm>
                  <a:prstGeom prst="roundRect">
                    <a:avLst>
                      <a:gd name="adj" fmla="val 356"/>
                    </a:avLst>
                  </a:prstGeom>
                  <a:noFill/>
                  <a:ln w="9525">
                    <a:noFill/>
                    <a:round/>
                    <a:headEnd/>
                    <a:tailEnd/>
                  </a:ln>
                </p:spPr>
                <p:txBody>
                  <a:bodyPr wrap="none" anchor="ctr"/>
                  <a:lstStyle/>
                  <a:p>
                    <a:endParaRPr lang="ta-IN"/>
                  </a:p>
                </p:txBody>
              </p:sp>
              <p:grpSp>
                <p:nvGrpSpPr>
                  <p:cNvPr id="363668" name="Group 154"/>
                  <p:cNvGrpSpPr>
                    <a:grpSpLocks/>
                  </p:cNvGrpSpPr>
                  <p:nvPr/>
                </p:nvGrpSpPr>
                <p:grpSpPr bwMode="auto">
                  <a:xfrm>
                    <a:off x="2991" y="1545"/>
                    <a:ext cx="818" cy="277"/>
                    <a:chOff x="2991" y="1545"/>
                    <a:chExt cx="818" cy="277"/>
                  </a:xfrm>
                </p:grpSpPr>
                <p:sp>
                  <p:nvSpPr>
                    <p:cNvPr id="363675" name="AutoShape 155"/>
                    <p:cNvSpPr>
                      <a:spLocks noChangeArrowheads="1"/>
                    </p:cNvSpPr>
                    <p:nvPr/>
                  </p:nvSpPr>
                  <p:spPr bwMode="auto">
                    <a:xfrm>
                      <a:off x="2991" y="1545"/>
                      <a:ext cx="819" cy="278"/>
                    </a:xfrm>
                    <a:prstGeom prst="roundRect">
                      <a:avLst>
                        <a:gd name="adj" fmla="val 356"/>
                      </a:avLst>
                    </a:prstGeom>
                    <a:noFill/>
                    <a:ln w="9525">
                      <a:noFill/>
                      <a:round/>
                      <a:headEnd/>
                      <a:tailEnd/>
                    </a:ln>
                  </p:spPr>
                  <p:txBody>
                    <a:bodyPr wrap="none" anchor="ctr"/>
                    <a:lstStyle/>
                    <a:p>
                      <a:endParaRPr lang="ta-IN"/>
                    </a:p>
                  </p:txBody>
                </p:sp>
                <p:grpSp>
                  <p:nvGrpSpPr>
                    <p:cNvPr id="363670" name="Group 156"/>
                    <p:cNvGrpSpPr>
                      <a:grpSpLocks/>
                    </p:cNvGrpSpPr>
                    <p:nvPr/>
                  </p:nvGrpSpPr>
                  <p:grpSpPr bwMode="auto">
                    <a:xfrm>
                      <a:off x="2991" y="1545"/>
                      <a:ext cx="818" cy="277"/>
                      <a:chOff x="2991" y="1545"/>
                      <a:chExt cx="818" cy="277"/>
                    </a:xfrm>
                  </p:grpSpPr>
                  <p:sp>
                    <p:nvSpPr>
                      <p:cNvPr id="363677" name="AutoShape 157"/>
                      <p:cNvSpPr>
                        <a:spLocks noChangeArrowheads="1"/>
                      </p:cNvSpPr>
                      <p:nvPr/>
                    </p:nvSpPr>
                    <p:spPr bwMode="auto">
                      <a:xfrm>
                        <a:off x="2991" y="1545"/>
                        <a:ext cx="819" cy="278"/>
                      </a:xfrm>
                      <a:prstGeom prst="roundRect">
                        <a:avLst>
                          <a:gd name="adj" fmla="val 356"/>
                        </a:avLst>
                      </a:prstGeom>
                      <a:noFill/>
                      <a:ln w="9525">
                        <a:noFill/>
                        <a:round/>
                        <a:headEnd/>
                        <a:tailEnd/>
                      </a:ln>
                    </p:spPr>
                    <p:txBody>
                      <a:bodyPr wrap="none" anchor="ctr"/>
                      <a:lstStyle/>
                      <a:p>
                        <a:endParaRPr lang="ta-IN"/>
                      </a:p>
                    </p:txBody>
                  </p:sp>
                  <p:sp>
                    <p:nvSpPr>
                      <p:cNvPr id="363678" name="AutoShape 158"/>
                      <p:cNvSpPr>
                        <a:spLocks noChangeArrowheads="1"/>
                      </p:cNvSpPr>
                      <p:nvPr/>
                    </p:nvSpPr>
                    <p:spPr bwMode="auto">
                      <a:xfrm>
                        <a:off x="2992" y="1545"/>
                        <a:ext cx="819" cy="278"/>
                      </a:xfrm>
                      <a:prstGeom prst="roundRect">
                        <a:avLst>
                          <a:gd name="adj" fmla="val 356"/>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nvGrpSpPr>
            <p:cNvPr id="363672" name="Group 159"/>
            <p:cNvGrpSpPr>
              <a:grpSpLocks/>
            </p:cNvGrpSpPr>
            <p:nvPr/>
          </p:nvGrpSpPr>
          <p:grpSpPr bwMode="auto">
            <a:xfrm>
              <a:off x="1504" y="1545"/>
              <a:ext cx="826" cy="283"/>
              <a:chOff x="1504" y="1545"/>
              <a:chExt cx="826" cy="283"/>
            </a:xfrm>
          </p:grpSpPr>
          <p:sp>
            <p:nvSpPr>
              <p:cNvPr id="363680" name="AutoShape 160"/>
              <p:cNvSpPr>
                <a:spLocks noChangeArrowheads="1"/>
              </p:cNvSpPr>
              <p:nvPr/>
            </p:nvSpPr>
            <p:spPr bwMode="auto">
              <a:xfrm>
                <a:off x="1504" y="1545"/>
                <a:ext cx="827" cy="284"/>
              </a:xfrm>
              <a:prstGeom prst="roundRect">
                <a:avLst>
                  <a:gd name="adj" fmla="val 352"/>
                </a:avLst>
              </a:prstGeom>
              <a:noFill/>
              <a:ln w="9525">
                <a:noFill/>
                <a:round/>
                <a:headEnd/>
                <a:tailEnd/>
              </a:ln>
            </p:spPr>
            <p:txBody>
              <a:bodyPr wrap="none" anchor="ctr"/>
              <a:lstStyle/>
              <a:p>
                <a:endParaRPr lang="ta-IN"/>
              </a:p>
            </p:txBody>
          </p:sp>
          <p:grpSp>
            <p:nvGrpSpPr>
              <p:cNvPr id="363674" name="Group 161"/>
              <p:cNvGrpSpPr>
                <a:grpSpLocks/>
              </p:cNvGrpSpPr>
              <p:nvPr/>
            </p:nvGrpSpPr>
            <p:grpSpPr bwMode="auto">
              <a:xfrm>
                <a:off x="1504" y="1545"/>
                <a:ext cx="823" cy="280"/>
                <a:chOff x="1504" y="1545"/>
                <a:chExt cx="823" cy="280"/>
              </a:xfrm>
            </p:grpSpPr>
            <p:sp>
              <p:nvSpPr>
                <p:cNvPr id="363682" name="AutoShape 162"/>
                <p:cNvSpPr>
                  <a:spLocks noChangeArrowheads="1"/>
                </p:cNvSpPr>
                <p:nvPr/>
              </p:nvSpPr>
              <p:spPr bwMode="auto">
                <a:xfrm>
                  <a:off x="1504" y="1545"/>
                  <a:ext cx="824" cy="281"/>
                </a:xfrm>
                <a:prstGeom prst="roundRect">
                  <a:avLst>
                    <a:gd name="adj" fmla="val 356"/>
                  </a:avLst>
                </a:prstGeom>
                <a:noFill/>
                <a:ln w="9525">
                  <a:noFill/>
                  <a:round/>
                  <a:headEnd/>
                  <a:tailEnd/>
                </a:ln>
              </p:spPr>
              <p:txBody>
                <a:bodyPr wrap="none" anchor="ctr"/>
                <a:lstStyle/>
                <a:p>
                  <a:endParaRPr lang="ta-IN"/>
                </a:p>
              </p:txBody>
            </p:sp>
            <p:grpSp>
              <p:nvGrpSpPr>
                <p:cNvPr id="363676" name="Group 163"/>
                <p:cNvGrpSpPr>
                  <a:grpSpLocks/>
                </p:cNvGrpSpPr>
                <p:nvPr/>
              </p:nvGrpSpPr>
              <p:grpSpPr bwMode="auto">
                <a:xfrm>
                  <a:off x="1504" y="1545"/>
                  <a:ext cx="821" cy="278"/>
                  <a:chOff x="1504" y="1545"/>
                  <a:chExt cx="821" cy="278"/>
                </a:xfrm>
              </p:grpSpPr>
              <p:sp>
                <p:nvSpPr>
                  <p:cNvPr id="363684" name="AutoShape 164"/>
                  <p:cNvSpPr>
                    <a:spLocks noChangeArrowheads="1"/>
                  </p:cNvSpPr>
                  <p:nvPr/>
                </p:nvSpPr>
                <p:spPr bwMode="auto">
                  <a:xfrm>
                    <a:off x="1504" y="1545"/>
                    <a:ext cx="822" cy="279"/>
                  </a:xfrm>
                  <a:prstGeom prst="roundRect">
                    <a:avLst>
                      <a:gd name="adj" fmla="val 356"/>
                    </a:avLst>
                  </a:prstGeom>
                  <a:noFill/>
                  <a:ln w="9525">
                    <a:noFill/>
                    <a:round/>
                    <a:headEnd/>
                    <a:tailEnd/>
                  </a:ln>
                </p:spPr>
                <p:txBody>
                  <a:bodyPr wrap="none" anchor="ctr"/>
                  <a:lstStyle/>
                  <a:p>
                    <a:endParaRPr lang="ta-IN"/>
                  </a:p>
                </p:txBody>
              </p:sp>
              <p:grpSp>
                <p:nvGrpSpPr>
                  <p:cNvPr id="363679" name="Group 165"/>
                  <p:cNvGrpSpPr>
                    <a:grpSpLocks/>
                  </p:cNvGrpSpPr>
                  <p:nvPr/>
                </p:nvGrpSpPr>
                <p:grpSpPr bwMode="auto">
                  <a:xfrm>
                    <a:off x="1504" y="1545"/>
                    <a:ext cx="820" cy="277"/>
                    <a:chOff x="1504" y="1545"/>
                    <a:chExt cx="820" cy="277"/>
                  </a:xfrm>
                </p:grpSpPr>
                <p:sp>
                  <p:nvSpPr>
                    <p:cNvPr id="363686" name="AutoShape 166"/>
                    <p:cNvSpPr>
                      <a:spLocks noChangeArrowheads="1"/>
                    </p:cNvSpPr>
                    <p:nvPr/>
                  </p:nvSpPr>
                  <p:spPr bwMode="auto">
                    <a:xfrm>
                      <a:off x="1504" y="1545"/>
                      <a:ext cx="821" cy="278"/>
                    </a:xfrm>
                    <a:prstGeom prst="roundRect">
                      <a:avLst>
                        <a:gd name="adj" fmla="val 356"/>
                      </a:avLst>
                    </a:prstGeom>
                    <a:noFill/>
                    <a:ln w="9525">
                      <a:noFill/>
                      <a:round/>
                      <a:headEnd/>
                      <a:tailEnd/>
                    </a:ln>
                  </p:spPr>
                  <p:txBody>
                    <a:bodyPr wrap="none" anchor="ctr"/>
                    <a:lstStyle/>
                    <a:p>
                      <a:endParaRPr lang="ta-IN"/>
                    </a:p>
                  </p:txBody>
                </p:sp>
                <p:grpSp>
                  <p:nvGrpSpPr>
                    <p:cNvPr id="363681" name="Group 167"/>
                    <p:cNvGrpSpPr>
                      <a:grpSpLocks/>
                    </p:cNvGrpSpPr>
                    <p:nvPr/>
                  </p:nvGrpSpPr>
                  <p:grpSpPr bwMode="auto">
                    <a:xfrm>
                      <a:off x="1504" y="1545"/>
                      <a:ext cx="820" cy="277"/>
                      <a:chOff x="1504" y="1545"/>
                      <a:chExt cx="820" cy="277"/>
                    </a:xfrm>
                  </p:grpSpPr>
                  <p:sp>
                    <p:nvSpPr>
                      <p:cNvPr id="363688" name="AutoShape 168"/>
                      <p:cNvSpPr>
                        <a:spLocks noChangeArrowheads="1"/>
                      </p:cNvSpPr>
                      <p:nvPr/>
                    </p:nvSpPr>
                    <p:spPr bwMode="auto">
                      <a:xfrm>
                        <a:off x="1504" y="1545"/>
                        <a:ext cx="821" cy="278"/>
                      </a:xfrm>
                      <a:prstGeom prst="roundRect">
                        <a:avLst>
                          <a:gd name="adj" fmla="val 356"/>
                        </a:avLst>
                      </a:prstGeom>
                      <a:noFill/>
                      <a:ln w="9525">
                        <a:noFill/>
                        <a:round/>
                        <a:headEnd/>
                        <a:tailEnd/>
                      </a:ln>
                    </p:spPr>
                    <p:txBody>
                      <a:bodyPr wrap="none" anchor="ctr"/>
                      <a:lstStyle/>
                      <a:p>
                        <a:endParaRPr lang="ta-IN"/>
                      </a:p>
                    </p:txBody>
                  </p:sp>
                  <p:sp>
                    <p:nvSpPr>
                      <p:cNvPr id="363689" name="AutoShape 169"/>
                      <p:cNvSpPr>
                        <a:spLocks noChangeArrowheads="1"/>
                      </p:cNvSpPr>
                      <p:nvPr/>
                    </p:nvSpPr>
                    <p:spPr bwMode="auto">
                      <a:xfrm>
                        <a:off x="1504" y="1545"/>
                        <a:ext cx="821" cy="278"/>
                      </a:xfrm>
                      <a:prstGeom prst="roundRect">
                        <a:avLst>
                          <a:gd name="adj" fmla="val 356"/>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nvGrpSpPr>
            <p:cNvPr id="363683" name="Group 170"/>
            <p:cNvGrpSpPr>
              <a:grpSpLocks/>
            </p:cNvGrpSpPr>
            <p:nvPr/>
          </p:nvGrpSpPr>
          <p:grpSpPr bwMode="auto">
            <a:xfrm>
              <a:off x="4476" y="1545"/>
              <a:ext cx="826" cy="283"/>
              <a:chOff x="4476" y="1545"/>
              <a:chExt cx="826" cy="283"/>
            </a:xfrm>
          </p:grpSpPr>
          <p:sp>
            <p:nvSpPr>
              <p:cNvPr id="363691" name="AutoShape 171"/>
              <p:cNvSpPr>
                <a:spLocks noChangeArrowheads="1"/>
              </p:cNvSpPr>
              <p:nvPr/>
            </p:nvSpPr>
            <p:spPr bwMode="auto">
              <a:xfrm>
                <a:off x="4476" y="1545"/>
                <a:ext cx="827" cy="284"/>
              </a:xfrm>
              <a:prstGeom prst="roundRect">
                <a:avLst>
                  <a:gd name="adj" fmla="val 352"/>
                </a:avLst>
              </a:prstGeom>
              <a:noFill/>
              <a:ln w="9525">
                <a:noFill/>
                <a:round/>
                <a:headEnd/>
                <a:tailEnd/>
              </a:ln>
            </p:spPr>
            <p:txBody>
              <a:bodyPr wrap="none" anchor="ctr"/>
              <a:lstStyle/>
              <a:p>
                <a:endParaRPr lang="ta-IN"/>
              </a:p>
            </p:txBody>
          </p:sp>
          <p:grpSp>
            <p:nvGrpSpPr>
              <p:cNvPr id="363685" name="Group 172"/>
              <p:cNvGrpSpPr>
                <a:grpSpLocks/>
              </p:cNvGrpSpPr>
              <p:nvPr/>
            </p:nvGrpSpPr>
            <p:grpSpPr bwMode="auto">
              <a:xfrm>
                <a:off x="4477" y="1545"/>
                <a:ext cx="822" cy="280"/>
                <a:chOff x="4477" y="1545"/>
                <a:chExt cx="822" cy="280"/>
              </a:xfrm>
            </p:grpSpPr>
            <p:sp>
              <p:nvSpPr>
                <p:cNvPr id="363693" name="AutoShape 173"/>
                <p:cNvSpPr>
                  <a:spLocks noChangeArrowheads="1"/>
                </p:cNvSpPr>
                <p:nvPr/>
              </p:nvSpPr>
              <p:spPr bwMode="auto">
                <a:xfrm>
                  <a:off x="4477" y="1545"/>
                  <a:ext cx="823" cy="281"/>
                </a:xfrm>
                <a:prstGeom prst="roundRect">
                  <a:avLst>
                    <a:gd name="adj" fmla="val 356"/>
                  </a:avLst>
                </a:prstGeom>
                <a:noFill/>
                <a:ln w="9525">
                  <a:noFill/>
                  <a:round/>
                  <a:headEnd/>
                  <a:tailEnd/>
                </a:ln>
              </p:spPr>
              <p:txBody>
                <a:bodyPr wrap="none" anchor="ctr"/>
                <a:lstStyle/>
                <a:p>
                  <a:endParaRPr lang="ta-IN"/>
                </a:p>
              </p:txBody>
            </p:sp>
            <p:grpSp>
              <p:nvGrpSpPr>
                <p:cNvPr id="363687" name="Group 174"/>
                <p:cNvGrpSpPr>
                  <a:grpSpLocks/>
                </p:cNvGrpSpPr>
                <p:nvPr/>
              </p:nvGrpSpPr>
              <p:grpSpPr bwMode="auto">
                <a:xfrm>
                  <a:off x="4478" y="1545"/>
                  <a:ext cx="820" cy="278"/>
                  <a:chOff x="4478" y="1545"/>
                  <a:chExt cx="820" cy="278"/>
                </a:xfrm>
              </p:grpSpPr>
              <p:sp>
                <p:nvSpPr>
                  <p:cNvPr id="363695" name="AutoShape 175"/>
                  <p:cNvSpPr>
                    <a:spLocks noChangeArrowheads="1"/>
                  </p:cNvSpPr>
                  <p:nvPr/>
                </p:nvSpPr>
                <p:spPr bwMode="auto">
                  <a:xfrm>
                    <a:off x="4478" y="1545"/>
                    <a:ext cx="821" cy="279"/>
                  </a:xfrm>
                  <a:prstGeom prst="roundRect">
                    <a:avLst>
                      <a:gd name="adj" fmla="val 356"/>
                    </a:avLst>
                  </a:prstGeom>
                  <a:noFill/>
                  <a:ln w="9525">
                    <a:noFill/>
                    <a:round/>
                    <a:headEnd/>
                    <a:tailEnd/>
                  </a:ln>
                </p:spPr>
                <p:txBody>
                  <a:bodyPr wrap="none" anchor="ctr"/>
                  <a:lstStyle/>
                  <a:p>
                    <a:endParaRPr lang="ta-IN"/>
                  </a:p>
                </p:txBody>
              </p:sp>
              <p:grpSp>
                <p:nvGrpSpPr>
                  <p:cNvPr id="363690" name="Group 176"/>
                  <p:cNvGrpSpPr>
                    <a:grpSpLocks/>
                  </p:cNvGrpSpPr>
                  <p:nvPr/>
                </p:nvGrpSpPr>
                <p:grpSpPr bwMode="auto">
                  <a:xfrm>
                    <a:off x="4478" y="1545"/>
                    <a:ext cx="819" cy="277"/>
                    <a:chOff x="4478" y="1545"/>
                    <a:chExt cx="819" cy="277"/>
                  </a:xfrm>
                </p:grpSpPr>
                <p:sp>
                  <p:nvSpPr>
                    <p:cNvPr id="363697" name="AutoShape 177"/>
                    <p:cNvSpPr>
                      <a:spLocks noChangeArrowheads="1"/>
                    </p:cNvSpPr>
                    <p:nvPr/>
                  </p:nvSpPr>
                  <p:spPr bwMode="auto">
                    <a:xfrm>
                      <a:off x="4478" y="1545"/>
                      <a:ext cx="819" cy="278"/>
                    </a:xfrm>
                    <a:prstGeom prst="roundRect">
                      <a:avLst>
                        <a:gd name="adj" fmla="val 356"/>
                      </a:avLst>
                    </a:prstGeom>
                    <a:noFill/>
                    <a:ln w="9525">
                      <a:noFill/>
                      <a:round/>
                      <a:headEnd/>
                      <a:tailEnd/>
                    </a:ln>
                  </p:spPr>
                  <p:txBody>
                    <a:bodyPr wrap="none" anchor="ctr"/>
                    <a:lstStyle/>
                    <a:p>
                      <a:endParaRPr lang="ta-IN"/>
                    </a:p>
                  </p:txBody>
                </p:sp>
                <p:grpSp>
                  <p:nvGrpSpPr>
                    <p:cNvPr id="363692" name="Group 178"/>
                    <p:cNvGrpSpPr>
                      <a:grpSpLocks/>
                    </p:cNvGrpSpPr>
                    <p:nvPr/>
                  </p:nvGrpSpPr>
                  <p:grpSpPr bwMode="auto">
                    <a:xfrm>
                      <a:off x="4479" y="1545"/>
                      <a:ext cx="817" cy="277"/>
                      <a:chOff x="4479" y="1545"/>
                      <a:chExt cx="817" cy="277"/>
                    </a:xfrm>
                  </p:grpSpPr>
                  <p:sp>
                    <p:nvSpPr>
                      <p:cNvPr id="363699" name="AutoShape 179"/>
                      <p:cNvSpPr>
                        <a:spLocks noChangeArrowheads="1"/>
                      </p:cNvSpPr>
                      <p:nvPr/>
                    </p:nvSpPr>
                    <p:spPr bwMode="auto">
                      <a:xfrm>
                        <a:off x="4479" y="1545"/>
                        <a:ext cx="818" cy="278"/>
                      </a:xfrm>
                      <a:prstGeom prst="roundRect">
                        <a:avLst>
                          <a:gd name="adj" fmla="val 356"/>
                        </a:avLst>
                      </a:prstGeom>
                      <a:noFill/>
                      <a:ln w="9525">
                        <a:noFill/>
                        <a:round/>
                        <a:headEnd/>
                        <a:tailEnd/>
                      </a:ln>
                    </p:spPr>
                    <p:txBody>
                      <a:bodyPr wrap="none" anchor="ctr"/>
                      <a:lstStyle/>
                      <a:p>
                        <a:endParaRPr lang="ta-IN"/>
                      </a:p>
                    </p:txBody>
                  </p:sp>
                  <p:sp>
                    <p:nvSpPr>
                      <p:cNvPr id="363700" name="AutoShape 180"/>
                      <p:cNvSpPr>
                        <a:spLocks noChangeArrowheads="1"/>
                      </p:cNvSpPr>
                      <p:nvPr/>
                    </p:nvSpPr>
                    <p:spPr bwMode="auto">
                      <a:xfrm>
                        <a:off x="4479" y="1545"/>
                        <a:ext cx="818" cy="278"/>
                      </a:xfrm>
                      <a:prstGeom prst="roundRect">
                        <a:avLst>
                          <a:gd name="adj" fmla="val 356"/>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sp>
          <p:nvSpPr>
            <p:cNvPr id="363701" name="AutoShape 181"/>
            <p:cNvSpPr>
              <a:spLocks noChangeArrowheads="1"/>
            </p:cNvSpPr>
            <p:nvPr/>
          </p:nvSpPr>
          <p:spPr bwMode="auto">
            <a:xfrm>
              <a:off x="4419" y="2743"/>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sp>
          <p:nvSpPr>
            <p:cNvPr id="363702" name="AutoShape 182"/>
            <p:cNvSpPr>
              <a:spLocks noChangeArrowheads="1"/>
            </p:cNvSpPr>
            <p:nvPr/>
          </p:nvSpPr>
          <p:spPr bwMode="auto">
            <a:xfrm>
              <a:off x="1448" y="2743"/>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sp>
          <p:nvSpPr>
            <p:cNvPr id="363703" name="AutoShape 183"/>
            <p:cNvSpPr>
              <a:spLocks noChangeArrowheads="1"/>
            </p:cNvSpPr>
            <p:nvPr/>
          </p:nvSpPr>
          <p:spPr bwMode="auto">
            <a:xfrm>
              <a:off x="2934" y="2743"/>
              <a:ext cx="944"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63694" name="Group 184"/>
            <p:cNvGrpSpPr>
              <a:grpSpLocks/>
            </p:cNvGrpSpPr>
            <p:nvPr/>
          </p:nvGrpSpPr>
          <p:grpSpPr bwMode="auto">
            <a:xfrm>
              <a:off x="1504" y="2745"/>
              <a:ext cx="826" cy="283"/>
              <a:chOff x="1504" y="2745"/>
              <a:chExt cx="826" cy="283"/>
            </a:xfrm>
          </p:grpSpPr>
          <p:sp>
            <p:nvSpPr>
              <p:cNvPr id="363705" name="AutoShape 185"/>
              <p:cNvSpPr>
                <a:spLocks noChangeArrowheads="1"/>
              </p:cNvSpPr>
              <p:nvPr/>
            </p:nvSpPr>
            <p:spPr bwMode="auto">
              <a:xfrm>
                <a:off x="1504" y="2745"/>
                <a:ext cx="827" cy="284"/>
              </a:xfrm>
              <a:prstGeom prst="roundRect">
                <a:avLst>
                  <a:gd name="adj" fmla="val 352"/>
                </a:avLst>
              </a:prstGeom>
              <a:noFill/>
              <a:ln w="9525">
                <a:noFill/>
                <a:round/>
                <a:headEnd/>
                <a:tailEnd/>
              </a:ln>
            </p:spPr>
            <p:txBody>
              <a:bodyPr wrap="none" anchor="ctr"/>
              <a:lstStyle/>
              <a:p>
                <a:endParaRPr lang="ta-IN"/>
              </a:p>
            </p:txBody>
          </p:sp>
          <p:grpSp>
            <p:nvGrpSpPr>
              <p:cNvPr id="363696" name="Group 186"/>
              <p:cNvGrpSpPr>
                <a:grpSpLocks/>
              </p:cNvGrpSpPr>
              <p:nvPr/>
            </p:nvGrpSpPr>
            <p:grpSpPr bwMode="auto">
              <a:xfrm>
                <a:off x="1504" y="2746"/>
                <a:ext cx="823" cy="280"/>
                <a:chOff x="1504" y="2746"/>
                <a:chExt cx="823" cy="280"/>
              </a:xfrm>
            </p:grpSpPr>
            <p:sp>
              <p:nvSpPr>
                <p:cNvPr id="363707" name="AutoShape 187"/>
                <p:cNvSpPr>
                  <a:spLocks noChangeArrowheads="1"/>
                </p:cNvSpPr>
                <p:nvPr/>
              </p:nvSpPr>
              <p:spPr bwMode="auto">
                <a:xfrm>
                  <a:off x="1504" y="2746"/>
                  <a:ext cx="824" cy="281"/>
                </a:xfrm>
                <a:prstGeom prst="roundRect">
                  <a:avLst>
                    <a:gd name="adj" fmla="val 356"/>
                  </a:avLst>
                </a:prstGeom>
                <a:noFill/>
                <a:ln w="9525">
                  <a:noFill/>
                  <a:round/>
                  <a:headEnd/>
                  <a:tailEnd/>
                </a:ln>
              </p:spPr>
              <p:txBody>
                <a:bodyPr wrap="none" anchor="ctr"/>
                <a:lstStyle/>
                <a:p>
                  <a:endParaRPr lang="ta-IN"/>
                </a:p>
              </p:txBody>
            </p:sp>
            <p:grpSp>
              <p:nvGrpSpPr>
                <p:cNvPr id="363698" name="Group 188"/>
                <p:cNvGrpSpPr>
                  <a:grpSpLocks/>
                </p:cNvGrpSpPr>
                <p:nvPr/>
              </p:nvGrpSpPr>
              <p:grpSpPr bwMode="auto">
                <a:xfrm>
                  <a:off x="1504" y="2746"/>
                  <a:ext cx="821" cy="278"/>
                  <a:chOff x="1504" y="2746"/>
                  <a:chExt cx="821" cy="278"/>
                </a:xfrm>
              </p:grpSpPr>
              <p:sp>
                <p:nvSpPr>
                  <p:cNvPr id="363709" name="AutoShape 189"/>
                  <p:cNvSpPr>
                    <a:spLocks noChangeArrowheads="1"/>
                  </p:cNvSpPr>
                  <p:nvPr/>
                </p:nvSpPr>
                <p:spPr bwMode="auto">
                  <a:xfrm>
                    <a:off x="1504" y="2746"/>
                    <a:ext cx="822" cy="279"/>
                  </a:xfrm>
                  <a:prstGeom prst="roundRect">
                    <a:avLst>
                      <a:gd name="adj" fmla="val 356"/>
                    </a:avLst>
                  </a:prstGeom>
                  <a:noFill/>
                  <a:ln w="9525">
                    <a:noFill/>
                    <a:round/>
                    <a:headEnd/>
                    <a:tailEnd/>
                  </a:ln>
                </p:spPr>
                <p:txBody>
                  <a:bodyPr wrap="none" anchor="ctr"/>
                  <a:lstStyle/>
                  <a:p>
                    <a:endParaRPr lang="ta-IN"/>
                  </a:p>
                </p:txBody>
              </p:sp>
              <p:grpSp>
                <p:nvGrpSpPr>
                  <p:cNvPr id="363704" name="Group 190"/>
                  <p:cNvGrpSpPr>
                    <a:grpSpLocks/>
                  </p:cNvGrpSpPr>
                  <p:nvPr/>
                </p:nvGrpSpPr>
                <p:grpSpPr bwMode="auto">
                  <a:xfrm>
                    <a:off x="1504" y="2746"/>
                    <a:ext cx="820" cy="277"/>
                    <a:chOff x="1504" y="2746"/>
                    <a:chExt cx="820" cy="277"/>
                  </a:xfrm>
                </p:grpSpPr>
                <p:sp>
                  <p:nvSpPr>
                    <p:cNvPr id="363711" name="AutoShape 191"/>
                    <p:cNvSpPr>
                      <a:spLocks noChangeArrowheads="1"/>
                    </p:cNvSpPr>
                    <p:nvPr/>
                  </p:nvSpPr>
                  <p:spPr bwMode="auto">
                    <a:xfrm>
                      <a:off x="1504" y="2746"/>
                      <a:ext cx="821" cy="278"/>
                    </a:xfrm>
                    <a:prstGeom prst="roundRect">
                      <a:avLst>
                        <a:gd name="adj" fmla="val 356"/>
                      </a:avLst>
                    </a:prstGeom>
                    <a:noFill/>
                    <a:ln w="9525">
                      <a:noFill/>
                      <a:round/>
                      <a:headEnd/>
                      <a:tailEnd/>
                    </a:ln>
                  </p:spPr>
                  <p:txBody>
                    <a:bodyPr wrap="none" anchor="ctr"/>
                    <a:lstStyle/>
                    <a:p>
                      <a:endParaRPr lang="ta-IN"/>
                    </a:p>
                  </p:txBody>
                </p:sp>
                <p:grpSp>
                  <p:nvGrpSpPr>
                    <p:cNvPr id="363706" name="Group 192"/>
                    <p:cNvGrpSpPr>
                      <a:grpSpLocks/>
                    </p:cNvGrpSpPr>
                    <p:nvPr/>
                  </p:nvGrpSpPr>
                  <p:grpSpPr bwMode="auto">
                    <a:xfrm>
                      <a:off x="1504" y="2746"/>
                      <a:ext cx="820" cy="276"/>
                      <a:chOff x="1504" y="2746"/>
                      <a:chExt cx="820" cy="276"/>
                    </a:xfrm>
                  </p:grpSpPr>
                  <p:sp>
                    <p:nvSpPr>
                      <p:cNvPr id="363713" name="AutoShape 193"/>
                      <p:cNvSpPr>
                        <a:spLocks noChangeArrowheads="1"/>
                      </p:cNvSpPr>
                      <p:nvPr/>
                    </p:nvSpPr>
                    <p:spPr bwMode="auto">
                      <a:xfrm>
                        <a:off x="1504" y="2746"/>
                        <a:ext cx="821" cy="277"/>
                      </a:xfrm>
                      <a:prstGeom prst="roundRect">
                        <a:avLst>
                          <a:gd name="adj" fmla="val 361"/>
                        </a:avLst>
                      </a:prstGeom>
                      <a:noFill/>
                      <a:ln w="9525">
                        <a:noFill/>
                        <a:round/>
                        <a:headEnd/>
                        <a:tailEnd/>
                      </a:ln>
                    </p:spPr>
                    <p:txBody>
                      <a:bodyPr wrap="none" anchor="ctr"/>
                      <a:lstStyle/>
                      <a:p>
                        <a:endParaRPr lang="ta-IN"/>
                      </a:p>
                    </p:txBody>
                  </p:sp>
                  <p:sp>
                    <p:nvSpPr>
                      <p:cNvPr id="363714" name="AutoShape 194"/>
                      <p:cNvSpPr>
                        <a:spLocks noChangeArrowheads="1"/>
                      </p:cNvSpPr>
                      <p:nvPr/>
                    </p:nvSpPr>
                    <p:spPr bwMode="auto">
                      <a:xfrm>
                        <a:off x="1504" y="2746"/>
                        <a:ext cx="821"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Decrypt</a:t>
                        </a:r>
                      </a:p>
                    </p:txBody>
                  </p:sp>
                </p:grpSp>
              </p:grpSp>
            </p:grpSp>
          </p:grpSp>
        </p:grpSp>
        <p:grpSp>
          <p:nvGrpSpPr>
            <p:cNvPr id="363708" name="Group 195"/>
            <p:cNvGrpSpPr>
              <a:grpSpLocks/>
            </p:cNvGrpSpPr>
            <p:nvPr/>
          </p:nvGrpSpPr>
          <p:grpSpPr bwMode="auto">
            <a:xfrm>
              <a:off x="2989" y="2745"/>
              <a:ext cx="826" cy="283"/>
              <a:chOff x="2989" y="2745"/>
              <a:chExt cx="826" cy="283"/>
            </a:xfrm>
          </p:grpSpPr>
          <p:sp>
            <p:nvSpPr>
              <p:cNvPr id="363716" name="AutoShape 196"/>
              <p:cNvSpPr>
                <a:spLocks noChangeArrowheads="1"/>
              </p:cNvSpPr>
              <p:nvPr/>
            </p:nvSpPr>
            <p:spPr bwMode="auto">
              <a:xfrm>
                <a:off x="2989" y="2745"/>
                <a:ext cx="827" cy="284"/>
              </a:xfrm>
              <a:prstGeom prst="roundRect">
                <a:avLst>
                  <a:gd name="adj" fmla="val 352"/>
                </a:avLst>
              </a:prstGeom>
              <a:noFill/>
              <a:ln w="9525">
                <a:noFill/>
                <a:round/>
                <a:headEnd/>
                <a:tailEnd/>
              </a:ln>
            </p:spPr>
            <p:txBody>
              <a:bodyPr wrap="none" anchor="ctr"/>
              <a:lstStyle/>
              <a:p>
                <a:endParaRPr lang="ta-IN"/>
              </a:p>
            </p:txBody>
          </p:sp>
          <p:grpSp>
            <p:nvGrpSpPr>
              <p:cNvPr id="363710" name="Group 197"/>
              <p:cNvGrpSpPr>
                <a:grpSpLocks/>
              </p:cNvGrpSpPr>
              <p:nvPr/>
            </p:nvGrpSpPr>
            <p:grpSpPr bwMode="auto">
              <a:xfrm>
                <a:off x="2989" y="2746"/>
                <a:ext cx="822" cy="280"/>
                <a:chOff x="2989" y="2746"/>
                <a:chExt cx="822" cy="280"/>
              </a:xfrm>
            </p:grpSpPr>
            <p:sp>
              <p:nvSpPr>
                <p:cNvPr id="363718" name="AutoShape 198"/>
                <p:cNvSpPr>
                  <a:spLocks noChangeArrowheads="1"/>
                </p:cNvSpPr>
                <p:nvPr/>
              </p:nvSpPr>
              <p:spPr bwMode="auto">
                <a:xfrm>
                  <a:off x="2989" y="2746"/>
                  <a:ext cx="823" cy="281"/>
                </a:xfrm>
                <a:prstGeom prst="roundRect">
                  <a:avLst>
                    <a:gd name="adj" fmla="val 356"/>
                  </a:avLst>
                </a:prstGeom>
                <a:noFill/>
                <a:ln w="9525">
                  <a:noFill/>
                  <a:round/>
                  <a:headEnd/>
                  <a:tailEnd/>
                </a:ln>
              </p:spPr>
              <p:txBody>
                <a:bodyPr wrap="none" anchor="ctr"/>
                <a:lstStyle/>
                <a:p>
                  <a:endParaRPr lang="ta-IN"/>
                </a:p>
              </p:txBody>
            </p:sp>
            <p:grpSp>
              <p:nvGrpSpPr>
                <p:cNvPr id="363712" name="Group 199"/>
                <p:cNvGrpSpPr>
                  <a:grpSpLocks/>
                </p:cNvGrpSpPr>
                <p:nvPr/>
              </p:nvGrpSpPr>
              <p:grpSpPr bwMode="auto">
                <a:xfrm>
                  <a:off x="2989" y="2746"/>
                  <a:ext cx="820" cy="278"/>
                  <a:chOff x="2989" y="2746"/>
                  <a:chExt cx="820" cy="278"/>
                </a:xfrm>
              </p:grpSpPr>
              <p:sp>
                <p:nvSpPr>
                  <p:cNvPr id="363720" name="AutoShape 200"/>
                  <p:cNvSpPr>
                    <a:spLocks noChangeArrowheads="1"/>
                  </p:cNvSpPr>
                  <p:nvPr/>
                </p:nvSpPr>
                <p:spPr bwMode="auto">
                  <a:xfrm>
                    <a:off x="2989" y="2746"/>
                    <a:ext cx="820" cy="279"/>
                  </a:xfrm>
                  <a:prstGeom prst="roundRect">
                    <a:avLst>
                      <a:gd name="adj" fmla="val 356"/>
                    </a:avLst>
                  </a:prstGeom>
                  <a:noFill/>
                  <a:ln w="9525">
                    <a:noFill/>
                    <a:round/>
                    <a:headEnd/>
                    <a:tailEnd/>
                  </a:ln>
                </p:spPr>
                <p:txBody>
                  <a:bodyPr wrap="none" anchor="ctr"/>
                  <a:lstStyle/>
                  <a:p>
                    <a:endParaRPr lang="ta-IN"/>
                  </a:p>
                </p:txBody>
              </p:sp>
              <p:grpSp>
                <p:nvGrpSpPr>
                  <p:cNvPr id="363715" name="Group 201"/>
                  <p:cNvGrpSpPr>
                    <a:grpSpLocks/>
                  </p:cNvGrpSpPr>
                  <p:nvPr/>
                </p:nvGrpSpPr>
                <p:grpSpPr bwMode="auto">
                  <a:xfrm>
                    <a:off x="2991" y="2746"/>
                    <a:ext cx="818" cy="277"/>
                    <a:chOff x="2991" y="2746"/>
                    <a:chExt cx="818" cy="277"/>
                  </a:xfrm>
                </p:grpSpPr>
                <p:sp>
                  <p:nvSpPr>
                    <p:cNvPr id="363722" name="AutoShape 202"/>
                    <p:cNvSpPr>
                      <a:spLocks noChangeArrowheads="1"/>
                    </p:cNvSpPr>
                    <p:nvPr/>
                  </p:nvSpPr>
                  <p:spPr bwMode="auto">
                    <a:xfrm>
                      <a:off x="2991" y="2746"/>
                      <a:ext cx="819" cy="278"/>
                    </a:xfrm>
                    <a:prstGeom prst="roundRect">
                      <a:avLst>
                        <a:gd name="adj" fmla="val 356"/>
                      </a:avLst>
                    </a:prstGeom>
                    <a:noFill/>
                    <a:ln w="9525">
                      <a:noFill/>
                      <a:round/>
                      <a:headEnd/>
                      <a:tailEnd/>
                    </a:ln>
                  </p:spPr>
                  <p:txBody>
                    <a:bodyPr wrap="none" anchor="ctr"/>
                    <a:lstStyle/>
                    <a:p>
                      <a:endParaRPr lang="ta-IN"/>
                    </a:p>
                  </p:txBody>
                </p:sp>
                <p:grpSp>
                  <p:nvGrpSpPr>
                    <p:cNvPr id="363717" name="Group 203"/>
                    <p:cNvGrpSpPr>
                      <a:grpSpLocks/>
                    </p:cNvGrpSpPr>
                    <p:nvPr/>
                  </p:nvGrpSpPr>
                  <p:grpSpPr bwMode="auto">
                    <a:xfrm>
                      <a:off x="2991" y="2746"/>
                      <a:ext cx="818" cy="276"/>
                      <a:chOff x="2991" y="2746"/>
                      <a:chExt cx="818" cy="276"/>
                    </a:xfrm>
                  </p:grpSpPr>
                  <p:sp>
                    <p:nvSpPr>
                      <p:cNvPr id="363724" name="AutoShape 204"/>
                      <p:cNvSpPr>
                        <a:spLocks noChangeArrowheads="1"/>
                      </p:cNvSpPr>
                      <p:nvPr/>
                    </p:nvSpPr>
                    <p:spPr bwMode="auto">
                      <a:xfrm>
                        <a:off x="2991" y="2746"/>
                        <a:ext cx="819" cy="277"/>
                      </a:xfrm>
                      <a:prstGeom prst="roundRect">
                        <a:avLst>
                          <a:gd name="adj" fmla="val 361"/>
                        </a:avLst>
                      </a:prstGeom>
                      <a:noFill/>
                      <a:ln w="9525">
                        <a:noFill/>
                        <a:round/>
                        <a:headEnd/>
                        <a:tailEnd/>
                      </a:ln>
                    </p:spPr>
                    <p:txBody>
                      <a:bodyPr wrap="none" anchor="ctr"/>
                      <a:lstStyle/>
                      <a:p>
                        <a:endParaRPr lang="ta-IN"/>
                      </a:p>
                    </p:txBody>
                  </p:sp>
                  <p:sp>
                    <p:nvSpPr>
                      <p:cNvPr id="363725" name="AutoShape 205"/>
                      <p:cNvSpPr>
                        <a:spLocks noChangeArrowheads="1"/>
                      </p:cNvSpPr>
                      <p:nvPr/>
                    </p:nvSpPr>
                    <p:spPr bwMode="auto">
                      <a:xfrm>
                        <a:off x="2992" y="2746"/>
                        <a:ext cx="819"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Decrypt</a:t>
                        </a:r>
                      </a:p>
                    </p:txBody>
                  </p:sp>
                </p:grpSp>
              </p:grpSp>
            </p:grpSp>
          </p:grpSp>
        </p:grpSp>
        <p:grpSp>
          <p:nvGrpSpPr>
            <p:cNvPr id="363719" name="Group 206"/>
            <p:cNvGrpSpPr>
              <a:grpSpLocks/>
            </p:cNvGrpSpPr>
            <p:nvPr/>
          </p:nvGrpSpPr>
          <p:grpSpPr bwMode="auto">
            <a:xfrm>
              <a:off x="4475" y="2745"/>
              <a:ext cx="826" cy="283"/>
              <a:chOff x="4475" y="2745"/>
              <a:chExt cx="826" cy="283"/>
            </a:xfrm>
          </p:grpSpPr>
          <p:sp>
            <p:nvSpPr>
              <p:cNvPr id="363727" name="AutoShape 207"/>
              <p:cNvSpPr>
                <a:spLocks noChangeArrowheads="1"/>
              </p:cNvSpPr>
              <p:nvPr/>
            </p:nvSpPr>
            <p:spPr bwMode="auto">
              <a:xfrm>
                <a:off x="4475" y="2745"/>
                <a:ext cx="827" cy="284"/>
              </a:xfrm>
              <a:prstGeom prst="roundRect">
                <a:avLst>
                  <a:gd name="adj" fmla="val 352"/>
                </a:avLst>
              </a:prstGeom>
              <a:noFill/>
              <a:ln w="9525">
                <a:noFill/>
                <a:round/>
                <a:headEnd/>
                <a:tailEnd/>
              </a:ln>
            </p:spPr>
            <p:txBody>
              <a:bodyPr wrap="none" anchor="ctr"/>
              <a:lstStyle/>
              <a:p>
                <a:endParaRPr lang="ta-IN"/>
              </a:p>
            </p:txBody>
          </p:sp>
          <p:grpSp>
            <p:nvGrpSpPr>
              <p:cNvPr id="363721" name="Group 208"/>
              <p:cNvGrpSpPr>
                <a:grpSpLocks/>
              </p:cNvGrpSpPr>
              <p:nvPr/>
            </p:nvGrpSpPr>
            <p:grpSpPr bwMode="auto">
              <a:xfrm>
                <a:off x="4476" y="2746"/>
                <a:ext cx="822" cy="280"/>
                <a:chOff x="4476" y="2746"/>
                <a:chExt cx="822" cy="280"/>
              </a:xfrm>
            </p:grpSpPr>
            <p:sp>
              <p:nvSpPr>
                <p:cNvPr id="363729" name="AutoShape 209"/>
                <p:cNvSpPr>
                  <a:spLocks noChangeArrowheads="1"/>
                </p:cNvSpPr>
                <p:nvPr/>
              </p:nvSpPr>
              <p:spPr bwMode="auto">
                <a:xfrm>
                  <a:off x="4476" y="2746"/>
                  <a:ext cx="823" cy="281"/>
                </a:xfrm>
                <a:prstGeom prst="roundRect">
                  <a:avLst>
                    <a:gd name="adj" fmla="val 356"/>
                  </a:avLst>
                </a:prstGeom>
                <a:noFill/>
                <a:ln w="9525">
                  <a:noFill/>
                  <a:round/>
                  <a:headEnd/>
                  <a:tailEnd/>
                </a:ln>
              </p:spPr>
              <p:txBody>
                <a:bodyPr wrap="none" anchor="ctr"/>
                <a:lstStyle/>
                <a:p>
                  <a:endParaRPr lang="ta-IN"/>
                </a:p>
              </p:txBody>
            </p:sp>
            <p:grpSp>
              <p:nvGrpSpPr>
                <p:cNvPr id="363723" name="Group 210"/>
                <p:cNvGrpSpPr>
                  <a:grpSpLocks/>
                </p:cNvGrpSpPr>
                <p:nvPr/>
              </p:nvGrpSpPr>
              <p:grpSpPr bwMode="auto">
                <a:xfrm>
                  <a:off x="4477" y="2746"/>
                  <a:ext cx="819" cy="278"/>
                  <a:chOff x="4477" y="2746"/>
                  <a:chExt cx="819" cy="278"/>
                </a:xfrm>
              </p:grpSpPr>
              <p:sp>
                <p:nvSpPr>
                  <p:cNvPr id="363731" name="AutoShape 211"/>
                  <p:cNvSpPr>
                    <a:spLocks noChangeArrowheads="1"/>
                  </p:cNvSpPr>
                  <p:nvPr/>
                </p:nvSpPr>
                <p:spPr bwMode="auto">
                  <a:xfrm>
                    <a:off x="4477" y="2746"/>
                    <a:ext cx="820" cy="279"/>
                  </a:xfrm>
                  <a:prstGeom prst="roundRect">
                    <a:avLst>
                      <a:gd name="adj" fmla="val 356"/>
                    </a:avLst>
                  </a:prstGeom>
                  <a:noFill/>
                  <a:ln w="9525">
                    <a:noFill/>
                    <a:round/>
                    <a:headEnd/>
                    <a:tailEnd/>
                  </a:ln>
                </p:spPr>
                <p:txBody>
                  <a:bodyPr wrap="none" anchor="ctr"/>
                  <a:lstStyle/>
                  <a:p>
                    <a:endParaRPr lang="ta-IN"/>
                  </a:p>
                </p:txBody>
              </p:sp>
              <p:grpSp>
                <p:nvGrpSpPr>
                  <p:cNvPr id="363726" name="Group 212"/>
                  <p:cNvGrpSpPr>
                    <a:grpSpLocks/>
                  </p:cNvGrpSpPr>
                  <p:nvPr/>
                </p:nvGrpSpPr>
                <p:grpSpPr bwMode="auto">
                  <a:xfrm>
                    <a:off x="4477" y="2746"/>
                    <a:ext cx="817" cy="277"/>
                    <a:chOff x="4477" y="2746"/>
                    <a:chExt cx="817" cy="277"/>
                  </a:xfrm>
                </p:grpSpPr>
                <p:sp>
                  <p:nvSpPr>
                    <p:cNvPr id="363733" name="AutoShape 213"/>
                    <p:cNvSpPr>
                      <a:spLocks noChangeArrowheads="1"/>
                    </p:cNvSpPr>
                    <p:nvPr/>
                  </p:nvSpPr>
                  <p:spPr bwMode="auto">
                    <a:xfrm>
                      <a:off x="4477" y="2746"/>
                      <a:ext cx="818" cy="278"/>
                    </a:xfrm>
                    <a:prstGeom prst="roundRect">
                      <a:avLst>
                        <a:gd name="adj" fmla="val 356"/>
                      </a:avLst>
                    </a:prstGeom>
                    <a:noFill/>
                    <a:ln w="9525">
                      <a:noFill/>
                      <a:round/>
                      <a:headEnd/>
                      <a:tailEnd/>
                    </a:ln>
                  </p:spPr>
                  <p:txBody>
                    <a:bodyPr wrap="none" anchor="ctr"/>
                    <a:lstStyle/>
                    <a:p>
                      <a:endParaRPr lang="ta-IN"/>
                    </a:p>
                  </p:txBody>
                </p:sp>
                <p:grpSp>
                  <p:nvGrpSpPr>
                    <p:cNvPr id="363728" name="Group 214"/>
                    <p:cNvGrpSpPr>
                      <a:grpSpLocks/>
                    </p:cNvGrpSpPr>
                    <p:nvPr/>
                  </p:nvGrpSpPr>
                  <p:grpSpPr bwMode="auto">
                    <a:xfrm>
                      <a:off x="4478" y="2746"/>
                      <a:ext cx="816" cy="276"/>
                      <a:chOff x="4478" y="2746"/>
                      <a:chExt cx="816" cy="276"/>
                    </a:xfrm>
                  </p:grpSpPr>
                  <p:sp>
                    <p:nvSpPr>
                      <p:cNvPr id="363735" name="AutoShape 215"/>
                      <p:cNvSpPr>
                        <a:spLocks noChangeArrowheads="1"/>
                      </p:cNvSpPr>
                      <p:nvPr/>
                    </p:nvSpPr>
                    <p:spPr bwMode="auto">
                      <a:xfrm>
                        <a:off x="4478" y="2746"/>
                        <a:ext cx="817" cy="277"/>
                      </a:xfrm>
                      <a:prstGeom prst="roundRect">
                        <a:avLst>
                          <a:gd name="adj" fmla="val 361"/>
                        </a:avLst>
                      </a:prstGeom>
                      <a:noFill/>
                      <a:ln w="9525">
                        <a:noFill/>
                        <a:round/>
                        <a:headEnd/>
                        <a:tailEnd/>
                      </a:ln>
                    </p:spPr>
                    <p:txBody>
                      <a:bodyPr wrap="none" anchor="ctr"/>
                      <a:lstStyle/>
                      <a:p>
                        <a:endParaRPr lang="ta-IN"/>
                      </a:p>
                    </p:txBody>
                  </p:sp>
                  <p:sp>
                    <p:nvSpPr>
                      <p:cNvPr id="363736" name="AutoShape 216"/>
                      <p:cNvSpPr>
                        <a:spLocks noChangeArrowheads="1"/>
                      </p:cNvSpPr>
                      <p:nvPr/>
                    </p:nvSpPr>
                    <p:spPr bwMode="auto">
                      <a:xfrm>
                        <a:off x="4478" y="2746"/>
                        <a:ext cx="817"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Decrypt</a:t>
                        </a:r>
                      </a:p>
                    </p:txBody>
                  </p:sp>
                </p:grpSp>
              </p:grpSp>
            </p:grpSp>
          </p:grpSp>
        </p:grpSp>
        <p:grpSp>
          <p:nvGrpSpPr>
            <p:cNvPr id="363730" name="Group 217"/>
            <p:cNvGrpSpPr>
              <a:grpSpLocks/>
            </p:cNvGrpSpPr>
            <p:nvPr/>
          </p:nvGrpSpPr>
          <p:grpSpPr bwMode="auto">
            <a:xfrm>
              <a:off x="1920" y="1248"/>
              <a:ext cx="2967" cy="282"/>
              <a:chOff x="1920" y="1248"/>
              <a:chExt cx="2967" cy="282"/>
            </a:xfrm>
          </p:grpSpPr>
          <p:sp>
            <p:nvSpPr>
              <p:cNvPr id="363738" name="Line 218"/>
              <p:cNvSpPr>
                <a:spLocks noChangeShapeType="1"/>
              </p:cNvSpPr>
              <p:nvPr/>
            </p:nvSpPr>
            <p:spPr bwMode="auto">
              <a:xfrm>
                <a:off x="3404" y="1248"/>
                <a:ext cx="1" cy="283"/>
              </a:xfrm>
              <a:prstGeom prst="line">
                <a:avLst/>
              </a:prstGeom>
              <a:noFill/>
              <a:ln w="25560">
                <a:solidFill>
                  <a:srgbClr val="000000"/>
                </a:solidFill>
                <a:round/>
                <a:headEnd/>
                <a:tailEnd type="triangle" w="med" len="med"/>
              </a:ln>
            </p:spPr>
            <p:txBody>
              <a:bodyPr/>
              <a:lstStyle/>
              <a:p>
                <a:endParaRPr lang="ta-IN"/>
              </a:p>
            </p:txBody>
          </p:sp>
          <p:sp>
            <p:nvSpPr>
              <p:cNvPr id="363739" name="Line 219"/>
              <p:cNvSpPr>
                <a:spLocks noChangeShapeType="1"/>
              </p:cNvSpPr>
              <p:nvPr/>
            </p:nvSpPr>
            <p:spPr bwMode="auto">
              <a:xfrm>
                <a:off x="4887" y="1248"/>
                <a:ext cx="1" cy="283"/>
              </a:xfrm>
              <a:prstGeom prst="line">
                <a:avLst/>
              </a:prstGeom>
              <a:noFill/>
              <a:ln w="25560">
                <a:solidFill>
                  <a:srgbClr val="000000"/>
                </a:solidFill>
                <a:round/>
                <a:headEnd/>
                <a:tailEnd type="triangle" w="med" len="med"/>
              </a:ln>
            </p:spPr>
            <p:txBody>
              <a:bodyPr/>
              <a:lstStyle/>
              <a:p>
                <a:endParaRPr lang="ta-IN"/>
              </a:p>
            </p:txBody>
          </p:sp>
          <p:sp>
            <p:nvSpPr>
              <p:cNvPr id="363740" name="Line 220"/>
              <p:cNvSpPr>
                <a:spLocks noChangeShapeType="1"/>
              </p:cNvSpPr>
              <p:nvPr/>
            </p:nvSpPr>
            <p:spPr bwMode="auto">
              <a:xfrm>
                <a:off x="1920" y="1248"/>
                <a:ext cx="1" cy="283"/>
              </a:xfrm>
              <a:prstGeom prst="line">
                <a:avLst/>
              </a:prstGeom>
              <a:noFill/>
              <a:ln w="25560">
                <a:solidFill>
                  <a:srgbClr val="000000"/>
                </a:solidFill>
                <a:round/>
                <a:headEnd/>
                <a:tailEnd type="triangle" w="med" len="med"/>
              </a:ln>
            </p:spPr>
            <p:txBody>
              <a:bodyPr/>
              <a:lstStyle/>
              <a:p>
                <a:endParaRPr lang="ta-IN"/>
              </a:p>
            </p:txBody>
          </p:sp>
        </p:grpSp>
        <p:grpSp>
          <p:nvGrpSpPr>
            <p:cNvPr id="363732" name="Group 221"/>
            <p:cNvGrpSpPr>
              <a:grpSpLocks/>
            </p:cNvGrpSpPr>
            <p:nvPr/>
          </p:nvGrpSpPr>
          <p:grpSpPr bwMode="auto">
            <a:xfrm>
              <a:off x="1920" y="1823"/>
              <a:ext cx="2967" cy="282"/>
              <a:chOff x="1920" y="1823"/>
              <a:chExt cx="2967" cy="282"/>
            </a:xfrm>
          </p:grpSpPr>
          <p:sp>
            <p:nvSpPr>
              <p:cNvPr id="363742" name="Line 222"/>
              <p:cNvSpPr>
                <a:spLocks noChangeShapeType="1"/>
              </p:cNvSpPr>
              <p:nvPr/>
            </p:nvSpPr>
            <p:spPr bwMode="auto">
              <a:xfrm>
                <a:off x="3404" y="1823"/>
                <a:ext cx="1" cy="283"/>
              </a:xfrm>
              <a:prstGeom prst="line">
                <a:avLst/>
              </a:prstGeom>
              <a:noFill/>
              <a:ln w="25560">
                <a:solidFill>
                  <a:srgbClr val="000000"/>
                </a:solidFill>
                <a:round/>
                <a:headEnd/>
                <a:tailEnd type="triangle" w="med" len="med"/>
              </a:ln>
            </p:spPr>
            <p:txBody>
              <a:bodyPr/>
              <a:lstStyle/>
              <a:p>
                <a:endParaRPr lang="ta-IN"/>
              </a:p>
            </p:txBody>
          </p:sp>
          <p:sp>
            <p:nvSpPr>
              <p:cNvPr id="363743" name="Line 223"/>
              <p:cNvSpPr>
                <a:spLocks noChangeShapeType="1"/>
              </p:cNvSpPr>
              <p:nvPr/>
            </p:nvSpPr>
            <p:spPr bwMode="auto">
              <a:xfrm>
                <a:off x="4887" y="1823"/>
                <a:ext cx="1" cy="283"/>
              </a:xfrm>
              <a:prstGeom prst="line">
                <a:avLst/>
              </a:prstGeom>
              <a:noFill/>
              <a:ln w="25560">
                <a:solidFill>
                  <a:srgbClr val="000000"/>
                </a:solidFill>
                <a:round/>
                <a:headEnd/>
                <a:tailEnd type="triangle" w="med" len="med"/>
              </a:ln>
            </p:spPr>
            <p:txBody>
              <a:bodyPr/>
              <a:lstStyle/>
              <a:p>
                <a:endParaRPr lang="ta-IN"/>
              </a:p>
            </p:txBody>
          </p:sp>
          <p:sp>
            <p:nvSpPr>
              <p:cNvPr id="363744" name="Line 224"/>
              <p:cNvSpPr>
                <a:spLocks noChangeShapeType="1"/>
              </p:cNvSpPr>
              <p:nvPr/>
            </p:nvSpPr>
            <p:spPr bwMode="auto">
              <a:xfrm>
                <a:off x="1920" y="1823"/>
                <a:ext cx="1" cy="283"/>
              </a:xfrm>
              <a:prstGeom prst="line">
                <a:avLst/>
              </a:prstGeom>
              <a:noFill/>
              <a:ln w="25560">
                <a:solidFill>
                  <a:srgbClr val="000000"/>
                </a:solidFill>
                <a:round/>
                <a:headEnd/>
                <a:tailEnd type="triangle" w="med" len="med"/>
              </a:ln>
            </p:spPr>
            <p:txBody>
              <a:bodyPr/>
              <a:lstStyle/>
              <a:p>
                <a:endParaRPr lang="ta-IN"/>
              </a:p>
            </p:txBody>
          </p:sp>
        </p:grpSp>
        <p:grpSp>
          <p:nvGrpSpPr>
            <p:cNvPr id="363734" name="Group 225"/>
            <p:cNvGrpSpPr>
              <a:grpSpLocks/>
            </p:cNvGrpSpPr>
            <p:nvPr/>
          </p:nvGrpSpPr>
          <p:grpSpPr bwMode="auto">
            <a:xfrm>
              <a:off x="1920" y="2447"/>
              <a:ext cx="2967" cy="282"/>
              <a:chOff x="1920" y="2447"/>
              <a:chExt cx="2967" cy="282"/>
            </a:xfrm>
          </p:grpSpPr>
          <p:sp>
            <p:nvSpPr>
              <p:cNvPr id="363746" name="Line 226"/>
              <p:cNvSpPr>
                <a:spLocks noChangeShapeType="1"/>
              </p:cNvSpPr>
              <p:nvPr/>
            </p:nvSpPr>
            <p:spPr bwMode="auto">
              <a:xfrm>
                <a:off x="3404" y="2447"/>
                <a:ext cx="1" cy="283"/>
              </a:xfrm>
              <a:prstGeom prst="line">
                <a:avLst/>
              </a:prstGeom>
              <a:noFill/>
              <a:ln w="25560">
                <a:solidFill>
                  <a:srgbClr val="000000"/>
                </a:solidFill>
                <a:round/>
                <a:headEnd/>
                <a:tailEnd type="triangle" w="med" len="med"/>
              </a:ln>
            </p:spPr>
            <p:txBody>
              <a:bodyPr/>
              <a:lstStyle/>
              <a:p>
                <a:endParaRPr lang="ta-IN"/>
              </a:p>
            </p:txBody>
          </p:sp>
          <p:sp>
            <p:nvSpPr>
              <p:cNvPr id="363747" name="Line 227"/>
              <p:cNvSpPr>
                <a:spLocks noChangeShapeType="1"/>
              </p:cNvSpPr>
              <p:nvPr/>
            </p:nvSpPr>
            <p:spPr bwMode="auto">
              <a:xfrm>
                <a:off x="4887" y="2447"/>
                <a:ext cx="1" cy="283"/>
              </a:xfrm>
              <a:prstGeom prst="line">
                <a:avLst/>
              </a:prstGeom>
              <a:noFill/>
              <a:ln w="25560">
                <a:solidFill>
                  <a:srgbClr val="000000"/>
                </a:solidFill>
                <a:round/>
                <a:headEnd/>
                <a:tailEnd type="triangle" w="med" len="med"/>
              </a:ln>
            </p:spPr>
            <p:txBody>
              <a:bodyPr/>
              <a:lstStyle/>
              <a:p>
                <a:endParaRPr lang="ta-IN"/>
              </a:p>
            </p:txBody>
          </p:sp>
          <p:sp>
            <p:nvSpPr>
              <p:cNvPr id="363748" name="Line 228"/>
              <p:cNvSpPr>
                <a:spLocks noChangeShapeType="1"/>
              </p:cNvSpPr>
              <p:nvPr/>
            </p:nvSpPr>
            <p:spPr bwMode="auto">
              <a:xfrm>
                <a:off x="1920" y="2447"/>
                <a:ext cx="1" cy="283"/>
              </a:xfrm>
              <a:prstGeom prst="line">
                <a:avLst/>
              </a:prstGeom>
              <a:noFill/>
              <a:ln w="25560">
                <a:solidFill>
                  <a:srgbClr val="000000"/>
                </a:solidFill>
                <a:round/>
                <a:headEnd/>
                <a:tailEnd type="triangle" w="med" len="med"/>
              </a:ln>
            </p:spPr>
            <p:txBody>
              <a:bodyPr/>
              <a:lstStyle/>
              <a:p>
                <a:endParaRPr lang="ta-IN"/>
              </a:p>
            </p:txBody>
          </p:sp>
        </p:grpSp>
        <p:grpSp>
          <p:nvGrpSpPr>
            <p:cNvPr id="363737" name="Group 229"/>
            <p:cNvGrpSpPr>
              <a:grpSpLocks/>
            </p:cNvGrpSpPr>
            <p:nvPr/>
          </p:nvGrpSpPr>
          <p:grpSpPr bwMode="auto">
            <a:xfrm>
              <a:off x="1920" y="3023"/>
              <a:ext cx="2967" cy="282"/>
              <a:chOff x="1920" y="3023"/>
              <a:chExt cx="2967" cy="282"/>
            </a:xfrm>
          </p:grpSpPr>
          <p:sp>
            <p:nvSpPr>
              <p:cNvPr id="363750" name="Line 230"/>
              <p:cNvSpPr>
                <a:spLocks noChangeShapeType="1"/>
              </p:cNvSpPr>
              <p:nvPr/>
            </p:nvSpPr>
            <p:spPr bwMode="auto">
              <a:xfrm>
                <a:off x="3404" y="3023"/>
                <a:ext cx="1" cy="283"/>
              </a:xfrm>
              <a:prstGeom prst="line">
                <a:avLst/>
              </a:prstGeom>
              <a:noFill/>
              <a:ln w="25560">
                <a:solidFill>
                  <a:srgbClr val="000000"/>
                </a:solidFill>
                <a:round/>
                <a:headEnd/>
                <a:tailEnd type="triangle" w="med" len="med"/>
              </a:ln>
            </p:spPr>
            <p:txBody>
              <a:bodyPr/>
              <a:lstStyle/>
              <a:p>
                <a:endParaRPr lang="ta-IN"/>
              </a:p>
            </p:txBody>
          </p:sp>
          <p:sp>
            <p:nvSpPr>
              <p:cNvPr id="363751" name="Line 231"/>
              <p:cNvSpPr>
                <a:spLocks noChangeShapeType="1"/>
              </p:cNvSpPr>
              <p:nvPr/>
            </p:nvSpPr>
            <p:spPr bwMode="auto">
              <a:xfrm>
                <a:off x="4887" y="3023"/>
                <a:ext cx="1" cy="283"/>
              </a:xfrm>
              <a:prstGeom prst="line">
                <a:avLst/>
              </a:prstGeom>
              <a:noFill/>
              <a:ln w="25560">
                <a:solidFill>
                  <a:srgbClr val="000000"/>
                </a:solidFill>
                <a:round/>
                <a:headEnd/>
                <a:tailEnd type="triangle" w="med" len="med"/>
              </a:ln>
            </p:spPr>
            <p:txBody>
              <a:bodyPr/>
              <a:lstStyle/>
              <a:p>
                <a:endParaRPr lang="ta-IN"/>
              </a:p>
            </p:txBody>
          </p:sp>
          <p:sp>
            <p:nvSpPr>
              <p:cNvPr id="363752" name="Line 232"/>
              <p:cNvSpPr>
                <a:spLocks noChangeShapeType="1"/>
              </p:cNvSpPr>
              <p:nvPr/>
            </p:nvSpPr>
            <p:spPr bwMode="auto">
              <a:xfrm>
                <a:off x="1920" y="3023"/>
                <a:ext cx="1" cy="283"/>
              </a:xfrm>
              <a:prstGeom prst="line">
                <a:avLst/>
              </a:prstGeom>
              <a:noFill/>
              <a:ln w="25560">
                <a:solidFill>
                  <a:srgbClr val="000000"/>
                </a:solidFill>
                <a:round/>
                <a:headEnd/>
                <a:tailEnd type="triangle" w="med" len="med"/>
              </a:ln>
            </p:spPr>
            <p:txBody>
              <a:bodyPr/>
              <a:lstStyle/>
              <a:p>
                <a:endParaRPr lang="ta-IN"/>
              </a:p>
            </p:txBody>
          </p:sp>
        </p:grpSp>
      </p:grpSp>
      <p:grpSp>
        <p:nvGrpSpPr>
          <p:cNvPr id="363741" name="Group 233"/>
          <p:cNvGrpSpPr>
            <a:grpSpLocks/>
          </p:cNvGrpSpPr>
          <p:nvPr/>
        </p:nvGrpSpPr>
        <p:grpSpPr bwMode="auto">
          <a:xfrm>
            <a:off x="533400" y="4362450"/>
            <a:ext cx="1733550" cy="387350"/>
            <a:chOff x="336" y="2748"/>
            <a:chExt cx="1092" cy="244"/>
          </a:xfrm>
        </p:grpSpPr>
        <p:sp>
          <p:nvSpPr>
            <p:cNvPr id="363754" name="Line 234"/>
            <p:cNvSpPr>
              <a:spLocks noChangeShapeType="1"/>
            </p:cNvSpPr>
            <p:nvPr/>
          </p:nvSpPr>
          <p:spPr bwMode="auto">
            <a:xfrm>
              <a:off x="1285" y="2880"/>
              <a:ext cx="144" cy="1"/>
            </a:xfrm>
            <a:prstGeom prst="line">
              <a:avLst/>
            </a:prstGeom>
            <a:noFill/>
            <a:ln w="25560">
              <a:solidFill>
                <a:srgbClr val="000000"/>
              </a:solidFill>
              <a:round/>
              <a:headEnd/>
              <a:tailEnd type="triangle" w="med" len="med"/>
            </a:ln>
          </p:spPr>
          <p:txBody>
            <a:bodyPr/>
            <a:lstStyle/>
            <a:p>
              <a:endParaRPr lang="ta-IN"/>
            </a:p>
          </p:txBody>
        </p:sp>
        <p:grpSp>
          <p:nvGrpSpPr>
            <p:cNvPr id="363745" name="Group 235"/>
            <p:cNvGrpSpPr>
              <a:grpSpLocks/>
            </p:cNvGrpSpPr>
            <p:nvPr/>
          </p:nvGrpSpPr>
          <p:grpSpPr bwMode="auto">
            <a:xfrm>
              <a:off x="336" y="2748"/>
              <a:ext cx="710" cy="244"/>
              <a:chOff x="336" y="2748"/>
              <a:chExt cx="710" cy="244"/>
            </a:xfrm>
          </p:grpSpPr>
          <p:grpSp>
            <p:nvGrpSpPr>
              <p:cNvPr id="363749" name="Group 236"/>
              <p:cNvGrpSpPr>
                <a:grpSpLocks/>
              </p:cNvGrpSpPr>
              <p:nvPr/>
            </p:nvGrpSpPr>
            <p:grpSpPr bwMode="auto">
              <a:xfrm>
                <a:off x="426" y="2748"/>
                <a:ext cx="560" cy="244"/>
                <a:chOff x="426" y="2748"/>
                <a:chExt cx="560" cy="244"/>
              </a:xfrm>
            </p:grpSpPr>
            <p:sp>
              <p:nvSpPr>
                <p:cNvPr id="363757" name="AutoShape 237"/>
                <p:cNvSpPr>
                  <a:spLocks noChangeArrowheads="1"/>
                </p:cNvSpPr>
                <p:nvPr/>
              </p:nvSpPr>
              <p:spPr bwMode="auto">
                <a:xfrm>
                  <a:off x="426" y="2748"/>
                  <a:ext cx="561" cy="245"/>
                </a:xfrm>
                <a:prstGeom prst="roundRect">
                  <a:avLst>
                    <a:gd name="adj" fmla="val 407"/>
                  </a:avLst>
                </a:prstGeom>
                <a:noFill/>
                <a:ln w="9525">
                  <a:noFill/>
                  <a:round/>
                  <a:headEnd/>
                  <a:tailEnd/>
                </a:ln>
              </p:spPr>
              <p:txBody>
                <a:bodyPr wrap="none" anchor="ctr"/>
                <a:lstStyle/>
                <a:p>
                  <a:endParaRPr lang="ta-IN"/>
                </a:p>
              </p:txBody>
            </p:sp>
            <p:grpSp>
              <p:nvGrpSpPr>
                <p:cNvPr id="363753" name="Group 238"/>
                <p:cNvGrpSpPr>
                  <a:grpSpLocks/>
                </p:cNvGrpSpPr>
                <p:nvPr/>
              </p:nvGrpSpPr>
              <p:grpSpPr bwMode="auto">
                <a:xfrm>
                  <a:off x="426" y="2748"/>
                  <a:ext cx="556" cy="241"/>
                  <a:chOff x="426" y="2748"/>
                  <a:chExt cx="556" cy="241"/>
                </a:xfrm>
              </p:grpSpPr>
              <p:sp>
                <p:nvSpPr>
                  <p:cNvPr id="363759" name="AutoShape 239"/>
                  <p:cNvSpPr>
                    <a:spLocks noChangeArrowheads="1"/>
                  </p:cNvSpPr>
                  <p:nvPr/>
                </p:nvSpPr>
                <p:spPr bwMode="auto">
                  <a:xfrm>
                    <a:off x="426" y="2748"/>
                    <a:ext cx="557" cy="242"/>
                  </a:xfrm>
                  <a:prstGeom prst="roundRect">
                    <a:avLst>
                      <a:gd name="adj" fmla="val 412"/>
                    </a:avLst>
                  </a:prstGeom>
                  <a:noFill/>
                  <a:ln w="9525">
                    <a:noFill/>
                    <a:round/>
                    <a:headEnd/>
                    <a:tailEnd/>
                  </a:ln>
                </p:spPr>
                <p:txBody>
                  <a:bodyPr wrap="none" anchor="ctr"/>
                  <a:lstStyle/>
                  <a:p>
                    <a:endParaRPr lang="ta-IN"/>
                  </a:p>
                </p:txBody>
              </p:sp>
              <p:grpSp>
                <p:nvGrpSpPr>
                  <p:cNvPr id="363755" name="Group 240"/>
                  <p:cNvGrpSpPr>
                    <a:grpSpLocks/>
                  </p:cNvGrpSpPr>
                  <p:nvPr/>
                </p:nvGrpSpPr>
                <p:grpSpPr bwMode="auto">
                  <a:xfrm>
                    <a:off x="426" y="2748"/>
                    <a:ext cx="553" cy="239"/>
                    <a:chOff x="426" y="2748"/>
                    <a:chExt cx="553" cy="239"/>
                  </a:xfrm>
                </p:grpSpPr>
                <p:sp>
                  <p:nvSpPr>
                    <p:cNvPr id="363761" name="AutoShape 241"/>
                    <p:cNvSpPr>
                      <a:spLocks noChangeArrowheads="1"/>
                    </p:cNvSpPr>
                    <p:nvPr/>
                  </p:nvSpPr>
                  <p:spPr bwMode="auto">
                    <a:xfrm>
                      <a:off x="426" y="2748"/>
                      <a:ext cx="554" cy="240"/>
                    </a:xfrm>
                    <a:prstGeom prst="roundRect">
                      <a:avLst>
                        <a:gd name="adj" fmla="val 417"/>
                      </a:avLst>
                    </a:prstGeom>
                    <a:noFill/>
                    <a:ln w="9525">
                      <a:noFill/>
                      <a:round/>
                      <a:headEnd/>
                      <a:tailEnd/>
                    </a:ln>
                  </p:spPr>
                  <p:txBody>
                    <a:bodyPr wrap="none" anchor="ctr"/>
                    <a:lstStyle/>
                    <a:p>
                      <a:endParaRPr lang="ta-IN"/>
                    </a:p>
                  </p:txBody>
                </p:sp>
                <p:grpSp>
                  <p:nvGrpSpPr>
                    <p:cNvPr id="363756" name="Group 242"/>
                    <p:cNvGrpSpPr>
                      <a:grpSpLocks/>
                    </p:cNvGrpSpPr>
                    <p:nvPr/>
                  </p:nvGrpSpPr>
                  <p:grpSpPr bwMode="auto">
                    <a:xfrm>
                      <a:off x="426" y="2748"/>
                      <a:ext cx="551" cy="238"/>
                      <a:chOff x="426" y="2748"/>
                      <a:chExt cx="551" cy="238"/>
                    </a:xfrm>
                  </p:grpSpPr>
                  <p:sp>
                    <p:nvSpPr>
                      <p:cNvPr id="363763" name="AutoShape 243"/>
                      <p:cNvSpPr>
                        <a:spLocks noChangeArrowheads="1"/>
                      </p:cNvSpPr>
                      <p:nvPr/>
                    </p:nvSpPr>
                    <p:spPr bwMode="auto">
                      <a:xfrm>
                        <a:off x="426" y="2748"/>
                        <a:ext cx="552" cy="239"/>
                      </a:xfrm>
                      <a:prstGeom prst="roundRect">
                        <a:avLst>
                          <a:gd name="adj" fmla="val 417"/>
                        </a:avLst>
                      </a:prstGeom>
                      <a:noFill/>
                      <a:ln w="9525">
                        <a:noFill/>
                        <a:round/>
                        <a:headEnd/>
                        <a:tailEnd/>
                      </a:ln>
                    </p:spPr>
                    <p:txBody>
                      <a:bodyPr wrap="none" anchor="ctr"/>
                      <a:lstStyle/>
                      <a:p>
                        <a:endParaRPr lang="ta-IN"/>
                      </a:p>
                    </p:txBody>
                  </p:sp>
                  <p:grpSp>
                    <p:nvGrpSpPr>
                      <p:cNvPr id="363758" name="Group 244"/>
                      <p:cNvGrpSpPr>
                        <a:grpSpLocks/>
                      </p:cNvGrpSpPr>
                      <p:nvPr/>
                    </p:nvGrpSpPr>
                    <p:grpSpPr bwMode="auto">
                      <a:xfrm>
                        <a:off x="426" y="2748"/>
                        <a:ext cx="550" cy="238"/>
                        <a:chOff x="426" y="2748"/>
                        <a:chExt cx="550" cy="238"/>
                      </a:xfrm>
                    </p:grpSpPr>
                    <p:sp>
                      <p:nvSpPr>
                        <p:cNvPr id="363765" name="AutoShape 245"/>
                        <p:cNvSpPr>
                          <a:spLocks noChangeArrowheads="1"/>
                        </p:cNvSpPr>
                        <p:nvPr/>
                      </p:nvSpPr>
                      <p:spPr bwMode="auto">
                        <a:xfrm>
                          <a:off x="426" y="2748"/>
                          <a:ext cx="551" cy="239"/>
                        </a:xfrm>
                        <a:prstGeom prst="roundRect">
                          <a:avLst>
                            <a:gd name="adj" fmla="val 417"/>
                          </a:avLst>
                        </a:prstGeom>
                        <a:noFill/>
                        <a:ln w="9525">
                          <a:noFill/>
                          <a:round/>
                          <a:headEnd/>
                          <a:tailEnd/>
                        </a:ln>
                      </p:spPr>
                      <p:txBody>
                        <a:bodyPr wrap="none" anchor="ctr"/>
                        <a:lstStyle/>
                        <a:p>
                          <a:endParaRPr lang="ta-IN"/>
                        </a:p>
                      </p:txBody>
                    </p:sp>
                    <p:sp>
                      <p:nvSpPr>
                        <p:cNvPr id="363766" name="AutoShape 246"/>
                        <p:cNvSpPr>
                          <a:spLocks noChangeArrowheads="1"/>
                        </p:cNvSpPr>
                        <p:nvPr/>
                      </p:nvSpPr>
                      <p:spPr bwMode="auto">
                        <a:xfrm>
                          <a:off x="426" y="2748"/>
                          <a:ext cx="550" cy="239"/>
                        </a:xfrm>
                        <a:prstGeom prst="roundRect">
                          <a:avLst>
                            <a:gd name="adj" fmla="val 417"/>
                          </a:avLst>
                        </a:prstGeom>
                        <a:noFill/>
                        <a:ln w="9525">
                          <a:noFill/>
                          <a:round/>
                          <a:headEnd/>
                          <a:tailEnd/>
                        </a:ln>
                      </p:spPr>
                      <p:txBody>
                        <a:bodyPr wrap="none" lIns="92160" tIns="46080" rIns="92160" bIns="46080">
                          <a:spAutoFit/>
                        </a:bodyPr>
                        <a:lstStyle/>
                        <a:p>
                          <a:pPr algn="ctr">
                            <a:buClr>
                              <a:srgbClr val="A50021"/>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A50021"/>
                              </a:solidFill>
                              <a:latin typeface="Arial" pitchFamily="34" charset="0"/>
                            </a:rPr>
                            <a:t>Key K</a:t>
                          </a:r>
                        </a:p>
                      </p:txBody>
                    </p:sp>
                  </p:grpSp>
                </p:grpSp>
              </p:grpSp>
            </p:grpSp>
          </p:grpSp>
          <p:sp>
            <p:nvSpPr>
              <p:cNvPr id="363767" name="AutoShape 247"/>
              <p:cNvSpPr>
                <a:spLocks noChangeArrowheads="1"/>
              </p:cNvSpPr>
              <p:nvPr/>
            </p:nvSpPr>
            <p:spPr bwMode="auto">
              <a:xfrm>
                <a:off x="336" y="2748"/>
                <a:ext cx="711" cy="239"/>
              </a:xfrm>
              <a:prstGeom prst="roundRect">
                <a:avLst>
                  <a:gd name="adj" fmla="val 417"/>
                </a:avLst>
              </a:prstGeom>
              <a:noFill/>
              <a:ln w="28440">
                <a:solidFill>
                  <a:srgbClr val="000000"/>
                </a:solidFill>
                <a:round/>
                <a:headEnd/>
                <a:tailEnd/>
              </a:ln>
            </p:spPr>
            <p:txBody>
              <a:bodyPr wrap="none" anchor="ctr"/>
              <a:lstStyle/>
              <a:p>
                <a:endParaRPr lang="ta-IN"/>
              </a:p>
            </p:txBody>
          </p:sp>
        </p:grpSp>
        <p:sp>
          <p:nvSpPr>
            <p:cNvPr id="363768" name="Line 248"/>
            <p:cNvSpPr>
              <a:spLocks noChangeShapeType="1"/>
            </p:cNvSpPr>
            <p:nvPr/>
          </p:nvSpPr>
          <p:spPr bwMode="auto">
            <a:xfrm flipH="1">
              <a:off x="1039" y="2880"/>
              <a:ext cx="300" cy="1"/>
            </a:xfrm>
            <a:prstGeom prst="line">
              <a:avLst/>
            </a:prstGeom>
            <a:noFill/>
            <a:ln w="28440">
              <a:solidFill>
                <a:srgbClr val="000000"/>
              </a:solidFill>
              <a:round/>
              <a:headEnd/>
              <a:tailEnd/>
            </a:ln>
          </p:spPr>
          <p:txBody>
            <a:bodyPr/>
            <a:lstStyle/>
            <a:p>
              <a:endParaRPr lang="ta-IN"/>
            </a:p>
          </p:txBody>
        </p:sp>
      </p:grpSp>
      <p:sp>
        <p:nvSpPr>
          <p:cNvPr id="363769" name="Line 249"/>
          <p:cNvSpPr>
            <a:spLocks noChangeShapeType="1"/>
          </p:cNvSpPr>
          <p:nvPr/>
        </p:nvSpPr>
        <p:spPr bwMode="auto">
          <a:xfrm>
            <a:off x="2057400" y="2667000"/>
            <a:ext cx="228600" cy="1588"/>
          </a:xfrm>
          <a:prstGeom prst="line">
            <a:avLst/>
          </a:prstGeom>
          <a:noFill/>
          <a:ln w="25560">
            <a:solidFill>
              <a:srgbClr val="000000"/>
            </a:solidFill>
            <a:round/>
            <a:headEnd/>
            <a:tailEnd type="triangle" w="med" len="med"/>
          </a:ln>
        </p:spPr>
        <p:txBody>
          <a:bodyPr/>
          <a:lstStyle/>
          <a:p>
            <a:endParaRPr lang="ta-IN"/>
          </a:p>
        </p:txBody>
      </p:sp>
      <p:grpSp>
        <p:nvGrpSpPr>
          <p:cNvPr id="363760" name="Group 250"/>
          <p:cNvGrpSpPr>
            <a:grpSpLocks/>
          </p:cNvGrpSpPr>
          <p:nvPr/>
        </p:nvGrpSpPr>
        <p:grpSpPr bwMode="auto">
          <a:xfrm>
            <a:off x="542925" y="2457450"/>
            <a:ext cx="1133475" cy="387350"/>
            <a:chOff x="342" y="1548"/>
            <a:chExt cx="714" cy="244"/>
          </a:xfrm>
        </p:grpSpPr>
        <p:grpSp>
          <p:nvGrpSpPr>
            <p:cNvPr id="363762" name="Group 251"/>
            <p:cNvGrpSpPr>
              <a:grpSpLocks/>
            </p:cNvGrpSpPr>
            <p:nvPr/>
          </p:nvGrpSpPr>
          <p:grpSpPr bwMode="auto">
            <a:xfrm>
              <a:off x="432" y="1548"/>
              <a:ext cx="562" cy="244"/>
              <a:chOff x="432" y="1548"/>
              <a:chExt cx="562" cy="244"/>
            </a:xfrm>
          </p:grpSpPr>
          <p:sp>
            <p:nvSpPr>
              <p:cNvPr id="363772" name="AutoShape 252"/>
              <p:cNvSpPr>
                <a:spLocks noChangeArrowheads="1"/>
              </p:cNvSpPr>
              <p:nvPr/>
            </p:nvSpPr>
            <p:spPr bwMode="auto">
              <a:xfrm>
                <a:off x="432" y="1548"/>
                <a:ext cx="563" cy="245"/>
              </a:xfrm>
              <a:prstGeom prst="roundRect">
                <a:avLst>
                  <a:gd name="adj" fmla="val 407"/>
                </a:avLst>
              </a:prstGeom>
              <a:noFill/>
              <a:ln w="9525">
                <a:noFill/>
                <a:round/>
                <a:headEnd/>
                <a:tailEnd/>
              </a:ln>
            </p:spPr>
            <p:txBody>
              <a:bodyPr wrap="none" anchor="ctr"/>
              <a:lstStyle/>
              <a:p>
                <a:endParaRPr lang="ta-IN"/>
              </a:p>
            </p:txBody>
          </p:sp>
          <p:grpSp>
            <p:nvGrpSpPr>
              <p:cNvPr id="363764" name="Group 253"/>
              <p:cNvGrpSpPr>
                <a:grpSpLocks/>
              </p:cNvGrpSpPr>
              <p:nvPr/>
            </p:nvGrpSpPr>
            <p:grpSpPr bwMode="auto">
              <a:xfrm>
                <a:off x="432" y="1548"/>
                <a:ext cx="558" cy="241"/>
                <a:chOff x="432" y="1548"/>
                <a:chExt cx="558" cy="241"/>
              </a:xfrm>
            </p:grpSpPr>
            <p:sp>
              <p:nvSpPr>
                <p:cNvPr id="363774" name="AutoShape 254"/>
                <p:cNvSpPr>
                  <a:spLocks noChangeArrowheads="1"/>
                </p:cNvSpPr>
                <p:nvPr/>
              </p:nvSpPr>
              <p:spPr bwMode="auto">
                <a:xfrm>
                  <a:off x="432" y="1548"/>
                  <a:ext cx="559" cy="242"/>
                </a:xfrm>
                <a:prstGeom prst="roundRect">
                  <a:avLst>
                    <a:gd name="adj" fmla="val 412"/>
                  </a:avLst>
                </a:prstGeom>
                <a:noFill/>
                <a:ln w="9525">
                  <a:noFill/>
                  <a:round/>
                  <a:headEnd/>
                  <a:tailEnd/>
                </a:ln>
              </p:spPr>
              <p:txBody>
                <a:bodyPr wrap="none" anchor="ctr"/>
                <a:lstStyle/>
                <a:p>
                  <a:endParaRPr lang="ta-IN"/>
                </a:p>
              </p:txBody>
            </p:sp>
            <p:grpSp>
              <p:nvGrpSpPr>
                <p:cNvPr id="363770" name="Group 255"/>
                <p:cNvGrpSpPr>
                  <a:grpSpLocks/>
                </p:cNvGrpSpPr>
                <p:nvPr/>
              </p:nvGrpSpPr>
              <p:grpSpPr bwMode="auto">
                <a:xfrm>
                  <a:off x="432" y="1548"/>
                  <a:ext cx="555" cy="241"/>
                  <a:chOff x="432" y="1548"/>
                  <a:chExt cx="555" cy="241"/>
                </a:xfrm>
              </p:grpSpPr>
              <p:sp>
                <p:nvSpPr>
                  <p:cNvPr id="363776" name="AutoShape 256"/>
                  <p:cNvSpPr>
                    <a:spLocks noChangeArrowheads="1"/>
                  </p:cNvSpPr>
                  <p:nvPr/>
                </p:nvSpPr>
                <p:spPr bwMode="auto">
                  <a:xfrm>
                    <a:off x="432" y="1548"/>
                    <a:ext cx="556" cy="242"/>
                  </a:xfrm>
                  <a:prstGeom prst="roundRect">
                    <a:avLst>
                      <a:gd name="adj" fmla="val 412"/>
                    </a:avLst>
                  </a:prstGeom>
                  <a:noFill/>
                  <a:ln w="9525">
                    <a:noFill/>
                    <a:round/>
                    <a:headEnd/>
                    <a:tailEnd/>
                  </a:ln>
                </p:spPr>
                <p:txBody>
                  <a:bodyPr wrap="none" anchor="ctr"/>
                  <a:lstStyle/>
                  <a:p>
                    <a:endParaRPr lang="ta-IN"/>
                  </a:p>
                </p:txBody>
              </p:sp>
              <p:grpSp>
                <p:nvGrpSpPr>
                  <p:cNvPr id="363771" name="Group 257"/>
                  <p:cNvGrpSpPr>
                    <a:grpSpLocks/>
                  </p:cNvGrpSpPr>
                  <p:nvPr/>
                </p:nvGrpSpPr>
                <p:grpSpPr bwMode="auto">
                  <a:xfrm>
                    <a:off x="432" y="1548"/>
                    <a:ext cx="555" cy="240"/>
                    <a:chOff x="432" y="1548"/>
                    <a:chExt cx="555" cy="240"/>
                  </a:xfrm>
                </p:grpSpPr>
                <p:sp>
                  <p:nvSpPr>
                    <p:cNvPr id="363778" name="AutoShape 258"/>
                    <p:cNvSpPr>
                      <a:spLocks noChangeArrowheads="1"/>
                    </p:cNvSpPr>
                    <p:nvPr/>
                  </p:nvSpPr>
                  <p:spPr bwMode="auto">
                    <a:xfrm>
                      <a:off x="432" y="1548"/>
                      <a:ext cx="556" cy="241"/>
                    </a:xfrm>
                    <a:prstGeom prst="roundRect">
                      <a:avLst>
                        <a:gd name="adj" fmla="val 417"/>
                      </a:avLst>
                    </a:prstGeom>
                    <a:noFill/>
                    <a:ln w="9525">
                      <a:noFill/>
                      <a:round/>
                      <a:headEnd/>
                      <a:tailEnd/>
                    </a:ln>
                  </p:spPr>
                  <p:txBody>
                    <a:bodyPr wrap="none" anchor="ctr"/>
                    <a:lstStyle/>
                    <a:p>
                      <a:endParaRPr lang="ta-IN"/>
                    </a:p>
                  </p:txBody>
                </p:sp>
                <p:grpSp>
                  <p:nvGrpSpPr>
                    <p:cNvPr id="363773" name="Group 259"/>
                    <p:cNvGrpSpPr>
                      <a:grpSpLocks/>
                    </p:cNvGrpSpPr>
                    <p:nvPr/>
                  </p:nvGrpSpPr>
                  <p:grpSpPr bwMode="auto">
                    <a:xfrm>
                      <a:off x="432" y="1548"/>
                      <a:ext cx="555" cy="239"/>
                      <a:chOff x="432" y="1548"/>
                      <a:chExt cx="555" cy="239"/>
                    </a:xfrm>
                  </p:grpSpPr>
                  <p:sp>
                    <p:nvSpPr>
                      <p:cNvPr id="363780" name="AutoShape 260"/>
                      <p:cNvSpPr>
                        <a:spLocks noChangeArrowheads="1"/>
                      </p:cNvSpPr>
                      <p:nvPr/>
                    </p:nvSpPr>
                    <p:spPr bwMode="auto">
                      <a:xfrm>
                        <a:off x="432" y="1548"/>
                        <a:ext cx="556" cy="240"/>
                      </a:xfrm>
                      <a:prstGeom prst="roundRect">
                        <a:avLst>
                          <a:gd name="adj" fmla="val 417"/>
                        </a:avLst>
                      </a:prstGeom>
                      <a:noFill/>
                      <a:ln w="9525">
                        <a:noFill/>
                        <a:round/>
                        <a:headEnd/>
                        <a:tailEnd/>
                      </a:ln>
                    </p:spPr>
                    <p:txBody>
                      <a:bodyPr wrap="none" anchor="ctr"/>
                      <a:lstStyle/>
                      <a:p>
                        <a:endParaRPr lang="ta-IN"/>
                      </a:p>
                    </p:txBody>
                  </p:sp>
                  <p:sp>
                    <p:nvSpPr>
                      <p:cNvPr id="363781" name="AutoShape 261"/>
                      <p:cNvSpPr>
                        <a:spLocks noChangeArrowheads="1"/>
                      </p:cNvSpPr>
                      <p:nvPr/>
                    </p:nvSpPr>
                    <p:spPr bwMode="auto">
                      <a:xfrm>
                        <a:off x="432" y="1548"/>
                        <a:ext cx="555" cy="239"/>
                      </a:xfrm>
                      <a:prstGeom prst="roundRect">
                        <a:avLst>
                          <a:gd name="adj" fmla="val 417"/>
                        </a:avLst>
                      </a:prstGeom>
                      <a:noFill/>
                      <a:ln w="9525">
                        <a:noFill/>
                        <a:round/>
                        <a:headEnd/>
                        <a:tailEnd/>
                      </a:ln>
                    </p:spPr>
                    <p:txBody>
                      <a:bodyPr wrap="none" lIns="92160" tIns="46080" rIns="92160" bIns="46080">
                        <a:spAutoFit/>
                      </a:bodyPr>
                      <a:lstStyle/>
                      <a:p>
                        <a:pPr algn="ctr">
                          <a:buClr>
                            <a:srgbClr val="A50021"/>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A50021"/>
                            </a:solidFill>
                            <a:latin typeface="Arial" pitchFamily="34" charset="0"/>
                          </a:rPr>
                          <a:t>Key K</a:t>
                        </a:r>
                      </a:p>
                    </p:txBody>
                  </p:sp>
                </p:grpSp>
              </p:grpSp>
            </p:grpSp>
          </p:grpSp>
        </p:grpSp>
        <p:sp>
          <p:nvSpPr>
            <p:cNvPr id="363782" name="AutoShape 262"/>
            <p:cNvSpPr>
              <a:spLocks noChangeArrowheads="1"/>
            </p:cNvSpPr>
            <p:nvPr/>
          </p:nvSpPr>
          <p:spPr bwMode="auto">
            <a:xfrm>
              <a:off x="342" y="1548"/>
              <a:ext cx="715" cy="239"/>
            </a:xfrm>
            <a:prstGeom prst="roundRect">
              <a:avLst>
                <a:gd name="adj" fmla="val 417"/>
              </a:avLst>
            </a:prstGeom>
            <a:noFill/>
            <a:ln w="28440">
              <a:solidFill>
                <a:srgbClr val="000000"/>
              </a:solidFill>
              <a:round/>
              <a:headEnd/>
              <a:tailEnd/>
            </a:ln>
          </p:spPr>
          <p:txBody>
            <a:bodyPr wrap="none" anchor="ctr"/>
            <a:lstStyle/>
            <a:p>
              <a:endParaRPr lang="ta-IN"/>
            </a:p>
          </p:txBody>
        </p:sp>
      </p:grpSp>
      <p:sp>
        <p:nvSpPr>
          <p:cNvPr id="363783" name="Line 263"/>
          <p:cNvSpPr>
            <a:spLocks noChangeShapeType="1"/>
          </p:cNvSpPr>
          <p:nvPr/>
        </p:nvSpPr>
        <p:spPr bwMode="auto">
          <a:xfrm flipH="1">
            <a:off x="1666875" y="2667000"/>
            <a:ext cx="476250" cy="1588"/>
          </a:xfrm>
          <a:prstGeom prst="line">
            <a:avLst/>
          </a:prstGeom>
          <a:noFill/>
          <a:ln w="28440">
            <a:solidFill>
              <a:srgbClr val="000000"/>
            </a:solidFill>
            <a:round/>
            <a:headEnd/>
            <a:tailEnd/>
          </a:ln>
        </p:spPr>
        <p:txBody>
          <a:bodyPr/>
          <a:lstStyle/>
          <a:p>
            <a:endParaRPr lang="ta-IN"/>
          </a:p>
        </p:txBody>
      </p:sp>
      <p:sp>
        <p:nvSpPr>
          <p:cNvPr id="363784" name="Line 264"/>
          <p:cNvSpPr>
            <a:spLocks noChangeShapeType="1"/>
          </p:cNvSpPr>
          <p:nvPr/>
        </p:nvSpPr>
        <p:spPr bwMode="auto">
          <a:xfrm>
            <a:off x="4419600" y="2667000"/>
            <a:ext cx="228600" cy="1588"/>
          </a:xfrm>
          <a:prstGeom prst="line">
            <a:avLst/>
          </a:prstGeom>
          <a:noFill/>
          <a:ln w="25560">
            <a:solidFill>
              <a:srgbClr val="000000"/>
            </a:solidFill>
            <a:round/>
            <a:headEnd/>
            <a:tailEnd type="triangle" w="med" len="med"/>
          </a:ln>
        </p:spPr>
        <p:txBody>
          <a:bodyPr/>
          <a:lstStyle/>
          <a:p>
            <a:endParaRPr lang="ta-IN"/>
          </a:p>
        </p:txBody>
      </p:sp>
      <p:sp>
        <p:nvSpPr>
          <p:cNvPr id="363785" name="Line 265"/>
          <p:cNvSpPr>
            <a:spLocks noChangeShapeType="1"/>
          </p:cNvSpPr>
          <p:nvPr/>
        </p:nvSpPr>
        <p:spPr bwMode="auto">
          <a:xfrm>
            <a:off x="6781800" y="2667000"/>
            <a:ext cx="228600" cy="1588"/>
          </a:xfrm>
          <a:prstGeom prst="line">
            <a:avLst/>
          </a:prstGeom>
          <a:noFill/>
          <a:ln w="25560">
            <a:solidFill>
              <a:srgbClr val="000000"/>
            </a:solidFill>
            <a:round/>
            <a:headEnd/>
            <a:tailEnd type="triangle" w="med" len="med"/>
          </a:ln>
        </p:spPr>
        <p:txBody>
          <a:bodyPr/>
          <a:lstStyle/>
          <a:p>
            <a:endParaRPr lang="ta-IN"/>
          </a:p>
        </p:txBody>
      </p:sp>
      <p:sp>
        <p:nvSpPr>
          <p:cNvPr id="363786" name="Line 266"/>
          <p:cNvSpPr>
            <a:spLocks noChangeShapeType="1"/>
          </p:cNvSpPr>
          <p:nvPr/>
        </p:nvSpPr>
        <p:spPr bwMode="auto">
          <a:xfrm>
            <a:off x="4419600" y="4572000"/>
            <a:ext cx="228600" cy="1588"/>
          </a:xfrm>
          <a:prstGeom prst="line">
            <a:avLst/>
          </a:prstGeom>
          <a:noFill/>
          <a:ln w="25560">
            <a:solidFill>
              <a:srgbClr val="000000"/>
            </a:solidFill>
            <a:round/>
            <a:headEnd/>
            <a:tailEnd type="triangle" w="med" len="med"/>
          </a:ln>
        </p:spPr>
        <p:txBody>
          <a:bodyPr/>
          <a:lstStyle/>
          <a:p>
            <a:endParaRPr lang="ta-IN"/>
          </a:p>
        </p:txBody>
      </p:sp>
      <p:sp>
        <p:nvSpPr>
          <p:cNvPr id="363787" name="Line 267"/>
          <p:cNvSpPr>
            <a:spLocks noChangeShapeType="1"/>
          </p:cNvSpPr>
          <p:nvPr/>
        </p:nvSpPr>
        <p:spPr bwMode="auto">
          <a:xfrm>
            <a:off x="6781800" y="4572000"/>
            <a:ext cx="228600" cy="1588"/>
          </a:xfrm>
          <a:prstGeom prst="line">
            <a:avLst/>
          </a:prstGeom>
          <a:noFill/>
          <a:ln w="25560">
            <a:solidFill>
              <a:srgbClr val="000000"/>
            </a:solidFill>
            <a:round/>
            <a:headEnd/>
            <a:tailEnd type="triangle" w="med" len="med"/>
          </a:ln>
        </p:spPr>
        <p:txBody>
          <a:bodyPr/>
          <a:lstStyle/>
          <a:p>
            <a:endParaRPr lang="ta-IN"/>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65570" name="Rectangle 2"/>
          <p:cNvSpPr>
            <a:spLocks noGrp="1" noChangeArrowheads="1"/>
          </p:cNvSpPr>
          <p:nvPr>
            <p:ph type="title"/>
          </p:nvPr>
        </p:nvSpPr>
        <p:spPr>
          <a:xfrm>
            <a:off x="1524000" y="0"/>
            <a:ext cx="7620000" cy="914400"/>
          </a:xfrm>
          <a:ln/>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Advantages and Limitations of ECB</a:t>
            </a:r>
          </a:p>
        </p:txBody>
      </p:sp>
      <p:sp>
        <p:nvSpPr>
          <p:cNvPr id="365571" name="Rectangle 3"/>
          <p:cNvSpPr>
            <a:spLocks noGrp="1" noChangeArrowheads="1"/>
          </p:cNvSpPr>
          <p:nvPr>
            <p:ph type="body" idx="1"/>
          </p:nvPr>
        </p:nvSpPr>
        <p:spPr>
          <a:xfrm>
            <a:off x="457200" y="1143000"/>
            <a:ext cx="8229600" cy="4876800"/>
          </a:xfrm>
          <a:ln/>
        </p:spPr>
        <p:txBody>
          <a:bodyPr lIns="90000" tIns="46800" rIns="90000" bIns="46800"/>
          <a:lstStyle/>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Repetitions in message may show in ciphertext: </a:t>
            </a:r>
          </a:p>
          <a:p>
            <a:pPr marL="731838" lvl="1" indent="-2746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If aligned with message block, </a:t>
            </a:r>
          </a:p>
          <a:p>
            <a:pPr marL="731838" lvl="1" indent="-2746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Particularly with data such graphics, </a:t>
            </a:r>
          </a:p>
          <a:p>
            <a:pPr marL="731838" lvl="1" indent="-2746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Or with messages that change very little, which become a code-book analysis problem; </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Weakness due to encrypted message blocks being independent; </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Main use is sending a few blocks of data.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r>
              <a:rPr lang="ta-IN" smtClean="0"/>
              <a:t>2014/1</a:t>
            </a:r>
            <a:endParaRPr lang="en-US"/>
          </a:p>
        </p:txBody>
      </p:sp>
      <p:sp>
        <p:nvSpPr>
          <p:cNvPr id="15" name="Footer Placeholder 3"/>
          <p:cNvSpPr>
            <a:spLocks noGrp="1"/>
          </p:cNvSpPr>
          <p:nvPr>
            <p:ph type="ftr" sz="quarter" idx="11"/>
          </p:nvPr>
        </p:nvSpPr>
        <p:spPr/>
        <p:txBody>
          <a:bodyPr/>
          <a:lstStyle/>
          <a:p>
            <a:r>
              <a:rPr lang="en-US" smtClean="0"/>
              <a:t>3413ICT</a:t>
            </a:r>
            <a:endParaRPr lang="en-US"/>
          </a:p>
        </p:txBody>
      </p:sp>
      <p:pic>
        <p:nvPicPr>
          <p:cNvPr id="367618" name="Picture 2"/>
          <p:cNvPicPr>
            <a:picLocks noChangeAspect="1" noChangeArrowheads="1"/>
          </p:cNvPicPr>
          <p:nvPr/>
        </p:nvPicPr>
        <p:blipFill>
          <a:blip r:embed="rId3" cstate="print"/>
          <a:srcRect/>
          <a:stretch>
            <a:fillRect/>
          </a:stretch>
        </p:blipFill>
        <p:spPr bwMode="auto">
          <a:xfrm>
            <a:off x="766763" y="1576388"/>
            <a:ext cx="7610475" cy="4467225"/>
          </a:xfrm>
          <a:prstGeom prst="rect">
            <a:avLst/>
          </a:prstGeom>
          <a:noFill/>
        </p:spPr>
      </p:pic>
      <p:grpSp>
        <p:nvGrpSpPr>
          <p:cNvPr id="2" name="Group 3"/>
          <p:cNvGrpSpPr>
            <a:grpSpLocks/>
          </p:cNvGrpSpPr>
          <p:nvPr/>
        </p:nvGrpSpPr>
        <p:grpSpPr bwMode="auto">
          <a:xfrm>
            <a:off x="3438525" y="1203325"/>
            <a:ext cx="2259013" cy="449263"/>
            <a:chOff x="2166" y="758"/>
            <a:chExt cx="1423" cy="283"/>
          </a:xfrm>
        </p:grpSpPr>
        <p:sp>
          <p:nvSpPr>
            <p:cNvPr id="367620" name="AutoShape 4"/>
            <p:cNvSpPr>
              <a:spLocks noChangeArrowheads="1"/>
            </p:cNvSpPr>
            <p:nvPr/>
          </p:nvSpPr>
          <p:spPr bwMode="auto">
            <a:xfrm>
              <a:off x="2166" y="758"/>
              <a:ext cx="1424" cy="284"/>
            </a:xfrm>
            <a:prstGeom prst="roundRect">
              <a:avLst>
                <a:gd name="adj" fmla="val 352"/>
              </a:avLst>
            </a:prstGeom>
            <a:noFill/>
            <a:ln w="9525">
              <a:noFill/>
              <a:round/>
              <a:headEnd/>
              <a:tailEnd/>
            </a:ln>
          </p:spPr>
          <p:txBody>
            <a:bodyPr wrap="none" anchor="ctr"/>
            <a:lstStyle/>
            <a:p>
              <a:endParaRPr lang="ta-IN"/>
            </a:p>
          </p:txBody>
        </p:sp>
        <p:grpSp>
          <p:nvGrpSpPr>
            <p:cNvPr id="3" name="Group 5"/>
            <p:cNvGrpSpPr>
              <a:grpSpLocks/>
            </p:cNvGrpSpPr>
            <p:nvPr/>
          </p:nvGrpSpPr>
          <p:grpSpPr bwMode="auto">
            <a:xfrm>
              <a:off x="2166" y="758"/>
              <a:ext cx="1420" cy="280"/>
              <a:chOff x="2166" y="758"/>
              <a:chExt cx="1420" cy="280"/>
            </a:xfrm>
          </p:grpSpPr>
          <p:sp>
            <p:nvSpPr>
              <p:cNvPr id="367622" name="AutoShape 6"/>
              <p:cNvSpPr>
                <a:spLocks noChangeArrowheads="1"/>
              </p:cNvSpPr>
              <p:nvPr/>
            </p:nvSpPr>
            <p:spPr bwMode="auto">
              <a:xfrm>
                <a:off x="2166" y="758"/>
                <a:ext cx="1421" cy="281"/>
              </a:xfrm>
              <a:prstGeom prst="roundRect">
                <a:avLst>
                  <a:gd name="adj" fmla="val 356"/>
                </a:avLst>
              </a:prstGeom>
              <a:noFill/>
              <a:ln w="9525">
                <a:noFill/>
                <a:round/>
                <a:headEnd/>
                <a:tailEnd/>
              </a:ln>
            </p:spPr>
            <p:txBody>
              <a:bodyPr wrap="none" anchor="ctr"/>
              <a:lstStyle/>
              <a:p>
                <a:endParaRPr lang="ta-IN"/>
              </a:p>
            </p:txBody>
          </p:sp>
          <p:grpSp>
            <p:nvGrpSpPr>
              <p:cNvPr id="4" name="Group 7"/>
              <p:cNvGrpSpPr>
                <a:grpSpLocks/>
              </p:cNvGrpSpPr>
              <p:nvPr/>
            </p:nvGrpSpPr>
            <p:grpSpPr bwMode="auto">
              <a:xfrm>
                <a:off x="2166" y="758"/>
                <a:ext cx="1419" cy="278"/>
                <a:chOff x="2166" y="758"/>
                <a:chExt cx="1419" cy="278"/>
              </a:xfrm>
            </p:grpSpPr>
            <p:sp>
              <p:nvSpPr>
                <p:cNvPr id="367624" name="AutoShape 8"/>
                <p:cNvSpPr>
                  <a:spLocks noChangeArrowheads="1"/>
                </p:cNvSpPr>
                <p:nvPr/>
              </p:nvSpPr>
              <p:spPr bwMode="auto">
                <a:xfrm>
                  <a:off x="2166" y="758"/>
                  <a:ext cx="1420" cy="279"/>
                </a:xfrm>
                <a:prstGeom prst="roundRect">
                  <a:avLst>
                    <a:gd name="adj" fmla="val 356"/>
                  </a:avLst>
                </a:prstGeom>
                <a:noFill/>
                <a:ln w="9525">
                  <a:noFill/>
                  <a:round/>
                  <a:headEnd/>
                  <a:tailEnd/>
                </a:ln>
              </p:spPr>
              <p:txBody>
                <a:bodyPr wrap="none" anchor="ctr"/>
                <a:lstStyle/>
                <a:p>
                  <a:endParaRPr lang="ta-IN"/>
                </a:p>
              </p:txBody>
            </p:sp>
            <p:grpSp>
              <p:nvGrpSpPr>
                <p:cNvPr id="5" name="Group 9"/>
                <p:cNvGrpSpPr>
                  <a:grpSpLocks/>
                </p:cNvGrpSpPr>
                <p:nvPr/>
              </p:nvGrpSpPr>
              <p:grpSpPr bwMode="auto">
                <a:xfrm>
                  <a:off x="2166" y="758"/>
                  <a:ext cx="1418" cy="277"/>
                  <a:chOff x="2166" y="758"/>
                  <a:chExt cx="1418" cy="277"/>
                </a:xfrm>
              </p:grpSpPr>
              <p:sp>
                <p:nvSpPr>
                  <p:cNvPr id="367626" name="AutoShape 10"/>
                  <p:cNvSpPr>
                    <a:spLocks noChangeArrowheads="1"/>
                  </p:cNvSpPr>
                  <p:nvPr/>
                </p:nvSpPr>
                <p:spPr bwMode="auto">
                  <a:xfrm>
                    <a:off x="2166" y="758"/>
                    <a:ext cx="1419" cy="278"/>
                  </a:xfrm>
                  <a:prstGeom prst="roundRect">
                    <a:avLst>
                      <a:gd name="adj" fmla="val 356"/>
                    </a:avLst>
                  </a:prstGeom>
                  <a:noFill/>
                  <a:ln w="9525">
                    <a:noFill/>
                    <a:round/>
                    <a:headEnd/>
                    <a:tailEnd/>
                  </a:ln>
                </p:spPr>
                <p:txBody>
                  <a:bodyPr wrap="none" anchor="ctr"/>
                  <a:lstStyle/>
                  <a:p>
                    <a:endParaRPr lang="ta-IN"/>
                  </a:p>
                </p:txBody>
              </p:sp>
              <p:grpSp>
                <p:nvGrpSpPr>
                  <p:cNvPr id="6" name="Group 11"/>
                  <p:cNvGrpSpPr>
                    <a:grpSpLocks/>
                  </p:cNvGrpSpPr>
                  <p:nvPr/>
                </p:nvGrpSpPr>
                <p:grpSpPr bwMode="auto">
                  <a:xfrm>
                    <a:off x="2166" y="758"/>
                    <a:ext cx="1418" cy="277"/>
                    <a:chOff x="2166" y="758"/>
                    <a:chExt cx="1418" cy="277"/>
                  </a:xfrm>
                </p:grpSpPr>
                <p:sp>
                  <p:nvSpPr>
                    <p:cNvPr id="367628" name="AutoShape 12"/>
                    <p:cNvSpPr>
                      <a:spLocks noChangeArrowheads="1"/>
                    </p:cNvSpPr>
                    <p:nvPr/>
                  </p:nvSpPr>
                  <p:spPr bwMode="auto">
                    <a:xfrm>
                      <a:off x="2166" y="758"/>
                      <a:ext cx="1419" cy="278"/>
                    </a:xfrm>
                    <a:prstGeom prst="roundRect">
                      <a:avLst>
                        <a:gd name="adj" fmla="val 356"/>
                      </a:avLst>
                    </a:prstGeom>
                    <a:noFill/>
                    <a:ln w="9525">
                      <a:noFill/>
                      <a:round/>
                      <a:headEnd/>
                      <a:tailEnd/>
                    </a:ln>
                  </p:spPr>
                  <p:txBody>
                    <a:bodyPr wrap="none" anchor="ctr"/>
                    <a:lstStyle/>
                    <a:p>
                      <a:endParaRPr lang="ta-IN"/>
                    </a:p>
                  </p:txBody>
                </p:sp>
                <p:sp>
                  <p:nvSpPr>
                    <p:cNvPr id="367629" name="AutoShape 13"/>
                    <p:cNvSpPr>
                      <a:spLocks noChangeArrowheads="1"/>
                    </p:cNvSpPr>
                    <p:nvPr/>
                  </p:nvSpPr>
                  <p:spPr bwMode="auto">
                    <a:xfrm>
                      <a:off x="2166" y="758"/>
                      <a:ext cx="1418" cy="278"/>
                    </a:xfrm>
                    <a:prstGeom prst="roundRect">
                      <a:avLst>
                        <a:gd name="adj" fmla="val 35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Arial" pitchFamily="34" charset="0"/>
                        </a:rPr>
                        <a:t>Plain text logo</a:t>
                      </a:r>
                    </a:p>
                  </p:txBody>
                </p:sp>
              </p:grpSp>
            </p:grpSp>
          </p:grpSp>
        </p:gr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r>
              <a:rPr lang="ta-IN" smtClean="0"/>
              <a:t>2014/1</a:t>
            </a:r>
            <a:endParaRPr lang="en-US"/>
          </a:p>
        </p:txBody>
      </p:sp>
      <p:sp>
        <p:nvSpPr>
          <p:cNvPr id="15" name="Footer Placeholder 3"/>
          <p:cNvSpPr>
            <a:spLocks noGrp="1"/>
          </p:cNvSpPr>
          <p:nvPr>
            <p:ph type="ftr" sz="quarter" idx="11"/>
          </p:nvPr>
        </p:nvSpPr>
        <p:spPr/>
        <p:txBody>
          <a:bodyPr/>
          <a:lstStyle/>
          <a:p>
            <a:r>
              <a:rPr lang="en-US" smtClean="0"/>
              <a:t>3413ICT</a:t>
            </a:r>
            <a:endParaRPr lang="en-US"/>
          </a:p>
        </p:txBody>
      </p:sp>
      <p:grpSp>
        <p:nvGrpSpPr>
          <p:cNvPr id="2" name="Group 2"/>
          <p:cNvGrpSpPr>
            <a:grpSpLocks/>
          </p:cNvGrpSpPr>
          <p:nvPr/>
        </p:nvGrpSpPr>
        <p:grpSpPr bwMode="auto">
          <a:xfrm>
            <a:off x="998538" y="1050925"/>
            <a:ext cx="7138987" cy="449263"/>
            <a:chOff x="629" y="662"/>
            <a:chExt cx="4497" cy="283"/>
          </a:xfrm>
        </p:grpSpPr>
        <p:sp>
          <p:nvSpPr>
            <p:cNvPr id="369667" name="AutoShape 3"/>
            <p:cNvSpPr>
              <a:spLocks noChangeArrowheads="1"/>
            </p:cNvSpPr>
            <p:nvPr/>
          </p:nvSpPr>
          <p:spPr bwMode="auto">
            <a:xfrm>
              <a:off x="629" y="662"/>
              <a:ext cx="4498" cy="284"/>
            </a:xfrm>
            <a:prstGeom prst="roundRect">
              <a:avLst>
                <a:gd name="adj" fmla="val 352"/>
              </a:avLst>
            </a:prstGeom>
            <a:noFill/>
            <a:ln w="9525">
              <a:noFill/>
              <a:round/>
              <a:headEnd/>
              <a:tailEnd/>
            </a:ln>
          </p:spPr>
          <p:txBody>
            <a:bodyPr wrap="none" anchor="ctr"/>
            <a:lstStyle/>
            <a:p>
              <a:endParaRPr lang="ta-IN"/>
            </a:p>
          </p:txBody>
        </p:sp>
        <p:grpSp>
          <p:nvGrpSpPr>
            <p:cNvPr id="3" name="Group 4"/>
            <p:cNvGrpSpPr>
              <a:grpSpLocks/>
            </p:cNvGrpSpPr>
            <p:nvPr/>
          </p:nvGrpSpPr>
          <p:grpSpPr bwMode="auto">
            <a:xfrm>
              <a:off x="629" y="662"/>
              <a:ext cx="4494" cy="280"/>
              <a:chOff x="629" y="662"/>
              <a:chExt cx="4494" cy="280"/>
            </a:xfrm>
          </p:grpSpPr>
          <p:sp>
            <p:nvSpPr>
              <p:cNvPr id="369669" name="AutoShape 5"/>
              <p:cNvSpPr>
                <a:spLocks noChangeArrowheads="1"/>
              </p:cNvSpPr>
              <p:nvPr/>
            </p:nvSpPr>
            <p:spPr bwMode="auto">
              <a:xfrm>
                <a:off x="629" y="662"/>
                <a:ext cx="4495" cy="281"/>
              </a:xfrm>
              <a:prstGeom prst="roundRect">
                <a:avLst>
                  <a:gd name="adj" fmla="val 356"/>
                </a:avLst>
              </a:prstGeom>
              <a:noFill/>
              <a:ln w="9525">
                <a:noFill/>
                <a:round/>
                <a:headEnd/>
                <a:tailEnd/>
              </a:ln>
            </p:spPr>
            <p:txBody>
              <a:bodyPr wrap="none" anchor="ctr"/>
              <a:lstStyle/>
              <a:p>
                <a:endParaRPr lang="ta-IN"/>
              </a:p>
            </p:txBody>
          </p:sp>
          <p:grpSp>
            <p:nvGrpSpPr>
              <p:cNvPr id="4" name="Group 6"/>
              <p:cNvGrpSpPr>
                <a:grpSpLocks/>
              </p:cNvGrpSpPr>
              <p:nvPr/>
            </p:nvGrpSpPr>
            <p:grpSpPr bwMode="auto">
              <a:xfrm>
                <a:off x="629" y="662"/>
                <a:ext cx="4492" cy="280"/>
                <a:chOff x="629" y="662"/>
                <a:chExt cx="4492" cy="280"/>
              </a:xfrm>
            </p:grpSpPr>
            <p:sp>
              <p:nvSpPr>
                <p:cNvPr id="369671" name="AutoShape 7"/>
                <p:cNvSpPr>
                  <a:spLocks noChangeArrowheads="1"/>
                </p:cNvSpPr>
                <p:nvPr/>
              </p:nvSpPr>
              <p:spPr bwMode="auto">
                <a:xfrm>
                  <a:off x="629" y="662"/>
                  <a:ext cx="4493" cy="281"/>
                </a:xfrm>
                <a:prstGeom prst="roundRect">
                  <a:avLst>
                    <a:gd name="adj" fmla="val 356"/>
                  </a:avLst>
                </a:prstGeom>
                <a:noFill/>
                <a:ln w="9525">
                  <a:noFill/>
                  <a:round/>
                  <a:headEnd/>
                  <a:tailEnd/>
                </a:ln>
              </p:spPr>
              <p:txBody>
                <a:bodyPr wrap="none" anchor="ctr"/>
                <a:lstStyle/>
                <a:p>
                  <a:endParaRPr lang="ta-IN"/>
                </a:p>
              </p:txBody>
            </p:sp>
            <p:grpSp>
              <p:nvGrpSpPr>
                <p:cNvPr id="5" name="Group 8"/>
                <p:cNvGrpSpPr>
                  <a:grpSpLocks/>
                </p:cNvGrpSpPr>
                <p:nvPr/>
              </p:nvGrpSpPr>
              <p:grpSpPr bwMode="auto">
                <a:xfrm>
                  <a:off x="629" y="662"/>
                  <a:ext cx="4491" cy="279"/>
                  <a:chOff x="629" y="662"/>
                  <a:chExt cx="4491" cy="279"/>
                </a:xfrm>
              </p:grpSpPr>
              <p:sp>
                <p:nvSpPr>
                  <p:cNvPr id="369673" name="AutoShape 9"/>
                  <p:cNvSpPr>
                    <a:spLocks noChangeArrowheads="1"/>
                  </p:cNvSpPr>
                  <p:nvPr/>
                </p:nvSpPr>
                <p:spPr bwMode="auto">
                  <a:xfrm>
                    <a:off x="629" y="662"/>
                    <a:ext cx="4492" cy="280"/>
                  </a:xfrm>
                  <a:prstGeom prst="roundRect">
                    <a:avLst>
                      <a:gd name="adj" fmla="val 356"/>
                    </a:avLst>
                  </a:prstGeom>
                  <a:noFill/>
                  <a:ln w="9525">
                    <a:noFill/>
                    <a:round/>
                    <a:headEnd/>
                    <a:tailEnd/>
                  </a:ln>
                </p:spPr>
                <p:txBody>
                  <a:bodyPr wrap="none" anchor="ctr"/>
                  <a:lstStyle/>
                  <a:p>
                    <a:endParaRPr lang="ta-IN"/>
                  </a:p>
                </p:txBody>
              </p:sp>
              <p:grpSp>
                <p:nvGrpSpPr>
                  <p:cNvPr id="6" name="Group 10"/>
                  <p:cNvGrpSpPr>
                    <a:grpSpLocks/>
                  </p:cNvGrpSpPr>
                  <p:nvPr/>
                </p:nvGrpSpPr>
                <p:grpSpPr bwMode="auto">
                  <a:xfrm>
                    <a:off x="629" y="662"/>
                    <a:ext cx="4490" cy="278"/>
                    <a:chOff x="629" y="662"/>
                    <a:chExt cx="4490" cy="278"/>
                  </a:xfrm>
                </p:grpSpPr>
                <p:sp>
                  <p:nvSpPr>
                    <p:cNvPr id="369675" name="AutoShape 11"/>
                    <p:cNvSpPr>
                      <a:spLocks noChangeArrowheads="1"/>
                    </p:cNvSpPr>
                    <p:nvPr/>
                  </p:nvSpPr>
                  <p:spPr bwMode="auto">
                    <a:xfrm>
                      <a:off x="629" y="662"/>
                      <a:ext cx="4491" cy="279"/>
                    </a:xfrm>
                    <a:prstGeom prst="roundRect">
                      <a:avLst>
                        <a:gd name="adj" fmla="val 356"/>
                      </a:avLst>
                    </a:prstGeom>
                    <a:noFill/>
                    <a:ln w="9525">
                      <a:noFill/>
                      <a:round/>
                      <a:headEnd/>
                      <a:tailEnd/>
                    </a:ln>
                  </p:spPr>
                  <p:txBody>
                    <a:bodyPr wrap="none" anchor="ctr"/>
                    <a:lstStyle/>
                    <a:p>
                      <a:endParaRPr lang="ta-IN"/>
                    </a:p>
                  </p:txBody>
                </p:sp>
                <p:sp>
                  <p:nvSpPr>
                    <p:cNvPr id="369676" name="AutoShape 12"/>
                    <p:cNvSpPr>
                      <a:spLocks noChangeArrowheads="1"/>
                    </p:cNvSpPr>
                    <p:nvPr/>
                  </p:nvSpPr>
                  <p:spPr bwMode="auto">
                    <a:xfrm>
                      <a:off x="629" y="662"/>
                      <a:ext cx="4491" cy="278"/>
                    </a:xfrm>
                    <a:prstGeom prst="roundRect">
                      <a:avLst>
                        <a:gd name="adj" fmla="val 356"/>
                      </a:avLst>
                    </a:prstGeom>
                    <a:noFill/>
                    <a:ln w="9525">
                      <a:noFill/>
                      <a:round/>
                      <a:headEnd/>
                      <a:tailEnd/>
                    </a:ln>
                  </p:spPr>
                  <p:txBody>
                    <a:bodyPr wrap="none" lIns="92160" tIns="46080" rIns="92160" bIns="46080">
                      <a:spAutoFit/>
                    </a:bodyPr>
                    <a:lstStyle/>
                    <a:p>
                      <a:pPr algn="ct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Arial" pitchFamily="34" charset="0"/>
                        </a:rPr>
                        <a:t>Encrypted (ECB) using key 0123456789ABCDEF</a:t>
                      </a:r>
                    </a:p>
                  </p:txBody>
                </p:sp>
              </p:grpSp>
            </p:grpSp>
          </p:grpSp>
        </p:grpSp>
      </p:grpSp>
      <p:pic>
        <p:nvPicPr>
          <p:cNvPr id="369677" name="Picture 13"/>
          <p:cNvPicPr>
            <a:picLocks noChangeAspect="1" noChangeArrowheads="1"/>
          </p:cNvPicPr>
          <p:nvPr/>
        </p:nvPicPr>
        <p:blipFill>
          <a:blip r:embed="rId3" cstate="print"/>
          <a:srcRect/>
          <a:stretch>
            <a:fillRect/>
          </a:stretch>
        </p:blipFill>
        <p:spPr bwMode="auto">
          <a:xfrm>
            <a:off x="766763" y="1719263"/>
            <a:ext cx="7610475" cy="4181475"/>
          </a:xfrm>
          <a:prstGeom prst="rect">
            <a:avLst/>
          </a:prstGeom>
          <a:noFill/>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71714" name="Rectangle 2"/>
          <p:cNvSpPr>
            <a:spLocks noGrp="1" noChangeArrowheads="1"/>
          </p:cNvSpPr>
          <p:nvPr>
            <p:ph type="title"/>
          </p:nvPr>
        </p:nvSpPr>
        <p:spPr>
          <a:xfrm>
            <a:off x="1524000" y="0"/>
            <a:ext cx="7620000" cy="914400"/>
          </a:xfrm>
          <a:ln/>
        </p:spPr>
        <p:txBody>
          <a:bodyPr lIns="90000" tIns="46800" rIns="90000" bIns="4680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Cipher Block Chaining (CBC) </a:t>
            </a:r>
          </a:p>
        </p:txBody>
      </p:sp>
      <p:sp>
        <p:nvSpPr>
          <p:cNvPr id="371715" name="Rectangle 3"/>
          <p:cNvSpPr>
            <a:spLocks noGrp="1" noChangeArrowheads="1"/>
          </p:cNvSpPr>
          <p:nvPr>
            <p:ph type="body" idx="1"/>
          </p:nvPr>
        </p:nvSpPr>
        <p:spPr>
          <a:xfrm>
            <a:off x="457200" y="1143000"/>
            <a:ext cx="8229600" cy="4876800"/>
          </a:xfrm>
          <a:ln/>
        </p:spPr>
        <p:txBody>
          <a:bodyPr lIns="90000" tIns="46800" rIns="90000" bIns="46800"/>
          <a:lstStyle/>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Message is broken into blocks;</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These are linked together in the encryption operation; </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Each previous cipher block is </a:t>
            </a:r>
            <a:r>
              <a:rPr lang="en-GB" b="1">
                <a:latin typeface="Courier New" pitchFamily="49" charset="0"/>
              </a:rPr>
              <a:t>XOR</a:t>
            </a:r>
            <a:r>
              <a:rPr lang="en-GB"/>
              <a:t>ed with current plaintext block; </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Use Initial Vector (IV) to start process </a:t>
            </a:r>
          </a:p>
          <a:p>
            <a:pPr marL="733425" lvl="1" indent="-276225" defTabSz="457200">
              <a:lnSpc>
                <a:spcPct val="90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FF00FF"/>
                </a:solidFill>
                <a:latin typeface="Courier New" pitchFamily="49" charset="0"/>
              </a:rPr>
              <a:t>C</a:t>
            </a:r>
            <a:r>
              <a:rPr lang="en-GB" b="1" baseline="-25000">
                <a:solidFill>
                  <a:srgbClr val="FF00FF"/>
                </a:solidFill>
                <a:latin typeface="Courier New" pitchFamily="49" charset="0"/>
              </a:rPr>
              <a:t>i</a:t>
            </a:r>
            <a:r>
              <a:rPr lang="en-GB" b="1">
                <a:latin typeface="Courier New" pitchFamily="49" charset="0"/>
              </a:rPr>
              <a:t> = DES</a:t>
            </a:r>
            <a:r>
              <a:rPr lang="en-GB" b="1" baseline="-25000">
                <a:solidFill>
                  <a:srgbClr val="DF0029"/>
                </a:solidFill>
                <a:latin typeface="Courier New" pitchFamily="49" charset="0"/>
              </a:rPr>
              <a:t>K</a:t>
            </a:r>
            <a:r>
              <a:rPr lang="en-GB" b="1">
                <a:latin typeface="Courier New" pitchFamily="49" charset="0"/>
              </a:rPr>
              <a:t>(P</a:t>
            </a:r>
            <a:r>
              <a:rPr lang="en-GB" b="1" baseline="-25000">
                <a:latin typeface="Courier New" pitchFamily="49" charset="0"/>
              </a:rPr>
              <a:t>i</a:t>
            </a:r>
            <a:r>
              <a:rPr lang="en-GB" b="1">
                <a:latin typeface="Courier New" pitchFamily="49" charset="0"/>
              </a:rPr>
              <a:t> XOR </a:t>
            </a:r>
            <a:r>
              <a:rPr lang="en-GB" b="1">
                <a:solidFill>
                  <a:srgbClr val="FF00FF"/>
                </a:solidFill>
                <a:latin typeface="Courier New" pitchFamily="49" charset="0"/>
              </a:rPr>
              <a:t>C</a:t>
            </a:r>
            <a:r>
              <a:rPr lang="en-GB" b="1" baseline="-25000">
                <a:solidFill>
                  <a:srgbClr val="FF00FF"/>
                </a:solidFill>
                <a:latin typeface="Courier New" pitchFamily="49" charset="0"/>
              </a:rPr>
              <a:t>i-1</a:t>
            </a:r>
            <a:r>
              <a:rPr lang="en-GB" b="1">
                <a:latin typeface="Courier New" pitchFamily="49" charset="0"/>
              </a:rPr>
              <a:t>)</a:t>
            </a:r>
          </a:p>
          <a:p>
            <a:pPr marL="733425" lvl="1" indent="-276225" defTabSz="457200">
              <a:lnSpc>
                <a:spcPct val="90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FF00FF"/>
                </a:solidFill>
                <a:latin typeface="Courier New" pitchFamily="49" charset="0"/>
              </a:rPr>
              <a:t>C</a:t>
            </a:r>
            <a:r>
              <a:rPr lang="en-GB" b="1" baseline="-25000">
                <a:solidFill>
                  <a:srgbClr val="FF00FF"/>
                </a:solidFill>
                <a:latin typeface="Courier New" pitchFamily="49" charset="0"/>
              </a:rPr>
              <a:t>-1</a:t>
            </a:r>
            <a:r>
              <a:rPr lang="en-GB" b="1">
                <a:latin typeface="Courier New" pitchFamily="49" charset="0"/>
              </a:rPr>
              <a:t> = IV</a:t>
            </a:r>
            <a:r>
              <a:rPr lang="en-GB"/>
              <a:t> </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Uses: bulk data encryption, authentication.</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Date Placeholder 2"/>
          <p:cNvSpPr>
            <a:spLocks noGrp="1"/>
          </p:cNvSpPr>
          <p:nvPr>
            <p:ph type="dt" sz="half" idx="10"/>
          </p:nvPr>
        </p:nvSpPr>
        <p:spPr/>
        <p:txBody>
          <a:bodyPr/>
          <a:lstStyle/>
          <a:p>
            <a:r>
              <a:rPr lang="ta-IN" smtClean="0"/>
              <a:t>2014/1</a:t>
            </a:r>
            <a:endParaRPr lang="en-US"/>
          </a:p>
        </p:txBody>
      </p:sp>
      <p:sp>
        <p:nvSpPr>
          <p:cNvPr id="202" name="Footer Placeholder 3"/>
          <p:cNvSpPr>
            <a:spLocks noGrp="1"/>
          </p:cNvSpPr>
          <p:nvPr>
            <p:ph type="ftr" sz="quarter" idx="11"/>
          </p:nvPr>
        </p:nvSpPr>
        <p:spPr/>
        <p:txBody>
          <a:bodyPr/>
          <a:lstStyle/>
          <a:p>
            <a:r>
              <a:rPr lang="en-US" smtClean="0"/>
              <a:t>3413ICT</a:t>
            </a:r>
            <a:endParaRPr lang="en-US"/>
          </a:p>
        </p:txBody>
      </p:sp>
      <p:sp>
        <p:nvSpPr>
          <p:cNvPr id="375810" name="Rectangle 2"/>
          <p:cNvSpPr>
            <a:spLocks noGrp="1" noChangeArrowheads="1"/>
          </p:cNvSpPr>
          <p:nvPr>
            <p:ph type="title"/>
          </p:nvPr>
        </p:nvSpPr>
        <p:spPr>
          <a:xfrm>
            <a:off x="1447800" y="0"/>
            <a:ext cx="7696200" cy="914400"/>
          </a:xfrm>
          <a:ln/>
        </p:spPr>
        <p:txBody>
          <a:bodyPr lIns="92160" tIns="46080" rIns="92160" bIns="4608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Cipher Block Chaining (CBC)</a:t>
            </a:r>
          </a:p>
        </p:txBody>
      </p:sp>
      <p:sp>
        <p:nvSpPr>
          <p:cNvPr id="375811" name="AutoShape 3"/>
          <p:cNvSpPr>
            <a:spLocks noChangeArrowheads="1"/>
          </p:cNvSpPr>
          <p:nvPr/>
        </p:nvSpPr>
        <p:spPr bwMode="auto">
          <a:xfrm>
            <a:off x="6784975" y="4075113"/>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2" name="Group 4"/>
          <p:cNvGrpSpPr>
            <a:grpSpLocks/>
          </p:cNvGrpSpPr>
          <p:nvPr/>
        </p:nvGrpSpPr>
        <p:grpSpPr bwMode="auto">
          <a:xfrm>
            <a:off x="7140575" y="4029075"/>
            <a:ext cx="776288" cy="511175"/>
            <a:chOff x="4498" y="2538"/>
            <a:chExt cx="489" cy="322"/>
          </a:xfrm>
        </p:grpSpPr>
        <p:sp>
          <p:nvSpPr>
            <p:cNvPr id="375813" name="AutoShape 5"/>
            <p:cNvSpPr>
              <a:spLocks noChangeArrowheads="1"/>
            </p:cNvSpPr>
            <p:nvPr/>
          </p:nvSpPr>
          <p:spPr bwMode="auto">
            <a:xfrm>
              <a:off x="4498" y="2538"/>
              <a:ext cx="490" cy="323"/>
            </a:xfrm>
            <a:prstGeom prst="roundRect">
              <a:avLst>
                <a:gd name="adj" fmla="val 310"/>
              </a:avLst>
            </a:prstGeom>
            <a:noFill/>
            <a:ln w="9525">
              <a:noFill/>
              <a:round/>
              <a:headEnd/>
              <a:tailEnd/>
            </a:ln>
          </p:spPr>
          <p:txBody>
            <a:bodyPr wrap="none" anchor="ctr"/>
            <a:lstStyle/>
            <a:p>
              <a:endParaRPr lang="ta-IN"/>
            </a:p>
          </p:txBody>
        </p:sp>
        <p:grpSp>
          <p:nvGrpSpPr>
            <p:cNvPr id="3" name="Group 6"/>
            <p:cNvGrpSpPr>
              <a:grpSpLocks/>
            </p:cNvGrpSpPr>
            <p:nvPr/>
          </p:nvGrpSpPr>
          <p:grpSpPr bwMode="auto">
            <a:xfrm>
              <a:off x="4498" y="2539"/>
              <a:ext cx="486" cy="319"/>
              <a:chOff x="4498" y="2539"/>
              <a:chExt cx="486" cy="319"/>
            </a:xfrm>
          </p:grpSpPr>
          <p:sp>
            <p:nvSpPr>
              <p:cNvPr id="375815" name="AutoShape 7"/>
              <p:cNvSpPr>
                <a:spLocks noChangeArrowheads="1"/>
              </p:cNvSpPr>
              <p:nvPr/>
            </p:nvSpPr>
            <p:spPr bwMode="auto">
              <a:xfrm>
                <a:off x="4498" y="2539"/>
                <a:ext cx="487" cy="320"/>
              </a:xfrm>
              <a:prstGeom prst="roundRect">
                <a:avLst>
                  <a:gd name="adj" fmla="val 310"/>
                </a:avLst>
              </a:prstGeom>
              <a:noFill/>
              <a:ln w="9525">
                <a:noFill/>
                <a:round/>
                <a:headEnd/>
                <a:tailEnd/>
              </a:ln>
            </p:spPr>
            <p:txBody>
              <a:bodyPr wrap="none" anchor="ctr"/>
              <a:lstStyle/>
              <a:p>
                <a:endParaRPr lang="ta-IN"/>
              </a:p>
            </p:txBody>
          </p:sp>
          <p:grpSp>
            <p:nvGrpSpPr>
              <p:cNvPr id="4" name="Group 8"/>
              <p:cNvGrpSpPr>
                <a:grpSpLocks/>
              </p:cNvGrpSpPr>
              <p:nvPr/>
            </p:nvGrpSpPr>
            <p:grpSpPr bwMode="auto">
              <a:xfrm>
                <a:off x="4500" y="2539"/>
                <a:ext cx="484" cy="318"/>
                <a:chOff x="4500" y="2539"/>
                <a:chExt cx="484" cy="318"/>
              </a:xfrm>
            </p:grpSpPr>
            <p:sp>
              <p:nvSpPr>
                <p:cNvPr id="375817" name="AutoShape 9"/>
                <p:cNvSpPr>
                  <a:spLocks noChangeArrowheads="1"/>
                </p:cNvSpPr>
                <p:nvPr/>
              </p:nvSpPr>
              <p:spPr bwMode="auto">
                <a:xfrm>
                  <a:off x="4500" y="2539"/>
                  <a:ext cx="485" cy="319"/>
                </a:xfrm>
                <a:prstGeom prst="roundRect">
                  <a:avLst>
                    <a:gd name="adj" fmla="val 310"/>
                  </a:avLst>
                </a:prstGeom>
                <a:noFill/>
                <a:ln w="9525">
                  <a:noFill/>
                  <a:round/>
                  <a:headEnd/>
                  <a:tailEnd/>
                </a:ln>
              </p:spPr>
              <p:txBody>
                <a:bodyPr wrap="none" anchor="ctr"/>
                <a:lstStyle/>
                <a:p>
                  <a:endParaRPr lang="ta-IN"/>
                </a:p>
              </p:txBody>
            </p:sp>
            <p:grpSp>
              <p:nvGrpSpPr>
                <p:cNvPr id="5" name="Group 10"/>
                <p:cNvGrpSpPr>
                  <a:grpSpLocks/>
                </p:cNvGrpSpPr>
                <p:nvPr/>
              </p:nvGrpSpPr>
              <p:grpSpPr bwMode="auto">
                <a:xfrm>
                  <a:off x="4500" y="2539"/>
                  <a:ext cx="482" cy="317"/>
                  <a:chOff x="4500" y="2539"/>
                  <a:chExt cx="482" cy="317"/>
                </a:xfrm>
              </p:grpSpPr>
              <p:sp>
                <p:nvSpPr>
                  <p:cNvPr id="375819" name="AutoShape 11"/>
                  <p:cNvSpPr>
                    <a:spLocks noChangeArrowheads="1"/>
                  </p:cNvSpPr>
                  <p:nvPr/>
                </p:nvSpPr>
                <p:spPr bwMode="auto">
                  <a:xfrm>
                    <a:off x="4500" y="2539"/>
                    <a:ext cx="483" cy="318"/>
                  </a:xfrm>
                  <a:prstGeom prst="roundRect">
                    <a:avLst>
                      <a:gd name="adj" fmla="val 310"/>
                    </a:avLst>
                  </a:prstGeom>
                  <a:noFill/>
                  <a:ln w="9525">
                    <a:noFill/>
                    <a:round/>
                    <a:headEnd/>
                    <a:tailEnd/>
                  </a:ln>
                </p:spPr>
                <p:txBody>
                  <a:bodyPr wrap="none" anchor="ctr"/>
                  <a:lstStyle/>
                  <a:p>
                    <a:endParaRPr lang="ta-IN"/>
                  </a:p>
                </p:txBody>
              </p:sp>
              <p:grpSp>
                <p:nvGrpSpPr>
                  <p:cNvPr id="6" name="Group 12"/>
                  <p:cNvGrpSpPr>
                    <a:grpSpLocks/>
                  </p:cNvGrpSpPr>
                  <p:nvPr/>
                </p:nvGrpSpPr>
                <p:grpSpPr bwMode="auto">
                  <a:xfrm>
                    <a:off x="4500" y="2539"/>
                    <a:ext cx="482" cy="316"/>
                    <a:chOff x="4500" y="2539"/>
                    <a:chExt cx="482" cy="316"/>
                  </a:xfrm>
                </p:grpSpPr>
                <p:sp>
                  <p:nvSpPr>
                    <p:cNvPr id="375821" name="AutoShape 13"/>
                    <p:cNvSpPr>
                      <a:spLocks noChangeArrowheads="1"/>
                    </p:cNvSpPr>
                    <p:nvPr/>
                  </p:nvSpPr>
                  <p:spPr bwMode="auto">
                    <a:xfrm>
                      <a:off x="4500" y="2539"/>
                      <a:ext cx="483" cy="317"/>
                    </a:xfrm>
                    <a:prstGeom prst="roundRect">
                      <a:avLst>
                        <a:gd name="adj" fmla="val 315"/>
                      </a:avLst>
                    </a:prstGeom>
                    <a:noFill/>
                    <a:ln w="9525">
                      <a:noFill/>
                      <a:round/>
                      <a:headEnd/>
                      <a:tailEnd/>
                    </a:ln>
                  </p:spPr>
                  <p:txBody>
                    <a:bodyPr wrap="none" anchor="ctr"/>
                    <a:lstStyle/>
                    <a:p>
                      <a:endParaRPr lang="ta-IN"/>
                    </a:p>
                  </p:txBody>
                </p:sp>
                <p:sp>
                  <p:nvSpPr>
                    <p:cNvPr id="375822" name="AutoShape 14"/>
                    <p:cNvSpPr>
                      <a:spLocks noChangeArrowheads="1"/>
                    </p:cNvSpPr>
                    <p:nvPr/>
                  </p:nvSpPr>
                  <p:spPr bwMode="auto">
                    <a:xfrm>
                      <a:off x="4500" y="2539"/>
                      <a:ext cx="483"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i+1</a:t>
                      </a:r>
                    </a:p>
                  </p:txBody>
                </p:sp>
              </p:grpSp>
            </p:grpSp>
          </p:grpSp>
        </p:grpSp>
      </p:grpSp>
      <p:sp>
        <p:nvSpPr>
          <p:cNvPr id="375823" name="AutoShape 15"/>
          <p:cNvSpPr>
            <a:spLocks noChangeArrowheads="1"/>
          </p:cNvSpPr>
          <p:nvPr/>
        </p:nvSpPr>
        <p:spPr bwMode="auto">
          <a:xfrm>
            <a:off x="4730750" y="4075113"/>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7" name="Group 16"/>
          <p:cNvGrpSpPr>
            <a:grpSpLocks/>
          </p:cNvGrpSpPr>
          <p:nvPr/>
        </p:nvGrpSpPr>
        <p:grpSpPr bwMode="auto">
          <a:xfrm>
            <a:off x="5224463" y="4029075"/>
            <a:ext cx="500062" cy="511175"/>
            <a:chOff x="3291" y="2538"/>
            <a:chExt cx="315" cy="322"/>
          </a:xfrm>
        </p:grpSpPr>
        <p:sp>
          <p:nvSpPr>
            <p:cNvPr id="375825" name="AutoShape 17"/>
            <p:cNvSpPr>
              <a:spLocks noChangeArrowheads="1"/>
            </p:cNvSpPr>
            <p:nvPr/>
          </p:nvSpPr>
          <p:spPr bwMode="auto">
            <a:xfrm>
              <a:off x="3291" y="2538"/>
              <a:ext cx="316" cy="323"/>
            </a:xfrm>
            <a:prstGeom prst="roundRect">
              <a:avLst>
                <a:gd name="adj" fmla="val 315"/>
              </a:avLst>
            </a:prstGeom>
            <a:noFill/>
            <a:ln w="9525">
              <a:noFill/>
              <a:round/>
              <a:headEnd/>
              <a:tailEnd/>
            </a:ln>
          </p:spPr>
          <p:txBody>
            <a:bodyPr wrap="none" anchor="ctr"/>
            <a:lstStyle/>
            <a:p>
              <a:endParaRPr lang="ta-IN"/>
            </a:p>
          </p:txBody>
        </p:sp>
        <p:grpSp>
          <p:nvGrpSpPr>
            <p:cNvPr id="8" name="Group 18"/>
            <p:cNvGrpSpPr>
              <a:grpSpLocks/>
            </p:cNvGrpSpPr>
            <p:nvPr/>
          </p:nvGrpSpPr>
          <p:grpSpPr bwMode="auto">
            <a:xfrm>
              <a:off x="3292" y="2539"/>
              <a:ext cx="312" cy="319"/>
              <a:chOff x="3292" y="2539"/>
              <a:chExt cx="312" cy="319"/>
            </a:xfrm>
          </p:grpSpPr>
          <p:sp>
            <p:nvSpPr>
              <p:cNvPr id="375827" name="AutoShape 19"/>
              <p:cNvSpPr>
                <a:spLocks noChangeArrowheads="1"/>
              </p:cNvSpPr>
              <p:nvPr/>
            </p:nvSpPr>
            <p:spPr bwMode="auto">
              <a:xfrm>
                <a:off x="3292" y="2539"/>
                <a:ext cx="313" cy="320"/>
              </a:xfrm>
              <a:prstGeom prst="roundRect">
                <a:avLst>
                  <a:gd name="adj" fmla="val 319"/>
                </a:avLst>
              </a:prstGeom>
              <a:noFill/>
              <a:ln w="9525">
                <a:noFill/>
                <a:round/>
                <a:headEnd/>
                <a:tailEnd/>
              </a:ln>
            </p:spPr>
            <p:txBody>
              <a:bodyPr wrap="none" anchor="ctr"/>
              <a:lstStyle/>
              <a:p>
                <a:endParaRPr lang="ta-IN"/>
              </a:p>
            </p:txBody>
          </p:sp>
          <p:grpSp>
            <p:nvGrpSpPr>
              <p:cNvPr id="9" name="Group 20"/>
              <p:cNvGrpSpPr>
                <a:grpSpLocks/>
              </p:cNvGrpSpPr>
              <p:nvPr/>
            </p:nvGrpSpPr>
            <p:grpSpPr bwMode="auto">
              <a:xfrm>
                <a:off x="3292" y="2539"/>
                <a:ext cx="309" cy="318"/>
                <a:chOff x="3292" y="2539"/>
                <a:chExt cx="309" cy="318"/>
              </a:xfrm>
            </p:grpSpPr>
            <p:sp>
              <p:nvSpPr>
                <p:cNvPr id="375829" name="AutoShape 21"/>
                <p:cNvSpPr>
                  <a:spLocks noChangeArrowheads="1"/>
                </p:cNvSpPr>
                <p:nvPr/>
              </p:nvSpPr>
              <p:spPr bwMode="auto">
                <a:xfrm>
                  <a:off x="3292" y="2539"/>
                  <a:ext cx="309" cy="319"/>
                </a:xfrm>
                <a:prstGeom prst="roundRect">
                  <a:avLst>
                    <a:gd name="adj" fmla="val 324"/>
                  </a:avLst>
                </a:prstGeom>
                <a:noFill/>
                <a:ln w="9525">
                  <a:noFill/>
                  <a:round/>
                  <a:headEnd/>
                  <a:tailEnd/>
                </a:ln>
              </p:spPr>
              <p:txBody>
                <a:bodyPr wrap="none" anchor="ctr"/>
                <a:lstStyle/>
                <a:p>
                  <a:endParaRPr lang="ta-IN"/>
                </a:p>
              </p:txBody>
            </p:sp>
            <p:grpSp>
              <p:nvGrpSpPr>
                <p:cNvPr id="10" name="Group 22"/>
                <p:cNvGrpSpPr>
                  <a:grpSpLocks/>
                </p:cNvGrpSpPr>
                <p:nvPr/>
              </p:nvGrpSpPr>
              <p:grpSpPr bwMode="auto">
                <a:xfrm>
                  <a:off x="3294" y="2539"/>
                  <a:ext cx="307" cy="317"/>
                  <a:chOff x="3294" y="2539"/>
                  <a:chExt cx="307" cy="317"/>
                </a:xfrm>
              </p:grpSpPr>
              <p:sp>
                <p:nvSpPr>
                  <p:cNvPr id="375831" name="AutoShape 23"/>
                  <p:cNvSpPr>
                    <a:spLocks noChangeArrowheads="1"/>
                  </p:cNvSpPr>
                  <p:nvPr/>
                </p:nvSpPr>
                <p:spPr bwMode="auto">
                  <a:xfrm>
                    <a:off x="3294" y="2539"/>
                    <a:ext cx="308" cy="318"/>
                  </a:xfrm>
                  <a:prstGeom prst="roundRect">
                    <a:avLst>
                      <a:gd name="adj" fmla="val 324"/>
                    </a:avLst>
                  </a:prstGeom>
                  <a:noFill/>
                  <a:ln w="9525">
                    <a:noFill/>
                    <a:round/>
                    <a:headEnd/>
                    <a:tailEnd/>
                  </a:ln>
                </p:spPr>
                <p:txBody>
                  <a:bodyPr wrap="none" anchor="ctr"/>
                  <a:lstStyle/>
                  <a:p>
                    <a:endParaRPr lang="ta-IN"/>
                  </a:p>
                </p:txBody>
              </p:sp>
              <p:grpSp>
                <p:nvGrpSpPr>
                  <p:cNvPr id="11" name="Group 24"/>
                  <p:cNvGrpSpPr>
                    <a:grpSpLocks/>
                  </p:cNvGrpSpPr>
                  <p:nvPr/>
                </p:nvGrpSpPr>
                <p:grpSpPr bwMode="auto">
                  <a:xfrm>
                    <a:off x="3294" y="2539"/>
                    <a:ext cx="306" cy="316"/>
                    <a:chOff x="3294" y="2539"/>
                    <a:chExt cx="306" cy="316"/>
                  </a:xfrm>
                </p:grpSpPr>
                <p:sp>
                  <p:nvSpPr>
                    <p:cNvPr id="375833" name="AutoShape 25"/>
                    <p:cNvSpPr>
                      <a:spLocks noChangeArrowheads="1"/>
                    </p:cNvSpPr>
                    <p:nvPr/>
                  </p:nvSpPr>
                  <p:spPr bwMode="auto">
                    <a:xfrm>
                      <a:off x="3294" y="2539"/>
                      <a:ext cx="307" cy="317"/>
                    </a:xfrm>
                    <a:prstGeom prst="roundRect">
                      <a:avLst>
                        <a:gd name="adj" fmla="val 324"/>
                      </a:avLst>
                    </a:prstGeom>
                    <a:noFill/>
                    <a:ln w="9525">
                      <a:noFill/>
                      <a:round/>
                      <a:headEnd/>
                      <a:tailEnd/>
                    </a:ln>
                  </p:spPr>
                  <p:txBody>
                    <a:bodyPr wrap="none" anchor="ctr"/>
                    <a:lstStyle/>
                    <a:p>
                      <a:endParaRPr lang="ta-IN"/>
                    </a:p>
                  </p:txBody>
                </p:sp>
                <p:sp>
                  <p:nvSpPr>
                    <p:cNvPr id="375834" name="AutoShape 26"/>
                    <p:cNvSpPr>
                      <a:spLocks noChangeArrowheads="1"/>
                    </p:cNvSpPr>
                    <p:nvPr/>
                  </p:nvSpPr>
                  <p:spPr bwMode="auto">
                    <a:xfrm>
                      <a:off x="3294" y="2539"/>
                      <a:ext cx="307" cy="317"/>
                    </a:xfrm>
                    <a:prstGeom prst="roundRect">
                      <a:avLst>
                        <a:gd name="adj" fmla="val 324"/>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a:t>
                      </a:r>
                    </a:p>
                  </p:txBody>
                </p:sp>
              </p:grpSp>
            </p:grpSp>
          </p:grpSp>
        </p:grpSp>
      </p:grpSp>
      <p:sp>
        <p:nvSpPr>
          <p:cNvPr id="375835" name="AutoShape 27"/>
          <p:cNvSpPr>
            <a:spLocks noChangeArrowheads="1"/>
          </p:cNvSpPr>
          <p:nvPr/>
        </p:nvSpPr>
        <p:spPr bwMode="auto">
          <a:xfrm>
            <a:off x="2676525" y="1985963"/>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12" name="Group 28"/>
          <p:cNvGrpSpPr>
            <a:grpSpLocks/>
          </p:cNvGrpSpPr>
          <p:nvPr/>
        </p:nvGrpSpPr>
        <p:grpSpPr bwMode="auto">
          <a:xfrm>
            <a:off x="3148013" y="1941513"/>
            <a:ext cx="547687" cy="511175"/>
            <a:chOff x="1983" y="1223"/>
            <a:chExt cx="345" cy="322"/>
          </a:xfrm>
        </p:grpSpPr>
        <p:sp>
          <p:nvSpPr>
            <p:cNvPr id="375837" name="AutoShape 29"/>
            <p:cNvSpPr>
              <a:spLocks noChangeArrowheads="1"/>
            </p:cNvSpPr>
            <p:nvPr/>
          </p:nvSpPr>
          <p:spPr bwMode="auto">
            <a:xfrm>
              <a:off x="1983" y="1223"/>
              <a:ext cx="346" cy="323"/>
            </a:xfrm>
            <a:prstGeom prst="roundRect">
              <a:avLst>
                <a:gd name="adj" fmla="val 310"/>
              </a:avLst>
            </a:prstGeom>
            <a:noFill/>
            <a:ln w="9525">
              <a:noFill/>
              <a:round/>
              <a:headEnd/>
              <a:tailEnd/>
            </a:ln>
          </p:spPr>
          <p:txBody>
            <a:bodyPr wrap="none" anchor="ctr"/>
            <a:lstStyle/>
            <a:p>
              <a:endParaRPr lang="ta-IN"/>
            </a:p>
          </p:txBody>
        </p:sp>
        <p:grpSp>
          <p:nvGrpSpPr>
            <p:cNvPr id="13" name="Group 30"/>
            <p:cNvGrpSpPr>
              <a:grpSpLocks/>
            </p:cNvGrpSpPr>
            <p:nvPr/>
          </p:nvGrpSpPr>
          <p:grpSpPr bwMode="auto">
            <a:xfrm>
              <a:off x="1983" y="1223"/>
              <a:ext cx="342" cy="319"/>
              <a:chOff x="1983" y="1223"/>
              <a:chExt cx="342" cy="319"/>
            </a:xfrm>
          </p:grpSpPr>
          <p:sp>
            <p:nvSpPr>
              <p:cNvPr id="375839" name="AutoShape 31"/>
              <p:cNvSpPr>
                <a:spLocks noChangeArrowheads="1"/>
              </p:cNvSpPr>
              <p:nvPr/>
            </p:nvSpPr>
            <p:spPr bwMode="auto">
              <a:xfrm>
                <a:off x="1983" y="1223"/>
                <a:ext cx="343" cy="320"/>
              </a:xfrm>
              <a:prstGeom prst="roundRect">
                <a:avLst>
                  <a:gd name="adj" fmla="val 310"/>
                </a:avLst>
              </a:prstGeom>
              <a:noFill/>
              <a:ln w="9525">
                <a:noFill/>
                <a:round/>
                <a:headEnd/>
                <a:tailEnd/>
              </a:ln>
            </p:spPr>
            <p:txBody>
              <a:bodyPr wrap="none" anchor="ctr"/>
              <a:lstStyle/>
              <a:p>
                <a:endParaRPr lang="ta-IN"/>
              </a:p>
            </p:txBody>
          </p:sp>
          <p:grpSp>
            <p:nvGrpSpPr>
              <p:cNvPr id="14" name="Group 32"/>
              <p:cNvGrpSpPr>
                <a:grpSpLocks/>
              </p:cNvGrpSpPr>
              <p:nvPr/>
            </p:nvGrpSpPr>
            <p:grpSpPr bwMode="auto">
              <a:xfrm>
                <a:off x="1983" y="1223"/>
                <a:ext cx="340" cy="317"/>
                <a:chOff x="1983" y="1223"/>
                <a:chExt cx="340" cy="317"/>
              </a:xfrm>
            </p:grpSpPr>
            <p:sp>
              <p:nvSpPr>
                <p:cNvPr id="375841" name="AutoShape 33"/>
                <p:cNvSpPr>
                  <a:spLocks noChangeArrowheads="1"/>
                </p:cNvSpPr>
                <p:nvPr/>
              </p:nvSpPr>
              <p:spPr bwMode="auto">
                <a:xfrm>
                  <a:off x="1983" y="1223"/>
                  <a:ext cx="341" cy="318"/>
                </a:xfrm>
                <a:prstGeom prst="roundRect">
                  <a:avLst>
                    <a:gd name="adj" fmla="val 310"/>
                  </a:avLst>
                </a:prstGeom>
                <a:noFill/>
                <a:ln w="9525">
                  <a:noFill/>
                  <a:round/>
                  <a:headEnd/>
                  <a:tailEnd/>
                </a:ln>
              </p:spPr>
              <p:txBody>
                <a:bodyPr wrap="none" anchor="ctr"/>
                <a:lstStyle/>
                <a:p>
                  <a:endParaRPr lang="ta-IN"/>
                </a:p>
              </p:txBody>
            </p:sp>
            <p:grpSp>
              <p:nvGrpSpPr>
                <p:cNvPr id="15" name="Group 34"/>
                <p:cNvGrpSpPr>
                  <a:grpSpLocks/>
                </p:cNvGrpSpPr>
                <p:nvPr/>
              </p:nvGrpSpPr>
              <p:grpSpPr bwMode="auto">
                <a:xfrm>
                  <a:off x="1983" y="1223"/>
                  <a:ext cx="339" cy="316"/>
                  <a:chOff x="1983" y="1223"/>
                  <a:chExt cx="339" cy="316"/>
                </a:xfrm>
              </p:grpSpPr>
              <p:sp>
                <p:nvSpPr>
                  <p:cNvPr id="375843" name="AutoShape 35"/>
                  <p:cNvSpPr>
                    <a:spLocks noChangeArrowheads="1"/>
                  </p:cNvSpPr>
                  <p:nvPr/>
                </p:nvSpPr>
                <p:spPr bwMode="auto">
                  <a:xfrm>
                    <a:off x="1983" y="1223"/>
                    <a:ext cx="340" cy="317"/>
                  </a:xfrm>
                  <a:prstGeom prst="roundRect">
                    <a:avLst>
                      <a:gd name="adj" fmla="val 315"/>
                    </a:avLst>
                  </a:prstGeom>
                  <a:noFill/>
                  <a:ln w="9525">
                    <a:noFill/>
                    <a:round/>
                    <a:headEnd/>
                    <a:tailEnd/>
                  </a:ln>
                </p:spPr>
                <p:txBody>
                  <a:bodyPr wrap="none" anchor="ctr"/>
                  <a:lstStyle/>
                  <a:p>
                    <a:endParaRPr lang="ta-IN"/>
                  </a:p>
                </p:txBody>
              </p:sp>
              <p:grpSp>
                <p:nvGrpSpPr>
                  <p:cNvPr id="16" name="Group 36"/>
                  <p:cNvGrpSpPr>
                    <a:grpSpLocks/>
                  </p:cNvGrpSpPr>
                  <p:nvPr/>
                </p:nvGrpSpPr>
                <p:grpSpPr bwMode="auto">
                  <a:xfrm>
                    <a:off x="1983" y="1223"/>
                    <a:ext cx="338" cy="316"/>
                    <a:chOff x="1983" y="1223"/>
                    <a:chExt cx="338" cy="316"/>
                  </a:xfrm>
                </p:grpSpPr>
                <p:sp>
                  <p:nvSpPr>
                    <p:cNvPr id="375845" name="AutoShape 37"/>
                    <p:cNvSpPr>
                      <a:spLocks noChangeArrowheads="1"/>
                    </p:cNvSpPr>
                    <p:nvPr/>
                  </p:nvSpPr>
                  <p:spPr bwMode="auto">
                    <a:xfrm>
                      <a:off x="1983" y="1223"/>
                      <a:ext cx="339" cy="317"/>
                    </a:xfrm>
                    <a:prstGeom prst="roundRect">
                      <a:avLst>
                        <a:gd name="adj" fmla="val 315"/>
                      </a:avLst>
                    </a:prstGeom>
                    <a:noFill/>
                    <a:ln w="9525">
                      <a:noFill/>
                      <a:round/>
                      <a:headEnd/>
                      <a:tailEnd/>
                    </a:ln>
                  </p:spPr>
                  <p:txBody>
                    <a:bodyPr wrap="none" anchor="ctr"/>
                    <a:lstStyle/>
                    <a:p>
                      <a:endParaRPr lang="ta-IN"/>
                    </a:p>
                  </p:txBody>
                </p:sp>
                <p:sp>
                  <p:nvSpPr>
                    <p:cNvPr id="375846" name="AutoShape 38"/>
                    <p:cNvSpPr>
                      <a:spLocks noChangeArrowheads="1"/>
                    </p:cNvSpPr>
                    <p:nvPr/>
                  </p:nvSpPr>
                  <p:spPr bwMode="auto">
                    <a:xfrm>
                      <a:off x="1983" y="1223"/>
                      <a:ext cx="338"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0</a:t>
                      </a:r>
                    </a:p>
                  </p:txBody>
                </p:sp>
              </p:grpSp>
            </p:grpSp>
          </p:grpSp>
        </p:grpSp>
      </p:grpSp>
      <p:sp>
        <p:nvSpPr>
          <p:cNvPr id="375847" name="AutoShape 39"/>
          <p:cNvSpPr>
            <a:spLocks noChangeArrowheads="1"/>
          </p:cNvSpPr>
          <p:nvPr/>
        </p:nvSpPr>
        <p:spPr bwMode="auto">
          <a:xfrm>
            <a:off x="6784975" y="1985963"/>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17" name="Group 40"/>
          <p:cNvGrpSpPr>
            <a:grpSpLocks/>
          </p:cNvGrpSpPr>
          <p:nvPr/>
        </p:nvGrpSpPr>
        <p:grpSpPr bwMode="auto">
          <a:xfrm>
            <a:off x="7151688" y="1941513"/>
            <a:ext cx="755650" cy="511175"/>
            <a:chOff x="4505" y="1223"/>
            <a:chExt cx="476" cy="322"/>
          </a:xfrm>
        </p:grpSpPr>
        <p:sp>
          <p:nvSpPr>
            <p:cNvPr id="375849" name="AutoShape 41"/>
            <p:cNvSpPr>
              <a:spLocks noChangeArrowheads="1"/>
            </p:cNvSpPr>
            <p:nvPr/>
          </p:nvSpPr>
          <p:spPr bwMode="auto">
            <a:xfrm>
              <a:off x="4505" y="1223"/>
              <a:ext cx="477" cy="323"/>
            </a:xfrm>
            <a:prstGeom prst="roundRect">
              <a:avLst>
                <a:gd name="adj" fmla="val 310"/>
              </a:avLst>
            </a:prstGeom>
            <a:noFill/>
            <a:ln w="9525">
              <a:noFill/>
              <a:round/>
              <a:headEnd/>
              <a:tailEnd/>
            </a:ln>
          </p:spPr>
          <p:txBody>
            <a:bodyPr wrap="none" anchor="ctr"/>
            <a:lstStyle/>
            <a:p>
              <a:endParaRPr lang="ta-IN"/>
            </a:p>
          </p:txBody>
        </p:sp>
        <p:grpSp>
          <p:nvGrpSpPr>
            <p:cNvPr id="18" name="Group 42"/>
            <p:cNvGrpSpPr>
              <a:grpSpLocks/>
            </p:cNvGrpSpPr>
            <p:nvPr/>
          </p:nvGrpSpPr>
          <p:grpSpPr bwMode="auto">
            <a:xfrm>
              <a:off x="4505" y="1223"/>
              <a:ext cx="473" cy="319"/>
              <a:chOff x="4505" y="1223"/>
              <a:chExt cx="473" cy="319"/>
            </a:xfrm>
          </p:grpSpPr>
          <p:sp>
            <p:nvSpPr>
              <p:cNvPr id="375851" name="AutoShape 43"/>
              <p:cNvSpPr>
                <a:spLocks noChangeArrowheads="1"/>
              </p:cNvSpPr>
              <p:nvPr/>
            </p:nvSpPr>
            <p:spPr bwMode="auto">
              <a:xfrm>
                <a:off x="4505" y="1223"/>
                <a:ext cx="474" cy="320"/>
              </a:xfrm>
              <a:prstGeom prst="roundRect">
                <a:avLst>
                  <a:gd name="adj" fmla="val 310"/>
                </a:avLst>
              </a:prstGeom>
              <a:noFill/>
              <a:ln w="9525">
                <a:noFill/>
                <a:round/>
                <a:headEnd/>
                <a:tailEnd/>
              </a:ln>
            </p:spPr>
            <p:txBody>
              <a:bodyPr wrap="none" anchor="ctr"/>
              <a:lstStyle/>
              <a:p>
                <a:endParaRPr lang="ta-IN"/>
              </a:p>
            </p:txBody>
          </p:sp>
          <p:grpSp>
            <p:nvGrpSpPr>
              <p:cNvPr id="19" name="Group 44"/>
              <p:cNvGrpSpPr>
                <a:grpSpLocks/>
              </p:cNvGrpSpPr>
              <p:nvPr/>
            </p:nvGrpSpPr>
            <p:grpSpPr bwMode="auto">
              <a:xfrm>
                <a:off x="4507" y="1223"/>
                <a:ext cx="470" cy="317"/>
                <a:chOff x="4507" y="1223"/>
                <a:chExt cx="470" cy="317"/>
              </a:xfrm>
            </p:grpSpPr>
            <p:sp>
              <p:nvSpPr>
                <p:cNvPr id="375853" name="AutoShape 45"/>
                <p:cNvSpPr>
                  <a:spLocks noChangeArrowheads="1"/>
                </p:cNvSpPr>
                <p:nvPr/>
              </p:nvSpPr>
              <p:spPr bwMode="auto">
                <a:xfrm>
                  <a:off x="4507" y="1223"/>
                  <a:ext cx="471" cy="318"/>
                </a:xfrm>
                <a:prstGeom prst="roundRect">
                  <a:avLst>
                    <a:gd name="adj" fmla="val 310"/>
                  </a:avLst>
                </a:prstGeom>
                <a:noFill/>
                <a:ln w="9525">
                  <a:noFill/>
                  <a:round/>
                  <a:headEnd/>
                  <a:tailEnd/>
                </a:ln>
              </p:spPr>
              <p:txBody>
                <a:bodyPr wrap="none" anchor="ctr"/>
                <a:lstStyle/>
                <a:p>
                  <a:endParaRPr lang="ta-IN"/>
                </a:p>
              </p:txBody>
            </p:sp>
            <p:grpSp>
              <p:nvGrpSpPr>
                <p:cNvPr id="20" name="Group 46"/>
                <p:cNvGrpSpPr>
                  <a:grpSpLocks/>
                </p:cNvGrpSpPr>
                <p:nvPr/>
              </p:nvGrpSpPr>
              <p:grpSpPr bwMode="auto">
                <a:xfrm>
                  <a:off x="4507" y="1223"/>
                  <a:ext cx="468" cy="316"/>
                  <a:chOff x="4507" y="1223"/>
                  <a:chExt cx="468" cy="316"/>
                </a:xfrm>
              </p:grpSpPr>
              <p:sp>
                <p:nvSpPr>
                  <p:cNvPr id="375855" name="AutoShape 47"/>
                  <p:cNvSpPr>
                    <a:spLocks noChangeArrowheads="1"/>
                  </p:cNvSpPr>
                  <p:nvPr/>
                </p:nvSpPr>
                <p:spPr bwMode="auto">
                  <a:xfrm>
                    <a:off x="4507" y="1223"/>
                    <a:ext cx="469" cy="317"/>
                  </a:xfrm>
                  <a:prstGeom prst="roundRect">
                    <a:avLst>
                      <a:gd name="adj" fmla="val 315"/>
                    </a:avLst>
                  </a:prstGeom>
                  <a:noFill/>
                  <a:ln w="9525">
                    <a:noFill/>
                    <a:round/>
                    <a:headEnd/>
                    <a:tailEnd/>
                  </a:ln>
                </p:spPr>
                <p:txBody>
                  <a:bodyPr wrap="none" anchor="ctr"/>
                  <a:lstStyle/>
                  <a:p>
                    <a:endParaRPr lang="ta-IN"/>
                  </a:p>
                </p:txBody>
              </p:sp>
              <p:grpSp>
                <p:nvGrpSpPr>
                  <p:cNvPr id="21" name="Group 48"/>
                  <p:cNvGrpSpPr>
                    <a:grpSpLocks/>
                  </p:cNvGrpSpPr>
                  <p:nvPr/>
                </p:nvGrpSpPr>
                <p:grpSpPr bwMode="auto">
                  <a:xfrm>
                    <a:off x="4508" y="1223"/>
                    <a:ext cx="467" cy="316"/>
                    <a:chOff x="4508" y="1223"/>
                    <a:chExt cx="467" cy="316"/>
                  </a:xfrm>
                </p:grpSpPr>
                <p:sp>
                  <p:nvSpPr>
                    <p:cNvPr id="375857" name="AutoShape 49"/>
                    <p:cNvSpPr>
                      <a:spLocks noChangeArrowheads="1"/>
                    </p:cNvSpPr>
                    <p:nvPr/>
                  </p:nvSpPr>
                  <p:spPr bwMode="auto">
                    <a:xfrm>
                      <a:off x="4508" y="1223"/>
                      <a:ext cx="468" cy="317"/>
                    </a:xfrm>
                    <a:prstGeom prst="roundRect">
                      <a:avLst>
                        <a:gd name="adj" fmla="val 315"/>
                      </a:avLst>
                    </a:prstGeom>
                    <a:noFill/>
                    <a:ln w="9525">
                      <a:noFill/>
                      <a:round/>
                      <a:headEnd/>
                      <a:tailEnd/>
                    </a:ln>
                  </p:spPr>
                  <p:txBody>
                    <a:bodyPr wrap="none" anchor="ctr"/>
                    <a:lstStyle/>
                    <a:p>
                      <a:endParaRPr lang="ta-IN"/>
                    </a:p>
                  </p:txBody>
                </p:sp>
                <p:sp>
                  <p:nvSpPr>
                    <p:cNvPr id="375858" name="AutoShape 50"/>
                    <p:cNvSpPr>
                      <a:spLocks noChangeArrowheads="1"/>
                    </p:cNvSpPr>
                    <p:nvPr/>
                  </p:nvSpPr>
                  <p:spPr bwMode="auto">
                    <a:xfrm>
                      <a:off x="4508" y="1223"/>
                      <a:ext cx="468"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i+1</a:t>
                      </a:r>
                    </a:p>
                  </p:txBody>
                </p:sp>
              </p:grpSp>
            </p:grpSp>
          </p:grpSp>
        </p:grpSp>
      </p:grpSp>
      <p:sp>
        <p:nvSpPr>
          <p:cNvPr id="375859" name="AutoShape 51"/>
          <p:cNvSpPr>
            <a:spLocks noChangeArrowheads="1"/>
          </p:cNvSpPr>
          <p:nvPr/>
        </p:nvSpPr>
        <p:spPr bwMode="auto">
          <a:xfrm>
            <a:off x="4730750" y="1985963"/>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22" name="Group 52"/>
          <p:cNvGrpSpPr>
            <a:grpSpLocks/>
          </p:cNvGrpSpPr>
          <p:nvPr/>
        </p:nvGrpSpPr>
        <p:grpSpPr bwMode="auto">
          <a:xfrm>
            <a:off x="5233988" y="1941513"/>
            <a:ext cx="479425" cy="511175"/>
            <a:chOff x="3297" y="1223"/>
            <a:chExt cx="302" cy="322"/>
          </a:xfrm>
        </p:grpSpPr>
        <p:sp>
          <p:nvSpPr>
            <p:cNvPr id="375861" name="AutoShape 53"/>
            <p:cNvSpPr>
              <a:spLocks noChangeArrowheads="1"/>
            </p:cNvSpPr>
            <p:nvPr/>
          </p:nvSpPr>
          <p:spPr bwMode="auto">
            <a:xfrm>
              <a:off x="3297" y="1223"/>
              <a:ext cx="303" cy="323"/>
            </a:xfrm>
            <a:prstGeom prst="roundRect">
              <a:avLst>
                <a:gd name="adj" fmla="val 329"/>
              </a:avLst>
            </a:prstGeom>
            <a:noFill/>
            <a:ln w="9525">
              <a:noFill/>
              <a:round/>
              <a:headEnd/>
              <a:tailEnd/>
            </a:ln>
          </p:spPr>
          <p:txBody>
            <a:bodyPr wrap="none" anchor="ctr"/>
            <a:lstStyle/>
            <a:p>
              <a:endParaRPr lang="ta-IN"/>
            </a:p>
          </p:txBody>
        </p:sp>
        <p:grpSp>
          <p:nvGrpSpPr>
            <p:cNvPr id="23" name="Group 54"/>
            <p:cNvGrpSpPr>
              <a:grpSpLocks/>
            </p:cNvGrpSpPr>
            <p:nvPr/>
          </p:nvGrpSpPr>
          <p:grpSpPr bwMode="auto">
            <a:xfrm>
              <a:off x="3299" y="1223"/>
              <a:ext cx="299" cy="319"/>
              <a:chOff x="3299" y="1223"/>
              <a:chExt cx="299" cy="319"/>
            </a:xfrm>
          </p:grpSpPr>
          <p:sp>
            <p:nvSpPr>
              <p:cNvPr id="375863" name="AutoShape 55"/>
              <p:cNvSpPr>
                <a:spLocks noChangeArrowheads="1"/>
              </p:cNvSpPr>
              <p:nvPr/>
            </p:nvSpPr>
            <p:spPr bwMode="auto">
              <a:xfrm>
                <a:off x="3299" y="1223"/>
                <a:ext cx="300" cy="320"/>
              </a:xfrm>
              <a:prstGeom prst="roundRect">
                <a:avLst>
                  <a:gd name="adj" fmla="val 333"/>
                </a:avLst>
              </a:prstGeom>
              <a:noFill/>
              <a:ln w="9525">
                <a:noFill/>
                <a:round/>
                <a:headEnd/>
                <a:tailEnd/>
              </a:ln>
            </p:spPr>
            <p:txBody>
              <a:bodyPr wrap="none" anchor="ctr"/>
              <a:lstStyle/>
              <a:p>
                <a:endParaRPr lang="ta-IN"/>
              </a:p>
            </p:txBody>
          </p:sp>
          <p:grpSp>
            <p:nvGrpSpPr>
              <p:cNvPr id="24" name="Group 56"/>
              <p:cNvGrpSpPr>
                <a:grpSpLocks/>
              </p:cNvGrpSpPr>
              <p:nvPr/>
            </p:nvGrpSpPr>
            <p:grpSpPr bwMode="auto">
              <a:xfrm>
                <a:off x="3299" y="1223"/>
                <a:ext cx="297" cy="317"/>
                <a:chOff x="3299" y="1223"/>
                <a:chExt cx="297" cy="317"/>
              </a:xfrm>
            </p:grpSpPr>
            <p:sp>
              <p:nvSpPr>
                <p:cNvPr id="375865" name="AutoShape 57"/>
                <p:cNvSpPr>
                  <a:spLocks noChangeArrowheads="1"/>
                </p:cNvSpPr>
                <p:nvPr/>
              </p:nvSpPr>
              <p:spPr bwMode="auto">
                <a:xfrm>
                  <a:off x="3299" y="1223"/>
                  <a:ext cx="297" cy="318"/>
                </a:xfrm>
                <a:prstGeom prst="roundRect">
                  <a:avLst>
                    <a:gd name="adj" fmla="val 333"/>
                  </a:avLst>
                </a:prstGeom>
                <a:noFill/>
                <a:ln w="9525">
                  <a:noFill/>
                  <a:round/>
                  <a:headEnd/>
                  <a:tailEnd/>
                </a:ln>
              </p:spPr>
              <p:txBody>
                <a:bodyPr wrap="none" anchor="ctr"/>
                <a:lstStyle/>
                <a:p>
                  <a:endParaRPr lang="ta-IN"/>
                </a:p>
              </p:txBody>
            </p:sp>
            <p:grpSp>
              <p:nvGrpSpPr>
                <p:cNvPr id="25" name="Group 58"/>
                <p:cNvGrpSpPr>
                  <a:grpSpLocks/>
                </p:cNvGrpSpPr>
                <p:nvPr/>
              </p:nvGrpSpPr>
              <p:grpSpPr bwMode="auto">
                <a:xfrm>
                  <a:off x="3301" y="1223"/>
                  <a:ext cx="295" cy="316"/>
                  <a:chOff x="3301" y="1223"/>
                  <a:chExt cx="295" cy="316"/>
                </a:xfrm>
              </p:grpSpPr>
              <p:sp>
                <p:nvSpPr>
                  <p:cNvPr id="375867" name="AutoShape 59"/>
                  <p:cNvSpPr>
                    <a:spLocks noChangeArrowheads="1"/>
                  </p:cNvSpPr>
                  <p:nvPr/>
                </p:nvSpPr>
                <p:spPr bwMode="auto">
                  <a:xfrm>
                    <a:off x="3301" y="1223"/>
                    <a:ext cx="296" cy="317"/>
                  </a:xfrm>
                  <a:prstGeom prst="roundRect">
                    <a:avLst>
                      <a:gd name="adj" fmla="val 333"/>
                    </a:avLst>
                  </a:prstGeom>
                  <a:noFill/>
                  <a:ln w="9525">
                    <a:noFill/>
                    <a:round/>
                    <a:headEnd/>
                    <a:tailEnd/>
                  </a:ln>
                </p:spPr>
                <p:txBody>
                  <a:bodyPr wrap="none" anchor="ctr"/>
                  <a:lstStyle/>
                  <a:p>
                    <a:endParaRPr lang="ta-IN"/>
                  </a:p>
                </p:txBody>
              </p:sp>
              <p:grpSp>
                <p:nvGrpSpPr>
                  <p:cNvPr id="26" name="Group 60"/>
                  <p:cNvGrpSpPr>
                    <a:grpSpLocks/>
                  </p:cNvGrpSpPr>
                  <p:nvPr/>
                </p:nvGrpSpPr>
                <p:grpSpPr bwMode="auto">
                  <a:xfrm>
                    <a:off x="3301" y="1223"/>
                    <a:ext cx="295" cy="316"/>
                    <a:chOff x="3301" y="1223"/>
                    <a:chExt cx="295" cy="316"/>
                  </a:xfrm>
                </p:grpSpPr>
                <p:sp>
                  <p:nvSpPr>
                    <p:cNvPr id="375869" name="AutoShape 61"/>
                    <p:cNvSpPr>
                      <a:spLocks noChangeArrowheads="1"/>
                    </p:cNvSpPr>
                    <p:nvPr/>
                  </p:nvSpPr>
                  <p:spPr bwMode="auto">
                    <a:xfrm>
                      <a:off x="3301" y="1223"/>
                      <a:ext cx="296" cy="317"/>
                    </a:xfrm>
                    <a:prstGeom prst="roundRect">
                      <a:avLst>
                        <a:gd name="adj" fmla="val 333"/>
                      </a:avLst>
                    </a:prstGeom>
                    <a:noFill/>
                    <a:ln w="9525">
                      <a:noFill/>
                      <a:round/>
                      <a:headEnd/>
                      <a:tailEnd/>
                    </a:ln>
                  </p:spPr>
                  <p:txBody>
                    <a:bodyPr wrap="none" anchor="ctr"/>
                    <a:lstStyle/>
                    <a:p>
                      <a:endParaRPr lang="ta-IN"/>
                    </a:p>
                  </p:txBody>
                </p:sp>
                <p:sp>
                  <p:nvSpPr>
                    <p:cNvPr id="375870" name="AutoShape 62"/>
                    <p:cNvSpPr>
                      <a:spLocks noChangeArrowheads="1"/>
                    </p:cNvSpPr>
                    <p:nvPr/>
                  </p:nvSpPr>
                  <p:spPr bwMode="auto">
                    <a:xfrm>
                      <a:off x="3301" y="1223"/>
                      <a:ext cx="295" cy="317"/>
                    </a:xfrm>
                    <a:prstGeom prst="roundRect">
                      <a:avLst>
                        <a:gd name="adj" fmla="val 338"/>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a:t>
                      </a:r>
                    </a:p>
                  </p:txBody>
                </p:sp>
              </p:grpSp>
            </p:grpSp>
          </p:grpSp>
        </p:grpSp>
      </p:grpSp>
      <p:grpSp>
        <p:nvGrpSpPr>
          <p:cNvPr id="27" name="Group 63"/>
          <p:cNvGrpSpPr>
            <a:grpSpLocks/>
          </p:cNvGrpSpPr>
          <p:nvPr/>
        </p:nvGrpSpPr>
        <p:grpSpPr bwMode="auto">
          <a:xfrm>
            <a:off x="2676525" y="3281363"/>
            <a:ext cx="1489075" cy="449262"/>
            <a:chOff x="1686" y="2067"/>
            <a:chExt cx="938" cy="283"/>
          </a:xfrm>
        </p:grpSpPr>
        <p:sp>
          <p:nvSpPr>
            <p:cNvPr id="375872" name="AutoShape 64"/>
            <p:cNvSpPr>
              <a:spLocks noChangeArrowheads="1"/>
            </p:cNvSpPr>
            <p:nvPr/>
          </p:nvSpPr>
          <p:spPr bwMode="auto">
            <a:xfrm>
              <a:off x="1686" y="2067"/>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28" name="Group 65"/>
            <p:cNvGrpSpPr>
              <a:grpSpLocks/>
            </p:cNvGrpSpPr>
            <p:nvPr/>
          </p:nvGrpSpPr>
          <p:grpSpPr bwMode="auto">
            <a:xfrm>
              <a:off x="1742" y="2068"/>
              <a:ext cx="821" cy="282"/>
              <a:chOff x="1742" y="2068"/>
              <a:chExt cx="821" cy="282"/>
            </a:xfrm>
          </p:grpSpPr>
          <p:sp>
            <p:nvSpPr>
              <p:cNvPr id="375874" name="AutoShape 66"/>
              <p:cNvSpPr>
                <a:spLocks noChangeArrowheads="1"/>
              </p:cNvSpPr>
              <p:nvPr/>
            </p:nvSpPr>
            <p:spPr bwMode="auto">
              <a:xfrm>
                <a:off x="1742" y="2068"/>
                <a:ext cx="822" cy="283"/>
              </a:xfrm>
              <a:prstGeom prst="roundRect">
                <a:avLst>
                  <a:gd name="adj" fmla="val 352"/>
                </a:avLst>
              </a:prstGeom>
              <a:noFill/>
              <a:ln w="9525">
                <a:noFill/>
                <a:round/>
                <a:headEnd/>
                <a:tailEnd/>
              </a:ln>
            </p:spPr>
            <p:txBody>
              <a:bodyPr wrap="none" anchor="ctr"/>
              <a:lstStyle/>
              <a:p>
                <a:endParaRPr lang="ta-IN"/>
              </a:p>
            </p:txBody>
          </p:sp>
          <p:grpSp>
            <p:nvGrpSpPr>
              <p:cNvPr id="29" name="Group 67"/>
              <p:cNvGrpSpPr>
                <a:grpSpLocks/>
              </p:cNvGrpSpPr>
              <p:nvPr/>
            </p:nvGrpSpPr>
            <p:grpSpPr bwMode="auto">
              <a:xfrm>
                <a:off x="1742" y="2068"/>
                <a:ext cx="817" cy="279"/>
                <a:chOff x="1742" y="2068"/>
                <a:chExt cx="817" cy="279"/>
              </a:xfrm>
            </p:grpSpPr>
            <p:sp>
              <p:nvSpPr>
                <p:cNvPr id="375876" name="AutoShape 68"/>
                <p:cNvSpPr>
                  <a:spLocks noChangeArrowheads="1"/>
                </p:cNvSpPr>
                <p:nvPr/>
              </p:nvSpPr>
              <p:spPr bwMode="auto">
                <a:xfrm>
                  <a:off x="1742" y="2068"/>
                  <a:ext cx="818" cy="280"/>
                </a:xfrm>
                <a:prstGeom prst="roundRect">
                  <a:avLst>
                    <a:gd name="adj" fmla="val 356"/>
                  </a:avLst>
                </a:prstGeom>
                <a:noFill/>
                <a:ln w="9525">
                  <a:noFill/>
                  <a:round/>
                  <a:headEnd/>
                  <a:tailEnd/>
                </a:ln>
              </p:spPr>
              <p:txBody>
                <a:bodyPr wrap="none" anchor="ctr"/>
                <a:lstStyle/>
                <a:p>
                  <a:endParaRPr lang="ta-IN"/>
                </a:p>
              </p:txBody>
            </p:sp>
            <p:grpSp>
              <p:nvGrpSpPr>
                <p:cNvPr id="30" name="Group 69"/>
                <p:cNvGrpSpPr>
                  <a:grpSpLocks/>
                </p:cNvGrpSpPr>
                <p:nvPr/>
              </p:nvGrpSpPr>
              <p:grpSpPr bwMode="auto">
                <a:xfrm>
                  <a:off x="1742" y="2068"/>
                  <a:ext cx="815" cy="277"/>
                  <a:chOff x="1742" y="2068"/>
                  <a:chExt cx="815" cy="277"/>
                </a:xfrm>
              </p:grpSpPr>
              <p:sp>
                <p:nvSpPr>
                  <p:cNvPr id="375878" name="AutoShape 70"/>
                  <p:cNvSpPr>
                    <a:spLocks noChangeArrowheads="1"/>
                  </p:cNvSpPr>
                  <p:nvPr/>
                </p:nvSpPr>
                <p:spPr bwMode="auto">
                  <a:xfrm>
                    <a:off x="1742" y="2068"/>
                    <a:ext cx="816" cy="278"/>
                  </a:xfrm>
                  <a:prstGeom prst="roundRect">
                    <a:avLst>
                      <a:gd name="adj" fmla="val 356"/>
                    </a:avLst>
                  </a:prstGeom>
                  <a:noFill/>
                  <a:ln w="9525">
                    <a:noFill/>
                    <a:round/>
                    <a:headEnd/>
                    <a:tailEnd/>
                  </a:ln>
                </p:spPr>
                <p:txBody>
                  <a:bodyPr wrap="none" anchor="ctr"/>
                  <a:lstStyle/>
                  <a:p>
                    <a:endParaRPr lang="ta-IN"/>
                  </a:p>
                </p:txBody>
              </p:sp>
              <p:grpSp>
                <p:nvGrpSpPr>
                  <p:cNvPr id="31" name="Group 71"/>
                  <p:cNvGrpSpPr>
                    <a:grpSpLocks/>
                  </p:cNvGrpSpPr>
                  <p:nvPr/>
                </p:nvGrpSpPr>
                <p:grpSpPr bwMode="auto">
                  <a:xfrm>
                    <a:off x="1742" y="2068"/>
                    <a:ext cx="813" cy="276"/>
                    <a:chOff x="1742" y="2068"/>
                    <a:chExt cx="813" cy="276"/>
                  </a:xfrm>
                </p:grpSpPr>
                <p:sp>
                  <p:nvSpPr>
                    <p:cNvPr id="375880" name="AutoShape 72"/>
                    <p:cNvSpPr>
                      <a:spLocks noChangeArrowheads="1"/>
                    </p:cNvSpPr>
                    <p:nvPr/>
                  </p:nvSpPr>
                  <p:spPr bwMode="auto">
                    <a:xfrm>
                      <a:off x="1742" y="2068"/>
                      <a:ext cx="814" cy="277"/>
                    </a:xfrm>
                    <a:prstGeom prst="roundRect">
                      <a:avLst>
                        <a:gd name="adj" fmla="val 361"/>
                      </a:avLst>
                    </a:prstGeom>
                    <a:noFill/>
                    <a:ln w="9525">
                      <a:noFill/>
                      <a:round/>
                      <a:headEnd/>
                      <a:tailEnd/>
                    </a:ln>
                  </p:spPr>
                  <p:txBody>
                    <a:bodyPr wrap="none" anchor="ctr"/>
                    <a:lstStyle/>
                    <a:p>
                      <a:endParaRPr lang="ta-IN"/>
                    </a:p>
                  </p:txBody>
                </p:sp>
                <p:grpSp>
                  <p:nvGrpSpPr>
                    <p:cNvPr id="375873" name="Group 73"/>
                    <p:cNvGrpSpPr>
                      <a:grpSpLocks/>
                    </p:cNvGrpSpPr>
                    <p:nvPr/>
                  </p:nvGrpSpPr>
                  <p:grpSpPr bwMode="auto">
                    <a:xfrm>
                      <a:off x="1742" y="2068"/>
                      <a:ext cx="812" cy="276"/>
                      <a:chOff x="1742" y="2068"/>
                      <a:chExt cx="812" cy="276"/>
                    </a:xfrm>
                  </p:grpSpPr>
                  <p:sp>
                    <p:nvSpPr>
                      <p:cNvPr id="375882" name="AutoShape 74"/>
                      <p:cNvSpPr>
                        <a:spLocks noChangeArrowheads="1"/>
                      </p:cNvSpPr>
                      <p:nvPr/>
                    </p:nvSpPr>
                    <p:spPr bwMode="auto">
                      <a:xfrm>
                        <a:off x="1742" y="2068"/>
                        <a:ext cx="813" cy="277"/>
                      </a:xfrm>
                      <a:prstGeom prst="roundRect">
                        <a:avLst>
                          <a:gd name="adj" fmla="val 361"/>
                        </a:avLst>
                      </a:prstGeom>
                      <a:noFill/>
                      <a:ln w="9525">
                        <a:noFill/>
                        <a:round/>
                        <a:headEnd/>
                        <a:tailEnd/>
                      </a:ln>
                    </p:spPr>
                    <p:txBody>
                      <a:bodyPr wrap="none" anchor="ctr"/>
                      <a:lstStyle/>
                      <a:p>
                        <a:endParaRPr lang="ta-IN"/>
                      </a:p>
                    </p:txBody>
                  </p:sp>
                  <p:sp>
                    <p:nvSpPr>
                      <p:cNvPr id="375883" name="AutoShape 75"/>
                      <p:cNvSpPr>
                        <a:spLocks noChangeArrowheads="1"/>
                      </p:cNvSpPr>
                      <p:nvPr/>
                    </p:nvSpPr>
                    <p:spPr bwMode="auto">
                      <a:xfrm>
                        <a:off x="1742" y="2068"/>
                        <a:ext cx="813"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75875" name="Group 76"/>
          <p:cNvGrpSpPr>
            <a:grpSpLocks/>
          </p:cNvGrpSpPr>
          <p:nvPr/>
        </p:nvGrpSpPr>
        <p:grpSpPr bwMode="auto">
          <a:xfrm>
            <a:off x="4730750" y="3281363"/>
            <a:ext cx="1489075" cy="449262"/>
            <a:chOff x="2980" y="2067"/>
            <a:chExt cx="938" cy="283"/>
          </a:xfrm>
        </p:grpSpPr>
        <p:sp>
          <p:nvSpPr>
            <p:cNvPr id="375885" name="AutoShape 77"/>
            <p:cNvSpPr>
              <a:spLocks noChangeArrowheads="1"/>
            </p:cNvSpPr>
            <p:nvPr/>
          </p:nvSpPr>
          <p:spPr bwMode="auto">
            <a:xfrm>
              <a:off x="2980" y="2067"/>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375877" name="Group 78"/>
            <p:cNvGrpSpPr>
              <a:grpSpLocks/>
            </p:cNvGrpSpPr>
            <p:nvPr/>
          </p:nvGrpSpPr>
          <p:grpSpPr bwMode="auto">
            <a:xfrm>
              <a:off x="3035" y="2068"/>
              <a:ext cx="821" cy="282"/>
              <a:chOff x="3035" y="2068"/>
              <a:chExt cx="821" cy="282"/>
            </a:xfrm>
          </p:grpSpPr>
          <p:sp>
            <p:nvSpPr>
              <p:cNvPr id="375887" name="AutoShape 79"/>
              <p:cNvSpPr>
                <a:spLocks noChangeArrowheads="1"/>
              </p:cNvSpPr>
              <p:nvPr/>
            </p:nvSpPr>
            <p:spPr bwMode="auto">
              <a:xfrm>
                <a:off x="3035" y="2068"/>
                <a:ext cx="822" cy="283"/>
              </a:xfrm>
              <a:prstGeom prst="roundRect">
                <a:avLst>
                  <a:gd name="adj" fmla="val 352"/>
                </a:avLst>
              </a:prstGeom>
              <a:noFill/>
              <a:ln w="9525">
                <a:noFill/>
                <a:round/>
                <a:headEnd/>
                <a:tailEnd/>
              </a:ln>
            </p:spPr>
            <p:txBody>
              <a:bodyPr wrap="none" anchor="ctr"/>
              <a:lstStyle/>
              <a:p>
                <a:endParaRPr lang="ta-IN"/>
              </a:p>
            </p:txBody>
          </p:sp>
          <p:grpSp>
            <p:nvGrpSpPr>
              <p:cNvPr id="375879" name="Group 80"/>
              <p:cNvGrpSpPr>
                <a:grpSpLocks/>
              </p:cNvGrpSpPr>
              <p:nvPr/>
            </p:nvGrpSpPr>
            <p:grpSpPr bwMode="auto">
              <a:xfrm>
                <a:off x="3036" y="2068"/>
                <a:ext cx="817" cy="279"/>
                <a:chOff x="3036" y="2068"/>
                <a:chExt cx="817" cy="279"/>
              </a:xfrm>
            </p:grpSpPr>
            <p:sp>
              <p:nvSpPr>
                <p:cNvPr id="375889" name="AutoShape 81"/>
                <p:cNvSpPr>
                  <a:spLocks noChangeArrowheads="1"/>
                </p:cNvSpPr>
                <p:nvPr/>
              </p:nvSpPr>
              <p:spPr bwMode="auto">
                <a:xfrm>
                  <a:off x="3036" y="2068"/>
                  <a:ext cx="818" cy="280"/>
                </a:xfrm>
                <a:prstGeom prst="roundRect">
                  <a:avLst>
                    <a:gd name="adj" fmla="val 356"/>
                  </a:avLst>
                </a:prstGeom>
                <a:noFill/>
                <a:ln w="9525">
                  <a:noFill/>
                  <a:round/>
                  <a:headEnd/>
                  <a:tailEnd/>
                </a:ln>
              </p:spPr>
              <p:txBody>
                <a:bodyPr wrap="none" anchor="ctr"/>
                <a:lstStyle/>
                <a:p>
                  <a:endParaRPr lang="ta-IN"/>
                </a:p>
              </p:txBody>
            </p:sp>
            <p:grpSp>
              <p:nvGrpSpPr>
                <p:cNvPr id="375881" name="Group 82"/>
                <p:cNvGrpSpPr>
                  <a:grpSpLocks/>
                </p:cNvGrpSpPr>
                <p:nvPr/>
              </p:nvGrpSpPr>
              <p:grpSpPr bwMode="auto">
                <a:xfrm>
                  <a:off x="3036" y="2068"/>
                  <a:ext cx="814" cy="277"/>
                  <a:chOff x="3036" y="2068"/>
                  <a:chExt cx="814" cy="277"/>
                </a:xfrm>
              </p:grpSpPr>
              <p:sp>
                <p:nvSpPr>
                  <p:cNvPr id="375891" name="AutoShape 83"/>
                  <p:cNvSpPr>
                    <a:spLocks noChangeArrowheads="1"/>
                  </p:cNvSpPr>
                  <p:nvPr/>
                </p:nvSpPr>
                <p:spPr bwMode="auto">
                  <a:xfrm>
                    <a:off x="3036" y="2068"/>
                    <a:ext cx="814" cy="278"/>
                  </a:xfrm>
                  <a:prstGeom prst="roundRect">
                    <a:avLst>
                      <a:gd name="adj" fmla="val 356"/>
                    </a:avLst>
                  </a:prstGeom>
                  <a:noFill/>
                  <a:ln w="9525">
                    <a:noFill/>
                    <a:round/>
                    <a:headEnd/>
                    <a:tailEnd/>
                  </a:ln>
                </p:spPr>
                <p:txBody>
                  <a:bodyPr wrap="none" anchor="ctr"/>
                  <a:lstStyle/>
                  <a:p>
                    <a:endParaRPr lang="ta-IN"/>
                  </a:p>
                </p:txBody>
              </p:sp>
              <p:grpSp>
                <p:nvGrpSpPr>
                  <p:cNvPr id="375884" name="Group 84"/>
                  <p:cNvGrpSpPr>
                    <a:grpSpLocks/>
                  </p:cNvGrpSpPr>
                  <p:nvPr/>
                </p:nvGrpSpPr>
                <p:grpSpPr bwMode="auto">
                  <a:xfrm>
                    <a:off x="3038" y="2068"/>
                    <a:ext cx="812" cy="276"/>
                    <a:chOff x="3038" y="2068"/>
                    <a:chExt cx="812" cy="276"/>
                  </a:xfrm>
                </p:grpSpPr>
                <p:sp>
                  <p:nvSpPr>
                    <p:cNvPr id="375893" name="AutoShape 85"/>
                    <p:cNvSpPr>
                      <a:spLocks noChangeArrowheads="1"/>
                    </p:cNvSpPr>
                    <p:nvPr/>
                  </p:nvSpPr>
                  <p:spPr bwMode="auto">
                    <a:xfrm>
                      <a:off x="3038" y="2068"/>
                      <a:ext cx="813" cy="277"/>
                    </a:xfrm>
                    <a:prstGeom prst="roundRect">
                      <a:avLst>
                        <a:gd name="adj" fmla="val 361"/>
                      </a:avLst>
                    </a:prstGeom>
                    <a:noFill/>
                    <a:ln w="9525">
                      <a:noFill/>
                      <a:round/>
                      <a:headEnd/>
                      <a:tailEnd/>
                    </a:ln>
                  </p:spPr>
                  <p:txBody>
                    <a:bodyPr wrap="none" anchor="ctr"/>
                    <a:lstStyle/>
                    <a:p>
                      <a:endParaRPr lang="ta-IN"/>
                    </a:p>
                  </p:txBody>
                </p:sp>
                <p:grpSp>
                  <p:nvGrpSpPr>
                    <p:cNvPr id="375886" name="Group 86"/>
                    <p:cNvGrpSpPr>
                      <a:grpSpLocks/>
                    </p:cNvGrpSpPr>
                    <p:nvPr/>
                  </p:nvGrpSpPr>
                  <p:grpSpPr bwMode="auto">
                    <a:xfrm>
                      <a:off x="3038" y="2068"/>
                      <a:ext cx="812" cy="276"/>
                      <a:chOff x="3038" y="2068"/>
                      <a:chExt cx="812" cy="276"/>
                    </a:xfrm>
                  </p:grpSpPr>
                  <p:sp>
                    <p:nvSpPr>
                      <p:cNvPr id="375895" name="AutoShape 87"/>
                      <p:cNvSpPr>
                        <a:spLocks noChangeArrowheads="1"/>
                      </p:cNvSpPr>
                      <p:nvPr/>
                    </p:nvSpPr>
                    <p:spPr bwMode="auto">
                      <a:xfrm>
                        <a:off x="3038" y="2068"/>
                        <a:ext cx="813" cy="277"/>
                      </a:xfrm>
                      <a:prstGeom prst="roundRect">
                        <a:avLst>
                          <a:gd name="adj" fmla="val 361"/>
                        </a:avLst>
                      </a:prstGeom>
                      <a:noFill/>
                      <a:ln w="9525">
                        <a:noFill/>
                        <a:round/>
                        <a:headEnd/>
                        <a:tailEnd/>
                      </a:ln>
                    </p:spPr>
                    <p:txBody>
                      <a:bodyPr wrap="none" anchor="ctr"/>
                      <a:lstStyle/>
                      <a:p>
                        <a:endParaRPr lang="ta-IN"/>
                      </a:p>
                    </p:txBody>
                  </p:sp>
                  <p:sp>
                    <p:nvSpPr>
                      <p:cNvPr id="375896" name="AutoShape 88"/>
                      <p:cNvSpPr>
                        <a:spLocks noChangeArrowheads="1"/>
                      </p:cNvSpPr>
                      <p:nvPr/>
                    </p:nvSpPr>
                    <p:spPr bwMode="auto">
                      <a:xfrm>
                        <a:off x="3038" y="2068"/>
                        <a:ext cx="813"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75888" name="Group 89"/>
          <p:cNvGrpSpPr>
            <a:grpSpLocks/>
          </p:cNvGrpSpPr>
          <p:nvPr/>
        </p:nvGrpSpPr>
        <p:grpSpPr bwMode="auto">
          <a:xfrm>
            <a:off x="6784975" y="3281363"/>
            <a:ext cx="1489075" cy="449262"/>
            <a:chOff x="4274" y="2067"/>
            <a:chExt cx="938" cy="283"/>
          </a:xfrm>
        </p:grpSpPr>
        <p:sp>
          <p:nvSpPr>
            <p:cNvPr id="375898" name="AutoShape 90"/>
            <p:cNvSpPr>
              <a:spLocks noChangeArrowheads="1"/>
            </p:cNvSpPr>
            <p:nvPr/>
          </p:nvSpPr>
          <p:spPr bwMode="auto">
            <a:xfrm>
              <a:off x="4274" y="2067"/>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375890" name="Group 91"/>
            <p:cNvGrpSpPr>
              <a:grpSpLocks/>
            </p:cNvGrpSpPr>
            <p:nvPr/>
          </p:nvGrpSpPr>
          <p:grpSpPr bwMode="auto">
            <a:xfrm>
              <a:off x="4330" y="2068"/>
              <a:ext cx="821" cy="282"/>
              <a:chOff x="4330" y="2068"/>
              <a:chExt cx="821" cy="282"/>
            </a:xfrm>
          </p:grpSpPr>
          <p:sp>
            <p:nvSpPr>
              <p:cNvPr id="375900" name="AutoShape 92"/>
              <p:cNvSpPr>
                <a:spLocks noChangeArrowheads="1"/>
              </p:cNvSpPr>
              <p:nvPr/>
            </p:nvSpPr>
            <p:spPr bwMode="auto">
              <a:xfrm>
                <a:off x="4330" y="2068"/>
                <a:ext cx="822" cy="283"/>
              </a:xfrm>
              <a:prstGeom prst="roundRect">
                <a:avLst>
                  <a:gd name="adj" fmla="val 352"/>
                </a:avLst>
              </a:prstGeom>
              <a:noFill/>
              <a:ln w="9525">
                <a:noFill/>
                <a:round/>
                <a:headEnd/>
                <a:tailEnd/>
              </a:ln>
            </p:spPr>
            <p:txBody>
              <a:bodyPr wrap="none" anchor="ctr"/>
              <a:lstStyle/>
              <a:p>
                <a:endParaRPr lang="ta-IN"/>
              </a:p>
            </p:txBody>
          </p:sp>
          <p:grpSp>
            <p:nvGrpSpPr>
              <p:cNvPr id="375892" name="Group 93"/>
              <p:cNvGrpSpPr>
                <a:grpSpLocks/>
              </p:cNvGrpSpPr>
              <p:nvPr/>
            </p:nvGrpSpPr>
            <p:grpSpPr bwMode="auto">
              <a:xfrm>
                <a:off x="4330" y="2068"/>
                <a:ext cx="817" cy="279"/>
                <a:chOff x="4330" y="2068"/>
                <a:chExt cx="817" cy="279"/>
              </a:xfrm>
            </p:grpSpPr>
            <p:sp>
              <p:nvSpPr>
                <p:cNvPr id="375902" name="AutoShape 94"/>
                <p:cNvSpPr>
                  <a:spLocks noChangeArrowheads="1"/>
                </p:cNvSpPr>
                <p:nvPr/>
              </p:nvSpPr>
              <p:spPr bwMode="auto">
                <a:xfrm>
                  <a:off x="4330" y="2068"/>
                  <a:ext cx="818" cy="280"/>
                </a:xfrm>
                <a:prstGeom prst="roundRect">
                  <a:avLst>
                    <a:gd name="adj" fmla="val 356"/>
                  </a:avLst>
                </a:prstGeom>
                <a:noFill/>
                <a:ln w="9525">
                  <a:noFill/>
                  <a:round/>
                  <a:headEnd/>
                  <a:tailEnd/>
                </a:ln>
              </p:spPr>
              <p:txBody>
                <a:bodyPr wrap="none" anchor="ctr"/>
                <a:lstStyle/>
                <a:p>
                  <a:endParaRPr lang="ta-IN"/>
                </a:p>
              </p:txBody>
            </p:sp>
            <p:grpSp>
              <p:nvGrpSpPr>
                <p:cNvPr id="375894" name="Group 95"/>
                <p:cNvGrpSpPr>
                  <a:grpSpLocks/>
                </p:cNvGrpSpPr>
                <p:nvPr/>
              </p:nvGrpSpPr>
              <p:grpSpPr bwMode="auto">
                <a:xfrm>
                  <a:off x="4330" y="2068"/>
                  <a:ext cx="814" cy="277"/>
                  <a:chOff x="4330" y="2068"/>
                  <a:chExt cx="814" cy="277"/>
                </a:xfrm>
              </p:grpSpPr>
              <p:sp>
                <p:nvSpPr>
                  <p:cNvPr id="375904" name="AutoShape 96"/>
                  <p:cNvSpPr>
                    <a:spLocks noChangeArrowheads="1"/>
                  </p:cNvSpPr>
                  <p:nvPr/>
                </p:nvSpPr>
                <p:spPr bwMode="auto">
                  <a:xfrm>
                    <a:off x="4330" y="2068"/>
                    <a:ext cx="815" cy="278"/>
                  </a:xfrm>
                  <a:prstGeom prst="roundRect">
                    <a:avLst>
                      <a:gd name="adj" fmla="val 356"/>
                    </a:avLst>
                  </a:prstGeom>
                  <a:noFill/>
                  <a:ln w="9525">
                    <a:noFill/>
                    <a:round/>
                    <a:headEnd/>
                    <a:tailEnd/>
                  </a:ln>
                </p:spPr>
                <p:txBody>
                  <a:bodyPr wrap="none" anchor="ctr"/>
                  <a:lstStyle/>
                  <a:p>
                    <a:endParaRPr lang="ta-IN"/>
                  </a:p>
                </p:txBody>
              </p:sp>
              <p:grpSp>
                <p:nvGrpSpPr>
                  <p:cNvPr id="375897" name="Group 97"/>
                  <p:cNvGrpSpPr>
                    <a:grpSpLocks/>
                  </p:cNvGrpSpPr>
                  <p:nvPr/>
                </p:nvGrpSpPr>
                <p:grpSpPr bwMode="auto">
                  <a:xfrm>
                    <a:off x="4330" y="2068"/>
                    <a:ext cx="813" cy="276"/>
                    <a:chOff x="4330" y="2068"/>
                    <a:chExt cx="813" cy="276"/>
                  </a:xfrm>
                </p:grpSpPr>
                <p:sp>
                  <p:nvSpPr>
                    <p:cNvPr id="375906" name="AutoShape 98"/>
                    <p:cNvSpPr>
                      <a:spLocks noChangeArrowheads="1"/>
                    </p:cNvSpPr>
                    <p:nvPr/>
                  </p:nvSpPr>
                  <p:spPr bwMode="auto">
                    <a:xfrm>
                      <a:off x="4330" y="2068"/>
                      <a:ext cx="813" cy="277"/>
                    </a:xfrm>
                    <a:prstGeom prst="roundRect">
                      <a:avLst>
                        <a:gd name="adj" fmla="val 361"/>
                      </a:avLst>
                    </a:prstGeom>
                    <a:noFill/>
                    <a:ln w="9525">
                      <a:noFill/>
                      <a:round/>
                      <a:headEnd/>
                      <a:tailEnd/>
                    </a:ln>
                  </p:spPr>
                  <p:txBody>
                    <a:bodyPr wrap="none" anchor="ctr"/>
                    <a:lstStyle/>
                    <a:p>
                      <a:endParaRPr lang="ta-IN"/>
                    </a:p>
                  </p:txBody>
                </p:sp>
                <p:grpSp>
                  <p:nvGrpSpPr>
                    <p:cNvPr id="375899" name="Group 99"/>
                    <p:cNvGrpSpPr>
                      <a:grpSpLocks/>
                    </p:cNvGrpSpPr>
                    <p:nvPr/>
                  </p:nvGrpSpPr>
                  <p:grpSpPr bwMode="auto">
                    <a:xfrm>
                      <a:off x="4331" y="2068"/>
                      <a:ext cx="812" cy="276"/>
                      <a:chOff x="4331" y="2068"/>
                      <a:chExt cx="812" cy="276"/>
                    </a:xfrm>
                  </p:grpSpPr>
                  <p:sp>
                    <p:nvSpPr>
                      <p:cNvPr id="375908" name="AutoShape 100"/>
                      <p:cNvSpPr>
                        <a:spLocks noChangeArrowheads="1"/>
                      </p:cNvSpPr>
                      <p:nvPr/>
                    </p:nvSpPr>
                    <p:spPr bwMode="auto">
                      <a:xfrm>
                        <a:off x="4331" y="2068"/>
                        <a:ext cx="813" cy="277"/>
                      </a:xfrm>
                      <a:prstGeom prst="roundRect">
                        <a:avLst>
                          <a:gd name="adj" fmla="val 361"/>
                        </a:avLst>
                      </a:prstGeom>
                      <a:noFill/>
                      <a:ln w="9525">
                        <a:noFill/>
                        <a:round/>
                        <a:headEnd/>
                        <a:tailEnd/>
                      </a:ln>
                    </p:spPr>
                    <p:txBody>
                      <a:bodyPr wrap="none" anchor="ctr"/>
                      <a:lstStyle/>
                      <a:p>
                        <a:endParaRPr lang="ta-IN"/>
                      </a:p>
                    </p:txBody>
                  </p:sp>
                  <p:sp>
                    <p:nvSpPr>
                      <p:cNvPr id="375909" name="AutoShape 101"/>
                      <p:cNvSpPr>
                        <a:spLocks noChangeArrowheads="1"/>
                      </p:cNvSpPr>
                      <p:nvPr/>
                    </p:nvSpPr>
                    <p:spPr bwMode="auto">
                      <a:xfrm>
                        <a:off x="4331" y="2068"/>
                        <a:ext cx="812"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75901" name="Group 102"/>
          <p:cNvGrpSpPr>
            <a:grpSpLocks/>
          </p:cNvGrpSpPr>
          <p:nvPr/>
        </p:nvGrpSpPr>
        <p:grpSpPr bwMode="auto">
          <a:xfrm>
            <a:off x="5284788" y="2430463"/>
            <a:ext cx="382587" cy="828675"/>
            <a:chOff x="3329" y="1531"/>
            <a:chExt cx="241" cy="522"/>
          </a:xfrm>
        </p:grpSpPr>
        <p:sp>
          <p:nvSpPr>
            <p:cNvPr id="375911" name="Line 103"/>
            <p:cNvSpPr>
              <a:spLocks noChangeShapeType="1"/>
            </p:cNvSpPr>
            <p:nvPr/>
          </p:nvSpPr>
          <p:spPr bwMode="auto">
            <a:xfrm>
              <a:off x="3450" y="1531"/>
              <a:ext cx="1" cy="144"/>
            </a:xfrm>
            <a:prstGeom prst="line">
              <a:avLst/>
            </a:prstGeom>
            <a:noFill/>
            <a:ln w="25560">
              <a:solidFill>
                <a:srgbClr val="000000"/>
              </a:solidFill>
              <a:round/>
              <a:headEnd/>
              <a:tailEnd type="triangle" w="med" len="med"/>
            </a:ln>
          </p:spPr>
          <p:txBody>
            <a:bodyPr/>
            <a:lstStyle/>
            <a:p>
              <a:endParaRPr lang="ta-IN"/>
            </a:p>
          </p:txBody>
        </p:sp>
        <p:sp>
          <p:nvSpPr>
            <p:cNvPr id="375912" name="Line 104"/>
            <p:cNvSpPr>
              <a:spLocks noChangeShapeType="1"/>
            </p:cNvSpPr>
            <p:nvPr/>
          </p:nvSpPr>
          <p:spPr bwMode="auto">
            <a:xfrm>
              <a:off x="3450" y="1910"/>
              <a:ext cx="1" cy="144"/>
            </a:xfrm>
            <a:prstGeom prst="line">
              <a:avLst/>
            </a:prstGeom>
            <a:noFill/>
            <a:ln w="25560">
              <a:solidFill>
                <a:srgbClr val="000000"/>
              </a:solidFill>
              <a:round/>
              <a:headEnd/>
              <a:tailEnd type="triangle" w="med" len="med"/>
            </a:ln>
          </p:spPr>
          <p:txBody>
            <a:bodyPr/>
            <a:lstStyle/>
            <a:p>
              <a:endParaRPr lang="ta-IN"/>
            </a:p>
          </p:txBody>
        </p:sp>
        <p:grpSp>
          <p:nvGrpSpPr>
            <p:cNvPr id="375903" name="Group 105"/>
            <p:cNvGrpSpPr>
              <a:grpSpLocks/>
            </p:cNvGrpSpPr>
            <p:nvPr/>
          </p:nvGrpSpPr>
          <p:grpSpPr bwMode="auto">
            <a:xfrm>
              <a:off x="3329" y="1635"/>
              <a:ext cx="241" cy="321"/>
              <a:chOff x="3329" y="1635"/>
              <a:chExt cx="241" cy="321"/>
            </a:xfrm>
          </p:grpSpPr>
          <p:sp>
            <p:nvSpPr>
              <p:cNvPr id="375914" name="Oval 106"/>
              <p:cNvSpPr>
                <a:spLocks noChangeArrowheads="1"/>
              </p:cNvSpPr>
              <p:nvPr/>
            </p:nvSpPr>
            <p:spPr bwMode="auto">
              <a:xfrm>
                <a:off x="3340" y="1682"/>
                <a:ext cx="223" cy="223"/>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375905" name="Group 107"/>
              <p:cNvGrpSpPr>
                <a:grpSpLocks/>
              </p:cNvGrpSpPr>
              <p:nvPr/>
            </p:nvGrpSpPr>
            <p:grpSpPr bwMode="auto">
              <a:xfrm>
                <a:off x="3329" y="1635"/>
                <a:ext cx="241" cy="321"/>
                <a:chOff x="3329" y="1635"/>
                <a:chExt cx="241" cy="321"/>
              </a:xfrm>
            </p:grpSpPr>
            <p:sp>
              <p:nvSpPr>
                <p:cNvPr id="375916" name="AutoShape 108"/>
                <p:cNvSpPr>
                  <a:spLocks noChangeArrowheads="1"/>
                </p:cNvSpPr>
                <p:nvPr/>
              </p:nvSpPr>
              <p:spPr bwMode="auto">
                <a:xfrm>
                  <a:off x="3329" y="1635"/>
                  <a:ext cx="242" cy="322"/>
                </a:xfrm>
                <a:prstGeom prst="roundRect">
                  <a:avLst>
                    <a:gd name="adj" fmla="val 412"/>
                  </a:avLst>
                </a:prstGeom>
                <a:noFill/>
                <a:ln w="9525">
                  <a:noFill/>
                  <a:round/>
                  <a:headEnd/>
                  <a:tailEnd/>
                </a:ln>
              </p:spPr>
              <p:txBody>
                <a:bodyPr wrap="none" anchor="ctr"/>
                <a:lstStyle/>
                <a:p>
                  <a:endParaRPr lang="ta-IN"/>
                </a:p>
              </p:txBody>
            </p:sp>
            <p:grpSp>
              <p:nvGrpSpPr>
                <p:cNvPr id="375907" name="Group 109"/>
                <p:cNvGrpSpPr>
                  <a:grpSpLocks/>
                </p:cNvGrpSpPr>
                <p:nvPr/>
              </p:nvGrpSpPr>
              <p:grpSpPr bwMode="auto">
                <a:xfrm>
                  <a:off x="3330" y="1635"/>
                  <a:ext cx="238" cy="317"/>
                  <a:chOff x="3330" y="1635"/>
                  <a:chExt cx="238" cy="317"/>
                </a:xfrm>
              </p:grpSpPr>
              <p:sp>
                <p:nvSpPr>
                  <p:cNvPr id="375918" name="AutoShape 110"/>
                  <p:cNvSpPr>
                    <a:spLocks noChangeArrowheads="1"/>
                  </p:cNvSpPr>
                  <p:nvPr/>
                </p:nvSpPr>
                <p:spPr bwMode="auto">
                  <a:xfrm>
                    <a:off x="3330" y="1635"/>
                    <a:ext cx="239" cy="318"/>
                  </a:xfrm>
                  <a:prstGeom prst="roundRect">
                    <a:avLst>
                      <a:gd name="adj" fmla="val 417"/>
                    </a:avLst>
                  </a:prstGeom>
                  <a:noFill/>
                  <a:ln w="9525">
                    <a:noFill/>
                    <a:round/>
                    <a:headEnd/>
                    <a:tailEnd/>
                  </a:ln>
                </p:spPr>
                <p:txBody>
                  <a:bodyPr wrap="none" anchor="ctr"/>
                  <a:lstStyle/>
                  <a:p>
                    <a:endParaRPr lang="ta-IN"/>
                  </a:p>
                </p:txBody>
              </p:sp>
              <p:grpSp>
                <p:nvGrpSpPr>
                  <p:cNvPr id="375910" name="Group 111"/>
                  <p:cNvGrpSpPr>
                    <a:grpSpLocks/>
                  </p:cNvGrpSpPr>
                  <p:nvPr/>
                </p:nvGrpSpPr>
                <p:grpSpPr bwMode="auto">
                  <a:xfrm>
                    <a:off x="3330" y="1635"/>
                    <a:ext cx="236" cy="314"/>
                    <a:chOff x="3330" y="1635"/>
                    <a:chExt cx="236" cy="314"/>
                  </a:xfrm>
                </p:grpSpPr>
                <p:sp>
                  <p:nvSpPr>
                    <p:cNvPr id="375920" name="AutoShape 112"/>
                    <p:cNvSpPr>
                      <a:spLocks noChangeArrowheads="1"/>
                    </p:cNvSpPr>
                    <p:nvPr/>
                  </p:nvSpPr>
                  <p:spPr bwMode="auto">
                    <a:xfrm>
                      <a:off x="3330" y="1635"/>
                      <a:ext cx="237" cy="315"/>
                    </a:xfrm>
                    <a:prstGeom prst="roundRect">
                      <a:avLst>
                        <a:gd name="adj" fmla="val 421"/>
                      </a:avLst>
                    </a:prstGeom>
                    <a:noFill/>
                    <a:ln w="9525">
                      <a:noFill/>
                      <a:round/>
                      <a:headEnd/>
                      <a:tailEnd/>
                    </a:ln>
                  </p:spPr>
                  <p:txBody>
                    <a:bodyPr wrap="none" anchor="ctr"/>
                    <a:lstStyle/>
                    <a:p>
                      <a:endParaRPr lang="ta-IN"/>
                    </a:p>
                  </p:txBody>
                </p:sp>
                <p:grpSp>
                  <p:nvGrpSpPr>
                    <p:cNvPr id="375913" name="Group 113"/>
                    <p:cNvGrpSpPr>
                      <a:grpSpLocks/>
                    </p:cNvGrpSpPr>
                    <p:nvPr/>
                  </p:nvGrpSpPr>
                  <p:grpSpPr bwMode="auto">
                    <a:xfrm>
                      <a:off x="3331" y="1635"/>
                      <a:ext cx="235" cy="312"/>
                      <a:chOff x="3331" y="1635"/>
                      <a:chExt cx="235" cy="312"/>
                    </a:xfrm>
                  </p:grpSpPr>
                  <p:sp>
                    <p:nvSpPr>
                      <p:cNvPr id="375922" name="AutoShape 114"/>
                      <p:cNvSpPr>
                        <a:spLocks noChangeArrowheads="1"/>
                      </p:cNvSpPr>
                      <p:nvPr/>
                    </p:nvSpPr>
                    <p:spPr bwMode="auto">
                      <a:xfrm>
                        <a:off x="3331" y="1635"/>
                        <a:ext cx="236" cy="313"/>
                      </a:xfrm>
                      <a:prstGeom prst="roundRect">
                        <a:avLst>
                          <a:gd name="adj" fmla="val 421"/>
                        </a:avLst>
                      </a:prstGeom>
                      <a:noFill/>
                      <a:ln w="9525">
                        <a:noFill/>
                        <a:round/>
                        <a:headEnd/>
                        <a:tailEnd/>
                      </a:ln>
                    </p:spPr>
                    <p:txBody>
                      <a:bodyPr wrap="none" anchor="ctr"/>
                      <a:lstStyle/>
                      <a:p>
                        <a:endParaRPr lang="ta-IN"/>
                      </a:p>
                    </p:txBody>
                  </p:sp>
                  <p:grpSp>
                    <p:nvGrpSpPr>
                      <p:cNvPr id="375915" name="Group 115"/>
                      <p:cNvGrpSpPr>
                        <a:grpSpLocks/>
                      </p:cNvGrpSpPr>
                      <p:nvPr/>
                    </p:nvGrpSpPr>
                    <p:grpSpPr bwMode="auto">
                      <a:xfrm>
                        <a:off x="3331" y="1635"/>
                        <a:ext cx="235" cy="311"/>
                        <a:chOff x="3331" y="1635"/>
                        <a:chExt cx="235" cy="311"/>
                      </a:xfrm>
                    </p:grpSpPr>
                    <p:sp>
                      <p:nvSpPr>
                        <p:cNvPr id="375924" name="AutoShape 116"/>
                        <p:cNvSpPr>
                          <a:spLocks noChangeArrowheads="1"/>
                        </p:cNvSpPr>
                        <p:nvPr/>
                      </p:nvSpPr>
                      <p:spPr bwMode="auto">
                        <a:xfrm>
                          <a:off x="3331" y="1635"/>
                          <a:ext cx="236" cy="312"/>
                        </a:xfrm>
                        <a:prstGeom prst="roundRect">
                          <a:avLst>
                            <a:gd name="adj" fmla="val 421"/>
                          </a:avLst>
                        </a:prstGeom>
                        <a:noFill/>
                        <a:ln w="9525">
                          <a:noFill/>
                          <a:round/>
                          <a:headEnd/>
                          <a:tailEnd/>
                        </a:ln>
                      </p:spPr>
                      <p:txBody>
                        <a:bodyPr wrap="none" anchor="ctr"/>
                        <a:lstStyle/>
                        <a:p>
                          <a:endParaRPr lang="ta-IN"/>
                        </a:p>
                      </p:txBody>
                    </p:sp>
                    <p:sp>
                      <p:nvSpPr>
                        <p:cNvPr id="375925" name="AutoShape 117"/>
                        <p:cNvSpPr>
                          <a:spLocks noChangeArrowheads="1"/>
                        </p:cNvSpPr>
                        <p:nvPr/>
                      </p:nvSpPr>
                      <p:spPr bwMode="auto">
                        <a:xfrm>
                          <a:off x="3331" y="1636"/>
                          <a:ext cx="235" cy="312"/>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sp>
        <p:nvSpPr>
          <p:cNvPr id="375926" name="Line 118"/>
          <p:cNvSpPr>
            <a:spLocks noChangeShapeType="1"/>
          </p:cNvSpPr>
          <p:nvPr/>
        </p:nvSpPr>
        <p:spPr bwMode="auto">
          <a:xfrm>
            <a:off x="5476875" y="3725863"/>
            <a:ext cx="1588" cy="381000"/>
          </a:xfrm>
          <a:prstGeom prst="line">
            <a:avLst/>
          </a:prstGeom>
          <a:noFill/>
          <a:ln w="25560">
            <a:solidFill>
              <a:srgbClr val="000000"/>
            </a:solidFill>
            <a:round/>
            <a:headEnd/>
            <a:tailEnd type="triangle" w="med" len="med"/>
          </a:ln>
        </p:spPr>
        <p:txBody>
          <a:bodyPr/>
          <a:lstStyle/>
          <a:p>
            <a:endParaRPr lang="ta-IN"/>
          </a:p>
        </p:txBody>
      </p:sp>
      <p:grpSp>
        <p:nvGrpSpPr>
          <p:cNvPr id="375917" name="Group 119"/>
          <p:cNvGrpSpPr>
            <a:grpSpLocks/>
          </p:cNvGrpSpPr>
          <p:nvPr/>
        </p:nvGrpSpPr>
        <p:grpSpPr bwMode="auto">
          <a:xfrm>
            <a:off x="7337425" y="2430463"/>
            <a:ext cx="382588" cy="828675"/>
            <a:chOff x="4622" y="1531"/>
            <a:chExt cx="241" cy="522"/>
          </a:xfrm>
        </p:grpSpPr>
        <p:sp>
          <p:nvSpPr>
            <p:cNvPr id="375928" name="Line 120"/>
            <p:cNvSpPr>
              <a:spLocks noChangeShapeType="1"/>
            </p:cNvSpPr>
            <p:nvPr/>
          </p:nvSpPr>
          <p:spPr bwMode="auto">
            <a:xfrm>
              <a:off x="4745" y="1531"/>
              <a:ext cx="1" cy="144"/>
            </a:xfrm>
            <a:prstGeom prst="line">
              <a:avLst/>
            </a:prstGeom>
            <a:noFill/>
            <a:ln w="25560">
              <a:solidFill>
                <a:srgbClr val="000000"/>
              </a:solidFill>
              <a:round/>
              <a:headEnd/>
              <a:tailEnd type="triangle" w="med" len="med"/>
            </a:ln>
          </p:spPr>
          <p:txBody>
            <a:bodyPr/>
            <a:lstStyle/>
            <a:p>
              <a:endParaRPr lang="ta-IN"/>
            </a:p>
          </p:txBody>
        </p:sp>
        <p:sp>
          <p:nvSpPr>
            <p:cNvPr id="375929" name="Line 121"/>
            <p:cNvSpPr>
              <a:spLocks noChangeShapeType="1"/>
            </p:cNvSpPr>
            <p:nvPr/>
          </p:nvSpPr>
          <p:spPr bwMode="auto">
            <a:xfrm>
              <a:off x="4745" y="1910"/>
              <a:ext cx="1" cy="144"/>
            </a:xfrm>
            <a:prstGeom prst="line">
              <a:avLst/>
            </a:prstGeom>
            <a:noFill/>
            <a:ln w="25560">
              <a:solidFill>
                <a:srgbClr val="000000"/>
              </a:solidFill>
              <a:round/>
              <a:headEnd/>
              <a:tailEnd type="triangle" w="med" len="med"/>
            </a:ln>
          </p:spPr>
          <p:txBody>
            <a:bodyPr/>
            <a:lstStyle/>
            <a:p>
              <a:endParaRPr lang="ta-IN"/>
            </a:p>
          </p:txBody>
        </p:sp>
        <p:grpSp>
          <p:nvGrpSpPr>
            <p:cNvPr id="375919" name="Group 122"/>
            <p:cNvGrpSpPr>
              <a:grpSpLocks/>
            </p:cNvGrpSpPr>
            <p:nvPr/>
          </p:nvGrpSpPr>
          <p:grpSpPr bwMode="auto">
            <a:xfrm>
              <a:off x="4622" y="1635"/>
              <a:ext cx="241" cy="321"/>
              <a:chOff x="4622" y="1635"/>
              <a:chExt cx="241" cy="321"/>
            </a:xfrm>
          </p:grpSpPr>
          <p:sp>
            <p:nvSpPr>
              <p:cNvPr id="375931" name="Oval 123"/>
              <p:cNvSpPr>
                <a:spLocks noChangeArrowheads="1"/>
              </p:cNvSpPr>
              <p:nvPr/>
            </p:nvSpPr>
            <p:spPr bwMode="auto">
              <a:xfrm>
                <a:off x="4633" y="1682"/>
                <a:ext cx="223" cy="223"/>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375921" name="Group 124"/>
              <p:cNvGrpSpPr>
                <a:grpSpLocks/>
              </p:cNvGrpSpPr>
              <p:nvPr/>
            </p:nvGrpSpPr>
            <p:grpSpPr bwMode="auto">
              <a:xfrm>
                <a:off x="4622" y="1635"/>
                <a:ext cx="241" cy="321"/>
                <a:chOff x="4622" y="1635"/>
                <a:chExt cx="241" cy="321"/>
              </a:xfrm>
            </p:grpSpPr>
            <p:sp>
              <p:nvSpPr>
                <p:cNvPr id="375933" name="AutoShape 125"/>
                <p:cNvSpPr>
                  <a:spLocks noChangeArrowheads="1"/>
                </p:cNvSpPr>
                <p:nvPr/>
              </p:nvSpPr>
              <p:spPr bwMode="auto">
                <a:xfrm>
                  <a:off x="4622" y="1635"/>
                  <a:ext cx="242" cy="322"/>
                </a:xfrm>
                <a:prstGeom prst="roundRect">
                  <a:avLst>
                    <a:gd name="adj" fmla="val 412"/>
                  </a:avLst>
                </a:prstGeom>
                <a:noFill/>
                <a:ln w="9525">
                  <a:noFill/>
                  <a:round/>
                  <a:headEnd/>
                  <a:tailEnd/>
                </a:ln>
              </p:spPr>
              <p:txBody>
                <a:bodyPr wrap="none" anchor="ctr"/>
                <a:lstStyle/>
                <a:p>
                  <a:endParaRPr lang="ta-IN"/>
                </a:p>
              </p:txBody>
            </p:sp>
            <p:grpSp>
              <p:nvGrpSpPr>
                <p:cNvPr id="375923" name="Group 126"/>
                <p:cNvGrpSpPr>
                  <a:grpSpLocks/>
                </p:cNvGrpSpPr>
                <p:nvPr/>
              </p:nvGrpSpPr>
              <p:grpSpPr bwMode="auto">
                <a:xfrm>
                  <a:off x="4622" y="1635"/>
                  <a:ext cx="238" cy="317"/>
                  <a:chOff x="4622" y="1635"/>
                  <a:chExt cx="238" cy="317"/>
                </a:xfrm>
              </p:grpSpPr>
              <p:sp>
                <p:nvSpPr>
                  <p:cNvPr id="375935" name="AutoShape 127"/>
                  <p:cNvSpPr>
                    <a:spLocks noChangeArrowheads="1"/>
                  </p:cNvSpPr>
                  <p:nvPr/>
                </p:nvSpPr>
                <p:spPr bwMode="auto">
                  <a:xfrm>
                    <a:off x="4622" y="1635"/>
                    <a:ext cx="239" cy="318"/>
                  </a:xfrm>
                  <a:prstGeom prst="roundRect">
                    <a:avLst>
                      <a:gd name="adj" fmla="val 417"/>
                    </a:avLst>
                  </a:prstGeom>
                  <a:noFill/>
                  <a:ln w="9525">
                    <a:noFill/>
                    <a:round/>
                    <a:headEnd/>
                    <a:tailEnd/>
                  </a:ln>
                </p:spPr>
                <p:txBody>
                  <a:bodyPr wrap="none" anchor="ctr"/>
                  <a:lstStyle/>
                  <a:p>
                    <a:endParaRPr lang="ta-IN"/>
                  </a:p>
                </p:txBody>
              </p:sp>
              <p:grpSp>
                <p:nvGrpSpPr>
                  <p:cNvPr id="375927" name="Group 128"/>
                  <p:cNvGrpSpPr>
                    <a:grpSpLocks/>
                  </p:cNvGrpSpPr>
                  <p:nvPr/>
                </p:nvGrpSpPr>
                <p:grpSpPr bwMode="auto">
                  <a:xfrm>
                    <a:off x="4622" y="1635"/>
                    <a:ext cx="236" cy="314"/>
                    <a:chOff x="4622" y="1635"/>
                    <a:chExt cx="236" cy="314"/>
                  </a:xfrm>
                </p:grpSpPr>
                <p:sp>
                  <p:nvSpPr>
                    <p:cNvPr id="375937" name="AutoShape 129"/>
                    <p:cNvSpPr>
                      <a:spLocks noChangeArrowheads="1"/>
                    </p:cNvSpPr>
                    <p:nvPr/>
                  </p:nvSpPr>
                  <p:spPr bwMode="auto">
                    <a:xfrm>
                      <a:off x="4622" y="1635"/>
                      <a:ext cx="237" cy="315"/>
                    </a:xfrm>
                    <a:prstGeom prst="roundRect">
                      <a:avLst>
                        <a:gd name="adj" fmla="val 421"/>
                      </a:avLst>
                    </a:prstGeom>
                    <a:noFill/>
                    <a:ln w="9525">
                      <a:noFill/>
                      <a:round/>
                      <a:headEnd/>
                      <a:tailEnd/>
                    </a:ln>
                  </p:spPr>
                  <p:txBody>
                    <a:bodyPr wrap="none" anchor="ctr"/>
                    <a:lstStyle/>
                    <a:p>
                      <a:endParaRPr lang="ta-IN"/>
                    </a:p>
                  </p:txBody>
                </p:sp>
                <p:grpSp>
                  <p:nvGrpSpPr>
                    <p:cNvPr id="375930" name="Group 130"/>
                    <p:cNvGrpSpPr>
                      <a:grpSpLocks/>
                    </p:cNvGrpSpPr>
                    <p:nvPr/>
                  </p:nvGrpSpPr>
                  <p:grpSpPr bwMode="auto">
                    <a:xfrm>
                      <a:off x="4622" y="1635"/>
                      <a:ext cx="234" cy="312"/>
                      <a:chOff x="4622" y="1635"/>
                      <a:chExt cx="234" cy="312"/>
                    </a:xfrm>
                  </p:grpSpPr>
                  <p:sp>
                    <p:nvSpPr>
                      <p:cNvPr id="375939" name="AutoShape 131"/>
                      <p:cNvSpPr>
                        <a:spLocks noChangeArrowheads="1"/>
                      </p:cNvSpPr>
                      <p:nvPr/>
                    </p:nvSpPr>
                    <p:spPr bwMode="auto">
                      <a:xfrm>
                        <a:off x="4622" y="1635"/>
                        <a:ext cx="235" cy="313"/>
                      </a:xfrm>
                      <a:prstGeom prst="roundRect">
                        <a:avLst>
                          <a:gd name="adj" fmla="val 426"/>
                        </a:avLst>
                      </a:prstGeom>
                      <a:noFill/>
                      <a:ln w="9525">
                        <a:noFill/>
                        <a:round/>
                        <a:headEnd/>
                        <a:tailEnd/>
                      </a:ln>
                    </p:spPr>
                    <p:txBody>
                      <a:bodyPr wrap="none" anchor="ctr"/>
                      <a:lstStyle/>
                      <a:p>
                        <a:endParaRPr lang="ta-IN"/>
                      </a:p>
                    </p:txBody>
                  </p:sp>
                  <p:grpSp>
                    <p:nvGrpSpPr>
                      <p:cNvPr id="375932" name="Group 132"/>
                      <p:cNvGrpSpPr>
                        <a:grpSpLocks/>
                      </p:cNvGrpSpPr>
                      <p:nvPr/>
                    </p:nvGrpSpPr>
                    <p:grpSpPr bwMode="auto">
                      <a:xfrm>
                        <a:off x="4622" y="1635"/>
                        <a:ext cx="234" cy="311"/>
                        <a:chOff x="4622" y="1635"/>
                        <a:chExt cx="234" cy="311"/>
                      </a:xfrm>
                    </p:grpSpPr>
                    <p:sp>
                      <p:nvSpPr>
                        <p:cNvPr id="375941" name="AutoShape 133"/>
                        <p:cNvSpPr>
                          <a:spLocks noChangeArrowheads="1"/>
                        </p:cNvSpPr>
                        <p:nvPr/>
                      </p:nvSpPr>
                      <p:spPr bwMode="auto">
                        <a:xfrm>
                          <a:off x="4622" y="1635"/>
                          <a:ext cx="235" cy="312"/>
                        </a:xfrm>
                        <a:prstGeom prst="roundRect">
                          <a:avLst>
                            <a:gd name="adj" fmla="val 426"/>
                          </a:avLst>
                        </a:prstGeom>
                        <a:noFill/>
                        <a:ln w="9525">
                          <a:noFill/>
                          <a:round/>
                          <a:headEnd/>
                          <a:tailEnd/>
                        </a:ln>
                      </p:spPr>
                      <p:txBody>
                        <a:bodyPr wrap="none" anchor="ctr"/>
                        <a:lstStyle/>
                        <a:p>
                          <a:endParaRPr lang="ta-IN"/>
                        </a:p>
                      </p:txBody>
                    </p:sp>
                    <p:sp>
                      <p:nvSpPr>
                        <p:cNvPr id="375942" name="AutoShape 134"/>
                        <p:cNvSpPr>
                          <a:spLocks noChangeArrowheads="1"/>
                        </p:cNvSpPr>
                        <p:nvPr/>
                      </p:nvSpPr>
                      <p:spPr bwMode="auto">
                        <a:xfrm>
                          <a:off x="4623" y="1636"/>
                          <a:ext cx="235" cy="312"/>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sp>
        <p:nvSpPr>
          <p:cNvPr id="375943" name="Line 135"/>
          <p:cNvSpPr>
            <a:spLocks noChangeShapeType="1"/>
          </p:cNvSpPr>
          <p:nvPr/>
        </p:nvSpPr>
        <p:spPr bwMode="auto">
          <a:xfrm>
            <a:off x="7532688" y="3725863"/>
            <a:ext cx="1587" cy="381000"/>
          </a:xfrm>
          <a:prstGeom prst="line">
            <a:avLst/>
          </a:prstGeom>
          <a:noFill/>
          <a:ln w="25560">
            <a:solidFill>
              <a:srgbClr val="000000"/>
            </a:solidFill>
            <a:round/>
            <a:headEnd/>
            <a:tailEnd type="triangle" w="med" len="med"/>
          </a:ln>
        </p:spPr>
        <p:txBody>
          <a:bodyPr/>
          <a:lstStyle/>
          <a:p>
            <a:endParaRPr lang="ta-IN"/>
          </a:p>
        </p:txBody>
      </p:sp>
      <p:grpSp>
        <p:nvGrpSpPr>
          <p:cNvPr id="375934" name="Group 136"/>
          <p:cNvGrpSpPr>
            <a:grpSpLocks/>
          </p:cNvGrpSpPr>
          <p:nvPr/>
        </p:nvGrpSpPr>
        <p:grpSpPr bwMode="auto">
          <a:xfrm>
            <a:off x="3228975" y="2430463"/>
            <a:ext cx="382588" cy="828675"/>
            <a:chOff x="2034" y="1531"/>
            <a:chExt cx="241" cy="522"/>
          </a:xfrm>
        </p:grpSpPr>
        <p:sp>
          <p:nvSpPr>
            <p:cNvPr id="375945" name="Line 137"/>
            <p:cNvSpPr>
              <a:spLocks noChangeShapeType="1"/>
            </p:cNvSpPr>
            <p:nvPr/>
          </p:nvSpPr>
          <p:spPr bwMode="auto">
            <a:xfrm>
              <a:off x="2157" y="1531"/>
              <a:ext cx="1" cy="144"/>
            </a:xfrm>
            <a:prstGeom prst="line">
              <a:avLst/>
            </a:prstGeom>
            <a:noFill/>
            <a:ln w="25560">
              <a:solidFill>
                <a:srgbClr val="000000"/>
              </a:solidFill>
              <a:round/>
              <a:headEnd/>
              <a:tailEnd type="triangle" w="med" len="med"/>
            </a:ln>
          </p:spPr>
          <p:txBody>
            <a:bodyPr/>
            <a:lstStyle/>
            <a:p>
              <a:endParaRPr lang="ta-IN"/>
            </a:p>
          </p:txBody>
        </p:sp>
        <p:sp>
          <p:nvSpPr>
            <p:cNvPr id="375946" name="Line 138"/>
            <p:cNvSpPr>
              <a:spLocks noChangeShapeType="1"/>
            </p:cNvSpPr>
            <p:nvPr/>
          </p:nvSpPr>
          <p:spPr bwMode="auto">
            <a:xfrm>
              <a:off x="2157" y="1910"/>
              <a:ext cx="1" cy="144"/>
            </a:xfrm>
            <a:prstGeom prst="line">
              <a:avLst/>
            </a:prstGeom>
            <a:noFill/>
            <a:ln w="25560">
              <a:solidFill>
                <a:srgbClr val="000000"/>
              </a:solidFill>
              <a:round/>
              <a:headEnd/>
              <a:tailEnd type="triangle" w="med" len="med"/>
            </a:ln>
          </p:spPr>
          <p:txBody>
            <a:bodyPr/>
            <a:lstStyle/>
            <a:p>
              <a:endParaRPr lang="ta-IN"/>
            </a:p>
          </p:txBody>
        </p:sp>
        <p:grpSp>
          <p:nvGrpSpPr>
            <p:cNvPr id="375936" name="Group 139"/>
            <p:cNvGrpSpPr>
              <a:grpSpLocks/>
            </p:cNvGrpSpPr>
            <p:nvPr/>
          </p:nvGrpSpPr>
          <p:grpSpPr bwMode="auto">
            <a:xfrm>
              <a:off x="2034" y="1635"/>
              <a:ext cx="241" cy="321"/>
              <a:chOff x="2034" y="1635"/>
              <a:chExt cx="241" cy="321"/>
            </a:xfrm>
          </p:grpSpPr>
          <p:sp>
            <p:nvSpPr>
              <p:cNvPr id="375948" name="Oval 140"/>
              <p:cNvSpPr>
                <a:spLocks noChangeArrowheads="1"/>
              </p:cNvSpPr>
              <p:nvPr/>
            </p:nvSpPr>
            <p:spPr bwMode="auto">
              <a:xfrm>
                <a:off x="2045" y="1682"/>
                <a:ext cx="223" cy="223"/>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375938" name="Group 141"/>
              <p:cNvGrpSpPr>
                <a:grpSpLocks/>
              </p:cNvGrpSpPr>
              <p:nvPr/>
            </p:nvGrpSpPr>
            <p:grpSpPr bwMode="auto">
              <a:xfrm>
                <a:off x="2034" y="1635"/>
                <a:ext cx="241" cy="321"/>
                <a:chOff x="2034" y="1635"/>
                <a:chExt cx="241" cy="321"/>
              </a:xfrm>
            </p:grpSpPr>
            <p:sp>
              <p:nvSpPr>
                <p:cNvPr id="375950" name="AutoShape 142"/>
                <p:cNvSpPr>
                  <a:spLocks noChangeArrowheads="1"/>
                </p:cNvSpPr>
                <p:nvPr/>
              </p:nvSpPr>
              <p:spPr bwMode="auto">
                <a:xfrm>
                  <a:off x="2034" y="1635"/>
                  <a:ext cx="242" cy="322"/>
                </a:xfrm>
                <a:prstGeom prst="roundRect">
                  <a:avLst>
                    <a:gd name="adj" fmla="val 412"/>
                  </a:avLst>
                </a:prstGeom>
                <a:noFill/>
                <a:ln w="9525">
                  <a:noFill/>
                  <a:round/>
                  <a:headEnd/>
                  <a:tailEnd/>
                </a:ln>
              </p:spPr>
              <p:txBody>
                <a:bodyPr wrap="none" anchor="ctr"/>
                <a:lstStyle/>
                <a:p>
                  <a:endParaRPr lang="ta-IN"/>
                </a:p>
              </p:txBody>
            </p:sp>
            <p:grpSp>
              <p:nvGrpSpPr>
                <p:cNvPr id="375940" name="Group 143"/>
                <p:cNvGrpSpPr>
                  <a:grpSpLocks/>
                </p:cNvGrpSpPr>
                <p:nvPr/>
              </p:nvGrpSpPr>
              <p:grpSpPr bwMode="auto">
                <a:xfrm>
                  <a:off x="2034" y="1635"/>
                  <a:ext cx="238" cy="317"/>
                  <a:chOff x="2034" y="1635"/>
                  <a:chExt cx="238" cy="317"/>
                </a:xfrm>
              </p:grpSpPr>
              <p:sp>
                <p:nvSpPr>
                  <p:cNvPr id="375952" name="AutoShape 144"/>
                  <p:cNvSpPr>
                    <a:spLocks noChangeArrowheads="1"/>
                  </p:cNvSpPr>
                  <p:nvPr/>
                </p:nvSpPr>
                <p:spPr bwMode="auto">
                  <a:xfrm>
                    <a:off x="2034" y="1635"/>
                    <a:ext cx="239" cy="318"/>
                  </a:xfrm>
                  <a:prstGeom prst="roundRect">
                    <a:avLst>
                      <a:gd name="adj" fmla="val 417"/>
                    </a:avLst>
                  </a:prstGeom>
                  <a:noFill/>
                  <a:ln w="9525">
                    <a:noFill/>
                    <a:round/>
                    <a:headEnd/>
                    <a:tailEnd/>
                  </a:ln>
                </p:spPr>
                <p:txBody>
                  <a:bodyPr wrap="none" anchor="ctr"/>
                  <a:lstStyle/>
                  <a:p>
                    <a:endParaRPr lang="ta-IN"/>
                  </a:p>
                </p:txBody>
              </p:sp>
              <p:grpSp>
                <p:nvGrpSpPr>
                  <p:cNvPr id="375944" name="Group 145"/>
                  <p:cNvGrpSpPr>
                    <a:grpSpLocks/>
                  </p:cNvGrpSpPr>
                  <p:nvPr/>
                </p:nvGrpSpPr>
                <p:grpSpPr bwMode="auto">
                  <a:xfrm>
                    <a:off x="2034" y="1635"/>
                    <a:ext cx="235" cy="314"/>
                    <a:chOff x="2034" y="1635"/>
                    <a:chExt cx="235" cy="314"/>
                  </a:xfrm>
                </p:grpSpPr>
                <p:sp>
                  <p:nvSpPr>
                    <p:cNvPr id="375954" name="AutoShape 146"/>
                    <p:cNvSpPr>
                      <a:spLocks noChangeArrowheads="1"/>
                    </p:cNvSpPr>
                    <p:nvPr/>
                  </p:nvSpPr>
                  <p:spPr bwMode="auto">
                    <a:xfrm>
                      <a:off x="2034" y="1635"/>
                      <a:ext cx="236" cy="315"/>
                    </a:xfrm>
                    <a:prstGeom prst="roundRect">
                      <a:avLst>
                        <a:gd name="adj" fmla="val 421"/>
                      </a:avLst>
                    </a:prstGeom>
                    <a:noFill/>
                    <a:ln w="9525">
                      <a:noFill/>
                      <a:round/>
                      <a:headEnd/>
                      <a:tailEnd/>
                    </a:ln>
                  </p:spPr>
                  <p:txBody>
                    <a:bodyPr wrap="none" anchor="ctr"/>
                    <a:lstStyle/>
                    <a:p>
                      <a:endParaRPr lang="ta-IN"/>
                    </a:p>
                  </p:txBody>
                </p:sp>
                <p:grpSp>
                  <p:nvGrpSpPr>
                    <p:cNvPr id="375947" name="Group 147"/>
                    <p:cNvGrpSpPr>
                      <a:grpSpLocks/>
                    </p:cNvGrpSpPr>
                    <p:nvPr/>
                  </p:nvGrpSpPr>
                  <p:grpSpPr bwMode="auto">
                    <a:xfrm>
                      <a:off x="2034" y="1635"/>
                      <a:ext cx="234" cy="312"/>
                      <a:chOff x="2034" y="1635"/>
                      <a:chExt cx="234" cy="312"/>
                    </a:xfrm>
                  </p:grpSpPr>
                  <p:sp>
                    <p:nvSpPr>
                      <p:cNvPr id="375956" name="AutoShape 148"/>
                      <p:cNvSpPr>
                        <a:spLocks noChangeArrowheads="1"/>
                      </p:cNvSpPr>
                      <p:nvPr/>
                    </p:nvSpPr>
                    <p:spPr bwMode="auto">
                      <a:xfrm>
                        <a:off x="2034" y="1635"/>
                        <a:ext cx="235" cy="313"/>
                      </a:xfrm>
                      <a:prstGeom prst="roundRect">
                        <a:avLst>
                          <a:gd name="adj" fmla="val 426"/>
                        </a:avLst>
                      </a:prstGeom>
                      <a:noFill/>
                      <a:ln w="9525">
                        <a:noFill/>
                        <a:round/>
                        <a:headEnd/>
                        <a:tailEnd/>
                      </a:ln>
                    </p:spPr>
                    <p:txBody>
                      <a:bodyPr wrap="none" anchor="ctr"/>
                      <a:lstStyle/>
                      <a:p>
                        <a:endParaRPr lang="ta-IN"/>
                      </a:p>
                    </p:txBody>
                  </p:sp>
                  <p:grpSp>
                    <p:nvGrpSpPr>
                      <p:cNvPr id="375949" name="Group 149"/>
                      <p:cNvGrpSpPr>
                        <a:grpSpLocks/>
                      </p:cNvGrpSpPr>
                      <p:nvPr/>
                    </p:nvGrpSpPr>
                    <p:grpSpPr bwMode="auto">
                      <a:xfrm>
                        <a:off x="2034" y="1635"/>
                        <a:ext cx="233" cy="311"/>
                        <a:chOff x="2034" y="1635"/>
                        <a:chExt cx="233" cy="311"/>
                      </a:xfrm>
                    </p:grpSpPr>
                    <p:sp>
                      <p:nvSpPr>
                        <p:cNvPr id="375958" name="AutoShape 150"/>
                        <p:cNvSpPr>
                          <a:spLocks noChangeArrowheads="1"/>
                        </p:cNvSpPr>
                        <p:nvPr/>
                      </p:nvSpPr>
                      <p:spPr bwMode="auto">
                        <a:xfrm>
                          <a:off x="2034" y="1635"/>
                          <a:ext cx="234" cy="312"/>
                        </a:xfrm>
                        <a:prstGeom prst="roundRect">
                          <a:avLst>
                            <a:gd name="adj" fmla="val 426"/>
                          </a:avLst>
                        </a:prstGeom>
                        <a:noFill/>
                        <a:ln w="9525">
                          <a:noFill/>
                          <a:round/>
                          <a:headEnd/>
                          <a:tailEnd/>
                        </a:ln>
                      </p:spPr>
                      <p:txBody>
                        <a:bodyPr wrap="none" anchor="ctr"/>
                        <a:lstStyle/>
                        <a:p>
                          <a:endParaRPr lang="ta-IN"/>
                        </a:p>
                      </p:txBody>
                    </p:sp>
                    <p:sp>
                      <p:nvSpPr>
                        <p:cNvPr id="375959" name="AutoShape 151"/>
                        <p:cNvSpPr>
                          <a:spLocks noChangeArrowheads="1"/>
                        </p:cNvSpPr>
                        <p:nvPr/>
                      </p:nvSpPr>
                      <p:spPr bwMode="auto">
                        <a:xfrm>
                          <a:off x="2034" y="1636"/>
                          <a:ext cx="234" cy="312"/>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sp>
        <p:nvSpPr>
          <p:cNvPr id="375960" name="Line 152"/>
          <p:cNvSpPr>
            <a:spLocks noChangeShapeType="1"/>
          </p:cNvSpPr>
          <p:nvPr/>
        </p:nvSpPr>
        <p:spPr bwMode="auto">
          <a:xfrm>
            <a:off x="3424238" y="3725863"/>
            <a:ext cx="1587" cy="381000"/>
          </a:xfrm>
          <a:prstGeom prst="line">
            <a:avLst/>
          </a:prstGeom>
          <a:noFill/>
          <a:ln w="25560">
            <a:solidFill>
              <a:srgbClr val="000000"/>
            </a:solidFill>
            <a:round/>
            <a:headEnd/>
            <a:tailEnd type="triangle" w="med" len="med"/>
          </a:ln>
        </p:spPr>
        <p:txBody>
          <a:bodyPr/>
          <a:lstStyle/>
          <a:p>
            <a:endParaRPr lang="ta-IN"/>
          </a:p>
        </p:txBody>
      </p:sp>
      <p:sp>
        <p:nvSpPr>
          <p:cNvPr id="375961" name="AutoShape 153"/>
          <p:cNvSpPr>
            <a:spLocks noChangeArrowheads="1"/>
          </p:cNvSpPr>
          <p:nvPr/>
        </p:nvSpPr>
        <p:spPr bwMode="auto">
          <a:xfrm>
            <a:off x="2676525" y="4075113"/>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75951" name="Group 154"/>
          <p:cNvGrpSpPr>
            <a:grpSpLocks/>
          </p:cNvGrpSpPr>
          <p:nvPr/>
        </p:nvGrpSpPr>
        <p:grpSpPr bwMode="auto">
          <a:xfrm>
            <a:off x="3136900" y="4029075"/>
            <a:ext cx="568325" cy="511175"/>
            <a:chOff x="1976" y="2538"/>
            <a:chExt cx="358" cy="322"/>
          </a:xfrm>
        </p:grpSpPr>
        <p:sp>
          <p:nvSpPr>
            <p:cNvPr id="375963" name="AutoShape 155"/>
            <p:cNvSpPr>
              <a:spLocks noChangeArrowheads="1"/>
            </p:cNvSpPr>
            <p:nvPr/>
          </p:nvSpPr>
          <p:spPr bwMode="auto">
            <a:xfrm>
              <a:off x="1976" y="2538"/>
              <a:ext cx="359" cy="323"/>
            </a:xfrm>
            <a:prstGeom prst="roundRect">
              <a:avLst>
                <a:gd name="adj" fmla="val 310"/>
              </a:avLst>
            </a:prstGeom>
            <a:noFill/>
            <a:ln w="9525">
              <a:noFill/>
              <a:round/>
              <a:headEnd/>
              <a:tailEnd/>
            </a:ln>
          </p:spPr>
          <p:txBody>
            <a:bodyPr wrap="none" anchor="ctr"/>
            <a:lstStyle/>
            <a:p>
              <a:endParaRPr lang="ta-IN"/>
            </a:p>
          </p:txBody>
        </p:sp>
        <p:grpSp>
          <p:nvGrpSpPr>
            <p:cNvPr id="375953" name="Group 156"/>
            <p:cNvGrpSpPr>
              <a:grpSpLocks/>
            </p:cNvGrpSpPr>
            <p:nvPr/>
          </p:nvGrpSpPr>
          <p:grpSpPr bwMode="auto">
            <a:xfrm>
              <a:off x="1976" y="2539"/>
              <a:ext cx="355" cy="319"/>
              <a:chOff x="1976" y="2539"/>
              <a:chExt cx="355" cy="319"/>
            </a:xfrm>
          </p:grpSpPr>
          <p:sp>
            <p:nvSpPr>
              <p:cNvPr id="375965" name="AutoShape 157"/>
              <p:cNvSpPr>
                <a:spLocks noChangeArrowheads="1"/>
              </p:cNvSpPr>
              <p:nvPr/>
            </p:nvSpPr>
            <p:spPr bwMode="auto">
              <a:xfrm>
                <a:off x="1976" y="2539"/>
                <a:ext cx="356" cy="320"/>
              </a:xfrm>
              <a:prstGeom prst="roundRect">
                <a:avLst>
                  <a:gd name="adj" fmla="val 310"/>
                </a:avLst>
              </a:prstGeom>
              <a:noFill/>
              <a:ln w="9525">
                <a:noFill/>
                <a:round/>
                <a:headEnd/>
                <a:tailEnd/>
              </a:ln>
            </p:spPr>
            <p:txBody>
              <a:bodyPr wrap="none" anchor="ctr"/>
              <a:lstStyle/>
              <a:p>
                <a:endParaRPr lang="ta-IN"/>
              </a:p>
            </p:txBody>
          </p:sp>
          <p:grpSp>
            <p:nvGrpSpPr>
              <p:cNvPr id="375955" name="Group 158"/>
              <p:cNvGrpSpPr>
                <a:grpSpLocks/>
              </p:cNvGrpSpPr>
              <p:nvPr/>
            </p:nvGrpSpPr>
            <p:grpSpPr bwMode="auto">
              <a:xfrm>
                <a:off x="1976" y="2539"/>
                <a:ext cx="352" cy="318"/>
                <a:chOff x="1976" y="2539"/>
                <a:chExt cx="352" cy="318"/>
              </a:xfrm>
            </p:grpSpPr>
            <p:sp>
              <p:nvSpPr>
                <p:cNvPr id="375967" name="AutoShape 159"/>
                <p:cNvSpPr>
                  <a:spLocks noChangeArrowheads="1"/>
                </p:cNvSpPr>
                <p:nvPr/>
              </p:nvSpPr>
              <p:spPr bwMode="auto">
                <a:xfrm>
                  <a:off x="1976" y="2539"/>
                  <a:ext cx="353" cy="319"/>
                </a:xfrm>
                <a:prstGeom prst="roundRect">
                  <a:avLst>
                    <a:gd name="adj" fmla="val 310"/>
                  </a:avLst>
                </a:prstGeom>
                <a:noFill/>
                <a:ln w="9525">
                  <a:noFill/>
                  <a:round/>
                  <a:headEnd/>
                  <a:tailEnd/>
                </a:ln>
              </p:spPr>
              <p:txBody>
                <a:bodyPr wrap="none" anchor="ctr"/>
                <a:lstStyle/>
                <a:p>
                  <a:endParaRPr lang="ta-IN"/>
                </a:p>
              </p:txBody>
            </p:sp>
            <p:grpSp>
              <p:nvGrpSpPr>
                <p:cNvPr id="375957" name="Group 160"/>
                <p:cNvGrpSpPr>
                  <a:grpSpLocks/>
                </p:cNvGrpSpPr>
                <p:nvPr/>
              </p:nvGrpSpPr>
              <p:grpSpPr bwMode="auto">
                <a:xfrm>
                  <a:off x="1976" y="2539"/>
                  <a:ext cx="351" cy="317"/>
                  <a:chOff x="1976" y="2539"/>
                  <a:chExt cx="351" cy="317"/>
                </a:xfrm>
              </p:grpSpPr>
              <p:sp>
                <p:nvSpPr>
                  <p:cNvPr id="375969" name="AutoShape 161"/>
                  <p:cNvSpPr>
                    <a:spLocks noChangeArrowheads="1"/>
                  </p:cNvSpPr>
                  <p:nvPr/>
                </p:nvSpPr>
                <p:spPr bwMode="auto">
                  <a:xfrm>
                    <a:off x="1976" y="2539"/>
                    <a:ext cx="352" cy="318"/>
                  </a:xfrm>
                  <a:prstGeom prst="roundRect">
                    <a:avLst>
                      <a:gd name="adj" fmla="val 310"/>
                    </a:avLst>
                  </a:prstGeom>
                  <a:noFill/>
                  <a:ln w="9525">
                    <a:noFill/>
                    <a:round/>
                    <a:headEnd/>
                    <a:tailEnd/>
                  </a:ln>
                </p:spPr>
                <p:txBody>
                  <a:bodyPr wrap="none" anchor="ctr"/>
                  <a:lstStyle/>
                  <a:p>
                    <a:endParaRPr lang="ta-IN"/>
                  </a:p>
                </p:txBody>
              </p:sp>
              <p:grpSp>
                <p:nvGrpSpPr>
                  <p:cNvPr id="375962" name="Group 162"/>
                  <p:cNvGrpSpPr>
                    <a:grpSpLocks/>
                  </p:cNvGrpSpPr>
                  <p:nvPr/>
                </p:nvGrpSpPr>
                <p:grpSpPr bwMode="auto">
                  <a:xfrm>
                    <a:off x="1976" y="2539"/>
                    <a:ext cx="350" cy="316"/>
                    <a:chOff x="1976" y="2539"/>
                    <a:chExt cx="350" cy="316"/>
                  </a:xfrm>
                </p:grpSpPr>
                <p:sp>
                  <p:nvSpPr>
                    <p:cNvPr id="375971" name="AutoShape 163"/>
                    <p:cNvSpPr>
                      <a:spLocks noChangeArrowheads="1"/>
                    </p:cNvSpPr>
                    <p:nvPr/>
                  </p:nvSpPr>
                  <p:spPr bwMode="auto">
                    <a:xfrm>
                      <a:off x="1976" y="2539"/>
                      <a:ext cx="351" cy="317"/>
                    </a:xfrm>
                    <a:prstGeom prst="roundRect">
                      <a:avLst>
                        <a:gd name="adj" fmla="val 315"/>
                      </a:avLst>
                    </a:prstGeom>
                    <a:noFill/>
                    <a:ln w="9525">
                      <a:noFill/>
                      <a:round/>
                      <a:headEnd/>
                      <a:tailEnd/>
                    </a:ln>
                  </p:spPr>
                  <p:txBody>
                    <a:bodyPr wrap="none" anchor="ctr"/>
                    <a:lstStyle/>
                    <a:p>
                      <a:endParaRPr lang="ta-IN"/>
                    </a:p>
                  </p:txBody>
                </p:sp>
                <p:sp>
                  <p:nvSpPr>
                    <p:cNvPr id="375972" name="AutoShape 164"/>
                    <p:cNvSpPr>
                      <a:spLocks noChangeArrowheads="1"/>
                    </p:cNvSpPr>
                    <p:nvPr/>
                  </p:nvSpPr>
                  <p:spPr bwMode="auto">
                    <a:xfrm>
                      <a:off x="1976" y="2539"/>
                      <a:ext cx="350"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0</a:t>
                      </a:r>
                    </a:p>
                  </p:txBody>
                </p:sp>
              </p:grpSp>
            </p:grpSp>
          </p:grpSp>
        </p:grpSp>
      </p:grpSp>
      <p:sp>
        <p:nvSpPr>
          <p:cNvPr id="375973" name="AutoShape 165"/>
          <p:cNvSpPr>
            <a:spLocks noChangeArrowheads="1"/>
          </p:cNvSpPr>
          <p:nvPr/>
        </p:nvSpPr>
        <p:spPr bwMode="auto">
          <a:xfrm>
            <a:off x="609600" y="2636838"/>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75964" name="Group 166"/>
          <p:cNvGrpSpPr>
            <a:grpSpLocks/>
          </p:cNvGrpSpPr>
          <p:nvPr/>
        </p:nvGrpSpPr>
        <p:grpSpPr bwMode="auto">
          <a:xfrm>
            <a:off x="1098550" y="2590800"/>
            <a:ext cx="512763" cy="511175"/>
            <a:chOff x="692" y="1632"/>
            <a:chExt cx="323" cy="322"/>
          </a:xfrm>
        </p:grpSpPr>
        <p:sp>
          <p:nvSpPr>
            <p:cNvPr id="375975" name="AutoShape 167"/>
            <p:cNvSpPr>
              <a:spLocks noChangeArrowheads="1"/>
            </p:cNvSpPr>
            <p:nvPr/>
          </p:nvSpPr>
          <p:spPr bwMode="auto">
            <a:xfrm>
              <a:off x="692" y="1632"/>
              <a:ext cx="324" cy="323"/>
            </a:xfrm>
            <a:prstGeom prst="roundRect">
              <a:avLst>
                <a:gd name="adj" fmla="val 310"/>
              </a:avLst>
            </a:prstGeom>
            <a:noFill/>
            <a:ln w="9525">
              <a:noFill/>
              <a:round/>
              <a:headEnd/>
              <a:tailEnd/>
            </a:ln>
          </p:spPr>
          <p:txBody>
            <a:bodyPr wrap="none" anchor="ctr"/>
            <a:lstStyle/>
            <a:p>
              <a:endParaRPr lang="ta-IN"/>
            </a:p>
          </p:txBody>
        </p:sp>
        <p:grpSp>
          <p:nvGrpSpPr>
            <p:cNvPr id="375966" name="Group 168"/>
            <p:cNvGrpSpPr>
              <a:grpSpLocks/>
            </p:cNvGrpSpPr>
            <p:nvPr/>
          </p:nvGrpSpPr>
          <p:grpSpPr bwMode="auto">
            <a:xfrm>
              <a:off x="692" y="1633"/>
              <a:ext cx="320" cy="319"/>
              <a:chOff x="692" y="1633"/>
              <a:chExt cx="320" cy="319"/>
            </a:xfrm>
          </p:grpSpPr>
          <p:sp>
            <p:nvSpPr>
              <p:cNvPr id="375977" name="AutoShape 169"/>
              <p:cNvSpPr>
                <a:spLocks noChangeArrowheads="1"/>
              </p:cNvSpPr>
              <p:nvPr/>
            </p:nvSpPr>
            <p:spPr bwMode="auto">
              <a:xfrm>
                <a:off x="692" y="1633"/>
                <a:ext cx="321" cy="320"/>
              </a:xfrm>
              <a:prstGeom prst="roundRect">
                <a:avLst>
                  <a:gd name="adj" fmla="val 310"/>
                </a:avLst>
              </a:prstGeom>
              <a:noFill/>
              <a:ln w="9525">
                <a:noFill/>
                <a:round/>
                <a:headEnd/>
                <a:tailEnd/>
              </a:ln>
            </p:spPr>
            <p:txBody>
              <a:bodyPr wrap="none" anchor="ctr"/>
              <a:lstStyle/>
              <a:p>
                <a:endParaRPr lang="ta-IN"/>
              </a:p>
            </p:txBody>
          </p:sp>
          <p:grpSp>
            <p:nvGrpSpPr>
              <p:cNvPr id="375968" name="Group 170"/>
              <p:cNvGrpSpPr>
                <a:grpSpLocks/>
              </p:cNvGrpSpPr>
              <p:nvPr/>
            </p:nvGrpSpPr>
            <p:grpSpPr bwMode="auto">
              <a:xfrm>
                <a:off x="692" y="1633"/>
                <a:ext cx="318" cy="318"/>
                <a:chOff x="692" y="1633"/>
                <a:chExt cx="318" cy="318"/>
              </a:xfrm>
            </p:grpSpPr>
            <p:sp>
              <p:nvSpPr>
                <p:cNvPr id="375979" name="AutoShape 171"/>
                <p:cNvSpPr>
                  <a:spLocks noChangeArrowheads="1"/>
                </p:cNvSpPr>
                <p:nvPr/>
              </p:nvSpPr>
              <p:spPr bwMode="auto">
                <a:xfrm>
                  <a:off x="692" y="1633"/>
                  <a:ext cx="319" cy="319"/>
                </a:xfrm>
                <a:prstGeom prst="roundRect">
                  <a:avLst>
                    <a:gd name="adj" fmla="val 310"/>
                  </a:avLst>
                </a:prstGeom>
                <a:noFill/>
                <a:ln w="9525">
                  <a:noFill/>
                  <a:round/>
                  <a:headEnd/>
                  <a:tailEnd/>
                </a:ln>
              </p:spPr>
              <p:txBody>
                <a:bodyPr wrap="none" anchor="ctr"/>
                <a:lstStyle/>
                <a:p>
                  <a:endParaRPr lang="ta-IN"/>
                </a:p>
              </p:txBody>
            </p:sp>
            <p:grpSp>
              <p:nvGrpSpPr>
                <p:cNvPr id="375970" name="Group 172"/>
                <p:cNvGrpSpPr>
                  <a:grpSpLocks/>
                </p:cNvGrpSpPr>
                <p:nvPr/>
              </p:nvGrpSpPr>
              <p:grpSpPr bwMode="auto">
                <a:xfrm>
                  <a:off x="692" y="1633"/>
                  <a:ext cx="317" cy="317"/>
                  <a:chOff x="692" y="1633"/>
                  <a:chExt cx="317" cy="317"/>
                </a:xfrm>
              </p:grpSpPr>
              <p:sp>
                <p:nvSpPr>
                  <p:cNvPr id="375981" name="AutoShape 173"/>
                  <p:cNvSpPr>
                    <a:spLocks noChangeArrowheads="1"/>
                  </p:cNvSpPr>
                  <p:nvPr/>
                </p:nvSpPr>
                <p:spPr bwMode="auto">
                  <a:xfrm>
                    <a:off x="692" y="1633"/>
                    <a:ext cx="318" cy="318"/>
                  </a:xfrm>
                  <a:prstGeom prst="roundRect">
                    <a:avLst>
                      <a:gd name="adj" fmla="val 310"/>
                    </a:avLst>
                  </a:prstGeom>
                  <a:noFill/>
                  <a:ln w="9525">
                    <a:noFill/>
                    <a:round/>
                    <a:headEnd/>
                    <a:tailEnd/>
                  </a:ln>
                </p:spPr>
                <p:txBody>
                  <a:bodyPr wrap="none" anchor="ctr"/>
                  <a:lstStyle/>
                  <a:p>
                    <a:endParaRPr lang="ta-IN"/>
                  </a:p>
                </p:txBody>
              </p:sp>
              <p:grpSp>
                <p:nvGrpSpPr>
                  <p:cNvPr id="375974" name="Group 174"/>
                  <p:cNvGrpSpPr>
                    <a:grpSpLocks/>
                  </p:cNvGrpSpPr>
                  <p:nvPr/>
                </p:nvGrpSpPr>
                <p:grpSpPr bwMode="auto">
                  <a:xfrm>
                    <a:off x="692" y="1633"/>
                    <a:ext cx="317" cy="316"/>
                    <a:chOff x="692" y="1633"/>
                    <a:chExt cx="317" cy="316"/>
                  </a:xfrm>
                </p:grpSpPr>
                <p:sp>
                  <p:nvSpPr>
                    <p:cNvPr id="375983" name="AutoShape 175"/>
                    <p:cNvSpPr>
                      <a:spLocks noChangeArrowheads="1"/>
                    </p:cNvSpPr>
                    <p:nvPr/>
                  </p:nvSpPr>
                  <p:spPr bwMode="auto">
                    <a:xfrm>
                      <a:off x="692" y="1633"/>
                      <a:ext cx="318" cy="317"/>
                    </a:xfrm>
                    <a:prstGeom prst="roundRect">
                      <a:avLst>
                        <a:gd name="adj" fmla="val 315"/>
                      </a:avLst>
                    </a:prstGeom>
                    <a:noFill/>
                    <a:ln w="9525">
                      <a:noFill/>
                      <a:round/>
                      <a:headEnd/>
                      <a:tailEnd/>
                    </a:ln>
                  </p:spPr>
                  <p:txBody>
                    <a:bodyPr wrap="none" anchor="ctr"/>
                    <a:lstStyle/>
                    <a:p>
                      <a:endParaRPr lang="ta-IN"/>
                    </a:p>
                  </p:txBody>
                </p:sp>
                <p:sp>
                  <p:nvSpPr>
                    <p:cNvPr id="375984" name="AutoShape 176"/>
                    <p:cNvSpPr>
                      <a:spLocks noChangeArrowheads="1"/>
                    </p:cNvSpPr>
                    <p:nvPr/>
                  </p:nvSpPr>
                  <p:spPr bwMode="auto">
                    <a:xfrm>
                      <a:off x="693" y="1633"/>
                      <a:ext cx="318" cy="317"/>
                    </a:xfrm>
                    <a:prstGeom prst="roundRect">
                      <a:avLst>
                        <a:gd name="adj" fmla="val 315"/>
                      </a:avLst>
                    </a:prstGeom>
                    <a:noFill/>
                    <a:ln w="9525">
                      <a:noFill/>
                      <a:round/>
                      <a:headEnd/>
                      <a:tailEnd/>
                    </a:ln>
                  </p:spPr>
                  <p:txBody>
                    <a:bodyPr wrap="none" lIns="92160" tIns="46080" rIns="92160" bIns="46080">
                      <a:spAutoFit/>
                    </a:bodyPr>
                    <a:lstStyle/>
                    <a:p>
                      <a:pPr>
                        <a:buClr>
                          <a:srgbClr val="008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8000"/>
                          </a:solidFill>
                          <a:latin typeface="Arial" pitchFamily="34" charset="0"/>
                        </a:rPr>
                        <a:t>IV</a:t>
                      </a:r>
                    </a:p>
                  </p:txBody>
                </p:sp>
              </p:grpSp>
            </p:grpSp>
          </p:grpSp>
        </p:grpSp>
      </p:grpSp>
      <p:sp>
        <p:nvSpPr>
          <p:cNvPr id="375985" name="Line 177"/>
          <p:cNvSpPr>
            <a:spLocks noChangeShapeType="1"/>
          </p:cNvSpPr>
          <p:nvPr/>
        </p:nvSpPr>
        <p:spPr bwMode="auto">
          <a:xfrm>
            <a:off x="2135188" y="2820988"/>
            <a:ext cx="1054100" cy="1587"/>
          </a:xfrm>
          <a:prstGeom prst="line">
            <a:avLst/>
          </a:prstGeom>
          <a:noFill/>
          <a:ln w="25560">
            <a:solidFill>
              <a:srgbClr val="000000"/>
            </a:solidFill>
            <a:round/>
            <a:headEnd/>
            <a:tailEnd type="triangle" w="med" len="med"/>
          </a:ln>
        </p:spPr>
        <p:txBody>
          <a:bodyPr/>
          <a:lstStyle/>
          <a:p>
            <a:endParaRPr lang="ta-IN"/>
          </a:p>
        </p:txBody>
      </p:sp>
      <p:sp>
        <p:nvSpPr>
          <p:cNvPr id="375986" name="Line 178"/>
          <p:cNvSpPr>
            <a:spLocks noChangeShapeType="1"/>
          </p:cNvSpPr>
          <p:nvPr/>
        </p:nvSpPr>
        <p:spPr bwMode="auto">
          <a:xfrm flipV="1">
            <a:off x="4405313" y="2808288"/>
            <a:ext cx="7937" cy="1460500"/>
          </a:xfrm>
          <a:prstGeom prst="line">
            <a:avLst/>
          </a:prstGeom>
          <a:noFill/>
          <a:ln w="25560">
            <a:solidFill>
              <a:srgbClr val="000000"/>
            </a:solidFill>
            <a:prstDash val="sysDot"/>
            <a:round/>
            <a:headEnd/>
            <a:tailEnd/>
          </a:ln>
        </p:spPr>
        <p:txBody>
          <a:bodyPr/>
          <a:lstStyle/>
          <a:p>
            <a:endParaRPr lang="ta-IN"/>
          </a:p>
        </p:txBody>
      </p:sp>
      <p:sp>
        <p:nvSpPr>
          <p:cNvPr id="375987" name="Line 179"/>
          <p:cNvSpPr>
            <a:spLocks noChangeShapeType="1"/>
          </p:cNvSpPr>
          <p:nvPr/>
        </p:nvSpPr>
        <p:spPr bwMode="auto">
          <a:xfrm>
            <a:off x="4413250" y="2819400"/>
            <a:ext cx="833438" cy="1588"/>
          </a:xfrm>
          <a:prstGeom prst="line">
            <a:avLst/>
          </a:prstGeom>
          <a:noFill/>
          <a:ln w="25560">
            <a:solidFill>
              <a:srgbClr val="000000"/>
            </a:solidFill>
            <a:prstDash val="sysDot"/>
            <a:round/>
            <a:headEnd/>
            <a:tailEnd type="triangle" w="med" len="med"/>
          </a:ln>
        </p:spPr>
        <p:txBody>
          <a:bodyPr/>
          <a:lstStyle/>
          <a:p>
            <a:endParaRPr lang="ta-IN"/>
          </a:p>
        </p:txBody>
      </p:sp>
      <p:sp>
        <p:nvSpPr>
          <p:cNvPr id="375988" name="Line 180"/>
          <p:cNvSpPr>
            <a:spLocks noChangeShapeType="1"/>
          </p:cNvSpPr>
          <p:nvPr/>
        </p:nvSpPr>
        <p:spPr bwMode="auto">
          <a:xfrm>
            <a:off x="4187825" y="4257675"/>
            <a:ext cx="228600" cy="1588"/>
          </a:xfrm>
          <a:prstGeom prst="line">
            <a:avLst/>
          </a:prstGeom>
          <a:noFill/>
          <a:ln w="25560">
            <a:solidFill>
              <a:srgbClr val="000000"/>
            </a:solidFill>
            <a:prstDash val="sysDot"/>
            <a:round/>
            <a:headEnd/>
            <a:tailEnd/>
          </a:ln>
        </p:spPr>
        <p:txBody>
          <a:bodyPr/>
          <a:lstStyle/>
          <a:p>
            <a:endParaRPr lang="ta-IN"/>
          </a:p>
        </p:txBody>
      </p:sp>
      <p:sp>
        <p:nvSpPr>
          <p:cNvPr id="375989" name="Line 181"/>
          <p:cNvSpPr>
            <a:spLocks noChangeShapeType="1"/>
          </p:cNvSpPr>
          <p:nvPr/>
        </p:nvSpPr>
        <p:spPr bwMode="auto">
          <a:xfrm flipV="1">
            <a:off x="6465888" y="2809875"/>
            <a:ext cx="1587" cy="1441450"/>
          </a:xfrm>
          <a:prstGeom prst="line">
            <a:avLst/>
          </a:prstGeom>
          <a:noFill/>
          <a:ln w="25560">
            <a:solidFill>
              <a:srgbClr val="000000"/>
            </a:solidFill>
            <a:prstDash val="sysDot"/>
            <a:round/>
            <a:headEnd/>
            <a:tailEnd/>
          </a:ln>
        </p:spPr>
        <p:txBody>
          <a:bodyPr/>
          <a:lstStyle/>
          <a:p>
            <a:endParaRPr lang="ta-IN"/>
          </a:p>
        </p:txBody>
      </p:sp>
      <p:sp>
        <p:nvSpPr>
          <p:cNvPr id="375990" name="Line 182"/>
          <p:cNvSpPr>
            <a:spLocks noChangeShapeType="1"/>
          </p:cNvSpPr>
          <p:nvPr/>
        </p:nvSpPr>
        <p:spPr bwMode="auto">
          <a:xfrm>
            <a:off x="6465888" y="2819400"/>
            <a:ext cx="830262" cy="1588"/>
          </a:xfrm>
          <a:prstGeom prst="line">
            <a:avLst/>
          </a:prstGeom>
          <a:noFill/>
          <a:ln w="25560">
            <a:solidFill>
              <a:srgbClr val="000000"/>
            </a:solidFill>
            <a:prstDash val="sysDot"/>
            <a:round/>
            <a:headEnd/>
            <a:tailEnd type="triangle" w="med" len="med"/>
          </a:ln>
        </p:spPr>
        <p:txBody>
          <a:bodyPr/>
          <a:lstStyle/>
          <a:p>
            <a:endParaRPr lang="ta-IN"/>
          </a:p>
        </p:txBody>
      </p:sp>
      <p:sp>
        <p:nvSpPr>
          <p:cNvPr id="375991" name="Line 183"/>
          <p:cNvSpPr>
            <a:spLocks noChangeShapeType="1"/>
          </p:cNvSpPr>
          <p:nvPr/>
        </p:nvSpPr>
        <p:spPr bwMode="auto">
          <a:xfrm>
            <a:off x="6237288" y="4257675"/>
            <a:ext cx="228600" cy="1588"/>
          </a:xfrm>
          <a:prstGeom prst="line">
            <a:avLst/>
          </a:prstGeom>
          <a:noFill/>
          <a:ln w="25560">
            <a:solidFill>
              <a:srgbClr val="000000"/>
            </a:solidFill>
            <a:round/>
            <a:headEnd/>
            <a:tailEnd/>
          </a:ln>
        </p:spPr>
        <p:txBody>
          <a:bodyPr/>
          <a:lstStyle/>
          <a:p>
            <a:endParaRPr lang="ta-IN"/>
          </a:p>
        </p:txBody>
      </p:sp>
      <p:sp>
        <p:nvSpPr>
          <p:cNvPr id="375992" name="Line 184"/>
          <p:cNvSpPr>
            <a:spLocks noChangeShapeType="1"/>
          </p:cNvSpPr>
          <p:nvPr/>
        </p:nvSpPr>
        <p:spPr bwMode="auto">
          <a:xfrm>
            <a:off x="1812925" y="3498850"/>
            <a:ext cx="842963" cy="1588"/>
          </a:xfrm>
          <a:prstGeom prst="line">
            <a:avLst/>
          </a:prstGeom>
          <a:noFill/>
          <a:ln w="25560">
            <a:solidFill>
              <a:srgbClr val="000000"/>
            </a:solidFill>
            <a:round/>
            <a:headEnd/>
            <a:tailEnd type="triangle" w="med" len="med"/>
          </a:ln>
        </p:spPr>
        <p:txBody>
          <a:bodyPr/>
          <a:lstStyle/>
          <a:p>
            <a:endParaRPr lang="ta-IN"/>
          </a:p>
        </p:txBody>
      </p:sp>
      <p:grpSp>
        <p:nvGrpSpPr>
          <p:cNvPr id="375976" name="Group 185"/>
          <p:cNvGrpSpPr>
            <a:grpSpLocks/>
          </p:cNvGrpSpPr>
          <p:nvPr/>
        </p:nvGrpSpPr>
        <p:grpSpPr bwMode="auto">
          <a:xfrm>
            <a:off x="825500" y="3316288"/>
            <a:ext cx="896938" cy="387350"/>
            <a:chOff x="520" y="2089"/>
            <a:chExt cx="565" cy="244"/>
          </a:xfrm>
        </p:grpSpPr>
        <p:sp>
          <p:nvSpPr>
            <p:cNvPr id="375994" name="AutoShape 186"/>
            <p:cNvSpPr>
              <a:spLocks noChangeArrowheads="1"/>
            </p:cNvSpPr>
            <p:nvPr/>
          </p:nvSpPr>
          <p:spPr bwMode="auto">
            <a:xfrm>
              <a:off x="520" y="2089"/>
              <a:ext cx="566" cy="245"/>
            </a:xfrm>
            <a:prstGeom prst="roundRect">
              <a:avLst>
                <a:gd name="adj" fmla="val 407"/>
              </a:avLst>
            </a:prstGeom>
            <a:noFill/>
            <a:ln w="9525">
              <a:noFill/>
              <a:round/>
              <a:headEnd/>
              <a:tailEnd/>
            </a:ln>
          </p:spPr>
          <p:txBody>
            <a:bodyPr wrap="none" anchor="ctr"/>
            <a:lstStyle/>
            <a:p>
              <a:endParaRPr lang="ta-IN"/>
            </a:p>
          </p:txBody>
        </p:sp>
        <p:grpSp>
          <p:nvGrpSpPr>
            <p:cNvPr id="375978" name="Group 187"/>
            <p:cNvGrpSpPr>
              <a:grpSpLocks/>
            </p:cNvGrpSpPr>
            <p:nvPr/>
          </p:nvGrpSpPr>
          <p:grpSpPr bwMode="auto">
            <a:xfrm>
              <a:off x="520" y="2089"/>
              <a:ext cx="561" cy="241"/>
              <a:chOff x="520" y="2089"/>
              <a:chExt cx="561" cy="241"/>
            </a:xfrm>
          </p:grpSpPr>
          <p:sp>
            <p:nvSpPr>
              <p:cNvPr id="375996" name="AutoShape 188"/>
              <p:cNvSpPr>
                <a:spLocks noChangeArrowheads="1"/>
              </p:cNvSpPr>
              <p:nvPr/>
            </p:nvSpPr>
            <p:spPr bwMode="auto">
              <a:xfrm>
                <a:off x="520" y="2089"/>
                <a:ext cx="562" cy="242"/>
              </a:xfrm>
              <a:prstGeom prst="roundRect">
                <a:avLst>
                  <a:gd name="adj" fmla="val 412"/>
                </a:avLst>
              </a:prstGeom>
              <a:noFill/>
              <a:ln w="9525">
                <a:noFill/>
                <a:round/>
                <a:headEnd/>
                <a:tailEnd/>
              </a:ln>
            </p:spPr>
            <p:txBody>
              <a:bodyPr wrap="none" anchor="ctr"/>
              <a:lstStyle/>
              <a:p>
                <a:endParaRPr lang="ta-IN"/>
              </a:p>
            </p:txBody>
          </p:sp>
          <p:grpSp>
            <p:nvGrpSpPr>
              <p:cNvPr id="375980" name="Group 189"/>
              <p:cNvGrpSpPr>
                <a:grpSpLocks/>
              </p:cNvGrpSpPr>
              <p:nvPr/>
            </p:nvGrpSpPr>
            <p:grpSpPr bwMode="auto">
              <a:xfrm>
                <a:off x="520" y="2089"/>
                <a:ext cx="558" cy="239"/>
                <a:chOff x="520" y="2089"/>
                <a:chExt cx="558" cy="239"/>
              </a:xfrm>
            </p:grpSpPr>
            <p:sp>
              <p:nvSpPr>
                <p:cNvPr id="375998" name="AutoShape 190"/>
                <p:cNvSpPr>
                  <a:spLocks noChangeArrowheads="1"/>
                </p:cNvSpPr>
                <p:nvPr/>
              </p:nvSpPr>
              <p:spPr bwMode="auto">
                <a:xfrm>
                  <a:off x="520" y="2089"/>
                  <a:ext cx="559" cy="240"/>
                </a:xfrm>
                <a:prstGeom prst="roundRect">
                  <a:avLst>
                    <a:gd name="adj" fmla="val 417"/>
                  </a:avLst>
                </a:prstGeom>
                <a:noFill/>
                <a:ln w="9525">
                  <a:noFill/>
                  <a:round/>
                  <a:headEnd/>
                  <a:tailEnd/>
                </a:ln>
              </p:spPr>
              <p:txBody>
                <a:bodyPr wrap="none" anchor="ctr"/>
                <a:lstStyle/>
                <a:p>
                  <a:endParaRPr lang="ta-IN"/>
                </a:p>
              </p:txBody>
            </p:sp>
            <p:grpSp>
              <p:nvGrpSpPr>
                <p:cNvPr id="375982" name="Group 191"/>
                <p:cNvGrpSpPr>
                  <a:grpSpLocks/>
                </p:cNvGrpSpPr>
                <p:nvPr/>
              </p:nvGrpSpPr>
              <p:grpSpPr bwMode="auto">
                <a:xfrm>
                  <a:off x="520" y="2089"/>
                  <a:ext cx="556" cy="238"/>
                  <a:chOff x="520" y="2089"/>
                  <a:chExt cx="556" cy="238"/>
                </a:xfrm>
              </p:grpSpPr>
              <p:sp>
                <p:nvSpPr>
                  <p:cNvPr id="376000" name="AutoShape 192"/>
                  <p:cNvSpPr>
                    <a:spLocks noChangeArrowheads="1"/>
                  </p:cNvSpPr>
                  <p:nvPr/>
                </p:nvSpPr>
                <p:spPr bwMode="auto">
                  <a:xfrm>
                    <a:off x="520" y="2089"/>
                    <a:ext cx="557" cy="239"/>
                  </a:xfrm>
                  <a:prstGeom prst="roundRect">
                    <a:avLst>
                      <a:gd name="adj" fmla="val 417"/>
                    </a:avLst>
                  </a:prstGeom>
                  <a:noFill/>
                  <a:ln w="9525">
                    <a:noFill/>
                    <a:round/>
                    <a:headEnd/>
                    <a:tailEnd/>
                  </a:ln>
                </p:spPr>
                <p:txBody>
                  <a:bodyPr wrap="none" anchor="ctr"/>
                  <a:lstStyle/>
                  <a:p>
                    <a:endParaRPr lang="ta-IN"/>
                  </a:p>
                </p:txBody>
              </p:sp>
              <p:grpSp>
                <p:nvGrpSpPr>
                  <p:cNvPr id="375993" name="Group 193"/>
                  <p:cNvGrpSpPr>
                    <a:grpSpLocks/>
                  </p:cNvGrpSpPr>
                  <p:nvPr/>
                </p:nvGrpSpPr>
                <p:grpSpPr bwMode="auto">
                  <a:xfrm>
                    <a:off x="520" y="2089"/>
                    <a:ext cx="555" cy="238"/>
                    <a:chOff x="520" y="2089"/>
                    <a:chExt cx="555" cy="238"/>
                  </a:xfrm>
                </p:grpSpPr>
                <p:sp>
                  <p:nvSpPr>
                    <p:cNvPr id="376002" name="AutoShape 194"/>
                    <p:cNvSpPr>
                      <a:spLocks noChangeArrowheads="1"/>
                    </p:cNvSpPr>
                    <p:nvPr/>
                  </p:nvSpPr>
                  <p:spPr bwMode="auto">
                    <a:xfrm>
                      <a:off x="520" y="2089"/>
                      <a:ext cx="556" cy="239"/>
                    </a:xfrm>
                    <a:prstGeom prst="roundRect">
                      <a:avLst>
                        <a:gd name="adj" fmla="val 417"/>
                      </a:avLst>
                    </a:prstGeom>
                    <a:noFill/>
                    <a:ln w="9525">
                      <a:noFill/>
                      <a:round/>
                      <a:headEnd/>
                      <a:tailEnd/>
                    </a:ln>
                  </p:spPr>
                  <p:txBody>
                    <a:bodyPr wrap="none" anchor="ctr"/>
                    <a:lstStyle/>
                    <a:p>
                      <a:endParaRPr lang="ta-IN"/>
                    </a:p>
                  </p:txBody>
                </p:sp>
                <p:sp>
                  <p:nvSpPr>
                    <p:cNvPr id="376003" name="AutoShape 195"/>
                    <p:cNvSpPr>
                      <a:spLocks noChangeArrowheads="1"/>
                    </p:cNvSpPr>
                    <p:nvPr/>
                  </p:nvSpPr>
                  <p:spPr bwMode="auto">
                    <a:xfrm>
                      <a:off x="520" y="2089"/>
                      <a:ext cx="556" cy="239"/>
                    </a:xfrm>
                    <a:prstGeom prst="roundRect">
                      <a:avLst>
                        <a:gd name="adj" fmla="val 417"/>
                      </a:avLst>
                    </a:prstGeom>
                    <a:noFill/>
                    <a:ln w="9525">
                      <a:noFill/>
                      <a:round/>
                      <a:headEnd/>
                      <a:tailEnd/>
                    </a:ln>
                  </p:spPr>
                  <p:txBody>
                    <a:bodyPr wrap="none" lIns="92160" tIns="46080" rIns="92160" bIns="46080">
                      <a:spAutoFit/>
                    </a:bodyPr>
                    <a:lstStyle/>
                    <a:p>
                      <a:pPr algn="ctr">
                        <a:buClr>
                          <a:srgbClr val="A50021"/>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A50021"/>
                          </a:solidFill>
                          <a:latin typeface="Arial" pitchFamily="34" charset="0"/>
                        </a:rPr>
                        <a:t>Key K</a:t>
                      </a:r>
                    </a:p>
                  </p:txBody>
                </p:sp>
              </p:grpSp>
            </p:grpSp>
          </p:grpSp>
        </p:grpSp>
      </p:grpSp>
      <p:sp>
        <p:nvSpPr>
          <p:cNvPr id="376004" name="AutoShape 196"/>
          <p:cNvSpPr>
            <a:spLocks noChangeArrowheads="1"/>
          </p:cNvSpPr>
          <p:nvPr/>
        </p:nvSpPr>
        <p:spPr bwMode="auto">
          <a:xfrm>
            <a:off x="682625" y="3316288"/>
            <a:ext cx="1143000" cy="379412"/>
          </a:xfrm>
          <a:prstGeom prst="roundRect">
            <a:avLst>
              <a:gd name="adj" fmla="val 417"/>
            </a:avLst>
          </a:prstGeom>
          <a:noFill/>
          <a:ln w="28440">
            <a:solidFill>
              <a:srgbClr val="000000"/>
            </a:solidFill>
            <a:round/>
            <a:headEnd/>
            <a:tailEnd/>
          </a:ln>
        </p:spPr>
        <p:txBody>
          <a:bodyPr wrap="none" anchor="ctr"/>
          <a:lstStyle/>
          <a:p>
            <a:endParaRPr lang="ta-IN"/>
          </a:p>
        </p:txBody>
      </p:sp>
      <p:sp>
        <p:nvSpPr>
          <p:cNvPr id="376005" name="Line 197"/>
          <p:cNvSpPr>
            <a:spLocks noChangeShapeType="1"/>
          </p:cNvSpPr>
          <p:nvPr/>
        </p:nvSpPr>
        <p:spPr bwMode="auto">
          <a:xfrm>
            <a:off x="4492625" y="3497263"/>
            <a:ext cx="228600" cy="1587"/>
          </a:xfrm>
          <a:prstGeom prst="line">
            <a:avLst/>
          </a:prstGeom>
          <a:noFill/>
          <a:ln w="25560">
            <a:solidFill>
              <a:srgbClr val="000000"/>
            </a:solidFill>
            <a:round/>
            <a:headEnd/>
            <a:tailEnd type="triangle" w="med" len="med"/>
          </a:ln>
        </p:spPr>
        <p:txBody>
          <a:bodyPr/>
          <a:lstStyle/>
          <a:p>
            <a:endParaRPr lang="ta-IN"/>
          </a:p>
        </p:txBody>
      </p:sp>
      <p:sp>
        <p:nvSpPr>
          <p:cNvPr id="376006" name="Line 198"/>
          <p:cNvSpPr>
            <a:spLocks noChangeShapeType="1"/>
          </p:cNvSpPr>
          <p:nvPr/>
        </p:nvSpPr>
        <p:spPr bwMode="auto">
          <a:xfrm>
            <a:off x="6550025" y="3497263"/>
            <a:ext cx="228600" cy="1587"/>
          </a:xfrm>
          <a:prstGeom prst="line">
            <a:avLst/>
          </a:prstGeom>
          <a:noFill/>
          <a:ln w="25560">
            <a:solidFill>
              <a:srgbClr val="000000"/>
            </a:solidFill>
            <a:round/>
            <a:headEnd/>
            <a:tailEnd type="triangle" w="med" len="med"/>
          </a:ln>
        </p:spPr>
        <p:txBody>
          <a:bodyPr/>
          <a:lstStyle/>
          <a:p>
            <a:endParaRPr lang="ta-IN"/>
          </a:p>
        </p:txBody>
      </p:sp>
      <p:sp>
        <p:nvSpPr>
          <p:cNvPr id="376007" name="Line 199"/>
          <p:cNvSpPr>
            <a:spLocks noChangeShapeType="1"/>
          </p:cNvSpPr>
          <p:nvPr/>
        </p:nvSpPr>
        <p:spPr bwMode="auto">
          <a:xfrm>
            <a:off x="4167188" y="3498850"/>
            <a:ext cx="155575" cy="1588"/>
          </a:xfrm>
          <a:prstGeom prst="line">
            <a:avLst/>
          </a:prstGeom>
          <a:noFill/>
          <a:ln w="27360">
            <a:solidFill>
              <a:srgbClr val="000000"/>
            </a:solidFill>
            <a:round/>
            <a:headEnd/>
            <a:tailEnd/>
          </a:ln>
        </p:spPr>
        <p:txBody>
          <a:bodyPr/>
          <a:lstStyle/>
          <a:p>
            <a:endParaRPr lang="ta-IN"/>
          </a:p>
        </p:txBody>
      </p:sp>
      <p:sp>
        <p:nvSpPr>
          <p:cNvPr id="376008" name="Line 200"/>
          <p:cNvSpPr>
            <a:spLocks noChangeShapeType="1"/>
          </p:cNvSpPr>
          <p:nvPr/>
        </p:nvSpPr>
        <p:spPr bwMode="auto">
          <a:xfrm>
            <a:off x="6237288" y="3489325"/>
            <a:ext cx="155575" cy="1588"/>
          </a:xfrm>
          <a:prstGeom prst="line">
            <a:avLst/>
          </a:prstGeom>
          <a:noFill/>
          <a:ln w="27360">
            <a:solidFill>
              <a:srgbClr val="000000"/>
            </a:solidFill>
            <a:round/>
            <a:headEnd/>
            <a:tailEnd/>
          </a:ln>
        </p:spPr>
        <p:txBody>
          <a:bodyPr/>
          <a:lstStyle/>
          <a:p>
            <a:endParaRPr lang="ta-IN"/>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Date Placeholder 2"/>
          <p:cNvSpPr>
            <a:spLocks noGrp="1"/>
          </p:cNvSpPr>
          <p:nvPr>
            <p:ph type="dt" sz="half" idx="10"/>
          </p:nvPr>
        </p:nvSpPr>
        <p:spPr/>
        <p:txBody>
          <a:bodyPr/>
          <a:lstStyle/>
          <a:p>
            <a:r>
              <a:rPr lang="ta-IN" smtClean="0"/>
              <a:t>2014/1</a:t>
            </a:r>
            <a:endParaRPr lang="en-US"/>
          </a:p>
        </p:txBody>
      </p:sp>
      <p:sp>
        <p:nvSpPr>
          <p:cNvPr id="356" name="Footer Placeholder 3"/>
          <p:cNvSpPr>
            <a:spLocks noGrp="1"/>
          </p:cNvSpPr>
          <p:nvPr>
            <p:ph type="ftr" sz="quarter" idx="11"/>
          </p:nvPr>
        </p:nvSpPr>
        <p:spPr/>
        <p:txBody>
          <a:bodyPr/>
          <a:lstStyle/>
          <a:p>
            <a:r>
              <a:rPr lang="en-US" smtClean="0"/>
              <a:t>3413ICT</a:t>
            </a:r>
            <a:endParaRPr lang="en-US"/>
          </a:p>
        </p:txBody>
      </p:sp>
      <p:sp>
        <p:nvSpPr>
          <p:cNvPr id="514050" name="Rectangle 2"/>
          <p:cNvSpPr>
            <a:spLocks noGrp="1" noChangeArrowheads="1"/>
          </p:cNvSpPr>
          <p:nvPr>
            <p:ph type="title"/>
          </p:nvPr>
        </p:nvSpPr>
        <p:spPr>
          <a:xfrm>
            <a:off x="1447800" y="0"/>
            <a:ext cx="7696200" cy="914400"/>
          </a:xfrm>
          <a:ln/>
        </p:spPr>
        <p:txBody>
          <a:bodyPr lIns="92160" tIns="46080" rIns="92160" bIns="4608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Cipher Block Chaining (CBC)</a:t>
            </a:r>
          </a:p>
        </p:txBody>
      </p:sp>
      <p:grpSp>
        <p:nvGrpSpPr>
          <p:cNvPr id="2" name="Group 3"/>
          <p:cNvGrpSpPr>
            <a:grpSpLocks/>
          </p:cNvGrpSpPr>
          <p:nvPr/>
        </p:nvGrpSpPr>
        <p:grpSpPr bwMode="auto">
          <a:xfrm>
            <a:off x="3351213" y="3784600"/>
            <a:ext cx="4105275" cy="371475"/>
            <a:chOff x="2111" y="2384"/>
            <a:chExt cx="2586" cy="234"/>
          </a:xfrm>
        </p:grpSpPr>
        <p:sp>
          <p:nvSpPr>
            <p:cNvPr id="514052" name="Line 4"/>
            <p:cNvSpPr>
              <a:spLocks noChangeShapeType="1"/>
            </p:cNvSpPr>
            <p:nvPr/>
          </p:nvSpPr>
          <p:spPr bwMode="auto">
            <a:xfrm>
              <a:off x="3403" y="2384"/>
              <a:ext cx="1" cy="235"/>
            </a:xfrm>
            <a:prstGeom prst="line">
              <a:avLst/>
            </a:prstGeom>
            <a:noFill/>
            <a:ln w="25560">
              <a:solidFill>
                <a:srgbClr val="000000"/>
              </a:solidFill>
              <a:round/>
              <a:headEnd/>
              <a:tailEnd type="triangle" w="med" len="med"/>
            </a:ln>
          </p:spPr>
          <p:txBody>
            <a:bodyPr/>
            <a:lstStyle/>
            <a:p>
              <a:endParaRPr lang="ta-IN"/>
            </a:p>
          </p:txBody>
        </p:sp>
        <p:sp>
          <p:nvSpPr>
            <p:cNvPr id="514053" name="Line 5"/>
            <p:cNvSpPr>
              <a:spLocks noChangeShapeType="1"/>
            </p:cNvSpPr>
            <p:nvPr/>
          </p:nvSpPr>
          <p:spPr bwMode="auto">
            <a:xfrm>
              <a:off x="4697" y="2384"/>
              <a:ext cx="1" cy="235"/>
            </a:xfrm>
            <a:prstGeom prst="line">
              <a:avLst/>
            </a:prstGeom>
            <a:noFill/>
            <a:ln w="25560">
              <a:solidFill>
                <a:srgbClr val="000000"/>
              </a:solidFill>
              <a:round/>
              <a:headEnd/>
              <a:tailEnd type="triangle" w="med" len="med"/>
            </a:ln>
          </p:spPr>
          <p:txBody>
            <a:bodyPr/>
            <a:lstStyle/>
            <a:p>
              <a:endParaRPr lang="ta-IN"/>
            </a:p>
          </p:txBody>
        </p:sp>
        <p:sp>
          <p:nvSpPr>
            <p:cNvPr id="514054" name="Line 6"/>
            <p:cNvSpPr>
              <a:spLocks noChangeShapeType="1"/>
            </p:cNvSpPr>
            <p:nvPr/>
          </p:nvSpPr>
          <p:spPr bwMode="auto">
            <a:xfrm>
              <a:off x="2111" y="2384"/>
              <a:ext cx="1" cy="235"/>
            </a:xfrm>
            <a:prstGeom prst="line">
              <a:avLst/>
            </a:prstGeom>
            <a:noFill/>
            <a:ln w="25560">
              <a:solidFill>
                <a:srgbClr val="000000"/>
              </a:solidFill>
              <a:round/>
              <a:headEnd/>
              <a:tailEnd type="triangle" w="med" len="med"/>
            </a:ln>
          </p:spPr>
          <p:txBody>
            <a:bodyPr/>
            <a:lstStyle/>
            <a:p>
              <a:endParaRPr lang="ta-IN"/>
            </a:p>
          </p:txBody>
        </p:sp>
      </p:grpSp>
      <p:sp>
        <p:nvSpPr>
          <p:cNvPr id="514055" name="AutoShape 7"/>
          <p:cNvSpPr>
            <a:spLocks noChangeArrowheads="1"/>
          </p:cNvSpPr>
          <p:nvPr/>
        </p:nvSpPr>
        <p:spPr bwMode="auto">
          <a:xfrm>
            <a:off x="6710363" y="339725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 name="Group 8"/>
          <p:cNvGrpSpPr>
            <a:grpSpLocks/>
          </p:cNvGrpSpPr>
          <p:nvPr/>
        </p:nvGrpSpPr>
        <p:grpSpPr bwMode="auto">
          <a:xfrm>
            <a:off x="7067550" y="3351213"/>
            <a:ext cx="776288" cy="511175"/>
            <a:chOff x="4452" y="2111"/>
            <a:chExt cx="489" cy="322"/>
          </a:xfrm>
        </p:grpSpPr>
        <p:sp>
          <p:nvSpPr>
            <p:cNvPr id="514057" name="AutoShape 9"/>
            <p:cNvSpPr>
              <a:spLocks noChangeArrowheads="1"/>
            </p:cNvSpPr>
            <p:nvPr/>
          </p:nvSpPr>
          <p:spPr bwMode="auto">
            <a:xfrm>
              <a:off x="4452" y="2111"/>
              <a:ext cx="490" cy="323"/>
            </a:xfrm>
            <a:prstGeom prst="roundRect">
              <a:avLst>
                <a:gd name="adj" fmla="val 310"/>
              </a:avLst>
            </a:prstGeom>
            <a:noFill/>
            <a:ln w="9525">
              <a:noFill/>
              <a:round/>
              <a:headEnd/>
              <a:tailEnd/>
            </a:ln>
          </p:spPr>
          <p:txBody>
            <a:bodyPr wrap="none" anchor="ctr"/>
            <a:lstStyle/>
            <a:p>
              <a:endParaRPr lang="ta-IN"/>
            </a:p>
          </p:txBody>
        </p:sp>
        <p:grpSp>
          <p:nvGrpSpPr>
            <p:cNvPr id="4" name="Group 10"/>
            <p:cNvGrpSpPr>
              <a:grpSpLocks/>
            </p:cNvGrpSpPr>
            <p:nvPr/>
          </p:nvGrpSpPr>
          <p:grpSpPr bwMode="auto">
            <a:xfrm>
              <a:off x="4452" y="2112"/>
              <a:ext cx="486" cy="319"/>
              <a:chOff x="4452" y="2112"/>
              <a:chExt cx="486" cy="319"/>
            </a:xfrm>
          </p:grpSpPr>
          <p:sp>
            <p:nvSpPr>
              <p:cNvPr id="514059" name="AutoShape 11"/>
              <p:cNvSpPr>
                <a:spLocks noChangeArrowheads="1"/>
              </p:cNvSpPr>
              <p:nvPr/>
            </p:nvSpPr>
            <p:spPr bwMode="auto">
              <a:xfrm>
                <a:off x="4452" y="2112"/>
                <a:ext cx="487" cy="320"/>
              </a:xfrm>
              <a:prstGeom prst="roundRect">
                <a:avLst>
                  <a:gd name="adj" fmla="val 310"/>
                </a:avLst>
              </a:prstGeom>
              <a:noFill/>
              <a:ln w="9525">
                <a:noFill/>
                <a:round/>
                <a:headEnd/>
                <a:tailEnd/>
              </a:ln>
            </p:spPr>
            <p:txBody>
              <a:bodyPr wrap="none" anchor="ctr"/>
              <a:lstStyle/>
              <a:p>
                <a:endParaRPr lang="ta-IN"/>
              </a:p>
            </p:txBody>
          </p:sp>
          <p:grpSp>
            <p:nvGrpSpPr>
              <p:cNvPr id="5" name="Group 12"/>
              <p:cNvGrpSpPr>
                <a:grpSpLocks/>
              </p:cNvGrpSpPr>
              <p:nvPr/>
            </p:nvGrpSpPr>
            <p:grpSpPr bwMode="auto">
              <a:xfrm>
                <a:off x="4453" y="2112"/>
                <a:ext cx="484" cy="318"/>
                <a:chOff x="4453" y="2112"/>
                <a:chExt cx="484" cy="318"/>
              </a:xfrm>
            </p:grpSpPr>
            <p:sp>
              <p:nvSpPr>
                <p:cNvPr id="514061" name="AutoShape 13"/>
                <p:cNvSpPr>
                  <a:spLocks noChangeArrowheads="1"/>
                </p:cNvSpPr>
                <p:nvPr/>
              </p:nvSpPr>
              <p:spPr bwMode="auto">
                <a:xfrm>
                  <a:off x="4453" y="2112"/>
                  <a:ext cx="485" cy="319"/>
                </a:xfrm>
                <a:prstGeom prst="roundRect">
                  <a:avLst>
                    <a:gd name="adj" fmla="val 310"/>
                  </a:avLst>
                </a:prstGeom>
                <a:noFill/>
                <a:ln w="9525">
                  <a:noFill/>
                  <a:round/>
                  <a:headEnd/>
                  <a:tailEnd/>
                </a:ln>
              </p:spPr>
              <p:txBody>
                <a:bodyPr wrap="none" anchor="ctr"/>
                <a:lstStyle/>
                <a:p>
                  <a:endParaRPr lang="ta-IN"/>
                </a:p>
              </p:txBody>
            </p:sp>
            <p:grpSp>
              <p:nvGrpSpPr>
                <p:cNvPr id="6" name="Group 14"/>
                <p:cNvGrpSpPr>
                  <a:grpSpLocks/>
                </p:cNvGrpSpPr>
                <p:nvPr/>
              </p:nvGrpSpPr>
              <p:grpSpPr bwMode="auto">
                <a:xfrm>
                  <a:off x="4453" y="2112"/>
                  <a:ext cx="482" cy="317"/>
                  <a:chOff x="4453" y="2112"/>
                  <a:chExt cx="482" cy="317"/>
                </a:xfrm>
              </p:grpSpPr>
              <p:sp>
                <p:nvSpPr>
                  <p:cNvPr id="514063" name="AutoShape 15"/>
                  <p:cNvSpPr>
                    <a:spLocks noChangeArrowheads="1"/>
                  </p:cNvSpPr>
                  <p:nvPr/>
                </p:nvSpPr>
                <p:spPr bwMode="auto">
                  <a:xfrm>
                    <a:off x="4453" y="2112"/>
                    <a:ext cx="483" cy="318"/>
                  </a:xfrm>
                  <a:prstGeom prst="roundRect">
                    <a:avLst>
                      <a:gd name="adj" fmla="val 310"/>
                    </a:avLst>
                  </a:prstGeom>
                  <a:noFill/>
                  <a:ln w="9525">
                    <a:noFill/>
                    <a:round/>
                    <a:headEnd/>
                    <a:tailEnd/>
                  </a:ln>
                </p:spPr>
                <p:txBody>
                  <a:bodyPr wrap="none" anchor="ctr"/>
                  <a:lstStyle/>
                  <a:p>
                    <a:endParaRPr lang="ta-IN"/>
                  </a:p>
                </p:txBody>
              </p:sp>
              <p:grpSp>
                <p:nvGrpSpPr>
                  <p:cNvPr id="7" name="Group 16"/>
                  <p:cNvGrpSpPr>
                    <a:grpSpLocks/>
                  </p:cNvGrpSpPr>
                  <p:nvPr/>
                </p:nvGrpSpPr>
                <p:grpSpPr bwMode="auto">
                  <a:xfrm>
                    <a:off x="4453" y="2112"/>
                    <a:ext cx="482" cy="316"/>
                    <a:chOff x="4453" y="2112"/>
                    <a:chExt cx="482" cy="316"/>
                  </a:xfrm>
                </p:grpSpPr>
                <p:sp>
                  <p:nvSpPr>
                    <p:cNvPr id="514065" name="AutoShape 17"/>
                    <p:cNvSpPr>
                      <a:spLocks noChangeArrowheads="1"/>
                    </p:cNvSpPr>
                    <p:nvPr/>
                  </p:nvSpPr>
                  <p:spPr bwMode="auto">
                    <a:xfrm>
                      <a:off x="4453" y="2112"/>
                      <a:ext cx="483" cy="317"/>
                    </a:xfrm>
                    <a:prstGeom prst="roundRect">
                      <a:avLst>
                        <a:gd name="adj" fmla="val 315"/>
                      </a:avLst>
                    </a:prstGeom>
                    <a:noFill/>
                    <a:ln w="9525">
                      <a:noFill/>
                      <a:round/>
                      <a:headEnd/>
                      <a:tailEnd/>
                    </a:ln>
                  </p:spPr>
                  <p:txBody>
                    <a:bodyPr wrap="none" anchor="ctr"/>
                    <a:lstStyle/>
                    <a:p>
                      <a:endParaRPr lang="ta-IN"/>
                    </a:p>
                  </p:txBody>
                </p:sp>
                <p:sp>
                  <p:nvSpPr>
                    <p:cNvPr id="514066" name="AutoShape 18"/>
                    <p:cNvSpPr>
                      <a:spLocks noChangeArrowheads="1"/>
                    </p:cNvSpPr>
                    <p:nvPr/>
                  </p:nvSpPr>
                  <p:spPr bwMode="auto">
                    <a:xfrm>
                      <a:off x="4454" y="2112"/>
                      <a:ext cx="483"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i+1</a:t>
                      </a:r>
                    </a:p>
                  </p:txBody>
                </p:sp>
              </p:grpSp>
            </p:grpSp>
          </p:grpSp>
        </p:grpSp>
      </p:grpSp>
      <p:sp>
        <p:nvSpPr>
          <p:cNvPr id="514067" name="AutoShape 19"/>
          <p:cNvSpPr>
            <a:spLocks noChangeArrowheads="1"/>
          </p:cNvSpPr>
          <p:nvPr/>
        </p:nvSpPr>
        <p:spPr bwMode="auto">
          <a:xfrm>
            <a:off x="4657725" y="339725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8" name="Group 20"/>
          <p:cNvGrpSpPr>
            <a:grpSpLocks/>
          </p:cNvGrpSpPr>
          <p:nvPr/>
        </p:nvGrpSpPr>
        <p:grpSpPr bwMode="auto">
          <a:xfrm>
            <a:off x="5151438" y="3351213"/>
            <a:ext cx="500062" cy="511175"/>
            <a:chOff x="3245" y="2111"/>
            <a:chExt cx="315" cy="322"/>
          </a:xfrm>
        </p:grpSpPr>
        <p:sp>
          <p:nvSpPr>
            <p:cNvPr id="514069" name="AutoShape 21"/>
            <p:cNvSpPr>
              <a:spLocks noChangeArrowheads="1"/>
            </p:cNvSpPr>
            <p:nvPr/>
          </p:nvSpPr>
          <p:spPr bwMode="auto">
            <a:xfrm>
              <a:off x="3245" y="2111"/>
              <a:ext cx="316" cy="323"/>
            </a:xfrm>
            <a:prstGeom prst="roundRect">
              <a:avLst>
                <a:gd name="adj" fmla="val 315"/>
              </a:avLst>
            </a:prstGeom>
            <a:noFill/>
            <a:ln w="9525">
              <a:noFill/>
              <a:round/>
              <a:headEnd/>
              <a:tailEnd/>
            </a:ln>
          </p:spPr>
          <p:txBody>
            <a:bodyPr wrap="none" anchor="ctr"/>
            <a:lstStyle/>
            <a:p>
              <a:endParaRPr lang="ta-IN"/>
            </a:p>
          </p:txBody>
        </p:sp>
        <p:grpSp>
          <p:nvGrpSpPr>
            <p:cNvPr id="9" name="Group 22"/>
            <p:cNvGrpSpPr>
              <a:grpSpLocks/>
            </p:cNvGrpSpPr>
            <p:nvPr/>
          </p:nvGrpSpPr>
          <p:grpSpPr bwMode="auto">
            <a:xfrm>
              <a:off x="3246" y="2112"/>
              <a:ext cx="312" cy="319"/>
              <a:chOff x="3246" y="2112"/>
              <a:chExt cx="312" cy="319"/>
            </a:xfrm>
          </p:grpSpPr>
          <p:sp>
            <p:nvSpPr>
              <p:cNvPr id="514071" name="AutoShape 23"/>
              <p:cNvSpPr>
                <a:spLocks noChangeArrowheads="1"/>
              </p:cNvSpPr>
              <p:nvPr/>
            </p:nvSpPr>
            <p:spPr bwMode="auto">
              <a:xfrm>
                <a:off x="3246" y="2112"/>
                <a:ext cx="313" cy="320"/>
              </a:xfrm>
              <a:prstGeom prst="roundRect">
                <a:avLst>
                  <a:gd name="adj" fmla="val 319"/>
                </a:avLst>
              </a:prstGeom>
              <a:noFill/>
              <a:ln w="9525">
                <a:noFill/>
                <a:round/>
                <a:headEnd/>
                <a:tailEnd/>
              </a:ln>
            </p:spPr>
            <p:txBody>
              <a:bodyPr wrap="none" anchor="ctr"/>
              <a:lstStyle/>
              <a:p>
                <a:endParaRPr lang="ta-IN"/>
              </a:p>
            </p:txBody>
          </p:sp>
          <p:grpSp>
            <p:nvGrpSpPr>
              <p:cNvPr id="10" name="Group 24"/>
              <p:cNvGrpSpPr>
                <a:grpSpLocks/>
              </p:cNvGrpSpPr>
              <p:nvPr/>
            </p:nvGrpSpPr>
            <p:grpSpPr bwMode="auto">
              <a:xfrm>
                <a:off x="3246" y="2112"/>
                <a:ext cx="309" cy="318"/>
                <a:chOff x="3246" y="2112"/>
                <a:chExt cx="309" cy="318"/>
              </a:xfrm>
            </p:grpSpPr>
            <p:sp>
              <p:nvSpPr>
                <p:cNvPr id="514073" name="AutoShape 25"/>
                <p:cNvSpPr>
                  <a:spLocks noChangeArrowheads="1"/>
                </p:cNvSpPr>
                <p:nvPr/>
              </p:nvSpPr>
              <p:spPr bwMode="auto">
                <a:xfrm>
                  <a:off x="3246" y="2112"/>
                  <a:ext cx="309" cy="319"/>
                </a:xfrm>
                <a:prstGeom prst="roundRect">
                  <a:avLst>
                    <a:gd name="adj" fmla="val 324"/>
                  </a:avLst>
                </a:prstGeom>
                <a:noFill/>
                <a:ln w="9525">
                  <a:noFill/>
                  <a:round/>
                  <a:headEnd/>
                  <a:tailEnd/>
                </a:ln>
              </p:spPr>
              <p:txBody>
                <a:bodyPr wrap="none" anchor="ctr"/>
                <a:lstStyle/>
                <a:p>
                  <a:endParaRPr lang="ta-IN"/>
                </a:p>
              </p:txBody>
            </p:sp>
            <p:grpSp>
              <p:nvGrpSpPr>
                <p:cNvPr id="11" name="Group 26"/>
                <p:cNvGrpSpPr>
                  <a:grpSpLocks/>
                </p:cNvGrpSpPr>
                <p:nvPr/>
              </p:nvGrpSpPr>
              <p:grpSpPr bwMode="auto">
                <a:xfrm>
                  <a:off x="3248" y="2112"/>
                  <a:ext cx="307" cy="317"/>
                  <a:chOff x="3248" y="2112"/>
                  <a:chExt cx="307" cy="317"/>
                </a:xfrm>
              </p:grpSpPr>
              <p:sp>
                <p:nvSpPr>
                  <p:cNvPr id="514075" name="AutoShape 27"/>
                  <p:cNvSpPr>
                    <a:spLocks noChangeArrowheads="1"/>
                  </p:cNvSpPr>
                  <p:nvPr/>
                </p:nvSpPr>
                <p:spPr bwMode="auto">
                  <a:xfrm>
                    <a:off x="3248" y="2112"/>
                    <a:ext cx="308" cy="318"/>
                  </a:xfrm>
                  <a:prstGeom prst="roundRect">
                    <a:avLst>
                      <a:gd name="adj" fmla="val 324"/>
                    </a:avLst>
                  </a:prstGeom>
                  <a:noFill/>
                  <a:ln w="9525">
                    <a:noFill/>
                    <a:round/>
                    <a:headEnd/>
                    <a:tailEnd/>
                  </a:ln>
                </p:spPr>
                <p:txBody>
                  <a:bodyPr wrap="none" anchor="ctr"/>
                  <a:lstStyle/>
                  <a:p>
                    <a:endParaRPr lang="ta-IN"/>
                  </a:p>
                </p:txBody>
              </p:sp>
              <p:grpSp>
                <p:nvGrpSpPr>
                  <p:cNvPr id="12" name="Group 28"/>
                  <p:cNvGrpSpPr>
                    <a:grpSpLocks/>
                  </p:cNvGrpSpPr>
                  <p:nvPr/>
                </p:nvGrpSpPr>
                <p:grpSpPr bwMode="auto">
                  <a:xfrm>
                    <a:off x="3248" y="2112"/>
                    <a:ext cx="306" cy="316"/>
                    <a:chOff x="3248" y="2112"/>
                    <a:chExt cx="306" cy="316"/>
                  </a:xfrm>
                </p:grpSpPr>
                <p:sp>
                  <p:nvSpPr>
                    <p:cNvPr id="514077" name="AutoShape 29"/>
                    <p:cNvSpPr>
                      <a:spLocks noChangeArrowheads="1"/>
                    </p:cNvSpPr>
                    <p:nvPr/>
                  </p:nvSpPr>
                  <p:spPr bwMode="auto">
                    <a:xfrm>
                      <a:off x="3248" y="2112"/>
                      <a:ext cx="307" cy="317"/>
                    </a:xfrm>
                    <a:prstGeom prst="roundRect">
                      <a:avLst>
                        <a:gd name="adj" fmla="val 324"/>
                      </a:avLst>
                    </a:prstGeom>
                    <a:noFill/>
                    <a:ln w="9525">
                      <a:noFill/>
                      <a:round/>
                      <a:headEnd/>
                      <a:tailEnd/>
                    </a:ln>
                  </p:spPr>
                  <p:txBody>
                    <a:bodyPr wrap="none" anchor="ctr"/>
                    <a:lstStyle/>
                    <a:p>
                      <a:endParaRPr lang="ta-IN"/>
                    </a:p>
                  </p:txBody>
                </p:sp>
                <p:sp>
                  <p:nvSpPr>
                    <p:cNvPr id="514078" name="AutoShape 30"/>
                    <p:cNvSpPr>
                      <a:spLocks noChangeArrowheads="1"/>
                    </p:cNvSpPr>
                    <p:nvPr/>
                  </p:nvSpPr>
                  <p:spPr bwMode="auto">
                    <a:xfrm>
                      <a:off x="3248" y="2112"/>
                      <a:ext cx="307" cy="317"/>
                    </a:xfrm>
                    <a:prstGeom prst="roundRect">
                      <a:avLst>
                        <a:gd name="adj" fmla="val 324"/>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a:t>
                      </a:r>
                    </a:p>
                  </p:txBody>
                </p:sp>
              </p:grpSp>
            </p:grpSp>
          </p:grpSp>
        </p:grpSp>
      </p:grpSp>
      <p:sp>
        <p:nvSpPr>
          <p:cNvPr id="514079" name="AutoShape 31"/>
          <p:cNvSpPr>
            <a:spLocks noChangeArrowheads="1"/>
          </p:cNvSpPr>
          <p:nvPr/>
        </p:nvSpPr>
        <p:spPr bwMode="auto">
          <a:xfrm>
            <a:off x="2603500" y="130810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13" name="Group 32"/>
          <p:cNvGrpSpPr>
            <a:grpSpLocks/>
          </p:cNvGrpSpPr>
          <p:nvPr/>
        </p:nvGrpSpPr>
        <p:grpSpPr bwMode="auto">
          <a:xfrm>
            <a:off x="3074988" y="1263650"/>
            <a:ext cx="547687" cy="511175"/>
            <a:chOff x="1937" y="796"/>
            <a:chExt cx="345" cy="322"/>
          </a:xfrm>
        </p:grpSpPr>
        <p:sp>
          <p:nvSpPr>
            <p:cNvPr id="514081" name="AutoShape 33"/>
            <p:cNvSpPr>
              <a:spLocks noChangeArrowheads="1"/>
            </p:cNvSpPr>
            <p:nvPr/>
          </p:nvSpPr>
          <p:spPr bwMode="auto">
            <a:xfrm>
              <a:off x="1937" y="796"/>
              <a:ext cx="346" cy="323"/>
            </a:xfrm>
            <a:prstGeom prst="roundRect">
              <a:avLst>
                <a:gd name="adj" fmla="val 310"/>
              </a:avLst>
            </a:prstGeom>
            <a:noFill/>
            <a:ln w="9525">
              <a:noFill/>
              <a:round/>
              <a:headEnd/>
              <a:tailEnd/>
            </a:ln>
          </p:spPr>
          <p:txBody>
            <a:bodyPr wrap="none" anchor="ctr"/>
            <a:lstStyle/>
            <a:p>
              <a:endParaRPr lang="ta-IN"/>
            </a:p>
          </p:txBody>
        </p:sp>
        <p:grpSp>
          <p:nvGrpSpPr>
            <p:cNvPr id="14" name="Group 34"/>
            <p:cNvGrpSpPr>
              <a:grpSpLocks/>
            </p:cNvGrpSpPr>
            <p:nvPr/>
          </p:nvGrpSpPr>
          <p:grpSpPr bwMode="auto">
            <a:xfrm>
              <a:off x="1937" y="796"/>
              <a:ext cx="342" cy="319"/>
              <a:chOff x="1937" y="796"/>
              <a:chExt cx="342" cy="319"/>
            </a:xfrm>
          </p:grpSpPr>
          <p:sp>
            <p:nvSpPr>
              <p:cNvPr id="514083" name="AutoShape 35"/>
              <p:cNvSpPr>
                <a:spLocks noChangeArrowheads="1"/>
              </p:cNvSpPr>
              <p:nvPr/>
            </p:nvSpPr>
            <p:spPr bwMode="auto">
              <a:xfrm>
                <a:off x="1937" y="796"/>
                <a:ext cx="343" cy="320"/>
              </a:xfrm>
              <a:prstGeom prst="roundRect">
                <a:avLst>
                  <a:gd name="adj" fmla="val 310"/>
                </a:avLst>
              </a:prstGeom>
              <a:noFill/>
              <a:ln w="9525">
                <a:noFill/>
                <a:round/>
                <a:headEnd/>
                <a:tailEnd/>
              </a:ln>
            </p:spPr>
            <p:txBody>
              <a:bodyPr wrap="none" anchor="ctr"/>
              <a:lstStyle/>
              <a:p>
                <a:endParaRPr lang="ta-IN"/>
              </a:p>
            </p:txBody>
          </p:sp>
          <p:grpSp>
            <p:nvGrpSpPr>
              <p:cNvPr id="15" name="Group 36"/>
              <p:cNvGrpSpPr>
                <a:grpSpLocks/>
              </p:cNvGrpSpPr>
              <p:nvPr/>
            </p:nvGrpSpPr>
            <p:grpSpPr bwMode="auto">
              <a:xfrm>
                <a:off x="1937" y="796"/>
                <a:ext cx="340" cy="317"/>
                <a:chOff x="1937" y="796"/>
                <a:chExt cx="340" cy="317"/>
              </a:xfrm>
            </p:grpSpPr>
            <p:sp>
              <p:nvSpPr>
                <p:cNvPr id="514085" name="AutoShape 37"/>
                <p:cNvSpPr>
                  <a:spLocks noChangeArrowheads="1"/>
                </p:cNvSpPr>
                <p:nvPr/>
              </p:nvSpPr>
              <p:spPr bwMode="auto">
                <a:xfrm>
                  <a:off x="1937" y="796"/>
                  <a:ext cx="341" cy="318"/>
                </a:xfrm>
                <a:prstGeom prst="roundRect">
                  <a:avLst>
                    <a:gd name="adj" fmla="val 310"/>
                  </a:avLst>
                </a:prstGeom>
                <a:noFill/>
                <a:ln w="9525">
                  <a:noFill/>
                  <a:round/>
                  <a:headEnd/>
                  <a:tailEnd/>
                </a:ln>
              </p:spPr>
              <p:txBody>
                <a:bodyPr wrap="none" anchor="ctr"/>
                <a:lstStyle/>
                <a:p>
                  <a:endParaRPr lang="ta-IN"/>
                </a:p>
              </p:txBody>
            </p:sp>
            <p:grpSp>
              <p:nvGrpSpPr>
                <p:cNvPr id="16" name="Group 38"/>
                <p:cNvGrpSpPr>
                  <a:grpSpLocks/>
                </p:cNvGrpSpPr>
                <p:nvPr/>
              </p:nvGrpSpPr>
              <p:grpSpPr bwMode="auto">
                <a:xfrm>
                  <a:off x="1937" y="796"/>
                  <a:ext cx="339" cy="316"/>
                  <a:chOff x="1937" y="796"/>
                  <a:chExt cx="339" cy="316"/>
                </a:xfrm>
              </p:grpSpPr>
              <p:sp>
                <p:nvSpPr>
                  <p:cNvPr id="514087" name="AutoShape 39"/>
                  <p:cNvSpPr>
                    <a:spLocks noChangeArrowheads="1"/>
                  </p:cNvSpPr>
                  <p:nvPr/>
                </p:nvSpPr>
                <p:spPr bwMode="auto">
                  <a:xfrm>
                    <a:off x="1937" y="796"/>
                    <a:ext cx="340" cy="317"/>
                  </a:xfrm>
                  <a:prstGeom prst="roundRect">
                    <a:avLst>
                      <a:gd name="adj" fmla="val 315"/>
                    </a:avLst>
                  </a:prstGeom>
                  <a:noFill/>
                  <a:ln w="9525">
                    <a:noFill/>
                    <a:round/>
                    <a:headEnd/>
                    <a:tailEnd/>
                  </a:ln>
                </p:spPr>
                <p:txBody>
                  <a:bodyPr wrap="none" anchor="ctr"/>
                  <a:lstStyle/>
                  <a:p>
                    <a:endParaRPr lang="ta-IN"/>
                  </a:p>
                </p:txBody>
              </p:sp>
              <p:grpSp>
                <p:nvGrpSpPr>
                  <p:cNvPr id="17" name="Group 40"/>
                  <p:cNvGrpSpPr>
                    <a:grpSpLocks/>
                  </p:cNvGrpSpPr>
                  <p:nvPr/>
                </p:nvGrpSpPr>
                <p:grpSpPr bwMode="auto">
                  <a:xfrm>
                    <a:off x="1937" y="796"/>
                    <a:ext cx="338" cy="316"/>
                    <a:chOff x="1937" y="796"/>
                    <a:chExt cx="338" cy="316"/>
                  </a:xfrm>
                </p:grpSpPr>
                <p:sp>
                  <p:nvSpPr>
                    <p:cNvPr id="514089" name="AutoShape 41"/>
                    <p:cNvSpPr>
                      <a:spLocks noChangeArrowheads="1"/>
                    </p:cNvSpPr>
                    <p:nvPr/>
                  </p:nvSpPr>
                  <p:spPr bwMode="auto">
                    <a:xfrm>
                      <a:off x="1937" y="796"/>
                      <a:ext cx="339" cy="317"/>
                    </a:xfrm>
                    <a:prstGeom prst="roundRect">
                      <a:avLst>
                        <a:gd name="adj" fmla="val 315"/>
                      </a:avLst>
                    </a:prstGeom>
                    <a:noFill/>
                    <a:ln w="9525">
                      <a:noFill/>
                      <a:round/>
                      <a:headEnd/>
                      <a:tailEnd/>
                    </a:ln>
                  </p:spPr>
                  <p:txBody>
                    <a:bodyPr wrap="none" anchor="ctr"/>
                    <a:lstStyle/>
                    <a:p>
                      <a:endParaRPr lang="ta-IN"/>
                    </a:p>
                  </p:txBody>
                </p:sp>
                <p:sp>
                  <p:nvSpPr>
                    <p:cNvPr id="514090" name="AutoShape 42"/>
                    <p:cNvSpPr>
                      <a:spLocks noChangeArrowheads="1"/>
                    </p:cNvSpPr>
                    <p:nvPr/>
                  </p:nvSpPr>
                  <p:spPr bwMode="auto">
                    <a:xfrm>
                      <a:off x="1937" y="796"/>
                      <a:ext cx="338"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0</a:t>
                      </a:r>
                    </a:p>
                  </p:txBody>
                </p:sp>
              </p:grpSp>
            </p:grpSp>
          </p:grpSp>
        </p:grpSp>
      </p:grpSp>
      <p:sp>
        <p:nvSpPr>
          <p:cNvPr id="514091" name="AutoShape 43"/>
          <p:cNvSpPr>
            <a:spLocks noChangeArrowheads="1"/>
          </p:cNvSpPr>
          <p:nvPr/>
        </p:nvSpPr>
        <p:spPr bwMode="auto">
          <a:xfrm>
            <a:off x="6710363" y="130810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18" name="Group 44"/>
          <p:cNvGrpSpPr>
            <a:grpSpLocks/>
          </p:cNvGrpSpPr>
          <p:nvPr/>
        </p:nvGrpSpPr>
        <p:grpSpPr bwMode="auto">
          <a:xfrm>
            <a:off x="7078663" y="1263650"/>
            <a:ext cx="755650" cy="511175"/>
            <a:chOff x="4459" y="796"/>
            <a:chExt cx="476" cy="322"/>
          </a:xfrm>
        </p:grpSpPr>
        <p:sp>
          <p:nvSpPr>
            <p:cNvPr id="514093" name="AutoShape 45"/>
            <p:cNvSpPr>
              <a:spLocks noChangeArrowheads="1"/>
            </p:cNvSpPr>
            <p:nvPr/>
          </p:nvSpPr>
          <p:spPr bwMode="auto">
            <a:xfrm>
              <a:off x="4459" y="796"/>
              <a:ext cx="477" cy="323"/>
            </a:xfrm>
            <a:prstGeom prst="roundRect">
              <a:avLst>
                <a:gd name="adj" fmla="val 310"/>
              </a:avLst>
            </a:prstGeom>
            <a:noFill/>
            <a:ln w="9525">
              <a:noFill/>
              <a:round/>
              <a:headEnd/>
              <a:tailEnd/>
            </a:ln>
          </p:spPr>
          <p:txBody>
            <a:bodyPr wrap="none" anchor="ctr"/>
            <a:lstStyle/>
            <a:p>
              <a:endParaRPr lang="ta-IN"/>
            </a:p>
          </p:txBody>
        </p:sp>
        <p:grpSp>
          <p:nvGrpSpPr>
            <p:cNvPr id="19" name="Group 46"/>
            <p:cNvGrpSpPr>
              <a:grpSpLocks/>
            </p:cNvGrpSpPr>
            <p:nvPr/>
          </p:nvGrpSpPr>
          <p:grpSpPr bwMode="auto">
            <a:xfrm>
              <a:off x="4459" y="796"/>
              <a:ext cx="473" cy="319"/>
              <a:chOff x="4459" y="796"/>
              <a:chExt cx="473" cy="319"/>
            </a:xfrm>
          </p:grpSpPr>
          <p:sp>
            <p:nvSpPr>
              <p:cNvPr id="514095" name="AutoShape 47"/>
              <p:cNvSpPr>
                <a:spLocks noChangeArrowheads="1"/>
              </p:cNvSpPr>
              <p:nvPr/>
            </p:nvSpPr>
            <p:spPr bwMode="auto">
              <a:xfrm>
                <a:off x="4459" y="796"/>
                <a:ext cx="474" cy="320"/>
              </a:xfrm>
              <a:prstGeom prst="roundRect">
                <a:avLst>
                  <a:gd name="adj" fmla="val 310"/>
                </a:avLst>
              </a:prstGeom>
              <a:noFill/>
              <a:ln w="9525">
                <a:noFill/>
                <a:round/>
                <a:headEnd/>
                <a:tailEnd/>
              </a:ln>
            </p:spPr>
            <p:txBody>
              <a:bodyPr wrap="none" anchor="ctr"/>
              <a:lstStyle/>
              <a:p>
                <a:endParaRPr lang="ta-IN"/>
              </a:p>
            </p:txBody>
          </p:sp>
          <p:grpSp>
            <p:nvGrpSpPr>
              <p:cNvPr id="20" name="Group 48"/>
              <p:cNvGrpSpPr>
                <a:grpSpLocks/>
              </p:cNvGrpSpPr>
              <p:nvPr/>
            </p:nvGrpSpPr>
            <p:grpSpPr bwMode="auto">
              <a:xfrm>
                <a:off x="4460" y="796"/>
                <a:ext cx="470" cy="317"/>
                <a:chOff x="4460" y="796"/>
                <a:chExt cx="470" cy="317"/>
              </a:xfrm>
            </p:grpSpPr>
            <p:sp>
              <p:nvSpPr>
                <p:cNvPr id="514097" name="AutoShape 49"/>
                <p:cNvSpPr>
                  <a:spLocks noChangeArrowheads="1"/>
                </p:cNvSpPr>
                <p:nvPr/>
              </p:nvSpPr>
              <p:spPr bwMode="auto">
                <a:xfrm>
                  <a:off x="4460" y="796"/>
                  <a:ext cx="471" cy="318"/>
                </a:xfrm>
                <a:prstGeom prst="roundRect">
                  <a:avLst>
                    <a:gd name="adj" fmla="val 310"/>
                  </a:avLst>
                </a:prstGeom>
                <a:noFill/>
                <a:ln w="9525">
                  <a:noFill/>
                  <a:round/>
                  <a:headEnd/>
                  <a:tailEnd/>
                </a:ln>
              </p:spPr>
              <p:txBody>
                <a:bodyPr wrap="none" anchor="ctr"/>
                <a:lstStyle/>
                <a:p>
                  <a:endParaRPr lang="ta-IN"/>
                </a:p>
              </p:txBody>
            </p:sp>
            <p:grpSp>
              <p:nvGrpSpPr>
                <p:cNvPr id="21" name="Group 50"/>
                <p:cNvGrpSpPr>
                  <a:grpSpLocks/>
                </p:cNvGrpSpPr>
                <p:nvPr/>
              </p:nvGrpSpPr>
              <p:grpSpPr bwMode="auto">
                <a:xfrm>
                  <a:off x="4460" y="796"/>
                  <a:ext cx="468" cy="316"/>
                  <a:chOff x="4460" y="796"/>
                  <a:chExt cx="468" cy="316"/>
                </a:xfrm>
              </p:grpSpPr>
              <p:sp>
                <p:nvSpPr>
                  <p:cNvPr id="514099" name="AutoShape 51"/>
                  <p:cNvSpPr>
                    <a:spLocks noChangeArrowheads="1"/>
                  </p:cNvSpPr>
                  <p:nvPr/>
                </p:nvSpPr>
                <p:spPr bwMode="auto">
                  <a:xfrm>
                    <a:off x="4460" y="796"/>
                    <a:ext cx="469" cy="317"/>
                  </a:xfrm>
                  <a:prstGeom prst="roundRect">
                    <a:avLst>
                      <a:gd name="adj" fmla="val 315"/>
                    </a:avLst>
                  </a:prstGeom>
                  <a:noFill/>
                  <a:ln w="9525">
                    <a:noFill/>
                    <a:round/>
                    <a:headEnd/>
                    <a:tailEnd/>
                  </a:ln>
                </p:spPr>
                <p:txBody>
                  <a:bodyPr wrap="none" anchor="ctr"/>
                  <a:lstStyle/>
                  <a:p>
                    <a:endParaRPr lang="ta-IN"/>
                  </a:p>
                </p:txBody>
              </p:sp>
              <p:grpSp>
                <p:nvGrpSpPr>
                  <p:cNvPr id="22" name="Group 52"/>
                  <p:cNvGrpSpPr>
                    <a:grpSpLocks/>
                  </p:cNvGrpSpPr>
                  <p:nvPr/>
                </p:nvGrpSpPr>
                <p:grpSpPr bwMode="auto">
                  <a:xfrm>
                    <a:off x="4461" y="796"/>
                    <a:ext cx="467" cy="316"/>
                    <a:chOff x="4461" y="796"/>
                    <a:chExt cx="467" cy="316"/>
                  </a:xfrm>
                </p:grpSpPr>
                <p:sp>
                  <p:nvSpPr>
                    <p:cNvPr id="514101" name="AutoShape 53"/>
                    <p:cNvSpPr>
                      <a:spLocks noChangeArrowheads="1"/>
                    </p:cNvSpPr>
                    <p:nvPr/>
                  </p:nvSpPr>
                  <p:spPr bwMode="auto">
                    <a:xfrm>
                      <a:off x="4461" y="796"/>
                      <a:ext cx="468" cy="317"/>
                    </a:xfrm>
                    <a:prstGeom prst="roundRect">
                      <a:avLst>
                        <a:gd name="adj" fmla="val 315"/>
                      </a:avLst>
                    </a:prstGeom>
                    <a:noFill/>
                    <a:ln w="9525">
                      <a:noFill/>
                      <a:round/>
                      <a:headEnd/>
                      <a:tailEnd/>
                    </a:ln>
                  </p:spPr>
                  <p:txBody>
                    <a:bodyPr wrap="none" anchor="ctr"/>
                    <a:lstStyle/>
                    <a:p>
                      <a:endParaRPr lang="ta-IN"/>
                    </a:p>
                  </p:txBody>
                </p:sp>
                <p:sp>
                  <p:nvSpPr>
                    <p:cNvPr id="514102" name="AutoShape 54"/>
                    <p:cNvSpPr>
                      <a:spLocks noChangeArrowheads="1"/>
                    </p:cNvSpPr>
                    <p:nvPr/>
                  </p:nvSpPr>
                  <p:spPr bwMode="auto">
                    <a:xfrm>
                      <a:off x="4462" y="796"/>
                      <a:ext cx="468"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i+1</a:t>
                      </a:r>
                    </a:p>
                  </p:txBody>
                </p:sp>
              </p:grpSp>
            </p:grpSp>
          </p:grpSp>
        </p:grpSp>
      </p:grpSp>
      <p:sp>
        <p:nvSpPr>
          <p:cNvPr id="514103" name="AutoShape 55"/>
          <p:cNvSpPr>
            <a:spLocks noChangeArrowheads="1"/>
          </p:cNvSpPr>
          <p:nvPr/>
        </p:nvSpPr>
        <p:spPr bwMode="auto">
          <a:xfrm>
            <a:off x="4657725" y="130810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23" name="Group 56"/>
          <p:cNvGrpSpPr>
            <a:grpSpLocks/>
          </p:cNvGrpSpPr>
          <p:nvPr/>
        </p:nvGrpSpPr>
        <p:grpSpPr bwMode="auto">
          <a:xfrm>
            <a:off x="5160963" y="1263650"/>
            <a:ext cx="479425" cy="511175"/>
            <a:chOff x="3251" y="796"/>
            <a:chExt cx="302" cy="322"/>
          </a:xfrm>
        </p:grpSpPr>
        <p:sp>
          <p:nvSpPr>
            <p:cNvPr id="514105" name="AutoShape 57"/>
            <p:cNvSpPr>
              <a:spLocks noChangeArrowheads="1"/>
            </p:cNvSpPr>
            <p:nvPr/>
          </p:nvSpPr>
          <p:spPr bwMode="auto">
            <a:xfrm>
              <a:off x="3251" y="796"/>
              <a:ext cx="303" cy="323"/>
            </a:xfrm>
            <a:prstGeom prst="roundRect">
              <a:avLst>
                <a:gd name="adj" fmla="val 329"/>
              </a:avLst>
            </a:prstGeom>
            <a:noFill/>
            <a:ln w="9525">
              <a:noFill/>
              <a:round/>
              <a:headEnd/>
              <a:tailEnd/>
            </a:ln>
          </p:spPr>
          <p:txBody>
            <a:bodyPr wrap="none" anchor="ctr"/>
            <a:lstStyle/>
            <a:p>
              <a:endParaRPr lang="ta-IN"/>
            </a:p>
          </p:txBody>
        </p:sp>
        <p:grpSp>
          <p:nvGrpSpPr>
            <p:cNvPr id="24" name="Group 58"/>
            <p:cNvGrpSpPr>
              <a:grpSpLocks/>
            </p:cNvGrpSpPr>
            <p:nvPr/>
          </p:nvGrpSpPr>
          <p:grpSpPr bwMode="auto">
            <a:xfrm>
              <a:off x="3253" y="796"/>
              <a:ext cx="299" cy="319"/>
              <a:chOff x="3253" y="796"/>
              <a:chExt cx="299" cy="319"/>
            </a:xfrm>
          </p:grpSpPr>
          <p:sp>
            <p:nvSpPr>
              <p:cNvPr id="514107" name="AutoShape 59"/>
              <p:cNvSpPr>
                <a:spLocks noChangeArrowheads="1"/>
              </p:cNvSpPr>
              <p:nvPr/>
            </p:nvSpPr>
            <p:spPr bwMode="auto">
              <a:xfrm>
                <a:off x="3253" y="796"/>
                <a:ext cx="300" cy="320"/>
              </a:xfrm>
              <a:prstGeom prst="roundRect">
                <a:avLst>
                  <a:gd name="adj" fmla="val 333"/>
                </a:avLst>
              </a:prstGeom>
              <a:noFill/>
              <a:ln w="9525">
                <a:noFill/>
                <a:round/>
                <a:headEnd/>
                <a:tailEnd/>
              </a:ln>
            </p:spPr>
            <p:txBody>
              <a:bodyPr wrap="none" anchor="ctr"/>
              <a:lstStyle/>
              <a:p>
                <a:endParaRPr lang="ta-IN"/>
              </a:p>
            </p:txBody>
          </p:sp>
          <p:grpSp>
            <p:nvGrpSpPr>
              <p:cNvPr id="25" name="Group 60"/>
              <p:cNvGrpSpPr>
                <a:grpSpLocks/>
              </p:cNvGrpSpPr>
              <p:nvPr/>
            </p:nvGrpSpPr>
            <p:grpSpPr bwMode="auto">
              <a:xfrm>
                <a:off x="3253" y="796"/>
                <a:ext cx="297" cy="317"/>
                <a:chOff x="3253" y="796"/>
                <a:chExt cx="297" cy="317"/>
              </a:xfrm>
            </p:grpSpPr>
            <p:sp>
              <p:nvSpPr>
                <p:cNvPr id="514109" name="AutoShape 61"/>
                <p:cNvSpPr>
                  <a:spLocks noChangeArrowheads="1"/>
                </p:cNvSpPr>
                <p:nvPr/>
              </p:nvSpPr>
              <p:spPr bwMode="auto">
                <a:xfrm>
                  <a:off x="3253" y="796"/>
                  <a:ext cx="297" cy="318"/>
                </a:xfrm>
                <a:prstGeom prst="roundRect">
                  <a:avLst>
                    <a:gd name="adj" fmla="val 333"/>
                  </a:avLst>
                </a:prstGeom>
                <a:noFill/>
                <a:ln w="9525">
                  <a:noFill/>
                  <a:round/>
                  <a:headEnd/>
                  <a:tailEnd/>
                </a:ln>
              </p:spPr>
              <p:txBody>
                <a:bodyPr wrap="none" anchor="ctr"/>
                <a:lstStyle/>
                <a:p>
                  <a:endParaRPr lang="ta-IN"/>
                </a:p>
              </p:txBody>
            </p:sp>
            <p:grpSp>
              <p:nvGrpSpPr>
                <p:cNvPr id="26" name="Group 62"/>
                <p:cNvGrpSpPr>
                  <a:grpSpLocks/>
                </p:cNvGrpSpPr>
                <p:nvPr/>
              </p:nvGrpSpPr>
              <p:grpSpPr bwMode="auto">
                <a:xfrm>
                  <a:off x="3255" y="796"/>
                  <a:ext cx="295" cy="316"/>
                  <a:chOff x="3255" y="796"/>
                  <a:chExt cx="295" cy="316"/>
                </a:xfrm>
              </p:grpSpPr>
              <p:sp>
                <p:nvSpPr>
                  <p:cNvPr id="514111" name="AutoShape 63"/>
                  <p:cNvSpPr>
                    <a:spLocks noChangeArrowheads="1"/>
                  </p:cNvSpPr>
                  <p:nvPr/>
                </p:nvSpPr>
                <p:spPr bwMode="auto">
                  <a:xfrm>
                    <a:off x="3255" y="796"/>
                    <a:ext cx="296" cy="317"/>
                  </a:xfrm>
                  <a:prstGeom prst="roundRect">
                    <a:avLst>
                      <a:gd name="adj" fmla="val 333"/>
                    </a:avLst>
                  </a:prstGeom>
                  <a:noFill/>
                  <a:ln w="9525">
                    <a:noFill/>
                    <a:round/>
                    <a:headEnd/>
                    <a:tailEnd/>
                  </a:ln>
                </p:spPr>
                <p:txBody>
                  <a:bodyPr wrap="none" anchor="ctr"/>
                  <a:lstStyle/>
                  <a:p>
                    <a:endParaRPr lang="ta-IN"/>
                  </a:p>
                </p:txBody>
              </p:sp>
              <p:grpSp>
                <p:nvGrpSpPr>
                  <p:cNvPr id="27" name="Group 64"/>
                  <p:cNvGrpSpPr>
                    <a:grpSpLocks/>
                  </p:cNvGrpSpPr>
                  <p:nvPr/>
                </p:nvGrpSpPr>
                <p:grpSpPr bwMode="auto">
                  <a:xfrm>
                    <a:off x="3255" y="796"/>
                    <a:ext cx="295" cy="316"/>
                    <a:chOff x="3255" y="796"/>
                    <a:chExt cx="295" cy="316"/>
                  </a:xfrm>
                </p:grpSpPr>
                <p:sp>
                  <p:nvSpPr>
                    <p:cNvPr id="514113" name="AutoShape 65"/>
                    <p:cNvSpPr>
                      <a:spLocks noChangeArrowheads="1"/>
                    </p:cNvSpPr>
                    <p:nvPr/>
                  </p:nvSpPr>
                  <p:spPr bwMode="auto">
                    <a:xfrm>
                      <a:off x="3255" y="796"/>
                      <a:ext cx="296" cy="317"/>
                    </a:xfrm>
                    <a:prstGeom prst="roundRect">
                      <a:avLst>
                        <a:gd name="adj" fmla="val 333"/>
                      </a:avLst>
                    </a:prstGeom>
                    <a:noFill/>
                    <a:ln w="9525">
                      <a:noFill/>
                      <a:round/>
                      <a:headEnd/>
                      <a:tailEnd/>
                    </a:ln>
                  </p:spPr>
                  <p:txBody>
                    <a:bodyPr wrap="none" anchor="ctr"/>
                    <a:lstStyle/>
                    <a:p>
                      <a:endParaRPr lang="ta-IN"/>
                    </a:p>
                  </p:txBody>
                </p:sp>
                <p:sp>
                  <p:nvSpPr>
                    <p:cNvPr id="514114" name="AutoShape 66"/>
                    <p:cNvSpPr>
                      <a:spLocks noChangeArrowheads="1"/>
                    </p:cNvSpPr>
                    <p:nvPr/>
                  </p:nvSpPr>
                  <p:spPr bwMode="auto">
                    <a:xfrm>
                      <a:off x="3255" y="796"/>
                      <a:ext cx="295" cy="317"/>
                    </a:xfrm>
                    <a:prstGeom prst="roundRect">
                      <a:avLst>
                        <a:gd name="adj" fmla="val 338"/>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a:t>
                      </a:r>
                    </a:p>
                  </p:txBody>
                </p:sp>
              </p:grpSp>
            </p:grpSp>
          </p:grpSp>
        </p:grpSp>
      </p:grpSp>
      <p:grpSp>
        <p:nvGrpSpPr>
          <p:cNvPr id="28" name="Group 67"/>
          <p:cNvGrpSpPr>
            <a:grpSpLocks/>
          </p:cNvGrpSpPr>
          <p:nvPr/>
        </p:nvGrpSpPr>
        <p:grpSpPr bwMode="auto">
          <a:xfrm>
            <a:off x="2603500" y="2603500"/>
            <a:ext cx="1489075" cy="449263"/>
            <a:chOff x="1640" y="1640"/>
            <a:chExt cx="938" cy="283"/>
          </a:xfrm>
        </p:grpSpPr>
        <p:sp>
          <p:nvSpPr>
            <p:cNvPr id="514116" name="AutoShape 68"/>
            <p:cNvSpPr>
              <a:spLocks noChangeArrowheads="1"/>
            </p:cNvSpPr>
            <p:nvPr/>
          </p:nvSpPr>
          <p:spPr bwMode="auto">
            <a:xfrm>
              <a:off x="1640" y="1640"/>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29" name="Group 69"/>
            <p:cNvGrpSpPr>
              <a:grpSpLocks/>
            </p:cNvGrpSpPr>
            <p:nvPr/>
          </p:nvGrpSpPr>
          <p:grpSpPr bwMode="auto">
            <a:xfrm>
              <a:off x="1696" y="1641"/>
              <a:ext cx="821" cy="282"/>
              <a:chOff x="1696" y="1641"/>
              <a:chExt cx="821" cy="282"/>
            </a:xfrm>
          </p:grpSpPr>
          <p:sp>
            <p:nvSpPr>
              <p:cNvPr id="514118" name="AutoShape 70"/>
              <p:cNvSpPr>
                <a:spLocks noChangeArrowheads="1"/>
              </p:cNvSpPr>
              <p:nvPr/>
            </p:nvSpPr>
            <p:spPr bwMode="auto">
              <a:xfrm>
                <a:off x="1696" y="1641"/>
                <a:ext cx="822" cy="283"/>
              </a:xfrm>
              <a:prstGeom prst="roundRect">
                <a:avLst>
                  <a:gd name="adj" fmla="val 352"/>
                </a:avLst>
              </a:prstGeom>
              <a:noFill/>
              <a:ln w="9525">
                <a:noFill/>
                <a:round/>
                <a:headEnd/>
                <a:tailEnd/>
              </a:ln>
            </p:spPr>
            <p:txBody>
              <a:bodyPr wrap="none" anchor="ctr"/>
              <a:lstStyle/>
              <a:p>
                <a:endParaRPr lang="ta-IN"/>
              </a:p>
            </p:txBody>
          </p:sp>
          <p:grpSp>
            <p:nvGrpSpPr>
              <p:cNvPr id="30" name="Group 71"/>
              <p:cNvGrpSpPr>
                <a:grpSpLocks/>
              </p:cNvGrpSpPr>
              <p:nvPr/>
            </p:nvGrpSpPr>
            <p:grpSpPr bwMode="auto">
              <a:xfrm>
                <a:off x="1696" y="1641"/>
                <a:ext cx="817" cy="279"/>
                <a:chOff x="1696" y="1641"/>
                <a:chExt cx="817" cy="279"/>
              </a:xfrm>
            </p:grpSpPr>
            <p:sp>
              <p:nvSpPr>
                <p:cNvPr id="514120" name="AutoShape 72"/>
                <p:cNvSpPr>
                  <a:spLocks noChangeArrowheads="1"/>
                </p:cNvSpPr>
                <p:nvPr/>
              </p:nvSpPr>
              <p:spPr bwMode="auto">
                <a:xfrm>
                  <a:off x="1696" y="1641"/>
                  <a:ext cx="818" cy="280"/>
                </a:xfrm>
                <a:prstGeom prst="roundRect">
                  <a:avLst>
                    <a:gd name="adj" fmla="val 356"/>
                  </a:avLst>
                </a:prstGeom>
                <a:noFill/>
                <a:ln w="9525">
                  <a:noFill/>
                  <a:round/>
                  <a:headEnd/>
                  <a:tailEnd/>
                </a:ln>
              </p:spPr>
              <p:txBody>
                <a:bodyPr wrap="none" anchor="ctr"/>
                <a:lstStyle/>
                <a:p>
                  <a:endParaRPr lang="ta-IN"/>
                </a:p>
              </p:txBody>
            </p:sp>
            <p:grpSp>
              <p:nvGrpSpPr>
                <p:cNvPr id="31" name="Group 73"/>
                <p:cNvGrpSpPr>
                  <a:grpSpLocks/>
                </p:cNvGrpSpPr>
                <p:nvPr/>
              </p:nvGrpSpPr>
              <p:grpSpPr bwMode="auto">
                <a:xfrm>
                  <a:off x="1696" y="1641"/>
                  <a:ext cx="815" cy="277"/>
                  <a:chOff x="1696" y="1641"/>
                  <a:chExt cx="815" cy="277"/>
                </a:xfrm>
              </p:grpSpPr>
              <p:sp>
                <p:nvSpPr>
                  <p:cNvPr id="514122" name="AutoShape 74"/>
                  <p:cNvSpPr>
                    <a:spLocks noChangeArrowheads="1"/>
                  </p:cNvSpPr>
                  <p:nvPr/>
                </p:nvSpPr>
                <p:spPr bwMode="auto">
                  <a:xfrm>
                    <a:off x="1696" y="1641"/>
                    <a:ext cx="816" cy="278"/>
                  </a:xfrm>
                  <a:prstGeom prst="roundRect">
                    <a:avLst>
                      <a:gd name="adj" fmla="val 356"/>
                    </a:avLst>
                  </a:prstGeom>
                  <a:noFill/>
                  <a:ln w="9525">
                    <a:noFill/>
                    <a:round/>
                    <a:headEnd/>
                    <a:tailEnd/>
                  </a:ln>
                </p:spPr>
                <p:txBody>
                  <a:bodyPr wrap="none" anchor="ctr"/>
                  <a:lstStyle/>
                  <a:p>
                    <a:endParaRPr lang="ta-IN"/>
                  </a:p>
                </p:txBody>
              </p:sp>
              <p:grpSp>
                <p:nvGrpSpPr>
                  <p:cNvPr id="514048" name="Group 75"/>
                  <p:cNvGrpSpPr>
                    <a:grpSpLocks/>
                  </p:cNvGrpSpPr>
                  <p:nvPr/>
                </p:nvGrpSpPr>
                <p:grpSpPr bwMode="auto">
                  <a:xfrm>
                    <a:off x="1696" y="1641"/>
                    <a:ext cx="813" cy="276"/>
                    <a:chOff x="1696" y="1641"/>
                    <a:chExt cx="813" cy="276"/>
                  </a:xfrm>
                </p:grpSpPr>
                <p:sp>
                  <p:nvSpPr>
                    <p:cNvPr id="514124" name="AutoShape 76"/>
                    <p:cNvSpPr>
                      <a:spLocks noChangeArrowheads="1"/>
                    </p:cNvSpPr>
                    <p:nvPr/>
                  </p:nvSpPr>
                  <p:spPr bwMode="auto">
                    <a:xfrm>
                      <a:off x="1696" y="1641"/>
                      <a:ext cx="814" cy="277"/>
                    </a:xfrm>
                    <a:prstGeom prst="roundRect">
                      <a:avLst>
                        <a:gd name="adj" fmla="val 361"/>
                      </a:avLst>
                    </a:prstGeom>
                    <a:noFill/>
                    <a:ln w="9525">
                      <a:noFill/>
                      <a:round/>
                      <a:headEnd/>
                      <a:tailEnd/>
                    </a:ln>
                  </p:spPr>
                  <p:txBody>
                    <a:bodyPr wrap="none" anchor="ctr"/>
                    <a:lstStyle/>
                    <a:p>
                      <a:endParaRPr lang="ta-IN"/>
                    </a:p>
                  </p:txBody>
                </p:sp>
                <p:grpSp>
                  <p:nvGrpSpPr>
                    <p:cNvPr id="514049" name="Group 77"/>
                    <p:cNvGrpSpPr>
                      <a:grpSpLocks/>
                    </p:cNvGrpSpPr>
                    <p:nvPr/>
                  </p:nvGrpSpPr>
                  <p:grpSpPr bwMode="auto">
                    <a:xfrm>
                      <a:off x="1696" y="1641"/>
                      <a:ext cx="812" cy="276"/>
                      <a:chOff x="1696" y="1641"/>
                      <a:chExt cx="812" cy="276"/>
                    </a:xfrm>
                  </p:grpSpPr>
                  <p:sp>
                    <p:nvSpPr>
                      <p:cNvPr id="514126" name="AutoShape 78"/>
                      <p:cNvSpPr>
                        <a:spLocks noChangeArrowheads="1"/>
                      </p:cNvSpPr>
                      <p:nvPr/>
                    </p:nvSpPr>
                    <p:spPr bwMode="auto">
                      <a:xfrm>
                        <a:off x="1696" y="1641"/>
                        <a:ext cx="813" cy="277"/>
                      </a:xfrm>
                      <a:prstGeom prst="roundRect">
                        <a:avLst>
                          <a:gd name="adj" fmla="val 361"/>
                        </a:avLst>
                      </a:prstGeom>
                      <a:noFill/>
                      <a:ln w="9525">
                        <a:noFill/>
                        <a:round/>
                        <a:headEnd/>
                        <a:tailEnd/>
                      </a:ln>
                    </p:spPr>
                    <p:txBody>
                      <a:bodyPr wrap="none" anchor="ctr"/>
                      <a:lstStyle/>
                      <a:p>
                        <a:endParaRPr lang="ta-IN"/>
                      </a:p>
                    </p:txBody>
                  </p:sp>
                  <p:sp>
                    <p:nvSpPr>
                      <p:cNvPr id="514127" name="AutoShape 79"/>
                      <p:cNvSpPr>
                        <a:spLocks noChangeArrowheads="1"/>
                      </p:cNvSpPr>
                      <p:nvPr/>
                    </p:nvSpPr>
                    <p:spPr bwMode="auto">
                      <a:xfrm>
                        <a:off x="1696" y="1641"/>
                        <a:ext cx="813"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514051" name="Group 80"/>
          <p:cNvGrpSpPr>
            <a:grpSpLocks/>
          </p:cNvGrpSpPr>
          <p:nvPr/>
        </p:nvGrpSpPr>
        <p:grpSpPr bwMode="auto">
          <a:xfrm>
            <a:off x="4657725" y="2603500"/>
            <a:ext cx="1489075" cy="449263"/>
            <a:chOff x="2934" y="1640"/>
            <a:chExt cx="938" cy="283"/>
          </a:xfrm>
        </p:grpSpPr>
        <p:sp>
          <p:nvSpPr>
            <p:cNvPr id="514129" name="AutoShape 81"/>
            <p:cNvSpPr>
              <a:spLocks noChangeArrowheads="1"/>
            </p:cNvSpPr>
            <p:nvPr/>
          </p:nvSpPr>
          <p:spPr bwMode="auto">
            <a:xfrm>
              <a:off x="2934" y="1640"/>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514056" name="Group 82"/>
            <p:cNvGrpSpPr>
              <a:grpSpLocks/>
            </p:cNvGrpSpPr>
            <p:nvPr/>
          </p:nvGrpSpPr>
          <p:grpSpPr bwMode="auto">
            <a:xfrm>
              <a:off x="2989" y="1641"/>
              <a:ext cx="821" cy="282"/>
              <a:chOff x="2989" y="1641"/>
              <a:chExt cx="821" cy="282"/>
            </a:xfrm>
          </p:grpSpPr>
          <p:sp>
            <p:nvSpPr>
              <p:cNvPr id="514131" name="AutoShape 83"/>
              <p:cNvSpPr>
                <a:spLocks noChangeArrowheads="1"/>
              </p:cNvSpPr>
              <p:nvPr/>
            </p:nvSpPr>
            <p:spPr bwMode="auto">
              <a:xfrm>
                <a:off x="2989" y="1641"/>
                <a:ext cx="822" cy="283"/>
              </a:xfrm>
              <a:prstGeom prst="roundRect">
                <a:avLst>
                  <a:gd name="adj" fmla="val 352"/>
                </a:avLst>
              </a:prstGeom>
              <a:noFill/>
              <a:ln w="9525">
                <a:noFill/>
                <a:round/>
                <a:headEnd/>
                <a:tailEnd/>
              </a:ln>
            </p:spPr>
            <p:txBody>
              <a:bodyPr wrap="none" anchor="ctr"/>
              <a:lstStyle/>
              <a:p>
                <a:endParaRPr lang="ta-IN"/>
              </a:p>
            </p:txBody>
          </p:sp>
          <p:grpSp>
            <p:nvGrpSpPr>
              <p:cNvPr id="514058" name="Group 84"/>
              <p:cNvGrpSpPr>
                <a:grpSpLocks/>
              </p:cNvGrpSpPr>
              <p:nvPr/>
            </p:nvGrpSpPr>
            <p:grpSpPr bwMode="auto">
              <a:xfrm>
                <a:off x="2990" y="1641"/>
                <a:ext cx="817" cy="279"/>
                <a:chOff x="2990" y="1641"/>
                <a:chExt cx="817" cy="279"/>
              </a:xfrm>
            </p:grpSpPr>
            <p:sp>
              <p:nvSpPr>
                <p:cNvPr id="514133" name="AutoShape 85"/>
                <p:cNvSpPr>
                  <a:spLocks noChangeArrowheads="1"/>
                </p:cNvSpPr>
                <p:nvPr/>
              </p:nvSpPr>
              <p:spPr bwMode="auto">
                <a:xfrm>
                  <a:off x="2990" y="1641"/>
                  <a:ext cx="818" cy="280"/>
                </a:xfrm>
                <a:prstGeom prst="roundRect">
                  <a:avLst>
                    <a:gd name="adj" fmla="val 356"/>
                  </a:avLst>
                </a:prstGeom>
                <a:noFill/>
                <a:ln w="9525">
                  <a:noFill/>
                  <a:round/>
                  <a:headEnd/>
                  <a:tailEnd/>
                </a:ln>
              </p:spPr>
              <p:txBody>
                <a:bodyPr wrap="none" anchor="ctr"/>
                <a:lstStyle/>
                <a:p>
                  <a:endParaRPr lang="ta-IN"/>
                </a:p>
              </p:txBody>
            </p:sp>
            <p:grpSp>
              <p:nvGrpSpPr>
                <p:cNvPr id="514060" name="Group 86"/>
                <p:cNvGrpSpPr>
                  <a:grpSpLocks/>
                </p:cNvGrpSpPr>
                <p:nvPr/>
              </p:nvGrpSpPr>
              <p:grpSpPr bwMode="auto">
                <a:xfrm>
                  <a:off x="2990" y="1641"/>
                  <a:ext cx="814" cy="277"/>
                  <a:chOff x="2990" y="1641"/>
                  <a:chExt cx="814" cy="277"/>
                </a:xfrm>
              </p:grpSpPr>
              <p:sp>
                <p:nvSpPr>
                  <p:cNvPr id="514135" name="AutoShape 87"/>
                  <p:cNvSpPr>
                    <a:spLocks noChangeArrowheads="1"/>
                  </p:cNvSpPr>
                  <p:nvPr/>
                </p:nvSpPr>
                <p:spPr bwMode="auto">
                  <a:xfrm>
                    <a:off x="2990" y="1641"/>
                    <a:ext cx="814" cy="278"/>
                  </a:xfrm>
                  <a:prstGeom prst="roundRect">
                    <a:avLst>
                      <a:gd name="adj" fmla="val 356"/>
                    </a:avLst>
                  </a:prstGeom>
                  <a:noFill/>
                  <a:ln w="9525">
                    <a:noFill/>
                    <a:round/>
                    <a:headEnd/>
                    <a:tailEnd/>
                  </a:ln>
                </p:spPr>
                <p:txBody>
                  <a:bodyPr wrap="none" anchor="ctr"/>
                  <a:lstStyle/>
                  <a:p>
                    <a:endParaRPr lang="ta-IN"/>
                  </a:p>
                </p:txBody>
              </p:sp>
              <p:grpSp>
                <p:nvGrpSpPr>
                  <p:cNvPr id="514062" name="Group 88"/>
                  <p:cNvGrpSpPr>
                    <a:grpSpLocks/>
                  </p:cNvGrpSpPr>
                  <p:nvPr/>
                </p:nvGrpSpPr>
                <p:grpSpPr bwMode="auto">
                  <a:xfrm>
                    <a:off x="2992" y="1641"/>
                    <a:ext cx="812" cy="276"/>
                    <a:chOff x="2992" y="1641"/>
                    <a:chExt cx="812" cy="276"/>
                  </a:xfrm>
                </p:grpSpPr>
                <p:sp>
                  <p:nvSpPr>
                    <p:cNvPr id="514137" name="AutoShape 89"/>
                    <p:cNvSpPr>
                      <a:spLocks noChangeArrowheads="1"/>
                    </p:cNvSpPr>
                    <p:nvPr/>
                  </p:nvSpPr>
                  <p:spPr bwMode="auto">
                    <a:xfrm>
                      <a:off x="2992" y="1641"/>
                      <a:ext cx="813" cy="277"/>
                    </a:xfrm>
                    <a:prstGeom prst="roundRect">
                      <a:avLst>
                        <a:gd name="adj" fmla="val 361"/>
                      </a:avLst>
                    </a:prstGeom>
                    <a:noFill/>
                    <a:ln w="9525">
                      <a:noFill/>
                      <a:round/>
                      <a:headEnd/>
                      <a:tailEnd/>
                    </a:ln>
                  </p:spPr>
                  <p:txBody>
                    <a:bodyPr wrap="none" anchor="ctr"/>
                    <a:lstStyle/>
                    <a:p>
                      <a:endParaRPr lang="ta-IN"/>
                    </a:p>
                  </p:txBody>
                </p:sp>
                <p:grpSp>
                  <p:nvGrpSpPr>
                    <p:cNvPr id="514064" name="Group 90"/>
                    <p:cNvGrpSpPr>
                      <a:grpSpLocks/>
                    </p:cNvGrpSpPr>
                    <p:nvPr/>
                  </p:nvGrpSpPr>
                  <p:grpSpPr bwMode="auto">
                    <a:xfrm>
                      <a:off x="2992" y="1641"/>
                      <a:ext cx="812" cy="276"/>
                      <a:chOff x="2992" y="1641"/>
                      <a:chExt cx="812" cy="276"/>
                    </a:xfrm>
                  </p:grpSpPr>
                  <p:sp>
                    <p:nvSpPr>
                      <p:cNvPr id="514139" name="AutoShape 91"/>
                      <p:cNvSpPr>
                        <a:spLocks noChangeArrowheads="1"/>
                      </p:cNvSpPr>
                      <p:nvPr/>
                    </p:nvSpPr>
                    <p:spPr bwMode="auto">
                      <a:xfrm>
                        <a:off x="2992" y="1641"/>
                        <a:ext cx="813" cy="277"/>
                      </a:xfrm>
                      <a:prstGeom prst="roundRect">
                        <a:avLst>
                          <a:gd name="adj" fmla="val 361"/>
                        </a:avLst>
                      </a:prstGeom>
                      <a:noFill/>
                      <a:ln w="9525">
                        <a:noFill/>
                        <a:round/>
                        <a:headEnd/>
                        <a:tailEnd/>
                      </a:ln>
                    </p:spPr>
                    <p:txBody>
                      <a:bodyPr wrap="none" anchor="ctr"/>
                      <a:lstStyle/>
                      <a:p>
                        <a:endParaRPr lang="ta-IN"/>
                      </a:p>
                    </p:txBody>
                  </p:sp>
                  <p:sp>
                    <p:nvSpPr>
                      <p:cNvPr id="514140" name="AutoShape 92"/>
                      <p:cNvSpPr>
                        <a:spLocks noChangeArrowheads="1"/>
                      </p:cNvSpPr>
                      <p:nvPr/>
                    </p:nvSpPr>
                    <p:spPr bwMode="auto">
                      <a:xfrm>
                        <a:off x="2992" y="1641"/>
                        <a:ext cx="813"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514068" name="Group 93"/>
          <p:cNvGrpSpPr>
            <a:grpSpLocks/>
          </p:cNvGrpSpPr>
          <p:nvPr/>
        </p:nvGrpSpPr>
        <p:grpSpPr bwMode="auto">
          <a:xfrm>
            <a:off x="6710363" y="2603500"/>
            <a:ext cx="1489075" cy="449263"/>
            <a:chOff x="4227" y="1640"/>
            <a:chExt cx="938" cy="283"/>
          </a:xfrm>
        </p:grpSpPr>
        <p:sp>
          <p:nvSpPr>
            <p:cNvPr id="514142" name="AutoShape 94"/>
            <p:cNvSpPr>
              <a:spLocks noChangeArrowheads="1"/>
            </p:cNvSpPr>
            <p:nvPr/>
          </p:nvSpPr>
          <p:spPr bwMode="auto">
            <a:xfrm>
              <a:off x="4227" y="1640"/>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514070" name="Group 95"/>
            <p:cNvGrpSpPr>
              <a:grpSpLocks/>
            </p:cNvGrpSpPr>
            <p:nvPr/>
          </p:nvGrpSpPr>
          <p:grpSpPr bwMode="auto">
            <a:xfrm>
              <a:off x="4283" y="1641"/>
              <a:ext cx="821" cy="282"/>
              <a:chOff x="4283" y="1641"/>
              <a:chExt cx="821" cy="282"/>
            </a:xfrm>
          </p:grpSpPr>
          <p:sp>
            <p:nvSpPr>
              <p:cNvPr id="514144" name="AutoShape 96"/>
              <p:cNvSpPr>
                <a:spLocks noChangeArrowheads="1"/>
              </p:cNvSpPr>
              <p:nvPr/>
            </p:nvSpPr>
            <p:spPr bwMode="auto">
              <a:xfrm>
                <a:off x="4283" y="1641"/>
                <a:ext cx="822" cy="283"/>
              </a:xfrm>
              <a:prstGeom prst="roundRect">
                <a:avLst>
                  <a:gd name="adj" fmla="val 352"/>
                </a:avLst>
              </a:prstGeom>
              <a:noFill/>
              <a:ln w="9525">
                <a:noFill/>
                <a:round/>
                <a:headEnd/>
                <a:tailEnd/>
              </a:ln>
            </p:spPr>
            <p:txBody>
              <a:bodyPr wrap="none" anchor="ctr"/>
              <a:lstStyle/>
              <a:p>
                <a:endParaRPr lang="ta-IN"/>
              </a:p>
            </p:txBody>
          </p:sp>
          <p:grpSp>
            <p:nvGrpSpPr>
              <p:cNvPr id="514072" name="Group 97"/>
              <p:cNvGrpSpPr>
                <a:grpSpLocks/>
              </p:cNvGrpSpPr>
              <p:nvPr/>
            </p:nvGrpSpPr>
            <p:grpSpPr bwMode="auto">
              <a:xfrm>
                <a:off x="4283" y="1641"/>
                <a:ext cx="817" cy="279"/>
                <a:chOff x="4283" y="1641"/>
                <a:chExt cx="817" cy="279"/>
              </a:xfrm>
            </p:grpSpPr>
            <p:sp>
              <p:nvSpPr>
                <p:cNvPr id="514146" name="AutoShape 98"/>
                <p:cNvSpPr>
                  <a:spLocks noChangeArrowheads="1"/>
                </p:cNvSpPr>
                <p:nvPr/>
              </p:nvSpPr>
              <p:spPr bwMode="auto">
                <a:xfrm>
                  <a:off x="4283" y="1641"/>
                  <a:ext cx="818" cy="280"/>
                </a:xfrm>
                <a:prstGeom prst="roundRect">
                  <a:avLst>
                    <a:gd name="adj" fmla="val 356"/>
                  </a:avLst>
                </a:prstGeom>
                <a:noFill/>
                <a:ln w="9525">
                  <a:noFill/>
                  <a:round/>
                  <a:headEnd/>
                  <a:tailEnd/>
                </a:ln>
              </p:spPr>
              <p:txBody>
                <a:bodyPr wrap="none" anchor="ctr"/>
                <a:lstStyle/>
                <a:p>
                  <a:endParaRPr lang="ta-IN"/>
                </a:p>
              </p:txBody>
            </p:sp>
            <p:grpSp>
              <p:nvGrpSpPr>
                <p:cNvPr id="514074" name="Group 99"/>
                <p:cNvGrpSpPr>
                  <a:grpSpLocks/>
                </p:cNvGrpSpPr>
                <p:nvPr/>
              </p:nvGrpSpPr>
              <p:grpSpPr bwMode="auto">
                <a:xfrm>
                  <a:off x="4283" y="1641"/>
                  <a:ext cx="814" cy="277"/>
                  <a:chOff x="4283" y="1641"/>
                  <a:chExt cx="814" cy="277"/>
                </a:xfrm>
              </p:grpSpPr>
              <p:sp>
                <p:nvSpPr>
                  <p:cNvPr id="514148" name="AutoShape 100"/>
                  <p:cNvSpPr>
                    <a:spLocks noChangeArrowheads="1"/>
                  </p:cNvSpPr>
                  <p:nvPr/>
                </p:nvSpPr>
                <p:spPr bwMode="auto">
                  <a:xfrm>
                    <a:off x="4283" y="1641"/>
                    <a:ext cx="815" cy="278"/>
                  </a:xfrm>
                  <a:prstGeom prst="roundRect">
                    <a:avLst>
                      <a:gd name="adj" fmla="val 356"/>
                    </a:avLst>
                  </a:prstGeom>
                  <a:noFill/>
                  <a:ln w="9525">
                    <a:noFill/>
                    <a:round/>
                    <a:headEnd/>
                    <a:tailEnd/>
                  </a:ln>
                </p:spPr>
                <p:txBody>
                  <a:bodyPr wrap="none" anchor="ctr"/>
                  <a:lstStyle/>
                  <a:p>
                    <a:endParaRPr lang="ta-IN"/>
                  </a:p>
                </p:txBody>
              </p:sp>
              <p:grpSp>
                <p:nvGrpSpPr>
                  <p:cNvPr id="514076" name="Group 101"/>
                  <p:cNvGrpSpPr>
                    <a:grpSpLocks/>
                  </p:cNvGrpSpPr>
                  <p:nvPr/>
                </p:nvGrpSpPr>
                <p:grpSpPr bwMode="auto">
                  <a:xfrm>
                    <a:off x="4283" y="1641"/>
                    <a:ext cx="813" cy="276"/>
                    <a:chOff x="4283" y="1641"/>
                    <a:chExt cx="813" cy="276"/>
                  </a:xfrm>
                </p:grpSpPr>
                <p:sp>
                  <p:nvSpPr>
                    <p:cNvPr id="514150" name="AutoShape 102"/>
                    <p:cNvSpPr>
                      <a:spLocks noChangeArrowheads="1"/>
                    </p:cNvSpPr>
                    <p:nvPr/>
                  </p:nvSpPr>
                  <p:spPr bwMode="auto">
                    <a:xfrm>
                      <a:off x="4283" y="1641"/>
                      <a:ext cx="813" cy="277"/>
                    </a:xfrm>
                    <a:prstGeom prst="roundRect">
                      <a:avLst>
                        <a:gd name="adj" fmla="val 361"/>
                      </a:avLst>
                    </a:prstGeom>
                    <a:noFill/>
                    <a:ln w="9525">
                      <a:noFill/>
                      <a:round/>
                      <a:headEnd/>
                      <a:tailEnd/>
                    </a:ln>
                  </p:spPr>
                  <p:txBody>
                    <a:bodyPr wrap="none" anchor="ctr"/>
                    <a:lstStyle/>
                    <a:p>
                      <a:endParaRPr lang="ta-IN"/>
                    </a:p>
                  </p:txBody>
                </p:sp>
                <p:grpSp>
                  <p:nvGrpSpPr>
                    <p:cNvPr id="514080" name="Group 103"/>
                    <p:cNvGrpSpPr>
                      <a:grpSpLocks/>
                    </p:cNvGrpSpPr>
                    <p:nvPr/>
                  </p:nvGrpSpPr>
                  <p:grpSpPr bwMode="auto">
                    <a:xfrm>
                      <a:off x="4284" y="1641"/>
                      <a:ext cx="812" cy="276"/>
                      <a:chOff x="4284" y="1641"/>
                      <a:chExt cx="812" cy="276"/>
                    </a:xfrm>
                  </p:grpSpPr>
                  <p:sp>
                    <p:nvSpPr>
                      <p:cNvPr id="514152" name="AutoShape 104"/>
                      <p:cNvSpPr>
                        <a:spLocks noChangeArrowheads="1"/>
                      </p:cNvSpPr>
                      <p:nvPr/>
                    </p:nvSpPr>
                    <p:spPr bwMode="auto">
                      <a:xfrm>
                        <a:off x="4284" y="1641"/>
                        <a:ext cx="813" cy="277"/>
                      </a:xfrm>
                      <a:prstGeom prst="roundRect">
                        <a:avLst>
                          <a:gd name="adj" fmla="val 361"/>
                        </a:avLst>
                      </a:prstGeom>
                      <a:noFill/>
                      <a:ln w="9525">
                        <a:noFill/>
                        <a:round/>
                        <a:headEnd/>
                        <a:tailEnd/>
                      </a:ln>
                    </p:spPr>
                    <p:txBody>
                      <a:bodyPr wrap="none" anchor="ctr"/>
                      <a:lstStyle/>
                      <a:p>
                        <a:endParaRPr lang="ta-IN"/>
                      </a:p>
                    </p:txBody>
                  </p:sp>
                  <p:sp>
                    <p:nvSpPr>
                      <p:cNvPr id="514153" name="AutoShape 105"/>
                      <p:cNvSpPr>
                        <a:spLocks noChangeArrowheads="1"/>
                      </p:cNvSpPr>
                      <p:nvPr/>
                    </p:nvSpPr>
                    <p:spPr bwMode="auto">
                      <a:xfrm>
                        <a:off x="4285" y="1641"/>
                        <a:ext cx="812"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514082" name="Group 106"/>
          <p:cNvGrpSpPr>
            <a:grpSpLocks/>
          </p:cNvGrpSpPr>
          <p:nvPr/>
        </p:nvGrpSpPr>
        <p:grpSpPr bwMode="auto">
          <a:xfrm>
            <a:off x="5211763" y="1752600"/>
            <a:ext cx="382587" cy="828675"/>
            <a:chOff x="3283" y="1104"/>
            <a:chExt cx="241" cy="522"/>
          </a:xfrm>
        </p:grpSpPr>
        <p:sp>
          <p:nvSpPr>
            <p:cNvPr id="514155" name="Line 107"/>
            <p:cNvSpPr>
              <a:spLocks noChangeShapeType="1"/>
            </p:cNvSpPr>
            <p:nvPr/>
          </p:nvSpPr>
          <p:spPr bwMode="auto">
            <a:xfrm>
              <a:off x="3403" y="1104"/>
              <a:ext cx="1" cy="144"/>
            </a:xfrm>
            <a:prstGeom prst="line">
              <a:avLst/>
            </a:prstGeom>
            <a:noFill/>
            <a:ln w="25560">
              <a:solidFill>
                <a:srgbClr val="000000"/>
              </a:solidFill>
              <a:round/>
              <a:headEnd/>
              <a:tailEnd type="triangle" w="med" len="med"/>
            </a:ln>
          </p:spPr>
          <p:txBody>
            <a:bodyPr/>
            <a:lstStyle/>
            <a:p>
              <a:endParaRPr lang="ta-IN"/>
            </a:p>
          </p:txBody>
        </p:sp>
        <p:sp>
          <p:nvSpPr>
            <p:cNvPr id="514156" name="Line 108"/>
            <p:cNvSpPr>
              <a:spLocks noChangeShapeType="1"/>
            </p:cNvSpPr>
            <p:nvPr/>
          </p:nvSpPr>
          <p:spPr bwMode="auto">
            <a:xfrm>
              <a:off x="3403" y="1483"/>
              <a:ext cx="1" cy="144"/>
            </a:xfrm>
            <a:prstGeom prst="line">
              <a:avLst/>
            </a:prstGeom>
            <a:noFill/>
            <a:ln w="25560">
              <a:solidFill>
                <a:srgbClr val="000000"/>
              </a:solidFill>
              <a:round/>
              <a:headEnd/>
              <a:tailEnd type="triangle" w="med" len="med"/>
            </a:ln>
          </p:spPr>
          <p:txBody>
            <a:bodyPr/>
            <a:lstStyle/>
            <a:p>
              <a:endParaRPr lang="ta-IN"/>
            </a:p>
          </p:txBody>
        </p:sp>
        <p:grpSp>
          <p:nvGrpSpPr>
            <p:cNvPr id="514084" name="Group 109"/>
            <p:cNvGrpSpPr>
              <a:grpSpLocks/>
            </p:cNvGrpSpPr>
            <p:nvPr/>
          </p:nvGrpSpPr>
          <p:grpSpPr bwMode="auto">
            <a:xfrm>
              <a:off x="3283" y="1208"/>
              <a:ext cx="241" cy="321"/>
              <a:chOff x="3283" y="1208"/>
              <a:chExt cx="241" cy="321"/>
            </a:xfrm>
          </p:grpSpPr>
          <p:sp>
            <p:nvSpPr>
              <p:cNvPr id="514158" name="Oval 110"/>
              <p:cNvSpPr>
                <a:spLocks noChangeArrowheads="1"/>
              </p:cNvSpPr>
              <p:nvPr/>
            </p:nvSpPr>
            <p:spPr bwMode="auto">
              <a:xfrm>
                <a:off x="3294" y="1255"/>
                <a:ext cx="223" cy="223"/>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514086" name="Group 111"/>
              <p:cNvGrpSpPr>
                <a:grpSpLocks/>
              </p:cNvGrpSpPr>
              <p:nvPr/>
            </p:nvGrpSpPr>
            <p:grpSpPr bwMode="auto">
              <a:xfrm>
                <a:off x="3283" y="1208"/>
                <a:ext cx="241" cy="321"/>
                <a:chOff x="3283" y="1208"/>
                <a:chExt cx="241" cy="321"/>
              </a:xfrm>
            </p:grpSpPr>
            <p:sp>
              <p:nvSpPr>
                <p:cNvPr id="514160" name="AutoShape 112"/>
                <p:cNvSpPr>
                  <a:spLocks noChangeArrowheads="1"/>
                </p:cNvSpPr>
                <p:nvPr/>
              </p:nvSpPr>
              <p:spPr bwMode="auto">
                <a:xfrm>
                  <a:off x="3283" y="1208"/>
                  <a:ext cx="242" cy="322"/>
                </a:xfrm>
                <a:prstGeom prst="roundRect">
                  <a:avLst>
                    <a:gd name="adj" fmla="val 412"/>
                  </a:avLst>
                </a:prstGeom>
                <a:noFill/>
                <a:ln w="9525">
                  <a:noFill/>
                  <a:round/>
                  <a:headEnd/>
                  <a:tailEnd/>
                </a:ln>
              </p:spPr>
              <p:txBody>
                <a:bodyPr wrap="none" anchor="ctr"/>
                <a:lstStyle/>
                <a:p>
                  <a:endParaRPr lang="ta-IN"/>
                </a:p>
              </p:txBody>
            </p:sp>
            <p:grpSp>
              <p:nvGrpSpPr>
                <p:cNvPr id="514088" name="Group 113"/>
                <p:cNvGrpSpPr>
                  <a:grpSpLocks/>
                </p:cNvGrpSpPr>
                <p:nvPr/>
              </p:nvGrpSpPr>
              <p:grpSpPr bwMode="auto">
                <a:xfrm>
                  <a:off x="3284" y="1209"/>
                  <a:ext cx="238" cy="317"/>
                  <a:chOff x="3284" y="1209"/>
                  <a:chExt cx="238" cy="317"/>
                </a:xfrm>
              </p:grpSpPr>
              <p:sp>
                <p:nvSpPr>
                  <p:cNvPr id="514162" name="AutoShape 114"/>
                  <p:cNvSpPr>
                    <a:spLocks noChangeArrowheads="1"/>
                  </p:cNvSpPr>
                  <p:nvPr/>
                </p:nvSpPr>
                <p:spPr bwMode="auto">
                  <a:xfrm>
                    <a:off x="3284" y="1209"/>
                    <a:ext cx="239" cy="318"/>
                  </a:xfrm>
                  <a:prstGeom prst="roundRect">
                    <a:avLst>
                      <a:gd name="adj" fmla="val 417"/>
                    </a:avLst>
                  </a:prstGeom>
                  <a:noFill/>
                  <a:ln w="9525">
                    <a:noFill/>
                    <a:round/>
                    <a:headEnd/>
                    <a:tailEnd/>
                  </a:ln>
                </p:spPr>
                <p:txBody>
                  <a:bodyPr wrap="none" anchor="ctr"/>
                  <a:lstStyle/>
                  <a:p>
                    <a:endParaRPr lang="ta-IN"/>
                  </a:p>
                </p:txBody>
              </p:sp>
              <p:grpSp>
                <p:nvGrpSpPr>
                  <p:cNvPr id="514092" name="Group 115"/>
                  <p:cNvGrpSpPr>
                    <a:grpSpLocks/>
                  </p:cNvGrpSpPr>
                  <p:nvPr/>
                </p:nvGrpSpPr>
                <p:grpSpPr bwMode="auto">
                  <a:xfrm>
                    <a:off x="3284" y="1209"/>
                    <a:ext cx="236" cy="314"/>
                    <a:chOff x="3284" y="1209"/>
                    <a:chExt cx="236" cy="314"/>
                  </a:xfrm>
                </p:grpSpPr>
                <p:sp>
                  <p:nvSpPr>
                    <p:cNvPr id="514164" name="AutoShape 116"/>
                    <p:cNvSpPr>
                      <a:spLocks noChangeArrowheads="1"/>
                    </p:cNvSpPr>
                    <p:nvPr/>
                  </p:nvSpPr>
                  <p:spPr bwMode="auto">
                    <a:xfrm>
                      <a:off x="3284" y="1209"/>
                      <a:ext cx="237" cy="315"/>
                    </a:xfrm>
                    <a:prstGeom prst="roundRect">
                      <a:avLst>
                        <a:gd name="adj" fmla="val 421"/>
                      </a:avLst>
                    </a:prstGeom>
                    <a:noFill/>
                    <a:ln w="9525">
                      <a:noFill/>
                      <a:round/>
                      <a:headEnd/>
                      <a:tailEnd/>
                    </a:ln>
                  </p:spPr>
                  <p:txBody>
                    <a:bodyPr wrap="none" anchor="ctr"/>
                    <a:lstStyle/>
                    <a:p>
                      <a:endParaRPr lang="ta-IN"/>
                    </a:p>
                  </p:txBody>
                </p:sp>
                <p:grpSp>
                  <p:nvGrpSpPr>
                    <p:cNvPr id="514094" name="Group 117"/>
                    <p:cNvGrpSpPr>
                      <a:grpSpLocks/>
                    </p:cNvGrpSpPr>
                    <p:nvPr/>
                  </p:nvGrpSpPr>
                  <p:grpSpPr bwMode="auto">
                    <a:xfrm>
                      <a:off x="3285" y="1209"/>
                      <a:ext cx="235" cy="312"/>
                      <a:chOff x="3285" y="1209"/>
                      <a:chExt cx="235" cy="312"/>
                    </a:xfrm>
                  </p:grpSpPr>
                  <p:sp>
                    <p:nvSpPr>
                      <p:cNvPr id="514166" name="AutoShape 118"/>
                      <p:cNvSpPr>
                        <a:spLocks noChangeArrowheads="1"/>
                      </p:cNvSpPr>
                      <p:nvPr/>
                    </p:nvSpPr>
                    <p:spPr bwMode="auto">
                      <a:xfrm>
                        <a:off x="3285" y="1209"/>
                        <a:ext cx="236" cy="313"/>
                      </a:xfrm>
                      <a:prstGeom prst="roundRect">
                        <a:avLst>
                          <a:gd name="adj" fmla="val 421"/>
                        </a:avLst>
                      </a:prstGeom>
                      <a:noFill/>
                      <a:ln w="9525">
                        <a:noFill/>
                        <a:round/>
                        <a:headEnd/>
                        <a:tailEnd/>
                      </a:ln>
                    </p:spPr>
                    <p:txBody>
                      <a:bodyPr wrap="none" anchor="ctr"/>
                      <a:lstStyle/>
                      <a:p>
                        <a:endParaRPr lang="ta-IN"/>
                      </a:p>
                    </p:txBody>
                  </p:sp>
                  <p:grpSp>
                    <p:nvGrpSpPr>
                      <p:cNvPr id="514096" name="Group 119"/>
                      <p:cNvGrpSpPr>
                        <a:grpSpLocks/>
                      </p:cNvGrpSpPr>
                      <p:nvPr/>
                    </p:nvGrpSpPr>
                    <p:grpSpPr bwMode="auto">
                      <a:xfrm>
                        <a:off x="3285" y="1209"/>
                        <a:ext cx="235" cy="311"/>
                        <a:chOff x="3285" y="1209"/>
                        <a:chExt cx="235" cy="311"/>
                      </a:xfrm>
                    </p:grpSpPr>
                    <p:sp>
                      <p:nvSpPr>
                        <p:cNvPr id="514168" name="AutoShape 120"/>
                        <p:cNvSpPr>
                          <a:spLocks noChangeArrowheads="1"/>
                        </p:cNvSpPr>
                        <p:nvPr/>
                      </p:nvSpPr>
                      <p:spPr bwMode="auto">
                        <a:xfrm>
                          <a:off x="3285" y="1209"/>
                          <a:ext cx="236" cy="312"/>
                        </a:xfrm>
                        <a:prstGeom prst="roundRect">
                          <a:avLst>
                            <a:gd name="adj" fmla="val 421"/>
                          </a:avLst>
                        </a:prstGeom>
                        <a:noFill/>
                        <a:ln w="9525">
                          <a:noFill/>
                          <a:round/>
                          <a:headEnd/>
                          <a:tailEnd/>
                        </a:ln>
                      </p:spPr>
                      <p:txBody>
                        <a:bodyPr wrap="none" anchor="ctr"/>
                        <a:lstStyle/>
                        <a:p>
                          <a:endParaRPr lang="ta-IN"/>
                        </a:p>
                      </p:txBody>
                    </p:sp>
                    <p:sp>
                      <p:nvSpPr>
                        <p:cNvPr id="514169" name="AutoShape 121"/>
                        <p:cNvSpPr>
                          <a:spLocks noChangeArrowheads="1"/>
                        </p:cNvSpPr>
                        <p:nvPr/>
                      </p:nvSpPr>
                      <p:spPr bwMode="auto">
                        <a:xfrm>
                          <a:off x="3285" y="1209"/>
                          <a:ext cx="235" cy="312"/>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sp>
        <p:nvSpPr>
          <p:cNvPr id="514170" name="Line 122"/>
          <p:cNvSpPr>
            <a:spLocks noChangeShapeType="1"/>
          </p:cNvSpPr>
          <p:nvPr/>
        </p:nvSpPr>
        <p:spPr bwMode="auto">
          <a:xfrm>
            <a:off x="5402263" y="3048000"/>
            <a:ext cx="1587" cy="381000"/>
          </a:xfrm>
          <a:prstGeom prst="line">
            <a:avLst/>
          </a:prstGeom>
          <a:noFill/>
          <a:ln w="25560">
            <a:solidFill>
              <a:srgbClr val="000000"/>
            </a:solidFill>
            <a:round/>
            <a:headEnd/>
            <a:tailEnd type="triangle" w="med" len="med"/>
          </a:ln>
        </p:spPr>
        <p:txBody>
          <a:bodyPr/>
          <a:lstStyle/>
          <a:p>
            <a:endParaRPr lang="ta-IN"/>
          </a:p>
        </p:txBody>
      </p:sp>
      <p:grpSp>
        <p:nvGrpSpPr>
          <p:cNvPr id="514098" name="Group 123"/>
          <p:cNvGrpSpPr>
            <a:grpSpLocks/>
          </p:cNvGrpSpPr>
          <p:nvPr/>
        </p:nvGrpSpPr>
        <p:grpSpPr bwMode="auto">
          <a:xfrm>
            <a:off x="7264400" y="1752600"/>
            <a:ext cx="382588" cy="828675"/>
            <a:chOff x="4576" y="1104"/>
            <a:chExt cx="241" cy="522"/>
          </a:xfrm>
        </p:grpSpPr>
        <p:sp>
          <p:nvSpPr>
            <p:cNvPr id="514172" name="Line 124"/>
            <p:cNvSpPr>
              <a:spLocks noChangeShapeType="1"/>
            </p:cNvSpPr>
            <p:nvPr/>
          </p:nvSpPr>
          <p:spPr bwMode="auto">
            <a:xfrm>
              <a:off x="4699" y="1104"/>
              <a:ext cx="1" cy="144"/>
            </a:xfrm>
            <a:prstGeom prst="line">
              <a:avLst/>
            </a:prstGeom>
            <a:noFill/>
            <a:ln w="25560">
              <a:solidFill>
                <a:srgbClr val="000000"/>
              </a:solidFill>
              <a:round/>
              <a:headEnd/>
              <a:tailEnd type="triangle" w="med" len="med"/>
            </a:ln>
          </p:spPr>
          <p:txBody>
            <a:bodyPr/>
            <a:lstStyle/>
            <a:p>
              <a:endParaRPr lang="ta-IN"/>
            </a:p>
          </p:txBody>
        </p:sp>
        <p:sp>
          <p:nvSpPr>
            <p:cNvPr id="514173" name="Line 125"/>
            <p:cNvSpPr>
              <a:spLocks noChangeShapeType="1"/>
            </p:cNvSpPr>
            <p:nvPr/>
          </p:nvSpPr>
          <p:spPr bwMode="auto">
            <a:xfrm>
              <a:off x="4699" y="1483"/>
              <a:ext cx="1" cy="144"/>
            </a:xfrm>
            <a:prstGeom prst="line">
              <a:avLst/>
            </a:prstGeom>
            <a:noFill/>
            <a:ln w="25560">
              <a:solidFill>
                <a:srgbClr val="000000"/>
              </a:solidFill>
              <a:round/>
              <a:headEnd/>
              <a:tailEnd type="triangle" w="med" len="med"/>
            </a:ln>
          </p:spPr>
          <p:txBody>
            <a:bodyPr/>
            <a:lstStyle/>
            <a:p>
              <a:endParaRPr lang="ta-IN"/>
            </a:p>
          </p:txBody>
        </p:sp>
        <p:grpSp>
          <p:nvGrpSpPr>
            <p:cNvPr id="514100" name="Group 126"/>
            <p:cNvGrpSpPr>
              <a:grpSpLocks/>
            </p:cNvGrpSpPr>
            <p:nvPr/>
          </p:nvGrpSpPr>
          <p:grpSpPr bwMode="auto">
            <a:xfrm>
              <a:off x="4576" y="1208"/>
              <a:ext cx="241" cy="321"/>
              <a:chOff x="4576" y="1208"/>
              <a:chExt cx="241" cy="321"/>
            </a:xfrm>
          </p:grpSpPr>
          <p:sp>
            <p:nvSpPr>
              <p:cNvPr id="514175" name="Oval 127"/>
              <p:cNvSpPr>
                <a:spLocks noChangeArrowheads="1"/>
              </p:cNvSpPr>
              <p:nvPr/>
            </p:nvSpPr>
            <p:spPr bwMode="auto">
              <a:xfrm>
                <a:off x="4587" y="1255"/>
                <a:ext cx="223" cy="223"/>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514104" name="Group 128"/>
              <p:cNvGrpSpPr>
                <a:grpSpLocks/>
              </p:cNvGrpSpPr>
              <p:nvPr/>
            </p:nvGrpSpPr>
            <p:grpSpPr bwMode="auto">
              <a:xfrm>
                <a:off x="4576" y="1208"/>
                <a:ext cx="241" cy="321"/>
                <a:chOff x="4576" y="1208"/>
                <a:chExt cx="241" cy="321"/>
              </a:xfrm>
            </p:grpSpPr>
            <p:sp>
              <p:nvSpPr>
                <p:cNvPr id="514177" name="AutoShape 129"/>
                <p:cNvSpPr>
                  <a:spLocks noChangeArrowheads="1"/>
                </p:cNvSpPr>
                <p:nvPr/>
              </p:nvSpPr>
              <p:spPr bwMode="auto">
                <a:xfrm>
                  <a:off x="4576" y="1208"/>
                  <a:ext cx="242" cy="322"/>
                </a:xfrm>
                <a:prstGeom prst="roundRect">
                  <a:avLst>
                    <a:gd name="adj" fmla="val 412"/>
                  </a:avLst>
                </a:prstGeom>
                <a:noFill/>
                <a:ln w="9525">
                  <a:noFill/>
                  <a:round/>
                  <a:headEnd/>
                  <a:tailEnd/>
                </a:ln>
              </p:spPr>
              <p:txBody>
                <a:bodyPr wrap="none" anchor="ctr"/>
                <a:lstStyle/>
                <a:p>
                  <a:endParaRPr lang="ta-IN"/>
                </a:p>
              </p:txBody>
            </p:sp>
            <p:grpSp>
              <p:nvGrpSpPr>
                <p:cNvPr id="514106" name="Group 130"/>
                <p:cNvGrpSpPr>
                  <a:grpSpLocks/>
                </p:cNvGrpSpPr>
                <p:nvPr/>
              </p:nvGrpSpPr>
              <p:grpSpPr bwMode="auto">
                <a:xfrm>
                  <a:off x="4576" y="1209"/>
                  <a:ext cx="238" cy="317"/>
                  <a:chOff x="4576" y="1209"/>
                  <a:chExt cx="238" cy="317"/>
                </a:xfrm>
              </p:grpSpPr>
              <p:sp>
                <p:nvSpPr>
                  <p:cNvPr id="514179" name="AutoShape 131"/>
                  <p:cNvSpPr>
                    <a:spLocks noChangeArrowheads="1"/>
                  </p:cNvSpPr>
                  <p:nvPr/>
                </p:nvSpPr>
                <p:spPr bwMode="auto">
                  <a:xfrm>
                    <a:off x="4576" y="1209"/>
                    <a:ext cx="239" cy="318"/>
                  </a:xfrm>
                  <a:prstGeom prst="roundRect">
                    <a:avLst>
                      <a:gd name="adj" fmla="val 417"/>
                    </a:avLst>
                  </a:prstGeom>
                  <a:noFill/>
                  <a:ln w="9525">
                    <a:noFill/>
                    <a:round/>
                    <a:headEnd/>
                    <a:tailEnd/>
                  </a:ln>
                </p:spPr>
                <p:txBody>
                  <a:bodyPr wrap="none" anchor="ctr"/>
                  <a:lstStyle/>
                  <a:p>
                    <a:endParaRPr lang="ta-IN"/>
                  </a:p>
                </p:txBody>
              </p:sp>
              <p:grpSp>
                <p:nvGrpSpPr>
                  <p:cNvPr id="514108" name="Group 132"/>
                  <p:cNvGrpSpPr>
                    <a:grpSpLocks/>
                  </p:cNvGrpSpPr>
                  <p:nvPr/>
                </p:nvGrpSpPr>
                <p:grpSpPr bwMode="auto">
                  <a:xfrm>
                    <a:off x="4576" y="1209"/>
                    <a:ext cx="236" cy="314"/>
                    <a:chOff x="4576" y="1209"/>
                    <a:chExt cx="236" cy="314"/>
                  </a:xfrm>
                </p:grpSpPr>
                <p:sp>
                  <p:nvSpPr>
                    <p:cNvPr id="514181" name="AutoShape 133"/>
                    <p:cNvSpPr>
                      <a:spLocks noChangeArrowheads="1"/>
                    </p:cNvSpPr>
                    <p:nvPr/>
                  </p:nvSpPr>
                  <p:spPr bwMode="auto">
                    <a:xfrm>
                      <a:off x="4576" y="1209"/>
                      <a:ext cx="237" cy="315"/>
                    </a:xfrm>
                    <a:prstGeom prst="roundRect">
                      <a:avLst>
                        <a:gd name="adj" fmla="val 421"/>
                      </a:avLst>
                    </a:prstGeom>
                    <a:noFill/>
                    <a:ln w="9525">
                      <a:noFill/>
                      <a:round/>
                      <a:headEnd/>
                      <a:tailEnd/>
                    </a:ln>
                  </p:spPr>
                  <p:txBody>
                    <a:bodyPr wrap="none" anchor="ctr"/>
                    <a:lstStyle/>
                    <a:p>
                      <a:endParaRPr lang="ta-IN"/>
                    </a:p>
                  </p:txBody>
                </p:sp>
                <p:grpSp>
                  <p:nvGrpSpPr>
                    <p:cNvPr id="514110" name="Group 134"/>
                    <p:cNvGrpSpPr>
                      <a:grpSpLocks/>
                    </p:cNvGrpSpPr>
                    <p:nvPr/>
                  </p:nvGrpSpPr>
                  <p:grpSpPr bwMode="auto">
                    <a:xfrm>
                      <a:off x="4576" y="1209"/>
                      <a:ext cx="234" cy="312"/>
                      <a:chOff x="4576" y="1209"/>
                      <a:chExt cx="234" cy="312"/>
                    </a:xfrm>
                  </p:grpSpPr>
                  <p:sp>
                    <p:nvSpPr>
                      <p:cNvPr id="514183" name="AutoShape 135"/>
                      <p:cNvSpPr>
                        <a:spLocks noChangeArrowheads="1"/>
                      </p:cNvSpPr>
                      <p:nvPr/>
                    </p:nvSpPr>
                    <p:spPr bwMode="auto">
                      <a:xfrm>
                        <a:off x="4576" y="1209"/>
                        <a:ext cx="235" cy="313"/>
                      </a:xfrm>
                      <a:prstGeom prst="roundRect">
                        <a:avLst>
                          <a:gd name="adj" fmla="val 426"/>
                        </a:avLst>
                      </a:prstGeom>
                      <a:noFill/>
                      <a:ln w="9525">
                        <a:noFill/>
                        <a:round/>
                        <a:headEnd/>
                        <a:tailEnd/>
                      </a:ln>
                    </p:spPr>
                    <p:txBody>
                      <a:bodyPr wrap="none" anchor="ctr"/>
                      <a:lstStyle/>
                      <a:p>
                        <a:endParaRPr lang="ta-IN"/>
                      </a:p>
                    </p:txBody>
                  </p:sp>
                  <p:grpSp>
                    <p:nvGrpSpPr>
                      <p:cNvPr id="352" name="Group 136"/>
                      <p:cNvGrpSpPr>
                        <a:grpSpLocks/>
                      </p:cNvGrpSpPr>
                      <p:nvPr/>
                    </p:nvGrpSpPr>
                    <p:grpSpPr bwMode="auto">
                      <a:xfrm>
                        <a:off x="4576" y="1209"/>
                        <a:ext cx="234" cy="311"/>
                        <a:chOff x="4576" y="1209"/>
                        <a:chExt cx="234" cy="311"/>
                      </a:xfrm>
                    </p:grpSpPr>
                    <p:sp>
                      <p:nvSpPr>
                        <p:cNvPr id="514185" name="AutoShape 137"/>
                        <p:cNvSpPr>
                          <a:spLocks noChangeArrowheads="1"/>
                        </p:cNvSpPr>
                        <p:nvPr/>
                      </p:nvSpPr>
                      <p:spPr bwMode="auto">
                        <a:xfrm>
                          <a:off x="4576" y="1209"/>
                          <a:ext cx="235" cy="312"/>
                        </a:xfrm>
                        <a:prstGeom prst="roundRect">
                          <a:avLst>
                            <a:gd name="adj" fmla="val 426"/>
                          </a:avLst>
                        </a:prstGeom>
                        <a:noFill/>
                        <a:ln w="9525">
                          <a:noFill/>
                          <a:round/>
                          <a:headEnd/>
                          <a:tailEnd/>
                        </a:ln>
                      </p:spPr>
                      <p:txBody>
                        <a:bodyPr wrap="none" anchor="ctr"/>
                        <a:lstStyle/>
                        <a:p>
                          <a:endParaRPr lang="ta-IN"/>
                        </a:p>
                      </p:txBody>
                    </p:sp>
                    <p:sp>
                      <p:nvSpPr>
                        <p:cNvPr id="514186" name="AutoShape 138"/>
                        <p:cNvSpPr>
                          <a:spLocks noChangeArrowheads="1"/>
                        </p:cNvSpPr>
                        <p:nvPr/>
                      </p:nvSpPr>
                      <p:spPr bwMode="auto">
                        <a:xfrm>
                          <a:off x="4576" y="1209"/>
                          <a:ext cx="235" cy="312"/>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sp>
        <p:nvSpPr>
          <p:cNvPr id="514187" name="Line 139"/>
          <p:cNvSpPr>
            <a:spLocks noChangeShapeType="1"/>
          </p:cNvSpPr>
          <p:nvPr/>
        </p:nvSpPr>
        <p:spPr bwMode="auto">
          <a:xfrm>
            <a:off x="7459663" y="3048000"/>
            <a:ext cx="1587" cy="381000"/>
          </a:xfrm>
          <a:prstGeom prst="line">
            <a:avLst/>
          </a:prstGeom>
          <a:noFill/>
          <a:ln w="25560">
            <a:solidFill>
              <a:srgbClr val="000000"/>
            </a:solidFill>
            <a:round/>
            <a:headEnd/>
            <a:tailEnd type="triangle" w="med" len="med"/>
          </a:ln>
        </p:spPr>
        <p:txBody>
          <a:bodyPr/>
          <a:lstStyle/>
          <a:p>
            <a:endParaRPr lang="ta-IN"/>
          </a:p>
        </p:txBody>
      </p:sp>
      <p:grpSp>
        <p:nvGrpSpPr>
          <p:cNvPr id="353" name="Group 140"/>
          <p:cNvGrpSpPr>
            <a:grpSpLocks/>
          </p:cNvGrpSpPr>
          <p:nvPr/>
        </p:nvGrpSpPr>
        <p:grpSpPr bwMode="auto">
          <a:xfrm>
            <a:off x="3155950" y="1752600"/>
            <a:ext cx="382588" cy="828675"/>
            <a:chOff x="1988" y="1104"/>
            <a:chExt cx="241" cy="522"/>
          </a:xfrm>
        </p:grpSpPr>
        <p:sp>
          <p:nvSpPr>
            <p:cNvPr id="514189" name="Line 141"/>
            <p:cNvSpPr>
              <a:spLocks noChangeShapeType="1"/>
            </p:cNvSpPr>
            <p:nvPr/>
          </p:nvSpPr>
          <p:spPr bwMode="auto">
            <a:xfrm>
              <a:off x="2111" y="1104"/>
              <a:ext cx="1" cy="144"/>
            </a:xfrm>
            <a:prstGeom prst="line">
              <a:avLst/>
            </a:prstGeom>
            <a:noFill/>
            <a:ln w="25560">
              <a:solidFill>
                <a:srgbClr val="000000"/>
              </a:solidFill>
              <a:round/>
              <a:headEnd/>
              <a:tailEnd type="triangle" w="med" len="med"/>
            </a:ln>
          </p:spPr>
          <p:txBody>
            <a:bodyPr/>
            <a:lstStyle/>
            <a:p>
              <a:endParaRPr lang="ta-IN"/>
            </a:p>
          </p:txBody>
        </p:sp>
        <p:sp>
          <p:nvSpPr>
            <p:cNvPr id="514190" name="Line 142"/>
            <p:cNvSpPr>
              <a:spLocks noChangeShapeType="1"/>
            </p:cNvSpPr>
            <p:nvPr/>
          </p:nvSpPr>
          <p:spPr bwMode="auto">
            <a:xfrm>
              <a:off x="2111" y="1483"/>
              <a:ext cx="1" cy="144"/>
            </a:xfrm>
            <a:prstGeom prst="line">
              <a:avLst/>
            </a:prstGeom>
            <a:noFill/>
            <a:ln w="25560">
              <a:solidFill>
                <a:srgbClr val="000000"/>
              </a:solidFill>
              <a:round/>
              <a:headEnd/>
              <a:tailEnd type="triangle" w="med" len="med"/>
            </a:ln>
          </p:spPr>
          <p:txBody>
            <a:bodyPr/>
            <a:lstStyle/>
            <a:p>
              <a:endParaRPr lang="ta-IN"/>
            </a:p>
          </p:txBody>
        </p:sp>
        <p:grpSp>
          <p:nvGrpSpPr>
            <p:cNvPr id="354" name="Group 143"/>
            <p:cNvGrpSpPr>
              <a:grpSpLocks/>
            </p:cNvGrpSpPr>
            <p:nvPr/>
          </p:nvGrpSpPr>
          <p:grpSpPr bwMode="auto">
            <a:xfrm>
              <a:off x="1988" y="1208"/>
              <a:ext cx="241" cy="321"/>
              <a:chOff x="1988" y="1208"/>
              <a:chExt cx="241" cy="321"/>
            </a:xfrm>
          </p:grpSpPr>
          <p:sp>
            <p:nvSpPr>
              <p:cNvPr id="514192" name="Oval 144"/>
              <p:cNvSpPr>
                <a:spLocks noChangeArrowheads="1"/>
              </p:cNvSpPr>
              <p:nvPr/>
            </p:nvSpPr>
            <p:spPr bwMode="auto">
              <a:xfrm>
                <a:off x="1999" y="1255"/>
                <a:ext cx="223" cy="223"/>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358" name="Group 145"/>
              <p:cNvGrpSpPr>
                <a:grpSpLocks/>
              </p:cNvGrpSpPr>
              <p:nvPr/>
            </p:nvGrpSpPr>
            <p:grpSpPr bwMode="auto">
              <a:xfrm>
                <a:off x="1988" y="1208"/>
                <a:ext cx="241" cy="321"/>
                <a:chOff x="1988" y="1208"/>
                <a:chExt cx="241" cy="321"/>
              </a:xfrm>
            </p:grpSpPr>
            <p:sp>
              <p:nvSpPr>
                <p:cNvPr id="514194" name="AutoShape 146"/>
                <p:cNvSpPr>
                  <a:spLocks noChangeArrowheads="1"/>
                </p:cNvSpPr>
                <p:nvPr/>
              </p:nvSpPr>
              <p:spPr bwMode="auto">
                <a:xfrm>
                  <a:off x="1988" y="1208"/>
                  <a:ext cx="242" cy="322"/>
                </a:xfrm>
                <a:prstGeom prst="roundRect">
                  <a:avLst>
                    <a:gd name="adj" fmla="val 412"/>
                  </a:avLst>
                </a:prstGeom>
                <a:noFill/>
                <a:ln w="9525">
                  <a:noFill/>
                  <a:round/>
                  <a:headEnd/>
                  <a:tailEnd/>
                </a:ln>
              </p:spPr>
              <p:txBody>
                <a:bodyPr wrap="none" anchor="ctr"/>
                <a:lstStyle/>
                <a:p>
                  <a:endParaRPr lang="ta-IN"/>
                </a:p>
              </p:txBody>
            </p:sp>
            <p:grpSp>
              <p:nvGrpSpPr>
                <p:cNvPr id="359" name="Group 147"/>
                <p:cNvGrpSpPr>
                  <a:grpSpLocks/>
                </p:cNvGrpSpPr>
                <p:nvPr/>
              </p:nvGrpSpPr>
              <p:grpSpPr bwMode="auto">
                <a:xfrm>
                  <a:off x="1988" y="1209"/>
                  <a:ext cx="238" cy="317"/>
                  <a:chOff x="1988" y="1209"/>
                  <a:chExt cx="238" cy="317"/>
                </a:xfrm>
              </p:grpSpPr>
              <p:sp>
                <p:nvSpPr>
                  <p:cNvPr id="514196" name="AutoShape 148"/>
                  <p:cNvSpPr>
                    <a:spLocks noChangeArrowheads="1"/>
                  </p:cNvSpPr>
                  <p:nvPr/>
                </p:nvSpPr>
                <p:spPr bwMode="auto">
                  <a:xfrm>
                    <a:off x="1988" y="1209"/>
                    <a:ext cx="239" cy="318"/>
                  </a:xfrm>
                  <a:prstGeom prst="roundRect">
                    <a:avLst>
                      <a:gd name="adj" fmla="val 417"/>
                    </a:avLst>
                  </a:prstGeom>
                  <a:noFill/>
                  <a:ln w="9525">
                    <a:noFill/>
                    <a:round/>
                    <a:headEnd/>
                    <a:tailEnd/>
                  </a:ln>
                </p:spPr>
                <p:txBody>
                  <a:bodyPr wrap="none" anchor="ctr"/>
                  <a:lstStyle/>
                  <a:p>
                    <a:endParaRPr lang="ta-IN"/>
                  </a:p>
                </p:txBody>
              </p:sp>
              <p:grpSp>
                <p:nvGrpSpPr>
                  <p:cNvPr id="360" name="Group 149"/>
                  <p:cNvGrpSpPr>
                    <a:grpSpLocks/>
                  </p:cNvGrpSpPr>
                  <p:nvPr/>
                </p:nvGrpSpPr>
                <p:grpSpPr bwMode="auto">
                  <a:xfrm>
                    <a:off x="1988" y="1209"/>
                    <a:ext cx="235" cy="314"/>
                    <a:chOff x="1988" y="1209"/>
                    <a:chExt cx="235" cy="314"/>
                  </a:xfrm>
                </p:grpSpPr>
                <p:sp>
                  <p:nvSpPr>
                    <p:cNvPr id="514198" name="AutoShape 150"/>
                    <p:cNvSpPr>
                      <a:spLocks noChangeArrowheads="1"/>
                    </p:cNvSpPr>
                    <p:nvPr/>
                  </p:nvSpPr>
                  <p:spPr bwMode="auto">
                    <a:xfrm>
                      <a:off x="1988" y="1209"/>
                      <a:ext cx="236" cy="315"/>
                    </a:xfrm>
                    <a:prstGeom prst="roundRect">
                      <a:avLst>
                        <a:gd name="adj" fmla="val 421"/>
                      </a:avLst>
                    </a:prstGeom>
                    <a:noFill/>
                    <a:ln w="9525">
                      <a:noFill/>
                      <a:round/>
                      <a:headEnd/>
                      <a:tailEnd/>
                    </a:ln>
                  </p:spPr>
                  <p:txBody>
                    <a:bodyPr wrap="none" anchor="ctr"/>
                    <a:lstStyle/>
                    <a:p>
                      <a:endParaRPr lang="ta-IN"/>
                    </a:p>
                  </p:txBody>
                </p:sp>
                <p:grpSp>
                  <p:nvGrpSpPr>
                    <p:cNvPr id="361" name="Group 151"/>
                    <p:cNvGrpSpPr>
                      <a:grpSpLocks/>
                    </p:cNvGrpSpPr>
                    <p:nvPr/>
                  </p:nvGrpSpPr>
                  <p:grpSpPr bwMode="auto">
                    <a:xfrm>
                      <a:off x="1988" y="1209"/>
                      <a:ext cx="234" cy="312"/>
                      <a:chOff x="1988" y="1209"/>
                      <a:chExt cx="234" cy="312"/>
                    </a:xfrm>
                  </p:grpSpPr>
                  <p:sp>
                    <p:nvSpPr>
                      <p:cNvPr id="514200" name="AutoShape 152"/>
                      <p:cNvSpPr>
                        <a:spLocks noChangeArrowheads="1"/>
                      </p:cNvSpPr>
                      <p:nvPr/>
                    </p:nvSpPr>
                    <p:spPr bwMode="auto">
                      <a:xfrm>
                        <a:off x="1988" y="1209"/>
                        <a:ext cx="235" cy="313"/>
                      </a:xfrm>
                      <a:prstGeom prst="roundRect">
                        <a:avLst>
                          <a:gd name="adj" fmla="val 426"/>
                        </a:avLst>
                      </a:prstGeom>
                      <a:noFill/>
                      <a:ln w="9525">
                        <a:noFill/>
                        <a:round/>
                        <a:headEnd/>
                        <a:tailEnd/>
                      </a:ln>
                    </p:spPr>
                    <p:txBody>
                      <a:bodyPr wrap="none" anchor="ctr"/>
                      <a:lstStyle/>
                      <a:p>
                        <a:endParaRPr lang="ta-IN"/>
                      </a:p>
                    </p:txBody>
                  </p:sp>
                  <p:grpSp>
                    <p:nvGrpSpPr>
                      <p:cNvPr id="362" name="Group 153"/>
                      <p:cNvGrpSpPr>
                        <a:grpSpLocks/>
                      </p:cNvGrpSpPr>
                      <p:nvPr/>
                    </p:nvGrpSpPr>
                    <p:grpSpPr bwMode="auto">
                      <a:xfrm>
                        <a:off x="1988" y="1209"/>
                        <a:ext cx="233" cy="311"/>
                        <a:chOff x="1988" y="1209"/>
                        <a:chExt cx="233" cy="311"/>
                      </a:xfrm>
                    </p:grpSpPr>
                    <p:sp>
                      <p:nvSpPr>
                        <p:cNvPr id="514202" name="AutoShape 154"/>
                        <p:cNvSpPr>
                          <a:spLocks noChangeArrowheads="1"/>
                        </p:cNvSpPr>
                        <p:nvPr/>
                      </p:nvSpPr>
                      <p:spPr bwMode="auto">
                        <a:xfrm>
                          <a:off x="1988" y="1209"/>
                          <a:ext cx="234" cy="312"/>
                        </a:xfrm>
                        <a:prstGeom prst="roundRect">
                          <a:avLst>
                            <a:gd name="adj" fmla="val 426"/>
                          </a:avLst>
                        </a:prstGeom>
                        <a:noFill/>
                        <a:ln w="9525">
                          <a:noFill/>
                          <a:round/>
                          <a:headEnd/>
                          <a:tailEnd/>
                        </a:ln>
                      </p:spPr>
                      <p:txBody>
                        <a:bodyPr wrap="none" anchor="ctr"/>
                        <a:lstStyle/>
                        <a:p>
                          <a:endParaRPr lang="ta-IN"/>
                        </a:p>
                      </p:txBody>
                    </p:sp>
                    <p:sp>
                      <p:nvSpPr>
                        <p:cNvPr id="514203" name="AutoShape 155"/>
                        <p:cNvSpPr>
                          <a:spLocks noChangeArrowheads="1"/>
                        </p:cNvSpPr>
                        <p:nvPr/>
                      </p:nvSpPr>
                      <p:spPr bwMode="auto">
                        <a:xfrm>
                          <a:off x="1988" y="1209"/>
                          <a:ext cx="234" cy="312"/>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sp>
        <p:nvSpPr>
          <p:cNvPr id="514204" name="Line 156"/>
          <p:cNvSpPr>
            <a:spLocks noChangeShapeType="1"/>
          </p:cNvSpPr>
          <p:nvPr/>
        </p:nvSpPr>
        <p:spPr bwMode="auto">
          <a:xfrm>
            <a:off x="3351213" y="3048000"/>
            <a:ext cx="1587" cy="381000"/>
          </a:xfrm>
          <a:prstGeom prst="line">
            <a:avLst/>
          </a:prstGeom>
          <a:noFill/>
          <a:ln w="25560">
            <a:solidFill>
              <a:srgbClr val="000000"/>
            </a:solidFill>
            <a:round/>
            <a:headEnd/>
            <a:tailEnd type="triangle" w="med" len="med"/>
          </a:ln>
        </p:spPr>
        <p:txBody>
          <a:bodyPr/>
          <a:lstStyle/>
          <a:p>
            <a:endParaRPr lang="ta-IN"/>
          </a:p>
        </p:txBody>
      </p:sp>
      <p:sp>
        <p:nvSpPr>
          <p:cNvPr id="514205" name="AutoShape 157"/>
          <p:cNvSpPr>
            <a:spLocks noChangeArrowheads="1"/>
          </p:cNvSpPr>
          <p:nvPr/>
        </p:nvSpPr>
        <p:spPr bwMode="auto">
          <a:xfrm>
            <a:off x="2603500" y="339725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63" name="Group 158"/>
          <p:cNvGrpSpPr>
            <a:grpSpLocks/>
          </p:cNvGrpSpPr>
          <p:nvPr/>
        </p:nvGrpSpPr>
        <p:grpSpPr bwMode="auto">
          <a:xfrm>
            <a:off x="3063875" y="3351213"/>
            <a:ext cx="568325" cy="511175"/>
            <a:chOff x="1930" y="2111"/>
            <a:chExt cx="358" cy="322"/>
          </a:xfrm>
        </p:grpSpPr>
        <p:sp>
          <p:nvSpPr>
            <p:cNvPr id="514207" name="AutoShape 159"/>
            <p:cNvSpPr>
              <a:spLocks noChangeArrowheads="1"/>
            </p:cNvSpPr>
            <p:nvPr/>
          </p:nvSpPr>
          <p:spPr bwMode="auto">
            <a:xfrm>
              <a:off x="1930" y="2111"/>
              <a:ext cx="359" cy="323"/>
            </a:xfrm>
            <a:prstGeom prst="roundRect">
              <a:avLst>
                <a:gd name="adj" fmla="val 310"/>
              </a:avLst>
            </a:prstGeom>
            <a:noFill/>
            <a:ln w="9525">
              <a:noFill/>
              <a:round/>
              <a:headEnd/>
              <a:tailEnd/>
            </a:ln>
          </p:spPr>
          <p:txBody>
            <a:bodyPr wrap="none" anchor="ctr"/>
            <a:lstStyle/>
            <a:p>
              <a:endParaRPr lang="ta-IN"/>
            </a:p>
          </p:txBody>
        </p:sp>
        <p:grpSp>
          <p:nvGrpSpPr>
            <p:cNvPr id="364" name="Group 160"/>
            <p:cNvGrpSpPr>
              <a:grpSpLocks/>
            </p:cNvGrpSpPr>
            <p:nvPr/>
          </p:nvGrpSpPr>
          <p:grpSpPr bwMode="auto">
            <a:xfrm>
              <a:off x="1930" y="2112"/>
              <a:ext cx="355" cy="319"/>
              <a:chOff x="1930" y="2112"/>
              <a:chExt cx="355" cy="319"/>
            </a:xfrm>
          </p:grpSpPr>
          <p:sp>
            <p:nvSpPr>
              <p:cNvPr id="514209" name="AutoShape 161"/>
              <p:cNvSpPr>
                <a:spLocks noChangeArrowheads="1"/>
              </p:cNvSpPr>
              <p:nvPr/>
            </p:nvSpPr>
            <p:spPr bwMode="auto">
              <a:xfrm>
                <a:off x="1930" y="2112"/>
                <a:ext cx="356" cy="320"/>
              </a:xfrm>
              <a:prstGeom prst="roundRect">
                <a:avLst>
                  <a:gd name="adj" fmla="val 310"/>
                </a:avLst>
              </a:prstGeom>
              <a:noFill/>
              <a:ln w="9525">
                <a:noFill/>
                <a:round/>
                <a:headEnd/>
                <a:tailEnd/>
              </a:ln>
            </p:spPr>
            <p:txBody>
              <a:bodyPr wrap="none" anchor="ctr"/>
              <a:lstStyle/>
              <a:p>
                <a:endParaRPr lang="ta-IN"/>
              </a:p>
            </p:txBody>
          </p:sp>
          <p:grpSp>
            <p:nvGrpSpPr>
              <p:cNvPr id="365" name="Group 162"/>
              <p:cNvGrpSpPr>
                <a:grpSpLocks/>
              </p:cNvGrpSpPr>
              <p:nvPr/>
            </p:nvGrpSpPr>
            <p:grpSpPr bwMode="auto">
              <a:xfrm>
                <a:off x="1930" y="2112"/>
                <a:ext cx="352" cy="318"/>
                <a:chOff x="1930" y="2112"/>
                <a:chExt cx="352" cy="318"/>
              </a:xfrm>
            </p:grpSpPr>
            <p:sp>
              <p:nvSpPr>
                <p:cNvPr id="514211" name="AutoShape 163"/>
                <p:cNvSpPr>
                  <a:spLocks noChangeArrowheads="1"/>
                </p:cNvSpPr>
                <p:nvPr/>
              </p:nvSpPr>
              <p:spPr bwMode="auto">
                <a:xfrm>
                  <a:off x="1930" y="2112"/>
                  <a:ext cx="353" cy="319"/>
                </a:xfrm>
                <a:prstGeom prst="roundRect">
                  <a:avLst>
                    <a:gd name="adj" fmla="val 310"/>
                  </a:avLst>
                </a:prstGeom>
                <a:noFill/>
                <a:ln w="9525">
                  <a:noFill/>
                  <a:round/>
                  <a:headEnd/>
                  <a:tailEnd/>
                </a:ln>
              </p:spPr>
              <p:txBody>
                <a:bodyPr wrap="none" anchor="ctr"/>
                <a:lstStyle/>
                <a:p>
                  <a:endParaRPr lang="ta-IN"/>
                </a:p>
              </p:txBody>
            </p:sp>
            <p:grpSp>
              <p:nvGrpSpPr>
                <p:cNvPr id="366" name="Group 164"/>
                <p:cNvGrpSpPr>
                  <a:grpSpLocks/>
                </p:cNvGrpSpPr>
                <p:nvPr/>
              </p:nvGrpSpPr>
              <p:grpSpPr bwMode="auto">
                <a:xfrm>
                  <a:off x="1930" y="2112"/>
                  <a:ext cx="351" cy="317"/>
                  <a:chOff x="1930" y="2112"/>
                  <a:chExt cx="351" cy="317"/>
                </a:xfrm>
              </p:grpSpPr>
              <p:sp>
                <p:nvSpPr>
                  <p:cNvPr id="514213" name="AutoShape 165"/>
                  <p:cNvSpPr>
                    <a:spLocks noChangeArrowheads="1"/>
                  </p:cNvSpPr>
                  <p:nvPr/>
                </p:nvSpPr>
                <p:spPr bwMode="auto">
                  <a:xfrm>
                    <a:off x="1930" y="2112"/>
                    <a:ext cx="352" cy="318"/>
                  </a:xfrm>
                  <a:prstGeom prst="roundRect">
                    <a:avLst>
                      <a:gd name="adj" fmla="val 310"/>
                    </a:avLst>
                  </a:prstGeom>
                  <a:noFill/>
                  <a:ln w="9525">
                    <a:noFill/>
                    <a:round/>
                    <a:headEnd/>
                    <a:tailEnd/>
                  </a:ln>
                </p:spPr>
                <p:txBody>
                  <a:bodyPr wrap="none" anchor="ctr"/>
                  <a:lstStyle/>
                  <a:p>
                    <a:endParaRPr lang="ta-IN"/>
                  </a:p>
                </p:txBody>
              </p:sp>
              <p:grpSp>
                <p:nvGrpSpPr>
                  <p:cNvPr id="367" name="Group 166"/>
                  <p:cNvGrpSpPr>
                    <a:grpSpLocks/>
                  </p:cNvGrpSpPr>
                  <p:nvPr/>
                </p:nvGrpSpPr>
                <p:grpSpPr bwMode="auto">
                  <a:xfrm>
                    <a:off x="1930" y="2112"/>
                    <a:ext cx="350" cy="316"/>
                    <a:chOff x="1930" y="2112"/>
                    <a:chExt cx="350" cy="316"/>
                  </a:xfrm>
                </p:grpSpPr>
                <p:sp>
                  <p:nvSpPr>
                    <p:cNvPr id="514215" name="AutoShape 167"/>
                    <p:cNvSpPr>
                      <a:spLocks noChangeArrowheads="1"/>
                    </p:cNvSpPr>
                    <p:nvPr/>
                  </p:nvSpPr>
                  <p:spPr bwMode="auto">
                    <a:xfrm>
                      <a:off x="1930" y="2112"/>
                      <a:ext cx="351" cy="317"/>
                    </a:xfrm>
                    <a:prstGeom prst="roundRect">
                      <a:avLst>
                        <a:gd name="adj" fmla="val 315"/>
                      </a:avLst>
                    </a:prstGeom>
                    <a:noFill/>
                    <a:ln w="9525">
                      <a:noFill/>
                      <a:round/>
                      <a:headEnd/>
                      <a:tailEnd/>
                    </a:ln>
                  </p:spPr>
                  <p:txBody>
                    <a:bodyPr wrap="none" anchor="ctr"/>
                    <a:lstStyle/>
                    <a:p>
                      <a:endParaRPr lang="ta-IN"/>
                    </a:p>
                  </p:txBody>
                </p:sp>
                <p:sp>
                  <p:nvSpPr>
                    <p:cNvPr id="514216" name="AutoShape 168"/>
                    <p:cNvSpPr>
                      <a:spLocks noChangeArrowheads="1"/>
                    </p:cNvSpPr>
                    <p:nvPr/>
                  </p:nvSpPr>
                  <p:spPr bwMode="auto">
                    <a:xfrm>
                      <a:off x="1930" y="2112"/>
                      <a:ext cx="350"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0</a:t>
                      </a:r>
                    </a:p>
                  </p:txBody>
                </p:sp>
              </p:grpSp>
            </p:grpSp>
          </p:grpSp>
        </p:grpSp>
      </p:grpSp>
      <p:sp>
        <p:nvSpPr>
          <p:cNvPr id="514217" name="AutoShape 169"/>
          <p:cNvSpPr>
            <a:spLocks noChangeArrowheads="1"/>
          </p:cNvSpPr>
          <p:nvPr/>
        </p:nvSpPr>
        <p:spPr bwMode="auto">
          <a:xfrm>
            <a:off x="546100" y="339725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68" name="Group 170"/>
          <p:cNvGrpSpPr>
            <a:grpSpLocks/>
          </p:cNvGrpSpPr>
          <p:nvPr/>
        </p:nvGrpSpPr>
        <p:grpSpPr bwMode="auto">
          <a:xfrm>
            <a:off x="1035050" y="3351213"/>
            <a:ext cx="512763" cy="511175"/>
            <a:chOff x="652" y="2111"/>
            <a:chExt cx="323" cy="322"/>
          </a:xfrm>
        </p:grpSpPr>
        <p:sp>
          <p:nvSpPr>
            <p:cNvPr id="514219" name="AutoShape 171"/>
            <p:cNvSpPr>
              <a:spLocks noChangeArrowheads="1"/>
            </p:cNvSpPr>
            <p:nvPr/>
          </p:nvSpPr>
          <p:spPr bwMode="auto">
            <a:xfrm>
              <a:off x="652" y="2111"/>
              <a:ext cx="324" cy="323"/>
            </a:xfrm>
            <a:prstGeom prst="roundRect">
              <a:avLst>
                <a:gd name="adj" fmla="val 310"/>
              </a:avLst>
            </a:prstGeom>
            <a:noFill/>
            <a:ln w="9525">
              <a:noFill/>
              <a:round/>
              <a:headEnd/>
              <a:tailEnd/>
            </a:ln>
          </p:spPr>
          <p:txBody>
            <a:bodyPr wrap="none" anchor="ctr"/>
            <a:lstStyle/>
            <a:p>
              <a:endParaRPr lang="ta-IN"/>
            </a:p>
          </p:txBody>
        </p:sp>
        <p:grpSp>
          <p:nvGrpSpPr>
            <p:cNvPr id="369" name="Group 172"/>
            <p:cNvGrpSpPr>
              <a:grpSpLocks/>
            </p:cNvGrpSpPr>
            <p:nvPr/>
          </p:nvGrpSpPr>
          <p:grpSpPr bwMode="auto">
            <a:xfrm>
              <a:off x="652" y="2112"/>
              <a:ext cx="320" cy="319"/>
              <a:chOff x="652" y="2112"/>
              <a:chExt cx="320" cy="319"/>
            </a:xfrm>
          </p:grpSpPr>
          <p:sp>
            <p:nvSpPr>
              <p:cNvPr id="514221" name="AutoShape 173"/>
              <p:cNvSpPr>
                <a:spLocks noChangeArrowheads="1"/>
              </p:cNvSpPr>
              <p:nvPr/>
            </p:nvSpPr>
            <p:spPr bwMode="auto">
              <a:xfrm>
                <a:off x="652" y="2112"/>
                <a:ext cx="321" cy="320"/>
              </a:xfrm>
              <a:prstGeom prst="roundRect">
                <a:avLst>
                  <a:gd name="adj" fmla="val 310"/>
                </a:avLst>
              </a:prstGeom>
              <a:noFill/>
              <a:ln w="9525">
                <a:noFill/>
                <a:round/>
                <a:headEnd/>
                <a:tailEnd/>
              </a:ln>
            </p:spPr>
            <p:txBody>
              <a:bodyPr wrap="none" anchor="ctr"/>
              <a:lstStyle/>
              <a:p>
                <a:endParaRPr lang="ta-IN"/>
              </a:p>
            </p:txBody>
          </p:sp>
          <p:grpSp>
            <p:nvGrpSpPr>
              <p:cNvPr id="370" name="Group 174"/>
              <p:cNvGrpSpPr>
                <a:grpSpLocks/>
              </p:cNvGrpSpPr>
              <p:nvPr/>
            </p:nvGrpSpPr>
            <p:grpSpPr bwMode="auto">
              <a:xfrm>
                <a:off x="652" y="2112"/>
                <a:ext cx="318" cy="318"/>
                <a:chOff x="652" y="2112"/>
                <a:chExt cx="318" cy="318"/>
              </a:xfrm>
            </p:grpSpPr>
            <p:sp>
              <p:nvSpPr>
                <p:cNvPr id="514223" name="AutoShape 175"/>
                <p:cNvSpPr>
                  <a:spLocks noChangeArrowheads="1"/>
                </p:cNvSpPr>
                <p:nvPr/>
              </p:nvSpPr>
              <p:spPr bwMode="auto">
                <a:xfrm>
                  <a:off x="652" y="2112"/>
                  <a:ext cx="319" cy="319"/>
                </a:xfrm>
                <a:prstGeom prst="roundRect">
                  <a:avLst>
                    <a:gd name="adj" fmla="val 310"/>
                  </a:avLst>
                </a:prstGeom>
                <a:noFill/>
                <a:ln w="9525">
                  <a:noFill/>
                  <a:round/>
                  <a:headEnd/>
                  <a:tailEnd/>
                </a:ln>
              </p:spPr>
              <p:txBody>
                <a:bodyPr wrap="none" anchor="ctr"/>
                <a:lstStyle/>
                <a:p>
                  <a:endParaRPr lang="ta-IN"/>
                </a:p>
              </p:txBody>
            </p:sp>
            <p:grpSp>
              <p:nvGrpSpPr>
                <p:cNvPr id="371" name="Group 176"/>
                <p:cNvGrpSpPr>
                  <a:grpSpLocks/>
                </p:cNvGrpSpPr>
                <p:nvPr/>
              </p:nvGrpSpPr>
              <p:grpSpPr bwMode="auto">
                <a:xfrm>
                  <a:off x="652" y="2112"/>
                  <a:ext cx="317" cy="317"/>
                  <a:chOff x="652" y="2112"/>
                  <a:chExt cx="317" cy="317"/>
                </a:xfrm>
              </p:grpSpPr>
              <p:sp>
                <p:nvSpPr>
                  <p:cNvPr id="514225" name="AutoShape 177"/>
                  <p:cNvSpPr>
                    <a:spLocks noChangeArrowheads="1"/>
                  </p:cNvSpPr>
                  <p:nvPr/>
                </p:nvSpPr>
                <p:spPr bwMode="auto">
                  <a:xfrm>
                    <a:off x="652" y="2112"/>
                    <a:ext cx="318" cy="318"/>
                  </a:xfrm>
                  <a:prstGeom prst="roundRect">
                    <a:avLst>
                      <a:gd name="adj" fmla="val 310"/>
                    </a:avLst>
                  </a:prstGeom>
                  <a:noFill/>
                  <a:ln w="9525">
                    <a:noFill/>
                    <a:round/>
                    <a:headEnd/>
                    <a:tailEnd/>
                  </a:ln>
                </p:spPr>
                <p:txBody>
                  <a:bodyPr wrap="none" anchor="ctr"/>
                  <a:lstStyle/>
                  <a:p>
                    <a:endParaRPr lang="ta-IN"/>
                  </a:p>
                </p:txBody>
              </p:sp>
              <p:grpSp>
                <p:nvGrpSpPr>
                  <p:cNvPr id="372" name="Group 178"/>
                  <p:cNvGrpSpPr>
                    <a:grpSpLocks/>
                  </p:cNvGrpSpPr>
                  <p:nvPr/>
                </p:nvGrpSpPr>
                <p:grpSpPr bwMode="auto">
                  <a:xfrm>
                    <a:off x="652" y="2112"/>
                    <a:ext cx="317" cy="316"/>
                    <a:chOff x="652" y="2112"/>
                    <a:chExt cx="317" cy="316"/>
                  </a:xfrm>
                </p:grpSpPr>
                <p:sp>
                  <p:nvSpPr>
                    <p:cNvPr id="514227" name="AutoShape 179"/>
                    <p:cNvSpPr>
                      <a:spLocks noChangeArrowheads="1"/>
                    </p:cNvSpPr>
                    <p:nvPr/>
                  </p:nvSpPr>
                  <p:spPr bwMode="auto">
                    <a:xfrm>
                      <a:off x="652" y="2112"/>
                      <a:ext cx="318" cy="317"/>
                    </a:xfrm>
                    <a:prstGeom prst="roundRect">
                      <a:avLst>
                        <a:gd name="adj" fmla="val 315"/>
                      </a:avLst>
                    </a:prstGeom>
                    <a:noFill/>
                    <a:ln w="9525">
                      <a:noFill/>
                      <a:round/>
                      <a:headEnd/>
                      <a:tailEnd/>
                    </a:ln>
                  </p:spPr>
                  <p:txBody>
                    <a:bodyPr wrap="none" anchor="ctr"/>
                    <a:lstStyle/>
                    <a:p>
                      <a:endParaRPr lang="ta-IN"/>
                    </a:p>
                  </p:txBody>
                </p:sp>
                <p:sp>
                  <p:nvSpPr>
                    <p:cNvPr id="514228" name="AutoShape 180"/>
                    <p:cNvSpPr>
                      <a:spLocks noChangeArrowheads="1"/>
                    </p:cNvSpPr>
                    <p:nvPr/>
                  </p:nvSpPr>
                  <p:spPr bwMode="auto">
                    <a:xfrm>
                      <a:off x="652" y="2112"/>
                      <a:ext cx="318" cy="317"/>
                    </a:xfrm>
                    <a:prstGeom prst="roundRect">
                      <a:avLst>
                        <a:gd name="adj" fmla="val 315"/>
                      </a:avLst>
                    </a:prstGeom>
                    <a:noFill/>
                    <a:ln w="9525">
                      <a:noFill/>
                      <a:round/>
                      <a:headEnd/>
                      <a:tailEnd/>
                    </a:ln>
                  </p:spPr>
                  <p:txBody>
                    <a:bodyPr wrap="none" lIns="92160" tIns="46080" rIns="92160" bIns="46080">
                      <a:spAutoFit/>
                    </a:bodyPr>
                    <a:lstStyle/>
                    <a:p>
                      <a:pPr>
                        <a:buClr>
                          <a:srgbClr val="008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8000"/>
                          </a:solidFill>
                          <a:latin typeface="Arial" pitchFamily="34" charset="0"/>
                        </a:rPr>
                        <a:t>IV</a:t>
                      </a:r>
                    </a:p>
                  </p:txBody>
                </p:sp>
              </p:grpSp>
            </p:grpSp>
          </p:grpSp>
        </p:grpSp>
      </p:grpSp>
      <p:sp>
        <p:nvSpPr>
          <p:cNvPr id="514229" name="AutoShape 181"/>
          <p:cNvSpPr>
            <a:spLocks noChangeArrowheads="1"/>
          </p:cNvSpPr>
          <p:nvPr/>
        </p:nvSpPr>
        <p:spPr bwMode="auto">
          <a:xfrm>
            <a:off x="2603500" y="547370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73" name="Group 182"/>
          <p:cNvGrpSpPr>
            <a:grpSpLocks/>
          </p:cNvGrpSpPr>
          <p:nvPr/>
        </p:nvGrpSpPr>
        <p:grpSpPr bwMode="auto">
          <a:xfrm>
            <a:off x="3106738" y="5429250"/>
            <a:ext cx="547687" cy="511175"/>
            <a:chOff x="1957" y="3420"/>
            <a:chExt cx="345" cy="322"/>
          </a:xfrm>
        </p:grpSpPr>
        <p:sp>
          <p:nvSpPr>
            <p:cNvPr id="514231" name="AutoShape 183"/>
            <p:cNvSpPr>
              <a:spLocks noChangeArrowheads="1"/>
            </p:cNvSpPr>
            <p:nvPr/>
          </p:nvSpPr>
          <p:spPr bwMode="auto">
            <a:xfrm>
              <a:off x="1957" y="3420"/>
              <a:ext cx="346" cy="323"/>
            </a:xfrm>
            <a:prstGeom prst="roundRect">
              <a:avLst>
                <a:gd name="adj" fmla="val 310"/>
              </a:avLst>
            </a:prstGeom>
            <a:noFill/>
            <a:ln w="9525">
              <a:noFill/>
              <a:round/>
              <a:headEnd/>
              <a:tailEnd/>
            </a:ln>
          </p:spPr>
          <p:txBody>
            <a:bodyPr wrap="none" anchor="ctr"/>
            <a:lstStyle/>
            <a:p>
              <a:endParaRPr lang="ta-IN"/>
            </a:p>
          </p:txBody>
        </p:sp>
        <p:grpSp>
          <p:nvGrpSpPr>
            <p:cNvPr id="374" name="Group 184"/>
            <p:cNvGrpSpPr>
              <a:grpSpLocks/>
            </p:cNvGrpSpPr>
            <p:nvPr/>
          </p:nvGrpSpPr>
          <p:grpSpPr bwMode="auto">
            <a:xfrm>
              <a:off x="1957" y="3420"/>
              <a:ext cx="342" cy="319"/>
              <a:chOff x="1957" y="3420"/>
              <a:chExt cx="342" cy="319"/>
            </a:xfrm>
          </p:grpSpPr>
          <p:sp>
            <p:nvSpPr>
              <p:cNvPr id="514233" name="AutoShape 185"/>
              <p:cNvSpPr>
                <a:spLocks noChangeArrowheads="1"/>
              </p:cNvSpPr>
              <p:nvPr/>
            </p:nvSpPr>
            <p:spPr bwMode="auto">
              <a:xfrm>
                <a:off x="1957" y="3420"/>
                <a:ext cx="343" cy="320"/>
              </a:xfrm>
              <a:prstGeom prst="roundRect">
                <a:avLst>
                  <a:gd name="adj" fmla="val 310"/>
                </a:avLst>
              </a:prstGeom>
              <a:noFill/>
              <a:ln w="9525">
                <a:noFill/>
                <a:round/>
                <a:headEnd/>
                <a:tailEnd/>
              </a:ln>
            </p:spPr>
            <p:txBody>
              <a:bodyPr wrap="none" anchor="ctr"/>
              <a:lstStyle/>
              <a:p>
                <a:endParaRPr lang="ta-IN"/>
              </a:p>
            </p:txBody>
          </p:sp>
          <p:grpSp>
            <p:nvGrpSpPr>
              <p:cNvPr id="375" name="Group 186"/>
              <p:cNvGrpSpPr>
                <a:grpSpLocks/>
              </p:cNvGrpSpPr>
              <p:nvPr/>
            </p:nvGrpSpPr>
            <p:grpSpPr bwMode="auto">
              <a:xfrm>
                <a:off x="1957" y="3420"/>
                <a:ext cx="340" cy="319"/>
                <a:chOff x="1957" y="3420"/>
                <a:chExt cx="340" cy="319"/>
              </a:xfrm>
            </p:grpSpPr>
            <p:sp>
              <p:nvSpPr>
                <p:cNvPr id="514235" name="AutoShape 187"/>
                <p:cNvSpPr>
                  <a:spLocks noChangeArrowheads="1"/>
                </p:cNvSpPr>
                <p:nvPr/>
              </p:nvSpPr>
              <p:spPr bwMode="auto">
                <a:xfrm>
                  <a:off x="1957" y="3420"/>
                  <a:ext cx="341" cy="320"/>
                </a:xfrm>
                <a:prstGeom prst="roundRect">
                  <a:avLst>
                    <a:gd name="adj" fmla="val 310"/>
                  </a:avLst>
                </a:prstGeom>
                <a:noFill/>
                <a:ln w="9525">
                  <a:noFill/>
                  <a:round/>
                  <a:headEnd/>
                  <a:tailEnd/>
                </a:ln>
              </p:spPr>
              <p:txBody>
                <a:bodyPr wrap="none" anchor="ctr"/>
                <a:lstStyle/>
                <a:p>
                  <a:endParaRPr lang="ta-IN"/>
                </a:p>
              </p:txBody>
            </p:sp>
            <p:grpSp>
              <p:nvGrpSpPr>
                <p:cNvPr id="376" name="Group 188"/>
                <p:cNvGrpSpPr>
                  <a:grpSpLocks/>
                </p:cNvGrpSpPr>
                <p:nvPr/>
              </p:nvGrpSpPr>
              <p:grpSpPr bwMode="auto">
                <a:xfrm>
                  <a:off x="1958" y="3420"/>
                  <a:ext cx="339" cy="318"/>
                  <a:chOff x="1958" y="3420"/>
                  <a:chExt cx="339" cy="318"/>
                </a:xfrm>
              </p:grpSpPr>
              <p:sp>
                <p:nvSpPr>
                  <p:cNvPr id="514237" name="AutoShape 189"/>
                  <p:cNvSpPr>
                    <a:spLocks noChangeArrowheads="1"/>
                  </p:cNvSpPr>
                  <p:nvPr/>
                </p:nvSpPr>
                <p:spPr bwMode="auto">
                  <a:xfrm>
                    <a:off x="1958" y="3420"/>
                    <a:ext cx="340" cy="319"/>
                  </a:xfrm>
                  <a:prstGeom prst="roundRect">
                    <a:avLst>
                      <a:gd name="adj" fmla="val 310"/>
                    </a:avLst>
                  </a:prstGeom>
                  <a:noFill/>
                  <a:ln w="9525">
                    <a:noFill/>
                    <a:round/>
                    <a:headEnd/>
                    <a:tailEnd/>
                  </a:ln>
                </p:spPr>
                <p:txBody>
                  <a:bodyPr wrap="none" anchor="ctr"/>
                  <a:lstStyle/>
                  <a:p>
                    <a:endParaRPr lang="ta-IN"/>
                  </a:p>
                </p:txBody>
              </p:sp>
              <p:grpSp>
                <p:nvGrpSpPr>
                  <p:cNvPr id="377" name="Group 190"/>
                  <p:cNvGrpSpPr>
                    <a:grpSpLocks/>
                  </p:cNvGrpSpPr>
                  <p:nvPr/>
                </p:nvGrpSpPr>
                <p:grpSpPr bwMode="auto">
                  <a:xfrm>
                    <a:off x="1958" y="3420"/>
                    <a:ext cx="339" cy="317"/>
                    <a:chOff x="1958" y="3420"/>
                    <a:chExt cx="339" cy="317"/>
                  </a:xfrm>
                </p:grpSpPr>
                <p:sp>
                  <p:nvSpPr>
                    <p:cNvPr id="514239" name="AutoShape 191"/>
                    <p:cNvSpPr>
                      <a:spLocks noChangeArrowheads="1"/>
                    </p:cNvSpPr>
                    <p:nvPr/>
                  </p:nvSpPr>
                  <p:spPr bwMode="auto">
                    <a:xfrm>
                      <a:off x="1958" y="3420"/>
                      <a:ext cx="340" cy="318"/>
                    </a:xfrm>
                    <a:prstGeom prst="roundRect">
                      <a:avLst>
                        <a:gd name="adj" fmla="val 310"/>
                      </a:avLst>
                    </a:prstGeom>
                    <a:noFill/>
                    <a:ln w="9525">
                      <a:noFill/>
                      <a:round/>
                      <a:headEnd/>
                      <a:tailEnd/>
                    </a:ln>
                  </p:spPr>
                  <p:txBody>
                    <a:bodyPr wrap="none" anchor="ctr"/>
                    <a:lstStyle/>
                    <a:p>
                      <a:endParaRPr lang="ta-IN"/>
                    </a:p>
                  </p:txBody>
                </p:sp>
                <p:sp>
                  <p:nvSpPr>
                    <p:cNvPr id="514240" name="AutoShape 192"/>
                    <p:cNvSpPr>
                      <a:spLocks noChangeArrowheads="1"/>
                    </p:cNvSpPr>
                    <p:nvPr/>
                  </p:nvSpPr>
                  <p:spPr bwMode="auto">
                    <a:xfrm>
                      <a:off x="1958" y="3420"/>
                      <a:ext cx="340"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0</a:t>
                      </a:r>
                    </a:p>
                  </p:txBody>
                </p:sp>
              </p:grpSp>
            </p:grpSp>
          </p:grpSp>
        </p:grpSp>
      </p:grpSp>
      <p:sp>
        <p:nvSpPr>
          <p:cNvPr id="514241" name="AutoShape 193"/>
          <p:cNvSpPr>
            <a:spLocks noChangeArrowheads="1"/>
          </p:cNvSpPr>
          <p:nvPr/>
        </p:nvSpPr>
        <p:spPr bwMode="auto">
          <a:xfrm>
            <a:off x="6710363" y="547370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78" name="Group 194"/>
          <p:cNvGrpSpPr>
            <a:grpSpLocks/>
          </p:cNvGrpSpPr>
          <p:nvPr/>
        </p:nvGrpSpPr>
        <p:grpSpPr bwMode="auto">
          <a:xfrm>
            <a:off x="7078663" y="5429250"/>
            <a:ext cx="755650" cy="511175"/>
            <a:chOff x="4459" y="3420"/>
            <a:chExt cx="476" cy="322"/>
          </a:xfrm>
        </p:grpSpPr>
        <p:sp>
          <p:nvSpPr>
            <p:cNvPr id="514243" name="AutoShape 195"/>
            <p:cNvSpPr>
              <a:spLocks noChangeArrowheads="1"/>
            </p:cNvSpPr>
            <p:nvPr/>
          </p:nvSpPr>
          <p:spPr bwMode="auto">
            <a:xfrm>
              <a:off x="4459" y="3420"/>
              <a:ext cx="477" cy="323"/>
            </a:xfrm>
            <a:prstGeom prst="roundRect">
              <a:avLst>
                <a:gd name="adj" fmla="val 310"/>
              </a:avLst>
            </a:prstGeom>
            <a:noFill/>
            <a:ln w="9525">
              <a:noFill/>
              <a:round/>
              <a:headEnd/>
              <a:tailEnd/>
            </a:ln>
          </p:spPr>
          <p:txBody>
            <a:bodyPr wrap="none" anchor="ctr"/>
            <a:lstStyle/>
            <a:p>
              <a:endParaRPr lang="ta-IN"/>
            </a:p>
          </p:txBody>
        </p:sp>
        <p:grpSp>
          <p:nvGrpSpPr>
            <p:cNvPr id="379" name="Group 196"/>
            <p:cNvGrpSpPr>
              <a:grpSpLocks/>
            </p:cNvGrpSpPr>
            <p:nvPr/>
          </p:nvGrpSpPr>
          <p:grpSpPr bwMode="auto">
            <a:xfrm>
              <a:off x="4459" y="3420"/>
              <a:ext cx="473" cy="319"/>
              <a:chOff x="4459" y="3420"/>
              <a:chExt cx="473" cy="319"/>
            </a:xfrm>
          </p:grpSpPr>
          <p:sp>
            <p:nvSpPr>
              <p:cNvPr id="514245" name="AutoShape 197"/>
              <p:cNvSpPr>
                <a:spLocks noChangeArrowheads="1"/>
              </p:cNvSpPr>
              <p:nvPr/>
            </p:nvSpPr>
            <p:spPr bwMode="auto">
              <a:xfrm>
                <a:off x="4459" y="3420"/>
                <a:ext cx="474" cy="320"/>
              </a:xfrm>
              <a:prstGeom prst="roundRect">
                <a:avLst>
                  <a:gd name="adj" fmla="val 310"/>
                </a:avLst>
              </a:prstGeom>
              <a:noFill/>
              <a:ln w="9525">
                <a:noFill/>
                <a:round/>
                <a:headEnd/>
                <a:tailEnd/>
              </a:ln>
            </p:spPr>
            <p:txBody>
              <a:bodyPr wrap="none" anchor="ctr"/>
              <a:lstStyle/>
              <a:p>
                <a:endParaRPr lang="ta-IN"/>
              </a:p>
            </p:txBody>
          </p:sp>
          <p:grpSp>
            <p:nvGrpSpPr>
              <p:cNvPr id="380" name="Group 198"/>
              <p:cNvGrpSpPr>
                <a:grpSpLocks/>
              </p:cNvGrpSpPr>
              <p:nvPr/>
            </p:nvGrpSpPr>
            <p:grpSpPr bwMode="auto">
              <a:xfrm>
                <a:off x="4460" y="3420"/>
                <a:ext cx="470" cy="319"/>
                <a:chOff x="4460" y="3420"/>
                <a:chExt cx="470" cy="319"/>
              </a:xfrm>
            </p:grpSpPr>
            <p:sp>
              <p:nvSpPr>
                <p:cNvPr id="514247" name="AutoShape 199"/>
                <p:cNvSpPr>
                  <a:spLocks noChangeArrowheads="1"/>
                </p:cNvSpPr>
                <p:nvPr/>
              </p:nvSpPr>
              <p:spPr bwMode="auto">
                <a:xfrm>
                  <a:off x="4460" y="3420"/>
                  <a:ext cx="471" cy="320"/>
                </a:xfrm>
                <a:prstGeom prst="roundRect">
                  <a:avLst>
                    <a:gd name="adj" fmla="val 310"/>
                  </a:avLst>
                </a:prstGeom>
                <a:noFill/>
                <a:ln w="9525">
                  <a:noFill/>
                  <a:round/>
                  <a:headEnd/>
                  <a:tailEnd/>
                </a:ln>
              </p:spPr>
              <p:txBody>
                <a:bodyPr wrap="none" anchor="ctr"/>
                <a:lstStyle/>
                <a:p>
                  <a:endParaRPr lang="ta-IN"/>
                </a:p>
              </p:txBody>
            </p:sp>
            <p:grpSp>
              <p:nvGrpSpPr>
                <p:cNvPr id="381" name="Group 200"/>
                <p:cNvGrpSpPr>
                  <a:grpSpLocks/>
                </p:cNvGrpSpPr>
                <p:nvPr/>
              </p:nvGrpSpPr>
              <p:grpSpPr bwMode="auto">
                <a:xfrm>
                  <a:off x="4460" y="3420"/>
                  <a:ext cx="468" cy="318"/>
                  <a:chOff x="4460" y="3420"/>
                  <a:chExt cx="468" cy="318"/>
                </a:xfrm>
              </p:grpSpPr>
              <p:sp>
                <p:nvSpPr>
                  <p:cNvPr id="514249" name="AutoShape 201"/>
                  <p:cNvSpPr>
                    <a:spLocks noChangeArrowheads="1"/>
                  </p:cNvSpPr>
                  <p:nvPr/>
                </p:nvSpPr>
                <p:spPr bwMode="auto">
                  <a:xfrm>
                    <a:off x="4460" y="3420"/>
                    <a:ext cx="469" cy="319"/>
                  </a:xfrm>
                  <a:prstGeom prst="roundRect">
                    <a:avLst>
                      <a:gd name="adj" fmla="val 310"/>
                    </a:avLst>
                  </a:prstGeom>
                  <a:noFill/>
                  <a:ln w="9525">
                    <a:noFill/>
                    <a:round/>
                    <a:headEnd/>
                    <a:tailEnd/>
                  </a:ln>
                </p:spPr>
                <p:txBody>
                  <a:bodyPr wrap="none" anchor="ctr"/>
                  <a:lstStyle/>
                  <a:p>
                    <a:endParaRPr lang="ta-IN"/>
                  </a:p>
                </p:txBody>
              </p:sp>
              <p:grpSp>
                <p:nvGrpSpPr>
                  <p:cNvPr id="382" name="Group 202"/>
                  <p:cNvGrpSpPr>
                    <a:grpSpLocks/>
                  </p:cNvGrpSpPr>
                  <p:nvPr/>
                </p:nvGrpSpPr>
                <p:grpSpPr bwMode="auto">
                  <a:xfrm>
                    <a:off x="4461" y="3420"/>
                    <a:ext cx="467" cy="317"/>
                    <a:chOff x="4461" y="3420"/>
                    <a:chExt cx="467" cy="317"/>
                  </a:xfrm>
                </p:grpSpPr>
                <p:sp>
                  <p:nvSpPr>
                    <p:cNvPr id="514251" name="AutoShape 203"/>
                    <p:cNvSpPr>
                      <a:spLocks noChangeArrowheads="1"/>
                    </p:cNvSpPr>
                    <p:nvPr/>
                  </p:nvSpPr>
                  <p:spPr bwMode="auto">
                    <a:xfrm>
                      <a:off x="4461" y="3420"/>
                      <a:ext cx="468" cy="318"/>
                    </a:xfrm>
                    <a:prstGeom prst="roundRect">
                      <a:avLst>
                        <a:gd name="adj" fmla="val 310"/>
                      </a:avLst>
                    </a:prstGeom>
                    <a:noFill/>
                    <a:ln w="9525">
                      <a:noFill/>
                      <a:round/>
                      <a:headEnd/>
                      <a:tailEnd/>
                    </a:ln>
                  </p:spPr>
                  <p:txBody>
                    <a:bodyPr wrap="none" anchor="ctr"/>
                    <a:lstStyle/>
                    <a:p>
                      <a:endParaRPr lang="ta-IN"/>
                    </a:p>
                  </p:txBody>
                </p:sp>
                <p:sp>
                  <p:nvSpPr>
                    <p:cNvPr id="514252" name="AutoShape 204"/>
                    <p:cNvSpPr>
                      <a:spLocks noChangeArrowheads="1"/>
                    </p:cNvSpPr>
                    <p:nvPr/>
                  </p:nvSpPr>
                  <p:spPr bwMode="auto">
                    <a:xfrm>
                      <a:off x="4462" y="3420"/>
                      <a:ext cx="468"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i+1</a:t>
                      </a:r>
                    </a:p>
                  </p:txBody>
                </p:sp>
              </p:grpSp>
            </p:grpSp>
          </p:grpSp>
        </p:grpSp>
      </p:grpSp>
      <p:sp>
        <p:nvSpPr>
          <p:cNvPr id="514253" name="AutoShape 205"/>
          <p:cNvSpPr>
            <a:spLocks noChangeArrowheads="1"/>
          </p:cNvSpPr>
          <p:nvPr/>
        </p:nvSpPr>
        <p:spPr bwMode="auto">
          <a:xfrm>
            <a:off x="4657725" y="5473700"/>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83" name="Group 206"/>
          <p:cNvGrpSpPr>
            <a:grpSpLocks/>
          </p:cNvGrpSpPr>
          <p:nvPr/>
        </p:nvGrpSpPr>
        <p:grpSpPr bwMode="auto">
          <a:xfrm>
            <a:off x="5160963" y="5408613"/>
            <a:ext cx="479425" cy="511175"/>
            <a:chOff x="3251" y="3407"/>
            <a:chExt cx="302" cy="322"/>
          </a:xfrm>
        </p:grpSpPr>
        <p:sp>
          <p:nvSpPr>
            <p:cNvPr id="514255" name="AutoShape 207"/>
            <p:cNvSpPr>
              <a:spLocks noChangeArrowheads="1"/>
            </p:cNvSpPr>
            <p:nvPr/>
          </p:nvSpPr>
          <p:spPr bwMode="auto">
            <a:xfrm>
              <a:off x="3251" y="3407"/>
              <a:ext cx="303" cy="323"/>
            </a:xfrm>
            <a:prstGeom prst="roundRect">
              <a:avLst>
                <a:gd name="adj" fmla="val 329"/>
              </a:avLst>
            </a:prstGeom>
            <a:noFill/>
            <a:ln w="9525">
              <a:noFill/>
              <a:round/>
              <a:headEnd/>
              <a:tailEnd/>
            </a:ln>
          </p:spPr>
          <p:txBody>
            <a:bodyPr wrap="none" anchor="ctr"/>
            <a:lstStyle/>
            <a:p>
              <a:endParaRPr lang="ta-IN"/>
            </a:p>
          </p:txBody>
        </p:sp>
        <p:grpSp>
          <p:nvGrpSpPr>
            <p:cNvPr id="514112" name="Group 208"/>
            <p:cNvGrpSpPr>
              <a:grpSpLocks/>
            </p:cNvGrpSpPr>
            <p:nvPr/>
          </p:nvGrpSpPr>
          <p:grpSpPr bwMode="auto">
            <a:xfrm>
              <a:off x="3253" y="3407"/>
              <a:ext cx="299" cy="319"/>
              <a:chOff x="3253" y="3407"/>
              <a:chExt cx="299" cy="319"/>
            </a:xfrm>
          </p:grpSpPr>
          <p:sp>
            <p:nvSpPr>
              <p:cNvPr id="514257" name="AutoShape 209"/>
              <p:cNvSpPr>
                <a:spLocks noChangeArrowheads="1"/>
              </p:cNvSpPr>
              <p:nvPr/>
            </p:nvSpPr>
            <p:spPr bwMode="auto">
              <a:xfrm>
                <a:off x="3253" y="3407"/>
                <a:ext cx="300" cy="320"/>
              </a:xfrm>
              <a:prstGeom prst="roundRect">
                <a:avLst>
                  <a:gd name="adj" fmla="val 333"/>
                </a:avLst>
              </a:prstGeom>
              <a:noFill/>
              <a:ln w="9525">
                <a:noFill/>
                <a:round/>
                <a:headEnd/>
                <a:tailEnd/>
              </a:ln>
            </p:spPr>
            <p:txBody>
              <a:bodyPr wrap="none" anchor="ctr"/>
              <a:lstStyle/>
              <a:p>
                <a:endParaRPr lang="ta-IN"/>
              </a:p>
            </p:txBody>
          </p:sp>
          <p:grpSp>
            <p:nvGrpSpPr>
              <p:cNvPr id="514115" name="Group 210"/>
              <p:cNvGrpSpPr>
                <a:grpSpLocks/>
              </p:cNvGrpSpPr>
              <p:nvPr/>
            </p:nvGrpSpPr>
            <p:grpSpPr bwMode="auto">
              <a:xfrm>
                <a:off x="3253" y="3407"/>
                <a:ext cx="297" cy="317"/>
                <a:chOff x="3253" y="3407"/>
                <a:chExt cx="297" cy="317"/>
              </a:xfrm>
            </p:grpSpPr>
            <p:sp>
              <p:nvSpPr>
                <p:cNvPr id="514259" name="AutoShape 211"/>
                <p:cNvSpPr>
                  <a:spLocks noChangeArrowheads="1"/>
                </p:cNvSpPr>
                <p:nvPr/>
              </p:nvSpPr>
              <p:spPr bwMode="auto">
                <a:xfrm>
                  <a:off x="3253" y="3407"/>
                  <a:ext cx="297" cy="318"/>
                </a:xfrm>
                <a:prstGeom prst="roundRect">
                  <a:avLst>
                    <a:gd name="adj" fmla="val 333"/>
                  </a:avLst>
                </a:prstGeom>
                <a:noFill/>
                <a:ln w="9525">
                  <a:noFill/>
                  <a:round/>
                  <a:headEnd/>
                  <a:tailEnd/>
                </a:ln>
              </p:spPr>
              <p:txBody>
                <a:bodyPr wrap="none" anchor="ctr"/>
                <a:lstStyle/>
                <a:p>
                  <a:endParaRPr lang="ta-IN"/>
                </a:p>
              </p:txBody>
            </p:sp>
            <p:grpSp>
              <p:nvGrpSpPr>
                <p:cNvPr id="514117" name="Group 212"/>
                <p:cNvGrpSpPr>
                  <a:grpSpLocks/>
                </p:cNvGrpSpPr>
                <p:nvPr/>
              </p:nvGrpSpPr>
              <p:grpSpPr bwMode="auto">
                <a:xfrm>
                  <a:off x="3255" y="3407"/>
                  <a:ext cx="295" cy="316"/>
                  <a:chOff x="3255" y="3407"/>
                  <a:chExt cx="295" cy="316"/>
                </a:xfrm>
              </p:grpSpPr>
              <p:sp>
                <p:nvSpPr>
                  <p:cNvPr id="514261" name="AutoShape 213"/>
                  <p:cNvSpPr>
                    <a:spLocks noChangeArrowheads="1"/>
                  </p:cNvSpPr>
                  <p:nvPr/>
                </p:nvSpPr>
                <p:spPr bwMode="auto">
                  <a:xfrm>
                    <a:off x="3255" y="3407"/>
                    <a:ext cx="296" cy="317"/>
                  </a:xfrm>
                  <a:prstGeom prst="roundRect">
                    <a:avLst>
                      <a:gd name="adj" fmla="val 333"/>
                    </a:avLst>
                  </a:prstGeom>
                  <a:noFill/>
                  <a:ln w="9525">
                    <a:noFill/>
                    <a:round/>
                    <a:headEnd/>
                    <a:tailEnd/>
                  </a:ln>
                </p:spPr>
                <p:txBody>
                  <a:bodyPr wrap="none" anchor="ctr"/>
                  <a:lstStyle/>
                  <a:p>
                    <a:endParaRPr lang="ta-IN"/>
                  </a:p>
                </p:txBody>
              </p:sp>
              <p:grpSp>
                <p:nvGrpSpPr>
                  <p:cNvPr id="514119" name="Group 214"/>
                  <p:cNvGrpSpPr>
                    <a:grpSpLocks/>
                  </p:cNvGrpSpPr>
                  <p:nvPr/>
                </p:nvGrpSpPr>
                <p:grpSpPr bwMode="auto">
                  <a:xfrm>
                    <a:off x="3255" y="3407"/>
                    <a:ext cx="295" cy="316"/>
                    <a:chOff x="3255" y="3407"/>
                    <a:chExt cx="295" cy="316"/>
                  </a:xfrm>
                </p:grpSpPr>
                <p:sp>
                  <p:nvSpPr>
                    <p:cNvPr id="514263" name="AutoShape 215"/>
                    <p:cNvSpPr>
                      <a:spLocks noChangeArrowheads="1"/>
                    </p:cNvSpPr>
                    <p:nvPr/>
                  </p:nvSpPr>
                  <p:spPr bwMode="auto">
                    <a:xfrm>
                      <a:off x="3255" y="3407"/>
                      <a:ext cx="296" cy="317"/>
                    </a:xfrm>
                    <a:prstGeom prst="roundRect">
                      <a:avLst>
                        <a:gd name="adj" fmla="val 333"/>
                      </a:avLst>
                    </a:prstGeom>
                    <a:noFill/>
                    <a:ln w="9525">
                      <a:noFill/>
                      <a:round/>
                      <a:headEnd/>
                      <a:tailEnd/>
                    </a:ln>
                  </p:spPr>
                  <p:txBody>
                    <a:bodyPr wrap="none" anchor="ctr"/>
                    <a:lstStyle/>
                    <a:p>
                      <a:endParaRPr lang="ta-IN"/>
                    </a:p>
                  </p:txBody>
                </p:sp>
                <p:sp>
                  <p:nvSpPr>
                    <p:cNvPr id="514264" name="AutoShape 216"/>
                    <p:cNvSpPr>
                      <a:spLocks noChangeArrowheads="1"/>
                    </p:cNvSpPr>
                    <p:nvPr/>
                  </p:nvSpPr>
                  <p:spPr bwMode="auto">
                    <a:xfrm>
                      <a:off x="3255" y="3407"/>
                      <a:ext cx="295" cy="317"/>
                    </a:xfrm>
                    <a:prstGeom prst="roundRect">
                      <a:avLst>
                        <a:gd name="adj" fmla="val 338"/>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a:t>
                      </a:r>
                    </a:p>
                  </p:txBody>
                </p:sp>
              </p:grpSp>
            </p:grpSp>
          </p:grpSp>
        </p:grpSp>
      </p:grpSp>
      <p:grpSp>
        <p:nvGrpSpPr>
          <p:cNvPr id="514121" name="Group 217"/>
          <p:cNvGrpSpPr>
            <a:grpSpLocks/>
          </p:cNvGrpSpPr>
          <p:nvPr/>
        </p:nvGrpSpPr>
        <p:grpSpPr bwMode="auto">
          <a:xfrm>
            <a:off x="2603500" y="4178300"/>
            <a:ext cx="5597525" cy="449263"/>
            <a:chOff x="1640" y="2632"/>
            <a:chExt cx="3526" cy="283"/>
          </a:xfrm>
        </p:grpSpPr>
        <p:grpSp>
          <p:nvGrpSpPr>
            <p:cNvPr id="514123" name="Group 218"/>
            <p:cNvGrpSpPr>
              <a:grpSpLocks/>
            </p:cNvGrpSpPr>
            <p:nvPr/>
          </p:nvGrpSpPr>
          <p:grpSpPr bwMode="auto">
            <a:xfrm>
              <a:off x="1640" y="2632"/>
              <a:ext cx="938" cy="283"/>
              <a:chOff x="1640" y="2632"/>
              <a:chExt cx="938" cy="283"/>
            </a:xfrm>
          </p:grpSpPr>
          <p:sp>
            <p:nvSpPr>
              <p:cNvPr id="514267" name="AutoShape 219"/>
              <p:cNvSpPr>
                <a:spLocks noChangeArrowheads="1"/>
              </p:cNvSpPr>
              <p:nvPr/>
            </p:nvSpPr>
            <p:spPr bwMode="auto">
              <a:xfrm>
                <a:off x="1640" y="2632"/>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514125" name="Group 220"/>
              <p:cNvGrpSpPr>
                <a:grpSpLocks/>
              </p:cNvGrpSpPr>
              <p:nvPr/>
            </p:nvGrpSpPr>
            <p:grpSpPr bwMode="auto">
              <a:xfrm>
                <a:off x="1696" y="2633"/>
                <a:ext cx="821" cy="282"/>
                <a:chOff x="1696" y="2633"/>
                <a:chExt cx="821" cy="282"/>
              </a:xfrm>
            </p:grpSpPr>
            <p:sp>
              <p:nvSpPr>
                <p:cNvPr id="514269" name="AutoShape 221"/>
                <p:cNvSpPr>
                  <a:spLocks noChangeArrowheads="1"/>
                </p:cNvSpPr>
                <p:nvPr/>
              </p:nvSpPr>
              <p:spPr bwMode="auto">
                <a:xfrm>
                  <a:off x="1696" y="2633"/>
                  <a:ext cx="822" cy="283"/>
                </a:xfrm>
                <a:prstGeom prst="roundRect">
                  <a:avLst>
                    <a:gd name="adj" fmla="val 352"/>
                  </a:avLst>
                </a:prstGeom>
                <a:noFill/>
                <a:ln w="9525">
                  <a:noFill/>
                  <a:round/>
                  <a:headEnd/>
                  <a:tailEnd/>
                </a:ln>
              </p:spPr>
              <p:txBody>
                <a:bodyPr wrap="none" anchor="ctr"/>
                <a:lstStyle/>
                <a:p>
                  <a:endParaRPr lang="ta-IN"/>
                </a:p>
              </p:txBody>
            </p:sp>
            <p:grpSp>
              <p:nvGrpSpPr>
                <p:cNvPr id="514128" name="Group 222"/>
                <p:cNvGrpSpPr>
                  <a:grpSpLocks/>
                </p:cNvGrpSpPr>
                <p:nvPr/>
              </p:nvGrpSpPr>
              <p:grpSpPr bwMode="auto">
                <a:xfrm>
                  <a:off x="1696" y="2633"/>
                  <a:ext cx="817" cy="279"/>
                  <a:chOff x="1696" y="2633"/>
                  <a:chExt cx="817" cy="279"/>
                </a:xfrm>
              </p:grpSpPr>
              <p:sp>
                <p:nvSpPr>
                  <p:cNvPr id="514271" name="AutoShape 223"/>
                  <p:cNvSpPr>
                    <a:spLocks noChangeArrowheads="1"/>
                  </p:cNvSpPr>
                  <p:nvPr/>
                </p:nvSpPr>
                <p:spPr bwMode="auto">
                  <a:xfrm>
                    <a:off x="1696" y="2633"/>
                    <a:ext cx="818" cy="280"/>
                  </a:xfrm>
                  <a:prstGeom prst="roundRect">
                    <a:avLst>
                      <a:gd name="adj" fmla="val 356"/>
                    </a:avLst>
                  </a:prstGeom>
                  <a:noFill/>
                  <a:ln w="9525">
                    <a:noFill/>
                    <a:round/>
                    <a:headEnd/>
                    <a:tailEnd/>
                  </a:ln>
                </p:spPr>
                <p:txBody>
                  <a:bodyPr wrap="none" anchor="ctr"/>
                  <a:lstStyle/>
                  <a:p>
                    <a:endParaRPr lang="ta-IN"/>
                  </a:p>
                </p:txBody>
              </p:sp>
              <p:grpSp>
                <p:nvGrpSpPr>
                  <p:cNvPr id="514130" name="Group 224"/>
                  <p:cNvGrpSpPr>
                    <a:grpSpLocks/>
                  </p:cNvGrpSpPr>
                  <p:nvPr/>
                </p:nvGrpSpPr>
                <p:grpSpPr bwMode="auto">
                  <a:xfrm>
                    <a:off x="1696" y="2633"/>
                    <a:ext cx="815" cy="277"/>
                    <a:chOff x="1696" y="2633"/>
                    <a:chExt cx="815" cy="277"/>
                  </a:xfrm>
                </p:grpSpPr>
                <p:sp>
                  <p:nvSpPr>
                    <p:cNvPr id="514273" name="AutoShape 225"/>
                    <p:cNvSpPr>
                      <a:spLocks noChangeArrowheads="1"/>
                    </p:cNvSpPr>
                    <p:nvPr/>
                  </p:nvSpPr>
                  <p:spPr bwMode="auto">
                    <a:xfrm>
                      <a:off x="1696" y="2633"/>
                      <a:ext cx="816" cy="278"/>
                    </a:xfrm>
                    <a:prstGeom prst="roundRect">
                      <a:avLst>
                        <a:gd name="adj" fmla="val 356"/>
                      </a:avLst>
                    </a:prstGeom>
                    <a:noFill/>
                    <a:ln w="9525">
                      <a:noFill/>
                      <a:round/>
                      <a:headEnd/>
                      <a:tailEnd/>
                    </a:ln>
                  </p:spPr>
                  <p:txBody>
                    <a:bodyPr wrap="none" anchor="ctr"/>
                    <a:lstStyle/>
                    <a:p>
                      <a:endParaRPr lang="ta-IN"/>
                    </a:p>
                  </p:txBody>
                </p:sp>
                <p:grpSp>
                  <p:nvGrpSpPr>
                    <p:cNvPr id="514132" name="Group 226"/>
                    <p:cNvGrpSpPr>
                      <a:grpSpLocks/>
                    </p:cNvGrpSpPr>
                    <p:nvPr/>
                  </p:nvGrpSpPr>
                  <p:grpSpPr bwMode="auto">
                    <a:xfrm>
                      <a:off x="1696" y="2633"/>
                      <a:ext cx="813" cy="277"/>
                      <a:chOff x="1696" y="2633"/>
                      <a:chExt cx="813" cy="277"/>
                    </a:xfrm>
                  </p:grpSpPr>
                  <p:sp>
                    <p:nvSpPr>
                      <p:cNvPr id="514275" name="AutoShape 227"/>
                      <p:cNvSpPr>
                        <a:spLocks noChangeArrowheads="1"/>
                      </p:cNvSpPr>
                      <p:nvPr/>
                    </p:nvSpPr>
                    <p:spPr bwMode="auto">
                      <a:xfrm>
                        <a:off x="1696" y="2633"/>
                        <a:ext cx="814" cy="278"/>
                      </a:xfrm>
                      <a:prstGeom prst="roundRect">
                        <a:avLst>
                          <a:gd name="adj" fmla="val 356"/>
                        </a:avLst>
                      </a:prstGeom>
                      <a:noFill/>
                      <a:ln w="9525">
                        <a:noFill/>
                        <a:round/>
                        <a:headEnd/>
                        <a:tailEnd/>
                      </a:ln>
                    </p:spPr>
                    <p:txBody>
                      <a:bodyPr wrap="none" anchor="ctr"/>
                      <a:lstStyle/>
                      <a:p>
                        <a:endParaRPr lang="ta-IN"/>
                      </a:p>
                    </p:txBody>
                  </p:sp>
                  <p:grpSp>
                    <p:nvGrpSpPr>
                      <p:cNvPr id="514134" name="Group 228"/>
                      <p:cNvGrpSpPr>
                        <a:grpSpLocks/>
                      </p:cNvGrpSpPr>
                      <p:nvPr/>
                    </p:nvGrpSpPr>
                    <p:grpSpPr bwMode="auto">
                      <a:xfrm>
                        <a:off x="1696" y="2633"/>
                        <a:ext cx="812" cy="277"/>
                        <a:chOff x="1696" y="2633"/>
                        <a:chExt cx="812" cy="277"/>
                      </a:xfrm>
                    </p:grpSpPr>
                    <p:sp>
                      <p:nvSpPr>
                        <p:cNvPr id="514277" name="AutoShape 229"/>
                        <p:cNvSpPr>
                          <a:spLocks noChangeArrowheads="1"/>
                        </p:cNvSpPr>
                        <p:nvPr/>
                      </p:nvSpPr>
                      <p:spPr bwMode="auto">
                        <a:xfrm>
                          <a:off x="1696" y="2633"/>
                          <a:ext cx="813" cy="278"/>
                        </a:xfrm>
                        <a:prstGeom prst="roundRect">
                          <a:avLst>
                            <a:gd name="adj" fmla="val 356"/>
                          </a:avLst>
                        </a:prstGeom>
                        <a:noFill/>
                        <a:ln w="9525">
                          <a:noFill/>
                          <a:round/>
                          <a:headEnd/>
                          <a:tailEnd/>
                        </a:ln>
                      </p:spPr>
                      <p:txBody>
                        <a:bodyPr wrap="none" anchor="ctr"/>
                        <a:lstStyle/>
                        <a:p>
                          <a:endParaRPr lang="ta-IN"/>
                        </a:p>
                      </p:txBody>
                    </p:sp>
                    <p:sp>
                      <p:nvSpPr>
                        <p:cNvPr id="514278" name="AutoShape 230"/>
                        <p:cNvSpPr>
                          <a:spLocks noChangeArrowheads="1"/>
                        </p:cNvSpPr>
                        <p:nvPr/>
                      </p:nvSpPr>
                      <p:spPr bwMode="auto">
                        <a:xfrm>
                          <a:off x="1696" y="2633"/>
                          <a:ext cx="813"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Decrypt</a:t>
                          </a:r>
                        </a:p>
                      </p:txBody>
                    </p:sp>
                  </p:grpSp>
                </p:grpSp>
              </p:grpSp>
            </p:grpSp>
          </p:grpSp>
        </p:grpSp>
        <p:grpSp>
          <p:nvGrpSpPr>
            <p:cNvPr id="514136" name="Group 231"/>
            <p:cNvGrpSpPr>
              <a:grpSpLocks/>
            </p:cNvGrpSpPr>
            <p:nvPr/>
          </p:nvGrpSpPr>
          <p:grpSpPr bwMode="auto">
            <a:xfrm>
              <a:off x="2934" y="2632"/>
              <a:ext cx="939" cy="283"/>
              <a:chOff x="2934" y="2632"/>
              <a:chExt cx="939" cy="283"/>
            </a:xfrm>
          </p:grpSpPr>
          <p:sp>
            <p:nvSpPr>
              <p:cNvPr id="514280" name="AutoShape 232"/>
              <p:cNvSpPr>
                <a:spLocks noChangeArrowheads="1"/>
              </p:cNvSpPr>
              <p:nvPr/>
            </p:nvSpPr>
            <p:spPr bwMode="auto">
              <a:xfrm>
                <a:off x="2934" y="2632"/>
                <a:ext cx="940"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514138" name="Group 233"/>
              <p:cNvGrpSpPr>
                <a:grpSpLocks/>
              </p:cNvGrpSpPr>
              <p:nvPr/>
            </p:nvGrpSpPr>
            <p:grpSpPr bwMode="auto">
              <a:xfrm>
                <a:off x="2989" y="2633"/>
                <a:ext cx="821" cy="282"/>
                <a:chOff x="2989" y="2633"/>
                <a:chExt cx="821" cy="282"/>
              </a:xfrm>
            </p:grpSpPr>
            <p:sp>
              <p:nvSpPr>
                <p:cNvPr id="514282" name="AutoShape 234"/>
                <p:cNvSpPr>
                  <a:spLocks noChangeArrowheads="1"/>
                </p:cNvSpPr>
                <p:nvPr/>
              </p:nvSpPr>
              <p:spPr bwMode="auto">
                <a:xfrm>
                  <a:off x="2989" y="2633"/>
                  <a:ext cx="822" cy="283"/>
                </a:xfrm>
                <a:prstGeom prst="roundRect">
                  <a:avLst>
                    <a:gd name="adj" fmla="val 352"/>
                  </a:avLst>
                </a:prstGeom>
                <a:noFill/>
                <a:ln w="9525">
                  <a:noFill/>
                  <a:round/>
                  <a:headEnd/>
                  <a:tailEnd/>
                </a:ln>
              </p:spPr>
              <p:txBody>
                <a:bodyPr wrap="none" anchor="ctr"/>
                <a:lstStyle/>
                <a:p>
                  <a:endParaRPr lang="ta-IN"/>
                </a:p>
              </p:txBody>
            </p:sp>
            <p:grpSp>
              <p:nvGrpSpPr>
                <p:cNvPr id="514141" name="Group 235"/>
                <p:cNvGrpSpPr>
                  <a:grpSpLocks/>
                </p:cNvGrpSpPr>
                <p:nvPr/>
              </p:nvGrpSpPr>
              <p:grpSpPr bwMode="auto">
                <a:xfrm>
                  <a:off x="2990" y="2633"/>
                  <a:ext cx="817" cy="279"/>
                  <a:chOff x="2990" y="2633"/>
                  <a:chExt cx="817" cy="279"/>
                </a:xfrm>
              </p:grpSpPr>
              <p:sp>
                <p:nvSpPr>
                  <p:cNvPr id="514284" name="AutoShape 236"/>
                  <p:cNvSpPr>
                    <a:spLocks noChangeArrowheads="1"/>
                  </p:cNvSpPr>
                  <p:nvPr/>
                </p:nvSpPr>
                <p:spPr bwMode="auto">
                  <a:xfrm>
                    <a:off x="2990" y="2633"/>
                    <a:ext cx="818" cy="280"/>
                  </a:xfrm>
                  <a:prstGeom prst="roundRect">
                    <a:avLst>
                      <a:gd name="adj" fmla="val 356"/>
                    </a:avLst>
                  </a:prstGeom>
                  <a:noFill/>
                  <a:ln w="9525">
                    <a:noFill/>
                    <a:round/>
                    <a:headEnd/>
                    <a:tailEnd/>
                  </a:ln>
                </p:spPr>
                <p:txBody>
                  <a:bodyPr wrap="none" anchor="ctr"/>
                  <a:lstStyle/>
                  <a:p>
                    <a:endParaRPr lang="ta-IN"/>
                  </a:p>
                </p:txBody>
              </p:sp>
              <p:grpSp>
                <p:nvGrpSpPr>
                  <p:cNvPr id="514143" name="Group 237"/>
                  <p:cNvGrpSpPr>
                    <a:grpSpLocks/>
                  </p:cNvGrpSpPr>
                  <p:nvPr/>
                </p:nvGrpSpPr>
                <p:grpSpPr bwMode="auto">
                  <a:xfrm>
                    <a:off x="2990" y="2633"/>
                    <a:ext cx="814" cy="277"/>
                    <a:chOff x="2990" y="2633"/>
                    <a:chExt cx="814" cy="277"/>
                  </a:xfrm>
                </p:grpSpPr>
                <p:sp>
                  <p:nvSpPr>
                    <p:cNvPr id="514286" name="AutoShape 238"/>
                    <p:cNvSpPr>
                      <a:spLocks noChangeArrowheads="1"/>
                    </p:cNvSpPr>
                    <p:nvPr/>
                  </p:nvSpPr>
                  <p:spPr bwMode="auto">
                    <a:xfrm>
                      <a:off x="2990" y="2633"/>
                      <a:ext cx="814" cy="278"/>
                    </a:xfrm>
                    <a:prstGeom prst="roundRect">
                      <a:avLst>
                        <a:gd name="adj" fmla="val 356"/>
                      </a:avLst>
                    </a:prstGeom>
                    <a:noFill/>
                    <a:ln w="9525">
                      <a:noFill/>
                      <a:round/>
                      <a:headEnd/>
                      <a:tailEnd/>
                    </a:ln>
                  </p:spPr>
                  <p:txBody>
                    <a:bodyPr wrap="none" anchor="ctr"/>
                    <a:lstStyle/>
                    <a:p>
                      <a:endParaRPr lang="ta-IN"/>
                    </a:p>
                  </p:txBody>
                </p:sp>
                <p:grpSp>
                  <p:nvGrpSpPr>
                    <p:cNvPr id="514145" name="Group 239"/>
                    <p:cNvGrpSpPr>
                      <a:grpSpLocks/>
                    </p:cNvGrpSpPr>
                    <p:nvPr/>
                  </p:nvGrpSpPr>
                  <p:grpSpPr bwMode="auto">
                    <a:xfrm>
                      <a:off x="2992" y="2633"/>
                      <a:ext cx="812" cy="277"/>
                      <a:chOff x="2992" y="2633"/>
                      <a:chExt cx="812" cy="277"/>
                    </a:xfrm>
                  </p:grpSpPr>
                  <p:sp>
                    <p:nvSpPr>
                      <p:cNvPr id="514288" name="AutoShape 240"/>
                      <p:cNvSpPr>
                        <a:spLocks noChangeArrowheads="1"/>
                      </p:cNvSpPr>
                      <p:nvPr/>
                    </p:nvSpPr>
                    <p:spPr bwMode="auto">
                      <a:xfrm>
                        <a:off x="2992" y="2633"/>
                        <a:ext cx="813" cy="278"/>
                      </a:xfrm>
                      <a:prstGeom prst="roundRect">
                        <a:avLst>
                          <a:gd name="adj" fmla="val 356"/>
                        </a:avLst>
                      </a:prstGeom>
                      <a:noFill/>
                      <a:ln w="9525">
                        <a:noFill/>
                        <a:round/>
                        <a:headEnd/>
                        <a:tailEnd/>
                      </a:ln>
                    </p:spPr>
                    <p:txBody>
                      <a:bodyPr wrap="none" anchor="ctr"/>
                      <a:lstStyle/>
                      <a:p>
                        <a:endParaRPr lang="ta-IN"/>
                      </a:p>
                    </p:txBody>
                  </p:sp>
                  <p:grpSp>
                    <p:nvGrpSpPr>
                      <p:cNvPr id="514147" name="Group 241"/>
                      <p:cNvGrpSpPr>
                        <a:grpSpLocks/>
                      </p:cNvGrpSpPr>
                      <p:nvPr/>
                    </p:nvGrpSpPr>
                    <p:grpSpPr bwMode="auto">
                      <a:xfrm>
                        <a:off x="2992" y="2633"/>
                        <a:ext cx="812" cy="277"/>
                        <a:chOff x="2992" y="2633"/>
                        <a:chExt cx="812" cy="277"/>
                      </a:xfrm>
                    </p:grpSpPr>
                    <p:sp>
                      <p:nvSpPr>
                        <p:cNvPr id="514290" name="AutoShape 242"/>
                        <p:cNvSpPr>
                          <a:spLocks noChangeArrowheads="1"/>
                        </p:cNvSpPr>
                        <p:nvPr/>
                      </p:nvSpPr>
                      <p:spPr bwMode="auto">
                        <a:xfrm>
                          <a:off x="2992" y="2633"/>
                          <a:ext cx="813" cy="278"/>
                        </a:xfrm>
                        <a:prstGeom prst="roundRect">
                          <a:avLst>
                            <a:gd name="adj" fmla="val 356"/>
                          </a:avLst>
                        </a:prstGeom>
                        <a:noFill/>
                        <a:ln w="9525">
                          <a:noFill/>
                          <a:round/>
                          <a:headEnd/>
                          <a:tailEnd/>
                        </a:ln>
                      </p:spPr>
                      <p:txBody>
                        <a:bodyPr wrap="none" anchor="ctr"/>
                        <a:lstStyle/>
                        <a:p>
                          <a:endParaRPr lang="ta-IN"/>
                        </a:p>
                      </p:txBody>
                    </p:sp>
                    <p:sp>
                      <p:nvSpPr>
                        <p:cNvPr id="514291" name="AutoShape 243"/>
                        <p:cNvSpPr>
                          <a:spLocks noChangeArrowheads="1"/>
                        </p:cNvSpPr>
                        <p:nvPr/>
                      </p:nvSpPr>
                      <p:spPr bwMode="auto">
                        <a:xfrm>
                          <a:off x="2992" y="2633"/>
                          <a:ext cx="813"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Decrypt</a:t>
                          </a:r>
                        </a:p>
                      </p:txBody>
                    </p:sp>
                  </p:grpSp>
                </p:grpSp>
              </p:grpSp>
            </p:grpSp>
          </p:grpSp>
        </p:grpSp>
        <p:grpSp>
          <p:nvGrpSpPr>
            <p:cNvPr id="514149" name="Group 244"/>
            <p:cNvGrpSpPr>
              <a:grpSpLocks/>
            </p:cNvGrpSpPr>
            <p:nvPr/>
          </p:nvGrpSpPr>
          <p:grpSpPr bwMode="auto">
            <a:xfrm>
              <a:off x="4228" y="2632"/>
              <a:ext cx="938" cy="283"/>
              <a:chOff x="4228" y="2632"/>
              <a:chExt cx="938" cy="283"/>
            </a:xfrm>
          </p:grpSpPr>
          <p:sp>
            <p:nvSpPr>
              <p:cNvPr id="514293" name="AutoShape 245"/>
              <p:cNvSpPr>
                <a:spLocks noChangeArrowheads="1"/>
              </p:cNvSpPr>
              <p:nvPr/>
            </p:nvSpPr>
            <p:spPr bwMode="auto">
              <a:xfrm>
                <a:off x="4228" y="2632"/>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514151" name="Group 246"/>
              <p:cNvGrpSpPr>
                <a:grpSpLocks/>
              </p:cNvGrpSpPr>
              <p:nvPr/>
            </p:nvGrpSpPr>
            <p:grpSpPr bwMode="auto">
              <a:xfrm>
                <a:off x="4284" y="2633"/>
                <a:ext cx="821" cy="282"/>
                <a:chOff x="4284" y="2633"/>
                <a:chExt cx="821" cy="282"/>
              </a:xfrm>
            </p:grpSpPr>
            <p:sp>
              <p:nvSpPr>
                <p:cNvPr id="514295" name="AutoShape 247"/>
                <p:cNvSpPr>
                  <a:spLocks noChangeArrowheads="1"/>
                </p:cNvSpPr>
                <p:nvPr/>
              </p:nvSpPr>
              <p:spPr bwMode="auto">
                <a:xfrm>
                  <a:off x="4284" y="2633"/>
                  <a:ext cx="822" cy="283"/>
                </a:xfrm>
                <a:prstGeom prst="roundRect">
                  <a:avLst>
                    <a:gd name="adj" fmla="val 352"/>
                  </a:avLst>
                </a:prstGeom>
                <a:noFill/>
                <a:ln w="9525">
                  <a:noFill/>
                  <a:round/>
                  <a:headEnd/>
                  <a:tailEnd/>
                </a:ln>
              </p:spPr>
              <p:txBody>
                <a:bodyPr wrap="none" anchor="ctr"/>
                <a:lstStyle/>
                <a:p>
                  <a:endParaRPr lang="ta-IN"/>
                </a:p>
              </p:txBody>
            </p:sp>
            <p:grpSp>
              <p:nvGrpSpPr>
                <p:cNvPr id="514154" name="Group 248"/>
                <p:cNvGrpSpPr>
                  <a:grpSpLocks/>
                </p:cNvGrpSpPr>
                <p:nvPr/>
              </p:nvGrpSpPr>
              <p:grpSpPr bwMode="auto">
                <a:xfrm>
                  <a:off x="4284" y="2633"/>
                  <a:ext cx="817" cy="279"/>
                  <a:chOff x="4284" y="2633"/>
                  <a:chExt cx="817" cy="279"/>
                </a:xfrm>
              </p:grpSpPr>
              <p:sp>
                <p:nvSpPr>
                  <p:cNvPr id="514297" name="AutoShape 249"/>
                  <p:cNvSpPr>
                    <a:spLocks noChangeArrowheads="1"/>
                  </p:cNvSpPr>
                  <p:nvPr/>
                </p:nvSpPr>
                <p:spPr bwMode="auto">
                  <a:xfrm>
                    <a:off x="4284" y="2633"/>
                    <a:ext cx="818" cy="280"/>
                  </a:xfrm>
                  <a:prstGeom prst="roundRect">
                    <a:avLst>
                      <a:gd name="adj" fmla="val 356"/>
                    </a:avLst>
                  </a:prstGeom>
                  <a:noFill/>
                  <a:ln w="9525">
                    <a:noFill/>
                    <a:round/>
                    <a:headEnd/>
                    <a:tailEnd/>
                  </a:ln>
                </p:spPr>
                <p:txBody>
                  <a:bodyPr wrap="none" anchor="ctr"/>
                  <a:lstStyle/>
                  <a:p>
                    <a:endParaRPr lang="ta-IN"/>
                  </a:p>
                </p:txBody>
              </p:sp>
              <p:grpSp>
                <p:nvGrpSpPr>
                  <p:cNvPr id="514157" name="Group 250"/>
                  <p:cNvGrpSpPr>
                    <a:grpSpLocks/>
                  </p:cNvGrpSpPr>
                  <p:nvPr/>
                </p:nvGrpSpPr>
                <p:grpSpPr bwMode="auto">
                  <a:xfrm>
                    <a:off x="4284" y="2633"/>
                    <a:ext cx="814" cy="277"/>
                    <a:chOff x="4284" y="2633"/>
                    <a:chExt cx="814" cy="277"/>
                  </a:xfrm>
                </p:grpSpPr>
                <p:sp>
                  <p:nvSpPr>
                    <p:cNvPr id="514299" name="AutoShape 251"/>
                    <p:cNvSpPr>
                      <a:spLocks noChangeArrowheads="1"/>
                    </p:cNvSpPr>
                    <p:nvPr/>
                  </p:nvSpPr>
                  <p:spPr bwMode="auto">
                    <a:xfrm>
                      <a:off x="4284" y="2633"/>
                      <a:ext cx="815" cy="278"/>
                    </a:xfrm>
                    <a:prstGeom prst="roundRect">
                      <a:avLst>
                        <a:gd name="adj" fmla="val 356"/>
                      </a:avLst>
                    </a:prstGeom>
                    <a:noFill/>
                    <a:ln w="9525">
                      <a:noFill/>
                      <a:round/>
                      <a:headEnd/>
                      <a:tailEnd/>
                    </a:ln>
                  </p:spPr>
                  <p:txBody>
                    <a:bodyPr wrap="none" anchor="ctr"/>
                    <a:lstStyle/>
                    <a:p>
                      <a:endParaRPr lang="ta-IN"/>
                    </a:p>
                  </p:txBody>
                </p:sp>
                <p:grpSp>
                  <p:nvGrpSpPr>
                    <p:cNvPr id="514159" name="Group 252"/>
                    <p:cNvGrpSpPr>
                      <a:grpSpLocks/>
                    </p:cNvGrpSpPr>
                    <p:nvPr/>
                  </p:nvGrpSpPr>
                  <p:grpSpPr bwMode="auto">
                    <a:xfrm>
                      <a:off x="4284" y="2633"/>
                      <a:ext cx="813" cy="277"/>
                      <a:chOff x="4284" y="2633"/>
                      <a:chExt cx="813" cy="277"/>
                    </a:xfrm>
                  </p:grpSpPr>
                  <p:sp>
                    <p:nvSpPr>
                      <p:cNvPr id="514301" name="AutoShape 253"/>
                      <p:cNvSpPr>
                        <a:spLocks noChangeArrowheads="1"/>
                      </p:cNvSpPr>
                      <p:nvPr/>
                    </p:nvSpPr>
                    <p:spPr bwMode="auto">
                      <a:xfrm>
                        <a:off x="4284" y="2633"/>
                        <a:ext cx="813" cy="278"/>
                      </a:xfrm>
                      <a:prstGeom prst="roundRect">
                        <a:avLst>
                          <a:gd name="adj" fmla="val 356"/>
                        </a:avLst>
                      </a:prstGeom>
                      <a:noFill/>
                      <a:ln w="9525">
                        <a:noFill/>
                        <a:round/>
                        <a:headEnd/>
                        <a:tailEnd/>
                      </a:ln>
                    </p:spPr>
                    <p:txBody>
                      <a:bodyPr wrap="none" anchor="ctr"/>
                      <a:lstStyle/>
                      <a:p>
                        <a:endParaRPr lang="ta-IN"/>
                      </a:p>
                    </p:txBody>
                  </p:sp>
                  <p:grpSp>
                    <p:nvGrpSpPr>
                      <p:cNvPr id="514161" name="Group 254"/>
                      <p:cNvGrpSpPr>
                        <a:grpSpLocks/>
                      </p:cNvGrpSpPr>
                      <p:nvPr/>
                    </p:nvGrpSpPr>
                    <p:grpSpPr bwMode="auto">
                      <a:xfrm>
                        <a:off x="4285" y="2633"/>
                        <a:ext cx="812" cy="277"/>
                        <a:chOff x="4285" y="2633"/>
                        <a:chExt cx="812" cy="277"/>
                      </a:xfrm>
                    </p:grpSpPr>
                    <p:sp>
                      <p:nvSpPr>
                        <p:cNvPr id="514303" name="AutoShape 255"/>
                        <p:cNvSpPr>
                          <a:spLocks noChangeArrowheads="1"/>
                        </p:cNvSpPr>
                        <p:nvPr/>
                      </p:nvSpPr>
                      <p:spPr bwMode="auto">
                        <a:xfrm>
                          <a:off x="4285" y="2633"/>
                          <a:ext cx="813" cy="278"/>
                        </a:xfrm>
                        <a:prstGeom prst="roundRect">
                          <a:avLst>
                            <a:gd name="adj" fmla="val 356"/>
                          </a:avLst>
                        </a:prstGeom>
                        <a:noFill/>
                        <a:ln w="9525">
                          <a:noFill/>
                          <a:round/>
                          <a:headEnd/>
                          <a:tailEnd/>
                        </a:ln>
                      </p:spPr>
                      <p:txBody>
                        <a:bodyPr wrap="none" anchor="ctr"/>
                        <a:lstStyle/>
                        <a:p>
                          <a:endParaRPr lang="ta-IN"/>
                        </a:p>
                      </p:txBody>
                    </p:sp>
                    <p:sp>
                      <p:nvSpPr>
                        <p:cNvPr id="514304" name="AutoShape 256"/>
                        <p:cNvSpPr>
                          <a:spLocks noChangeArrowheads="1"/>
                        </p:cNvSpPr>
                        <p:nvPr/>
                      </p:nvSpPr>
                      <p:spPr bwMode="auto">
                        <a:xfrm>
                          <a:off x="4285" y="2633"/>
                          <a:ext cx="812"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Decrypt</a:t>
                          </a:r>
                        </a:p>
                      </p:txBody>
                    </p:sp>
                  </p:grpSp>
                </p:grpSp>
              </p:grpSp>
            </p:grpSp>
          </p:grpSp>
        </p:grpSp>
      </p:grpSp>
      <p:grpSp>
        <p:nvGrpSpPr>
          <p:cNvPr id="514163" name="Group 257"/>
          <p:cNvGrpSpPr>
            <a:grpSpLocks/>
          </p:cNvGrpSpPr>
          <p:nvPr/>
        </p:nvGrpSpPr>
        <p:grpSpPr bwMode="auto">
          <a:xfrm>
            <a:off x="3155950" y="4646613"/>
            <a:ext cx="4494213" cy="828675"/>
            <a:chOff x="1988" y="2927"/>
            <a:chExt cx="2831" cy="522"/>
          </a:xfrm>
        </p:grpSpPr>
        <p:grpSp>
          <p:nvGrpSpPr>
            <p:cNvPr id="514165" name="Group 258"/>
            <p:cNvGrpSpPr>
              <a:grpSpLocks/>
            </p:cNvGrpSpPr>
            <p:nvPr/>
          </p:nvGrpSpPr>
          <p:grpSpPr bwMode="auto">
            <a:xfrm>
              <a:off x="3283" y="2927"/>
              <a:ext cx="241" cy="522"/>
              <a:chOff x="3283" y="2927"/>
              <a:chExt cx="241" cy="522"/>
            </a:xfrm>
          </p:grpSpPr>
          <p:sp>
            <p:nvSpPr>
              <p:cNvPr id="514307" name="Line 259"/>
              <p:cNvSpPr>
                <a:spLocks noChangeShapeType="1"/>
              </p:cNvSpPr>
              <p:nvPr/>
            </p:nvSpPr>
            <p:spPr bwMode="auto">
              <a:xfrm>
                <a:off x="3405" y="2927"/>
                <a:ext cx="1" cy="144"/>
              </a:xfrm>
              <a:prstGeom prst="line">
                <a:avLst/>
              </a:prstGeom>
              <a:noFill/>
              <a:ln w="25560">
                <a:solidFill>
                  <a:srgbClr val="000000"/>
                </a:solidFill>
                <a:round/>
                <a:headEnd/>
                <a:tailEnd type="triangle" w="med" len="med"/>
              </a:ln>
            </p:spPr>
            <p:txBody>
              <a:bodyPr/>
              <a:lstStyle/>
              <a:p>
                <a:endParaRPr lang="ta-IN"/>
              </a:p>
            </p:txBody>
          </p:sp>
          <p:sp>
            <p:nvSpPr>
              <p:cNvPr id="514308" name="Line 260"/>
              <p:cNvSpPr>
                <a:spLocks noChangeShapeType="1"/>
              </p:cNvSpPr>
              <p:nvPr/>
            </p:nvSpPr>
            <p:spPr bwMode="auto">
              <a:xfrm>
                <a:off x="3405" y="3306"/>
                <a:ext cx="1" cy="144"/>
              </a:xfrm>
              <a:prstGeom prst="line">
                <a:avLst/>
              </a:prstGeom>
              <a:noFill/>
              <a:ln w="25560">
                <a:solidFill>
                  <a:srgbClr val="000000"/>
                </a:solidFill>
                <a:round/>
                <a:headEnd/>
                <a:tailEnd type="triangle" w="med" len="med"/>
              </a:ln>
            </p:spPr>
            <p:txBody>
              <a:bodyPr/>
              <a:lstStyle/>
              <a:p>
                <a:endParaRPr lang="ta-IN"/>
              </a:p>
            </p:txBody>
          </p:sp>
          <p:grpSp>
            <p:nvGrpSpPr>
              <p:cNvPr id="514167" name="Group 261"/>
              <p:cNvGrpSpPr>
                <a:grpSpLocks/>
              </p:cNvGrpSpPr>
              <p:nvPr/>
            </p:nvGrpSpPr>
            <p:grpSpPr bwMode="auto">
              <a:xfrm>
                <a:off x="3283" y="3032"/>
                <a:ext cx="241" cy="321"/>
                <a:chOff x="3283" y="3032"/>
                <a:chExt cx="241" cy="321"/>
              </a:xfrm>
            </p:grpSpPr>
            <p:sp>
              <p:nvSpPr>
                <p:cNvPr id="514310" name="Oval 262"/>
                <p:cNvSpPr>
                  <a:spLocks noChangeArrowheads="1"/>
                </p:cNvSpPr>
                <p:nvPr/>
              </p:nvSpPr>
              <p:spPr bwMode="auto">
                <a:xfrm>
                  <a:off x="3294" y="3079"/>
                  <a:ext cx="223" cy="222"/>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514171" name="Group 263"/>
                <p:cNvGrpSpPr>
                  <a:grpSpLocks/>
                </p:cNvGrpSpPr>
                <p:nvPr/>
              </p:nvGrpSpPr>
              <p:grpSpPr bwMode="auto">
                <a:xfrm>
                  <a:off x="3283" y="3032"/>
                  <a:ext cx="241" cy="321"/>
                  <a:chOff x="3283" y="3032"/>
                  <a:chExt cx="241" cy="321"/>
                </a:xfrm>
              </p:grpSpPr>
              <p:sp>
                <p:nvSpPr>
                  <p:cNvPr id="514312" name="AutoShape 264"/>
                  <p:cNvSpPr>
                    <a:spLocks noChangeArrowheads="1"/>
                  </p:cNvSpPr>
                  <p:nvPr/>
                </p:nvSpPr>
                <p:spPr bwMode="auto">
                  <a:xfrm>
                    <a:off x="3283" y="3032"/>
                    <a:ext cx="242" cy="322"/>
                  </a:xfrm>
                  <a:prstGeom prst="roundRect">
                    <a:avLst>
                      <a:gd name="adj" fmla="val 412"/>
                    </a:avLst>
                  </a:prstGeom>
                  <a:noFill/>
                  <a:ln w="9525">
                    <a:noFill/>
                    <a:round/>
                    <a:headEnd/>
                    <a:tailEnd/>
                  </a:ln>
                </p:spPr>
                <p:txBody>
                  <a:bodyPr wrap="none" anchor="ctr"/>
                  <a:lstStyle/>
                  <a:p>
                    <a:endParaRPr lang="ta-IN"/>
                  </a:p>
                </p:txBody>
              </p:sp>
              <p:grpSp>
                <p:nvGrpSpPr>
                  <p:cNvPr id="514174" name="Group 265"/>
                  <p:cNvGrpSpPr>
                    <a:grpSpLocks/>
                  </p:cNvGrpSpPr>
                  <p:nvPr/>
                </p:nvGrpSpPr>
                <p:grpSpPr bwMode="auto">
                  <a:xfrm>
                    <a:off x="3284" y="3032"/>
                    <a:ext cx="238" cy="317"/>
                    <a:chOff x="3284" y="3032"/>
                    <a:chExt cx="238" cy="317"/>
                  </a:xfrm>
                </p:grpSpPr>
                <p:sp>
                  <p:nvSpPr>
                    <p:cNvPr id="514314" name="AutoShape 266"/>
                    <p:cNvSpPr>
                      <a:spLocks noChangeArrowheads="1"/>
                    </p:cNvSpPr>
                    <p:nvPr/>
                  </p:nvSpPr>
                  <p:spPr bwMode="auto">
                    <a:xfrm>
                      <a:off x="3284" y="3032"/>
                      <a:ext cx="239" cy="318"/>
                    </a:xfrm>
                    <a:prstGeom prst="roundRect">
                      <a:avLst>
                        <a:gd name="adj" fmla="val 417"/>
                      </a:avLst>
                    </a:prstGeom>
                    <a:noFill/>
                    <a:ln w="9525">
                      <a:noFill/>
                      <a:round/>
                      <a:headEnd/>
                      <a:tailEnd/>
                    </a:ln>
                  </p:spPr>
                  <p:txBody>
                    <a:bodyPr wrap="none" anchor="ctr"/>
                    <a:lstStyle/>
                    <a:p>
                      <a:endParaRPr lang="ta-IN"/>
                    </a:p>
                  </p:txBody>
                </p:sp>
                <p:grpSp>
                  <p:nvGrpSpPr>
                    <p:cNvPr id="514176" name="Group 267"/>
                    <p:cNvGrpSpPr>
                      <a:grpSpLocks/>
                    </p:cNvGrpSpPr>
                    <p:nvPr/>
                  </p:nvGrpSpPr>
                  <p:grpSpPr bwMode="auto">
                    <a:xfrm>
                      <a:off x="3284" y="3032"/>
                      <a:ext cx="236" cy="314"/>
                      <a:chOff x="3284" y="3032"/>
                      <a:chExt cx="236" cy="314"/>
                    </a:xfrm>
                  </p:grpSpPr>
                  <p:sp>
                    <p:nvSpPr>
                      <p:cNvPr id="514316" name="AutoShape 268"/>
                      <p:cNvSpPr>
                        <a:spLocks noChangeArrowheads="1"/>
                      </p:cNvSpPr>
                      <p:nvPr/>
                    </p:nvSpPr>
                    <p:spPr bwMode="auto">
                      <a:xfrm>
                        <a:off x="3284" y="3032"/>
                        <a:ext cx="237" cy="315"/>
                      </a:xfrm>
                      <a:prstGeom prst="roundRect">
                        <a:avLst>
                          <a:gd name="adj" fmla="val 421"/>
                        </a:avLst>
                      </a:prstGeom>
                      <a:noFill/>
                      <a:ln w="9525">
                        <a:noFill/>
                        <a:round/>
                        <a:headEnd/>
                        <a:tailEnd/>
                      </a:ln>
                    </p:spPr>
                    <p:txBody>
                      <a:bodyPr wrap="none" anchor="ctr"/>
                      <a:lstStyle/>
                      <a:p>
                        <a:endParaRPr lang="ta-IN"/>
                      </a:p>
                    </p:txBody>
                  </p:sp>
                  <p:grpSp>
                    <p:nvGrpSpPr>
                      <p:cNvPr id="514178" name="Group 269"/>
                      <p:cNvGrpSpPr>
                        <a:grpSpLocks/>
                      </p:cNvGrpSpPr>
                      <p:nvPr/>
                    </p:nvGrpSpPr>
                    <p:grpSpPr bwMode="auto">
                      <a:xfrm>
                        <a:off x="3285" y="3032"/>
                        <a:ext cx="235" cy="312"/>
                        <a:chOff x="3285" y="3032"/>
                        <a:chExt cx="235" cy="312"/>
                      </a:xfrm>
                    </p:grpSpPr>
                    <p:sp>
                      <p:nvSpPr>
                        <p:cNvPr id="514318" name="AutoShape 270"/>
                        <p:cNvSpPr>
                          <a:spLocks noChangeArrowheads="1"/>
                        </p:cNvSpPr>
                        <p:nvPr/>
                      </p:nvSpPr>
                      <p:spPr bwMode="auto">
                        <a:xfrm>
                          <a:off x="3285" y="3032"/>
                          <a:ext cx="236" cy="313"/>
                        </a:xfrm>
                        <a:prstGeom prst="roundRect">
                          <a:avLst>
                            <a:gd name="adj" fmla="val 421"/>
                          </a:avLst>
                        </a:prstGeom>
                        <a:noFill/>
                        <a:ln w="9525">
                          <a:noFill/>
                          <a:round/>
                          <a:headEnd/>
                          <a:tailEnd/>
                        </a:ln>
                      </p:spPr>
                      <p:txBody>
                        <a:bodyPr wrap="none" anchor="ctr"/>
                        <a:lstStyle/>
                        <a:p>
                          <a:endParaRPr lang="ta-IN"/>
                        </a:p>
                      </p:txBody>
                    </p:sp>
                    <p:grpSp>
                      <p:nvGrpSpPr>
                        <p:cNvPr id="514180" name="Group 271"/>
                        <p:cNvGrpSpPr>
                          <a:grpSpLocks/>
                        </p:cNvGrpSpPr>
                        <p:nvPr/>
                      </p:nvGrpSpPr>
                      <p:grpSpPr bwMode="auto">
                        <a:xfrm>
                          <a:off x="3285" y="3032"/>
                          <a:ext cx="235" cy="311"/>
                          <a:chOff x="3285" y="3032"/>
                          <a:chExt cx="235" cy="311"/>
                        </a:xfrm>
                      </p:grpSpPr>
                      <p:sp>
                        <p:nvSpPr>
                          <p:cNvPr id="514320" name="AutoShape 272"/>
                          <p:cNvSpPr>
                            <a:spLocks noChangeArrowheads="1"/>
                          </p:cNvSpPr>
                          <p:nvPr/>
                        </p:nvSpPr>
                        <p:spPr bwMode="auto">
                          <a:xfrm>
                            <a:off x="3285" y="3032"/>
                            <a:ext cx="236" cy="312"/>
                          </a:xfrm>
                          <a:prstGeom prst="roundRect">
                            <a:avLst>
                              <a:gd name="adj" fmla="val 421"/>
                            </a:avLst>
                          </a:prstGeom>
                          <a:noFill/>
                          <a:ln w="9525">
                            <a:noFill/>
                            <a:round/>
                            <a:headEnd/>
                            <a:tailEnd/>
                          </a:ln>
                        </p:spPr>
                        <p:txBody>
                          <a:bodyPr wrap="none" anchor="ctr"/>
                          <a:lstStyle/>
                          <a:p>
                            <a:endParaRPr lang="ta-IN"/>
                          </a:p>
                        </p:txBody>
                      </p:sp>
                      <p:sp>
                        <p:nvSpPr>
                          <p:cNvPr id="514321" name="AutoShape 273"/>
                          <p:cNvSpPr>
                            <a:spLocks noChangeArrowheads="1"/>
                          </p:cNvSpPr>
                          <p:nvPr/>
                        </p:nvSpPr>
                        <p:spPr bwMode="auto">
                          <a:xfrm>
                            <a:off x="3285" y="3032"/>
                            <a:ext cx="235" cy="311"/>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grpSp>
          <p:nvGrpSpPr>
            <p:cNvPr id="514182" name="Group 274"/>
            <p:cNvGrpSpPr>
              <a:grpSpLocks/>
            </p:cNvGrpSpPr>
            <p:nvPr/>
          </p:nvGrpSpPr>
          <p:grpSpPr bwMode="auto">
            <a:xfrm>
              <a:off x="4578" y="2927"/>
              <a:ext cx="241" cy="522"/>
              <a:chOff x="4578" y="2927"/>
              <a:chExt cx="241" cy="522"/>
            </a:xfrm>
          </p:grpSpPr>
          <p:sp>
            <p:nvSpPr>
              <p:cNvPr id="514323" name="Line 275"/>
              <p:cNvSpPr>
                <a:spLocks noChangeShapeType="1"/>
              </p:cNvSpPr>
              <p:nvPr/>
            </p:nvSpPr>
            <p:spPr bwMode="auto">
              <a:xfrm>
                <a:off x="4701" y="2927"/>
                <a:ext cx="1" cy="144"/>
              </a:xfrm>
              <a:prstGeom prst="line">
                <a:avLst/>
              </a:prstGeom>
              <a:noFill/>
              <a:ln w="25560">
                <a:solidFill>
                  <a:srgbClr val="000000"/>
                </a:solidFill>
                <a:round/>
                <a:headEnd/>
                <a:tailEnd type="triangle" w="med" len="med"/>
              </a:ln>
            </p:spPr>
            <p:txBody>
              <a:bodyPr/>
              <a:lstStyle/>
              <a:p>
                <a:endParaRPr lang="ta-IN"/>
              </a:p>
            </p:txBody>
          </p:sp>
          <p:sp>
            <p:nvSpPr>
              <p:cNvPr id="514324" name="Line 276"/>
              <p:cNvSpPr>
                <a:spLocks noChangeShapeType="1"/>
              </p:cNvSpPr>
              <p:nvPr/>
            </p:nvSpPr>
            <p:spPr bwMode="auto">
              <a:xfrm>
                <a:off x="4701" y="3306"/>
                <a:ext cx="1" cy="144"/>
              </a:xfrm>
              <a:prstGeom prst="line">
                <a:avLst/>
              </a:prstGeom>
              <a:noFill/>
              <a:ln w="25560">
                <a:solidFill>
                  <a:srgbClr val="000000"/>
                </a:solidFill>
                <a:round/>
                <a:headEnd/>
                <a:tailEnd type="triangle" w="med" len="med"/>
              </a:ln>
            </p:spPr>
            <p:txBody>
              <a:bodyPr/>
              <a:lstStyle/>
              <a:p>
                <a:endParaRPr lang="ta-IN"/>
              </a:p>
            </p:txBody>
          </p:sp>
          <p:grpSp>
            <p:nvGrpSpPr>
              <p:cNvPr id="514184" name="Group 277"/>
              <p:cNvGrpSpPr>
                <a:grpSpLocks/>
              </p:cNvGrpSpPr>
              <p:nvPr/>
            </p:nvGrpSpPr>
            <p:grpSpPr bwMode="auto">
              <a:xfrm>
                <a:off x="4578" y="3032"/>
                <a:ext cx="241" cy="321"/>
                <a:chOff x="4578" y="3032"/>
                <a:chExt cx="241" cy="321"/>
              </a:xfrm>
            </p:grpSpPr>
            <p:sp>
              <p:nvSpPr>
                <p:cNvPr id="514326" name="Oval 278"/>
                <p:cNvSpPr>
                  <a:spLocks noChangeArrowheads="1"/>
                </p:cNvSpPr>
                <p:nvPr/>
              </p:nvSpPr>
              <p:spPr bwMode="auto">
                <a:xfrm>
                  <a:off x="4589" y="3079"/>
                  <a:ext cx="223" cy="222"/>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514188" name="Group 279"/>
                <p:cNvGrpSpPr>
                  <a:grpSpLocks/>
                </p:cNvGrpSpPr>
                <p:nvPr/>
              </p:nvGrpSpPr>
              <p:grpSpPr bwMode="auto">
                <a:xfrm>
                  <a:off x="4578" y="3032"/>
                  <a:ext cx="241" cy="321"/>
                  <a:chOff x="4578" y="3032"/>
                  <a:chExt cx="241" cy="321"/>
                </a:xfrm>
              </p:grpSpPr>
              <p:sp>
                <p:nvSpPr>
                  <p:cNvPr id="514328" name="AutoShape 280"/>
                  <p:cNvSpPr>
                    <a:spLocks noChangeArrowheads="1"/>
                  </p:cNvSpPr>
                  <p:nvPr/>
                </p:nvSpPr>
                <p:spPr bwMode="auto">
                  <a:xfrm>
                    <a:off x="4578" y="3032"/>
                    <a:ext cx="242" cy="322"/>
                  </a:xfrm>
                  <a:prstGeom prst="roundRect">
                    <a:avLst>
                      <a:gd name="adj" fmla="val 412"/>
                    </a:avLst>
                  </a:prstGeom>
                  <a:noFill/>
                  <a:ln w="9525">
                    <a:noFill/>
                    <a:round/>
                    <a:headEnd/>
                    <a:tailEnd/>
                  </a:ln>
                </p:spPr>
                <p:txBody>
                  <a:bodyPr wrap="none" anchor="ctr"/>
                  <a:lstStyle/>
                  <a:p>
                    <a:endParaRPr lang="ta-IN"/>
                  </a:p>
                </p:txBody>
              </p:sp>
              <p:grpSp>
                <p:nvGrpSpPr>
                  <p:cNvPr id="514191" name="Group 281"/>
                  <p:cNvGrpSpPr>
                    <a:grpSpLocks/>
                  </p:cNvGrpSpPr>
                  <p:nvPr/>
                </p:nvGrpSpPr>
                <p:grpSpPr bwMode="auto">
                  <a:xfrm>
                    <a:off x="4578" y="3032"/>
                    <a:ext cx="238" cy="317"/>
                    <a:chOff x="4578" y="3032"/>
                    <a:chExt cx="238" cy="317"/>
                  </a:xfrm>
                </p:grpSpPr>
                <p:sp>
                  <p:nvSpPr>
                    <p:cNvPr id="514330" name="AutoShape 282"/>
                    <p:cNvSpPr>
                      <a:spLocks noChangeArrowheads="1"/>
                    </p:cNvSpPr>
                    <p:nvPr/>
                  </p:nvSpPr>
                  <p:spPr bwMode="auto">
                    <a:xfrm>
                      <a:off x="4578" y="3032"/>
                      <a:ext cx="239" cy="318"/>
                    </a:xfrm>
                    <a:prstGeom prst="roundRect">
                      <a:avLst>
                        <a:gd name="adj" fmla="val 417"/>
                      </a:avLst>
                    </a:prstGeom>
                    <a:noFill/>
                    <a:ln w="9525">
                      <a:noFill/>
                      <a:round/>
                      <a:headEnd/>
                      <a:tailEnd/>
                    </a:ln>
                  </p:spPr>
                  <p:txBody>
                    <a:bodyPr wrap="none" anchor="ctr"/>
                    <a:lstStyle/>
                    <a:p>
                      <a:endParaRPr lang="ta-IN"/>
                    </a:p>
                  </p:txBody>
                </p:sp>
                <p:grpSp>
                  <p:nvGrpSpPr>
                    <p:cNvPr id="514193" name="Group 283"/>
                    <p:cNvGrpSpPr>
                      <a:grpSpLocks/>
                    </p:cNvGrpSpPr>
                    <p:nvPr/>
                  </p:nvGrpSpPr>
                  <p:grpSpPr bwMode="auto">
                    <a:xfrm>
                      <a:off x="4578" y="3032"/>
                      <a:ext cx="236" cy="314"/>
                      <a:chOff x="4578" y="3032"/>
                      <a:chExt cx="236" cy="314"/>
                    </a:xfrm>
                  </p:grpSpPr>
                  <p:sp>
                    <p:nvSpPr>
                      <p:cNvPr id="514332" name="AutoShape 284"/>
                      <p:cNvSpPr>
                        <a:spLocks noChangeArrowheads="1"/>
                      </p:cNvSpPr>
                      <p:nvPr/>
                    </p:nvSpPr>
                    <p:spPr bwMode="auto">
                      <a:xfrm>
                        <a:off x="4578" y="3032"/>
                        <a:ext cx="237" cy="315"/>
                      </a:xfrm>
                      <a:prstGeom prst="roundRect">
                        <a:avLst>
                          <a:gd name="adj" fmla="val 421"/>
                        </a:avLst>
                      </a:prstGeom>
                      <a:noFill/>
                      <a:ln w="9525">
                        <a:noFill/>
                        <a:round/>
                        <a:headEnd/>
                        <a:tailEnd/>
                      </a:ln>
                    </p:spPr>
                    <p:txBody>
                      <a:bodyPr wrap="none" anchor="ctr"/>
                      <a:lstStyle/>
                      <a:p>
                        <a:endParaRPr lang="ta-IN"/>
                      </a:p>
                    </p:txBody>
                  </p:sp>
                  <p:grpSp>
                    <p:nvGrpSpPr>
                      <p:cNvPr id="514195" name="Group 285"/>
                      <p:cNvGrpSpPr>
                        <a:grpSpLocks/>
                      </p:cNvGrpSpPr>
                      <p:nvPr/>
                    </p:nvGrpSpPr>
                    <p:grpSpPr bwMode="auto">
                      <a:xfrm>
                        <a:off x="4578" y="3032"/>
                        <a:ext cx="235" cy="312"/>
                        <a:chOff x="4578" y="3032"/>
                        <a:chExt cx="235" cy="312"/>
                      </a:xfrm>
                    </p:grpSpPr>
                    <p:sp>
                      <p:nvSpPr>
                        <p:cNvPr id="514334" name="AutoShape 286"/>
                        <p:cNvSpPr>
                          <a:spLocks noChangeArrowheads="1"/>
                        </p:cNvSpPr>
                        <p:nvPr/>
                      </p:nvSpPr>
                      <p:spPr bwMode="auto">
                        <a:xfrm>
                          <a:off x="4578" y="3032"/>
                          <a:ext cx="236" cy="313"/>
                        </a:xfrm>
                        <a:prstGeom prst="roundRect">
                          <a:avLst>
                            <a:gd name="adj" fmla="val 421"/>
                          </a:avLst>
                        </a:prstGeom>
                        <a:noFill/>
                        <a:ln w="9525">
                          <a:noFill/>
                          <a:round/>
                          <a:headEnd/>
                          <a:tailEnd/>
                        </a:ln>
                      </p:spPr>
                      <p:txBody>
                        <a:bodyPr wrap="none" anchor="ctr"/>
                        <a:lstStyle/>
                        <a:p>
                          <a:endParaRPr lang="ta-IN"/>
                        </a:p>
                      </p:txBody>
                    </p:sp>
                    <p:grpSp>
                      <p:nvGrpSpPr>
                        <p:cNvPr id="514197" name="Group 287"/>
                        <p:cNvGrpSpPr>
                          <a:grpSpLocks/>
                        </p:cNvGrpSpPr>
                        <p:nvPr/>
                      </p:nvGrpSpPr>
                      <p:grpSpPr bwMode="auto">
                        <a:xfrm>
                          <a:off x="4578" y="3032"/>
                          <a:ext cx="235" cy="311"/>
                          <a:chOff x="4578" y="3032"/>
                          <a:chExt cx="235" cy="311"/>
                        </a:xfrm>
                      </p:grpSpPr>
                      <p:sp>
                        <p:nvSpPr>
                          <p:cNvPr id="514336" name="AutoShape 288"/>
                          <p:cNvSpPr>
                            <a:spLocks noChangeArrowheads="1"/>
                          </p:cNvSpPr>
                          <p:nvPr/>
                        </p:nvSpPr>
                        <p:spPr bwMode="auto">
                          <a:xfrm>
                            <a:off x="4578" y="3032"/>
                            <a:ext cx="236" cy="312"/>
                          </a:xfrm>
                          <a:prstGeom prst="roundRect">
                            <a:avLst>
                              <a:gd name="adj" fmla="val 421"/>
                            </a:avLst>
                          </a:prstGeom>
                          <a:noFill/>
                          <a:ln w="9525">
                            <a:noFill/>
                            <a:round/>
                            <a:headEnd/>
                            <a:tailEnd/>
                          </a:ln>
                        </p:spPr>
                        <p:txBody>
                          <a:bodyPr wrap="none" anchor="ctr"/>
                          <a:lstStyle/>
                          <a:p>
                            <a:endParaRPr lang="ta-IN"/>
                          </a:p>
                        </p:txBody>
                      </p:sp>
                      <p:sp>
                        <p:nvSpPr>
                          <p:cNvPr id="514337" name="AutoShape 289"/>
                          <p:cNvSpPr>
                            <a:spLocks noChangeArrowheads="1"/>
                          </p:cNvSpPr>
                          <p:nvPr/>
                        </p:nvSpPr>
                        <p:spPr bwMode="auto">
                          <a:xfrm>
                            <a:off x="4578" y="3032"/>
                            <a:ext cx="236" cy="311"/>
                          </a:xfrm>
                          <a:prstGeom prst="roundRect">
                            <a:avLst>
                              <a:gd name="adj" fmla="val 421"/>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grpSp>
          <p:nvGrpSpPr>
            <p:cNvPr id="514199" name="Group 290"/>
            <p:cNvGrpSpPr>
              <a:grpSpLocks/>
            </p:cNvGrpSpPr>
            <p:nvPr/>
          </p:nvGrpSpPr>
          <p:grpSpPr bwMode="auto">
            <a:xfrm>
              <a:off x="1988" y="2927"/>
              <a:ext cx="241" cy="522"/>
              <a:chOff x="1988" y="2927"/>
              <a:chExt cx="241" cy="522"/>
            </a:xfrm>
          </p:grpSpPr>
          <p:sp>
            <p:nvSpPr>
              <p:cNvPr id="514339" name="Line 291"/>
              <p:cNvSpPr>
                <a:spLocks noChangeShapeType="1"/>
              </p:cNvSpPr>
              <p:nvPr/>
            </p:nvSpPr>
            <p:spPr bwMode="auto">
              <a:xfrm>
                <a:off x="2111" y="2927"/>
                <a:ext cx="1" cy="144"/>
              </a:xfrm>
              <a:prstGeom prst="line">
                <a:avLst/>
              </a:prstGeom>
              <a:noFill/>
              <a:ln w="25560">
                <a:solidFill>
                  <a:srgbClr val="000000"/>
                </a:solidFill>
                <a:round/>
                <a:headEnd/>
                <a:tailEnd type="triangle" w="med" len="med"/>
              </a:ln>
            </p:spPr>
            <p:txBody>
              <a:bodyPr/>
              <a:lstStyle/>
              <a:p>
                <a:endParaRPr lang="ta-IN"/>
              </a:p>
            </p:txBody>
          </p:sp>
          <p:sp>
            <p:nvSpPr>
              <p:cNvPr id="514340" name="Line 292"/>
              <p:cNvSpPr>
                <a:spLocks noChangeShapeType="1"/>
              </p:cNvSpPr>
              <p:nvPr/>
            </p:nvSpPr>
            <p:spPr bwMode="auto">
              <a:xfrm>
                <a:off x="2111" y="3306"/>
                <a:ext cx="1" cy="144"/>
              </a:xfrm>
              <a:prstGeom prst="line">
                <a:avLst/>
              </a:prstGeom>
              <a:noFill/>
              <a:ln w="25560">
                <a:solidFill>
                  <a:srgbClr val="000000"/>
                </a:solidFill>
                <a:round/>
                <a:headEnd/>
                <a:tailEnd type="triangle" w="med" len="med"/>
              </a:ln>
            </p:spPr>
            <p:txBody>
              <a:bodyPr/>
              <a:lstStyle/>
              <a:p>
                <a:endParaRPr lang="ta-IN"/>
              </a:p>
            </p:txBody>
          </p:sp>
          <p:grpSp>
            <p:nvGrpSpPr>
              <p:cNvPr id="514201" name="Group 293"/>
              <p:cNvGrpSpPr>
                <a:grpSpLocks/>
              </p:cNvGrpSpPr>
              <p:nvPr/>
            </p:nvGrpSpPr>
            <p:grpSpPr bwMode="auto">
              <a:xfrm>
                <a:off x="1988" y="3032"/>
                <a:ext cx="241" cy="321"/>
                <a:chOff x="1988" y="3032"/>
                <a:chExt cx="241" cy="321"/>
              </a:xfrm>
            </p:grpSpPr>
            <p:sp>
              <p:nvSpPr>
                <p:cNvPr id="514342" name="Oval 294"/>
                <p:cNvSpPr>
                  <a:spLocks noChangeArrowheads="1"/>
                </p:cNvSpPr>
                <p:nvPr/>
              </p:nvSpPr>
              <p:spPr bwMode="auto">
                <a:xfrm>
                  <a:off x="1999" y="3079"/>
                  <a:ext cx="223" cy="222"/>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514206" name="Group 295"/>
                <p:cNvGrpSpPr>
                  <a:grpSpLocks/>
                </p:cNvGrpSpPr>
                <p:nvPr/>
              </p:nvGrpSpPr>
              <p:grpSpPr bwMode="auto">
                <a:xfrm>
                  <a:off x="1988" y="3032"/>
                  <a:ext cx="241" cy="321"/>
                  <a:chOff x="1988" y="3032"/>
                  <a:chExt cx="241" cy="321"/>
                </a:xfrm>
              </p:grpSpPr>
              <p:sp>
                <p:nvSpPr>
                  <p:cNvPr id="514344" name="AutoShape 296"/>
                  <p:cNvSpPr>
                    <a:spLocks noChangeArrowheads="1"/>
                  </p:cNvSpPr>
                  <p:nvPr/>
                </p:nvSpPr>
                <p:spPr bwMode="auto">
                  <a:xfrm>
                    <a:off x="1988" y="3032"/>
                    <a:ext cx="242" cy="322"/>
                  </a:xfrm>
                  <a:prstGeom prst="roundRect">
                    <a:avLst>
                      <a:gd name="adj" fmla="val 412"/>
                    </a:avLst>
                  </a:prstGeom>
                  <a:noFill/>
                  <a:ln w="9525">
                    <a:noFill/>
                    <a:round/>
                    <a:headEnd/>
                    <a:tailEnd/>
                  </a:ln>
                </p:spPr>
                <p:txBody>
                  <a:bodyPr wrap="none" anchor="ctr"/>
                  <a:lstStyle/>
                  <a:p>
                    <a:endParaRPr lang="ta-IN"/>
                  </a:p>
                </p:txBody>
              </p:sp>
              <p:grpSp>
                <p:nvGrpSpPr>
                  <p:cNvPr id="514208" name="Group 297"/>
                  <p:cNvGrpSpPr>
                    <a:grpSpLocks/>
                  </p:cNvGrpSpPr>
                  <p:nvPr/>
                </p:nvGrpSpPr>
                <p:grpSpPr bwMode="auto">
                  <a:xfrm>
                    <a:off x="1988" y="3032"/>
                    <a:ext cx="238" cy="317"/>
                    <a:chOff x="1988" y="3032"/>
                    <a:chExt cx="238" cy="317"/>
                  </a:xfrm>
                </p:grpSpPr>
                <p:sp>
                  <p:nvSpPr>
                    <p:cNvPr id="514346" name="AutoShape 298"/>
                    <p:cNvSpPr>
                      <a:spLocks noChangeArrowheads="1"/>
                    </p:cNvSpPr>
                    <p:nvPr/>
                  </p:nvSpPr>
                  <p:spPr bwMode="auto">
                    <a:xfrm>
                      <a:off x="1988" y="3032"/>
                      <a:ext cx="239" cy="318"/>
                    </a:xfrm>
                    <a:prstGeom prst="roundRect">
                      <a:avLst>
                        <a:gd name="adj" fmla="val 417"/>
                      </a:avLst>
                    </a:prstGeom>
                    <a:noFill/>
                    <a:ln w="9525">
                      <a:noFill/>
                      <a:round/>
                      <a:headEnd/>
                      <a:tailEnd/>
                    </a:ln>
                  </p:spPr>
                  <p:txBody>
                    <a:bodyPr wrap="none" anchor="ctr"/>
                    <a:lstStyle/>
                    <a:p>
                      <a:endParaRPr lang="ta-IN"/>
                    </a:p>
                  </p:txBody>
                </p:sp>
                <p:grpSp>
                  <p:nvGrpSpPr>
                    <p:cNvPr id="514210" name="Group 299"/>
                    <p:cNvGrpSpPr>
                      <a:grpSpLocks/>
                    </p:cNvGrpSpPr>
                    <p:nvPr/>
                  </p:nvGrpSpPr>
                  <p:grpSpPr bwMode="auto">
                    <a:xfrm>
                      <a:off x="1988" y="3032"/>
                      <a:ext cx="235" cy="314"/>
                      <a:chOff x="1988" y="3032"/>
                      <a:chExt cx="235" cy="314"/>
                    </a:xfrm>
                  </p:grpSpPr>
                  <p:sp>
                    <p:nvSpPr>
                      <p:cNvPr id="514348" name="AutoShape 300"/>
                      <p:cNvSpPr>
                        <a:spLocks noChangeArrowheads="1"/>
                      </p:cNvSpPr>
                      <p:nvPr/>
                    </p:nvSpPr>
                    <p:spPr bwMode="auto">
                      <a:xfrm>
                        <a:off x="1988" y="3032"/>
                        <a:ext cx="236" cy="315"/>
                      </a:xfrm>
                      <a:prstGeom prst="roundRect">
                        <a:avLst>
                          <a:gd name="adj" fmla="val 421"/>
                        </a:avLst>
                      </a:prstGeom>
                      <a:noFill/>
                      <a:ln w="9525">
                        <a:noFill/>
                        <a:round/>
                        <a:headEnd/>
                        <a:tailEnd/>
                      </a:ln>
                    </p:spPr>
                    <p:txBody>
                      <a:bodyPr wrap="none" anchor="ctr"/>
                      <a:lstStyle/>
                      <a:p>
                        <a:endParaRPr lang="ta-IN"/>
                      </a:p>
                    </p:txBody>
                  </p:sp>
                  <p:grpSp>
                    <p:nvGrpSpPr>
                      <p:cNvPr id="514212" name="Group 301"/>
                      <p:cNvGrpSpPr>
                        <a:grpSpLocks/>
                      </p:cNvGrpSpPr>
                      <p:nvPr/>
                    </p:nvGrpSpPr>
                    <p:grpSpPr bwMode="auto">
                      <a:xfrm>
                        <a:off x="1988" y="3032"/>
                        <a:ext cx="234" cy="312"/>
                        <a:chOff x="1988" y="3032"/>
                        <a:chExt cx="234" cy="312"/>
                      </a:xfrm>
                    </p:grpSpPr>
                    <p:sp>
                      <p:nvSpPr>
                        <p:cNvPr id="514350" name="AutoShape 302"/>
                        <p:cNvSpPr>
                          <a:spLocks noChangeArrowheads="1"/>
                        </p:cNvSpPr>
                        <p:nvPr/>
                      </p:nvSpPr>
                      <p:spPr bwMode="auto">
                        <a:xfrm>
                          <a:off x="1988" y="3032"/>
                          <a:ext cx="235" cy="313"/>
                        </a:xfrm>
                        <a:prstGeom prst="roundRect">
                          <a:avLst>
                            <a:gd name="adj" fmla="val 426"/>
                          </a:avLst>
                        </a:prstGeom>
                        <a:noFill/>
                        <a:ln w="9525">
                          <a:noFill/>
                          <a:round/>
                          <a:headEnd/>
                          <a:tailEnd/>
                        </a:ln>
                      </p:spPr>
                      <p:txBody>
                        <a:bodyPr wrap="none" anchor="ctr"/>
                        <a:lstStyle/>
                        <a:p>
                          <a:endParaRPr lang="ta-IN"/>
                        </a:p>
                      </p:txBody>
                    </p:sp>
                    <p:grpSp>
                      <p:nvGrpSpPr>
                        <p:cNvPr id="514214" name="Group 303"/>
                        <p:cNvGrpSpPr>
                          <a:grpSpLocks/>
                        </p:cNvGrpSpPr>
                        <p:nvPr/>
                      </p:nvGrpSpPr>
                      <p:grpSpPr bwMode="auto">
                        <a:xfrm>
                          <a:off x="1988" y="3032"/>
                          <a:ext cx="233" cy="311"/>
                          <a:chOff x="1988" y="3032"/>
                          <a:chExt cx="233" cy="311"/>
                        </a:xfrm>
                      </p:grpSpPr>
                      <p:sp>
                        <p:nvSpPr>
                          <p:cNvPr id="514352" name="AutoShape 304"/>
                          <p:cNvSpPr>
                            <a:spLocks noChangeArrowheads="1"/>
                          </p:cNvSpPr>
                          <p:nvPr/>
                        </p:nvSpPr>
                        <p:spPr bwMode="auto">
                          <a:xfrm>
                            <a:off x="1988" y="3032"/>
                            <a:ext cx="234" cy="312"/>
                          </a:xfrm>
                          <a:prstGeom prst="roundRect">
                            <a:avLst>
                              <a:gd name="adj" fmla="val 426"/>
                            </a:avLst>
                          </a:prstGeom>
                          <a:noFill/>
                          <a:ln w="9525">
                            <a:noFill/>
                            <a:round/>
                            <a:headEnd/>
                            <a:tailEnd/>
                          </a:ln>
                        </p:spPr>
                        <p:txBody>
                          <a:bodyPr wrap="none" anchor="ctr"/>
                          <a:lstStyle/>
                          <a:p>
                            <a:endParaRPr lang="ta-IN"/>
                          </a:p>
                        </p:txBody>
                      </p:sp>
                      <p:sp>
                        <p:nvSpPr>
                          <p:cNvPr id="514353" name="AutoShape 305"/>
                          <p:cNvSpPr>
                            <a:spLocks noChangeArrowheads="1"/>
                          </p:cNvSpPr>
                          <p:nvPr/>
                        </p:nvSpPr>
                        <p:spPr bwMode="auto">
                          <a:xfrm>
                            <a:off x="1988" y="3032"/>
                            <a:ext cx="234" cy="311"/>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grpSp>
      </p:grpSp>
      <p:grpSp>
        <p:nvGrpSpPr>
          <p:cNvPr id="514218" name="Group 306"/>
          <p:cNvGrpSpPr>
            <a:grpSpLocks/>
          </p:cNvGrpSpPr>
          <p:nvPr/>
        </p:nvGrpSpPr>
        <p:grpSpPr bwMode="auto">
          <a:xfrm>
            <a:off x="2057400" y="2133600"/>
            <a:ext cx="1057275" cy="2886075"/>
            <a:chOff x="1296" y="1344"/>
            <a:chExt cx="666" cy="1818"/>
          </a:xfrm>
        </p:grpSpPr>
        <p:sp>
          <p:nvSpPr>
            <p:cNvPr id="514355" name="Line 307"/>
            <p:cNvSpPr>
              <a:spLocks noChangeShapeType="1"/>
            </p:cNvSpPr>
            <p:nvPr/>
          </p:nvSpPr>
          <p:spPr bwMode="auto">
            <a:xfrm flipV="1">
              <a:off x="1440" y="1343"/>
              <a:ext cx="1" cy="1821"/>
            </a:xfrm>
            <a:prstGeom prst="line">
              <a:avLst/>
            </a:prstGeom>
            <a:noFill/>
            <a:ln w="25560">
              <a:solidFill>
                <a:srgbClr val="000000"/>
              </a:solidFill>
              <a:prstDash val="sysDot"/>
              <a:round/>
              <a:headEnd/>
              <a:tailEnd/>
            </a:ln>
          </p:spPr>
          <p:txBody>
            <a:bodyPr/>
            <a:lstStyle/>
            <a:p>
              <a:endParaRPr lang="ta-IN"/>
            </a:p>
          </p:txBody>
        </p:sp>
        <p:sp>
          <p:nvSpPr>
            <p:cNvPr id="514356" name="Line 308"/>
            <p:cNvSpPr>
              <a:spLocks noChangeShapeType="1"/>
            </p:cNvSpPr>
            <p:nvPr/>
          </p:nvSpPr>
          <p:spPr bwMode="auto">
            <a:xfrm>
              <a:off x="1440" y="1349"/>
              <a:ext cx="523" cy="1"/>
            </a:xfrm>
            <a:prstGeom prst="line">
              <a:avLst/>
            </a:prstGeom>
            <a:noFill/>
            <a:ln w="25560">
              <a:solidFill>
                <a:srgbClr val="000000"/>
              </a:solidFill>
              <a:prstDash val="sysDot"/>
              <a:round/>
              <a:headEnd/>
              <a:tailEnd type="triangle" w="med" len="med"/>
            </a:ln>
          </p:spPr>
          <p:txBody>
            <a:bodyPr/>
            <a:lstStyle/>
            <a:p>
              <a:endParaRPr lang="ta-IN"/>
            </a:p>
          </p:txBody>
        </p:sp>
        <p:sp>
          <p:nvSpPr>
            <p:cNvPr id="514357" name="Line 309"/>
            <p:cNvSpPr>
              <a:spLocks noChangeShapeType="1"/>
            </p:cNvSpPr>
            <p:nvPr/>
          </p:nvSpPr>
          <p:spPr bwMode="auto">
            <a:xfrm>
              <a:off x="1440" y="3158"/>
              <a:ext cx="523" cy="1"/>
            </a:xfrm>
            <a:prstGeom prst="line">
              <a:avLst/>
            </a:prstGeom>
            <a:noFill/>
            <a:ln w="25560">
              <a:solidFill>
                <a:srgbClr val="000000"/>
              </a:solidFill>
              <a:prstDash val="sysDot"/>
              <a:round/>
              <a:headEnd/>
              <a:tailEnd type="triangle" w="med" len="med"/>
            </a:ln>
          </p:spPr>
          <p:txBody>
            <a:bodyPr/>
            <a:lstStyle/>
            <a:p>
              <a:endParaRPr lang="ta-IN"/>
            </a:p>
          </p:txBody>
        </p:sp>
        <p:sp>
          <p:nvSpPr>
            <p:cNvPr id="514358" name="Line 310"/>
            <p:cNvSpPr>
              <a:spLocks noChangeShapeType="1"/>
            </p:cNvSpPr>
            <p:nvPr/>
          </p:nvSpPr>
          <p:spPr bwMode="auto">
            <a:xfrm>
              <a:off x="1296" y="2255"/>
              <a:ext cx="144" cy="1"/>
            </a:xfrm>
            <a:prstGeom prst="line">
              <a:avLst/>
            </a:prstGeom>
            <a:noFill/>
            <a:ln w="25560">
              <a:solidFill>
                <a:srgbClr val="000000"/>
              </a:solidFill>
              <a:prstDash val="sysDot"/>
              <a:round/>
              <a:headEnd/>
              <a:tailEnd/>
            </a:ln>
          </p:spPr>
          <p:txBody>
            <a:bodyPr/>
            <a:lstStyle/>
            <a:p>
              <a:endParaRPr lang="ta-IN"/>
            </a:p>
          </p:txBody>
        </p:sp>
      </p:grpSp>
      <p:grpSp>
        <p:nvGrpSpPr>
          <p:cNvPr id="514220" name="Group 311"/>
          <p:cNvGrpSpPr>
            <a:grpSpLocks/>
          </p:cNvGrpSpPr>
          <p:nvPr/>
        </p:nvGrpSpPr>
        <p:grpSpPr bwMode="auto">
          <a:xfrm>
            <a:off x="4114800" y="2133600"/>
            <a:ext cx="1057275" cy="2886075"/>
            <a:chOff x="2592" y="1344"/>
            <a:chExt cx="666" cy="1818"/>
          </a:xfrm>
        </p:grpSpPr>
        <p:sp>
          <p:nvSpPr>
            <p:cNvPr id="514360" name="Line 312"/>
            <p:cNvSpPr>
              <a:spLocks noChangeShapeType="1"/>
            </p:cNvSpPr>
            <p:nvPr/>
          </p:nvSpPr>
          <p:spPr bwMode="auto">
            <a:xfrm flipV="1">
              <a:off x="2733" y="1343"/>
              <a:ext cx="1" cy="1821"/>
            </a:xfrm>
            <a:prstGeom prst="line">
              <a:avLst/>
            </a:prstGeom>
            <a:noFill/>
            <a:ln w="25560">
              <a:solidFill>
                <a:srgbClr val="000000"/>
              </a:solidFill>
              <a:prstDash val="sysDot"/>
              <a:round/>
              <a:headEnd/>
              <a:tailEnd/>
            </a:ln>
          </p:spPr>
          <p:txBody>
            <a:bodyPr/>
            <a:lstStyle/>
            <a:p>
              <a:endParaRPr lang="ta-IN"/>
            </a:p>
          </p:txBody>
        </p:sp>
        <p:sp>
          <p:nvSpPr>
            <p:cNvPr id="514361" name="Line 313"/>
            <p:cNvSpPr>
              <a:spLocks noChangeShapeType="1"/>
            </p:cNvSpPr>
            <p:nvPr/>
          </p:nvSpPr>
          <p:spPr bwMode="auto">
            <a:xfrm>
              <a:off x="2733" y="1349"/>
              <a:ext cx="525" cy="1"/>
            </a:xfrm>
            <a:prstGeom prst="line">
              <a:avLst/>
            </a:prstGeom>
            <a:noFill/>
            <a:ln w="25560">
              <a:solidFill>
                <a:srgbClr val="000000"/>
              </a:solidFill>
              <a:prstDash val="sysDot"/>
              <a:round/>
              <a:headEnd/>
              <a:tailEnd type="triangle" w="med" len="med"/>
            </a:ln>
          </p:spPr>
          <p:txBody>
            <a:bodyPr/>
            <a:lstStyle/>
            <a:p>
              <a:endParaRPr lang="ta-IN"/>
            </a:p>
          </p:txBody>
        </p:sp>
        <p:sp>
          <p:nvSpPr>
            <p:cNvPr id="514362" name="Line 314"/>
            <p:cNvSpPr>
              <a:spLocks noChangeShapeType="1"/>
            </p:cNvSpPr>
            <p:nvPr/>
          </p:nvSpPr>
          <p:spPr bwMode="auto">
            <a:xfrm>
              <a:off x="2733" y="3158"/>
              <a:ext cx="525" cy="1"/>
            </a:xfrm>
            <a:prstGeom prst="line">
              <a:avLst/>
            </a:prstGeom>
            <a:noFill/>
            <a:ln w="25560">
              <a:solidFill>
                <a:srgbClr val="000000"/>
              </a:solidFill>
              <a:prstDash val="sysDot"/>
              <a:round/>
              <a:headEnd/>
              <a:tailEnd type="triangle" w="med" len="med"/>
            </a:ln>
          </p:spPr>
          <p:txBody>
            <a:bodyPr/>
            <a:lstStyle/>
            <a:p>
              <a:endParaRPr lang="ta-IN"/>
            </a:p>
          </p:txBody>
        </p:sp>
        <p:sp>
          <p:nvSpPr>
            <p:cNvPr id="514363" name="Line 315"/>
            <p:cNvSpPr>
              <a:spLocks noChangeShapeType="1"/>
            </p:cNvSpPr>
            <p:nvPr/>
          </p:nvSpPr>
          <p:spPr bwMode="auto">
            <a:xfrm>
              <a:off x="2592" y="2255"/>
              <a:ext cx="144" cy="1"/>
            </a:xfrm>
            <a:prstGeom prst="line">
              <a:avLst/>
            </a:prstGeom>
            <a:noFill/>
            <a:ln w="25560">
              <a:solidFill>
                <a:srgbClr val="000000"/>
              </a:solidFill>
              <a:prstDash val="sysDot"/>
              <a:round/>
              <a:headEnd/>
              <a:tailEnd/>
            </a:ln>
          </p:spPr>
          <p:txBody>
            <a:bodyPr/>
            <a:lstStyle/>
            <a:p>
              <a:endParaRPr lang="ta-IN"/>
            </a:p>
          </p:txBody>
        </p:sp>
      </p:grpSp>
      <p:grpSp>
        <p:nvGrpSpPr>
          <p:cNvPr id="514222" name="Group 316"/>
          <p:cNvGrpSpPr>
            <a:grpSpLocks/>
          </p:cNvGrpSpPr>
          <p:nvPr/>
        </p:nvGrpSpPr>
        <p:grpSpPr bwMode="auto">
          <a:xfrm>
            <a:off x="6164263" y="2133600"/>
            <a:ext cx="1057275" cy="2886075"/>
            <a:chOff x="3883" y="1344"/>
            <a:chExt cx="666" cy="1818"/>
          </a:xfrm>
        </p:grpSpPr>
        <p:sp>
          <p:nvSpPr>
            <p:cNvPr id="514365" name="Line 317"/>
            <p:cNvSpPr>
              <a:spLocks noChangeShapeType="1"/>
            </p:cNvSpPr>
            <p:nvPr/>
          </p:nvSpPr>
          <p:spPr bwMode="auto">
            <a:xfrm flipV="1">
              <a:off x="4027" y="1343"/>
              <a:ext cx="1" cy="1821"/>
            </a:xfrm>
            <a:prstGeom prst="line">
              <a:avLst/>
            </a:prstGeom>
            <a:noFill/>
            <a:ln w="25560">
              <a:solidFill>
                <a:srgbClr val="000000"/>
              </a:solidFill>
              <a:prstDash val="sysDot"/>
              <a:round/>
              <a:headEnd/>
              <a:tailEnd/>
            </a:ln>
          </p:spPr>
          <p:txBody>
            <a:bodyPr/>
            <a:lstStyle/>
            <a:p>
              <a:endParaRPr lang="ta-IN"/>
            </a:p>
          </p:txBody>
        </p:sp>
        <p:sp>
          <p:nvSpPr>
            <p:cNvPr id="514366" name="Line 318"/>
            <p:cNvSpPr>
              <a:spLocks noChangeShapeType="1"/>
            </p:cNvSpPr>
            <p:nvPr/>
          </p:nvSpPr>
          <p:spPr bwMode="auto">
            <a:xfrm>
              <a:off x="4027" y="1349"/>
              <a:ext cx="523" cy="1"/>
            </a:xfrm>
            <a:prstGeom prst="line">
              <a:avLst/>
            </a:prstGeom>
            <a:noFill/>
            <a:ln w="25560">
              <a:solidFill>
                <a:srgbClr val="000000"/>
              </a:solidFill>
              <a:prstDash val="sysDot"/>
              <a:round/>
              <a:headEnd/>
              <a:tailEnd type="triangle" w="med" len="med"/>
            </a:ln>
          </p:spPr>
          <p:txBody>
            <a:bodyPr/>
            <a:lstStyle/>
            <a:p>
              <a:endParaRPr lang="ta-IN"/>
            </a:p>
          </p:txBody>
        </p:sp>
        <p:sp>
          <p:nvSpPr>
            <p:cNvPr id="514367" name="Line 319"/>
            <p:cNvSpPr>
              <a:spLocks noChangeShapeType="1"/>
            </p:cNvSpPr>
            <p:nvPr/>
          </p:nvSpPr>
          <p:spPr bwMode="auto">
            <a:xfrm>
              <a:off x="4027" y="3158"/>
              <a:ext cx="523" cy="1"/>
            </a:xfrm>
            <a:prstGeom prst="line">
              <a:avLst/>
            </a:prstGeom>
            <a:noFill/>
            <a:ln w="25560">
              <a:solidFill>
                <a:srgbClr val="000000"/>
              </a:solidFill>
              <a:prstDash val="sysDot"/>
              <a:round/>
              <a:headEnd/>
              <a:tailEnd type="triangle" w="med" len="med"/>
            </a:ln>
          </p:spPr>
          <p:txBody>
            <a:bodyPr/>
            <a:lstStyle/>
            <a:p>
              <a:endParaRPr lang="ta-IN"/>
            </a:p>
          </p:txBody>
        </p:sp>
        <p:sp>
          <p:nvSpPr>
            <p:cNvPr id="514368" name="Line 320"/>
            <p:cNvSpPr>
              <a:spLocks noChangeShapeType="1"/>
            </p:cNvSpPr>
            <p:nvPr/>
          </p:nvSpPr>
          <p:spPr bwMode="auto">
            <a:xfrm>
              <a:off x="3883" y="2255"/>
              <a:ext cx="144" cy="1"/>
            </a:xfrm>
            <a:prstGeom prst="line">
              <a:avLst/>
            </a:prstGeom>
            <a:noFill/>
            <a:ln w="25560">
              <a:solidFill>
                <a:srgbClr val="000000"/>
              </a:solidFill>
              <a:prstDash val="sysDot"/>
              <a:round/>
              <a:headEnd/>
              <a:tailEnd/>
            </a:ln>
          </p:spPr>
          <p:txBody>
            <a:bodyPr/>
            <a:lstStyle/>
            <a:p>
              <a:endParaRPr lang="ta-IN"/>
            </a:p>
          </p:txBody>
        </p:sp>
      </p:grpSp>
      <p:grpSp>
        <p:nvGrpSpPr>
          <p:cNvPr id="514224" name="Group 321"/>
          <p:cNvGrpSpPr>
            <a:grpSpLocks/>
          </p:cNvGrpSpPr>
          <p:nvPr/>
        </p:nvGrpSpPr>
        <p:grpSpPr bwMode="auto">
          <a:xfrm>
            <a:off x="609600" y="2638425"/>
            <a:ext cx="1971675" cy="387350"/>
            <a:chOff x="384" y="1662"/>
            <a:chExt cx="1242" cy="244"/>
          </a:xfrm>
        </p:grpSpPr>
        <p:sp>
          <p:nvSpPr>
            <p:cNvPr id="514370" name="Line 322"/>
            <p:cNvSpPr>
              <a:spLocks noChangeShapeType="1"/>
            </p:cNvSpPr>
            <p:nvPr/>
          </p:nvSpPr>
          <p:spPr bwMode="auto">
            <a:xfrm>
              <a:off x="1483" y="1776"/>
              <a:ext cx="144" cy="1"/>
            </a:xfrm>
            <a:prstGeom prst="line">
              <a:avLst/>
            </a:prstGeom>
            <a:noFill/>
            <a:ln w="25560">
              <a:solidFill>
                <a:srgbClr val="000000"/>
              </a:solidFill>
              <a:round/>
              <a:headEnd/>
              <a:tailEnd type="triangle" w="med" len="med"/>
            </a:ln>
          </p:spPr>
          <p:txBody>
            <a:bodyPr/>
            <a:lstStyle/>
            <a:p>
              <a:endParaRPr lang="ta-IN"/>
            </a:p>
          </p:txBody>
        </p:sp>
        <p:grpSp>
          <p:nvGrpSpPr>
            <p:cNvPr id="514226" name="Group 323"/>
            <p:cNvGrpSpPr>
              <a:grpSpLocks/>
            </p:cNvGrpSpPr>
            <p:nvPr/>
          </p:nvGrpSpPr>
          <p:grpSpPr bwMode="auto">
            <a:xfrm>
              <a:off x="474" y="1662"/>
              <a:ext cx="565" cy="244"/>
              <a:chOff x="474" y="1662"/>
              <a:chExt cx="565" cy="244"/>
            </a:xfrm>
          </p:grpSpPr>
          <p:sp>
            <p:nvSpPr>
              <p:cNvPr id="514372" name="AutoShape 324"/>
              <p:cNvSpPr>
                <a:spLocks noChangeArrowheads="1"/>
              </p:cNvSpPr>
              <p:nvPr/>
            </p:nvSpPr>
            <p:spPr bwMode="auto">
              <a:xfrm>
                <a:off x="474" y="1662"/>
                <a:ext cx="566" cy="245"/>
              </a:xfrm>
              <a:prstGeom prst="roundRect">
                <a:avLst>
                  <a:gd name="adj" fmla="val 407"/>
                </a:avLst>
              </a:prstGeom>
              <a:noFill/>
              <a:ln w="9525">
                <a:noFill/>
                <a:round/>
                <a:headEnd/>
                <a:tailEnd/>
              </a:ln>
            </p:spPr>
            <p:txBody>
              <a:bodyPr wrap="none" anchor="ctr"/>
              <a:lstStyle/>
              <a:p>
                <a:endParaRPr lang="ta-IN"/>
              </a:p>
            </p:txBody>
          </p:sp>
          <p:grpSp>
            <p:nvGrpSpPr>
              <p:cNvPr id="514230" name="Group 325"/>
              <p:cNvGrpSpPr>
                <a:grpSpLocks/>
              </p:cNvGrpSpPr>
              <p:nvPr/>
            </p:nvGrpSpPr>
            <p:grpSpPr bwMode="auto">
              <a:xfrm>
                <a:off x="474" y="1662"/>
                <a:ext cx="561" cy="241"/>
                <a:chOff x="474" y="1662"/>
                <a:chExt cx="561" cy="241"/>
              </a:xfrm>
            </p:grpSpPr>
            <p:sp>
              <p:nvSpPr>
                <p:cNvPr id="514374" name="AutoShape 326"/>
                <p:cNvSpPr>
                  <a:spLocks noChangeArrowheads="1"/>
                </p:cNvSpPr>
                <p:nvPr/>
              </p:nvSpPr>
              <p:spPr bwMode="auto">
                <a:xfrm>
                  <a:off x="474" y="1662"/>
                  <a:ext cx="562" cy="242"/>
                </a:xfrm>
                <a:prstGeom prst="roundRect">
                  <a:avLst>
                    <a:gd name="adj" fmla="val 412"/>
                  </a:avLst>
                </a:prstGeom>
                <a:noFill/>
                <a:ln w="9525">
                  <a:noFill/>
                  <a:round/>
                  <a:headEnd/>
                  <a:tailEnd/>
                </a:ln>
              </p:spPr>
              <p:txBody>
                <a:bodyPr wrap="none" anchor="ctr"/>
                <a:lstStyle/>
                <a:p>
                  <a:endParaRPr lang="ta-IN"/>
                </a:p>
              </p:txBody>
            </p:sp>
            <p:grpSp>
              <p:nvGrpSpPr>
                <p:cNvPr id="514232" name="Group 327"/>
                <p:cNvGrpSpPr>
                  <a:grpSpLocks/>
                </p:cNvGrpSpPr>
                <p:nvPr/>
              </p:nvGrpSpPr>
              <p:grpSpPr bwMode="auto">
                <a:xfrm>
                  <a:off x="474" y="1662"/>
                  <a:ext cx="558" cy="239"/>
                  <a:chOff x="474" y="1662"/>
                  <a:chExt cx="558" cy="239"/>
                </a:xfrm>
              </p:grpSpPr>
              <p:sp>
                <p:nvSpPr>
                  <p:cNvPr id="514376" name="AutoShape 328"/>
                  <p:cNvSpPr>
                    <a:spLocks noChangeArrowheads="1"/>
                  </p:cNvSpPr>
                  <p:nvPr/>
                </p:nvSpPr>
                <p:spPr bwMode="auto">
                  <a:xfrm>
                    <a:off x="474" y="1662"/>
                    <a:ext cx="559" cy="240"/>
                  </a:xfrm>
                  <a:prstGeom prst="roundRect">
                    <a:avLst>
                      <a:gd name="adj" fmla="val 417"/>
                    </a:avLst>
                  </a:prstGeom>
                  <a:noFill/>
                  <a:ln w="9525">
                    <a:noFill/>
                    <a:round/>
                    <a:headEnd/>
                    <a:tailEnd/>
                  </a:ln>
                </p:spPr>
                <p:txBody>
                  <a:bodyPr wrap="none" anchor="ctr"/>
                  <a:lstStyle/>
                  <a:p>
                    <a:endParaRPr lang="ta-IN"/>
                  </a:p>
                </p:txBody>
              </p:sp>
              <p:grpSp>
                <p:nvGrpSpPr>
                  <p:cNvPr id="514234" name="Group 329"/>
                  <p:cNvGrpSpPr>
                    <a:grpSpLocks/>
                  </p:cNvGrpSpPr>
                  <p:nvPr/>
                </p:nvGrpSpPr>
                <p:grpSpPr bwMode="auto">
                  <a:xfrm>
                    <a:off x="474" y="1662"/>
                    <a:ext cx="556" cy="238"/>
                    <a:chOff x="474" y="1662"/>
                    <a:chExt cx="556" cy="238"/>
                  </a:xfrm>
                </p:grpSpPr>
                <p:sp>
                  <p:nvSpPr>
                    <p:cNvPr id="514378" name="AutoShape 330"/>
                    <p:cNvSpPr>
                      <a:spLocks noChangeArrowheads="1"/>
                    </p:cNvSpPr>
                    <p:nvPr/>
                  </p:nvSpPr>
                  <p:spPr bwMode="auto">
                    <a:xfrm>
                      <a:off x="474" y="1662"/>
                      <a:ext cx="557" cy="239"/>
                    </a:xfrm>
                    <a:prstGeom prst="roundRect">
                      <a:avLst>
                        <a:gd name="adj" fmla="val 417"/>
                      </a:avLst>
                    </a:prstGeom>
                    <a:noFill/>
                    <a:ln w="9525">
                      <a:noFill/>
                      <a:round/>
                      <a:headEnd/>
                      <a:tailEnd/>
                    </a:ln>
                  </p:spPr>
                  <p:txBody>
                    <a:bodyPr wrap="none" anchor="ctr"/>
                    <a:lstStyle/>
                    <a:p>
                      <a:endParaRPr lang="ta-IN"/>
                    </a:p>
                  </p:txBody>
                </p:sp>
                <p:grpSp>
                  <p:nvGrpSpPr>
                    <p:cNvPr id="514236" name="Group 331"/>
                    <p:cNvGrpSpPr>
                      <a:grpSpLocks/>
                    </p:cNvGrpSpPr>
                    <p:nvPr/>
                  </p:nvGrpSpPr>
                  <p:grpSpPr bwMode="auto">
                    <a:xfrm>
                      <a:off x="474" y="1662"/>
                      <a:ext cx="555" cy="238"/>
                      <a:chOff x="474" y="1662"/>
                      <a:chExt cx="555" cy="238"/>
                    </a:xfrm>
                  </p:grpSpPr>
                  <p:sp>
                    <p:nvSpPr>
                      <p:cNvPr id="514380" name="AutoShape 332"/>
                      <p:cNvSpPr>
                        <a:spLocks noChangeArrowheads="1"/>
                      </p:cNvSpPr>
                      <p:nvPr/>
                    </p:nvSpPr>
                    <p:spPr bwMode="auto">
                      <a:xfrm>
                        <a:off x="474" y="1662"/>
                        <a:ext cx="556" cy="239"/>
                      </a:xfrm>
                      <a:prstGeom prst="roundRect">
                        <a:avLst>
                          <a:gd name="adj" fmla="val 417"/>
                        </a:avLst>
                      </a:prstGeom>
                      <a:noFill/>
                      <a:ln w="9525">
                        <a:noFill/>
                        <a:round/>
                        <a:headEnd/>
                        <a:tailEnd/>
                      </a:ln>
                    </p:spPr>
                    <p:txBody>
                      <a:bodyPr wrap="none" anchor="ctr"/>
                      <a:lstStyle/>
                      <a:p>
                        <a:endParaRPr lang="ta-IN"/>
                      </a:p>
                    </p:txBody>
                  </p:sp>
                  <p:sp>
                    <p:nvSpPr>
                      <p:cNvPr id="514381" name="AutoShape 333"/>
                      <p:cNvSpPr>
                        <a:spLocks noChangeArrowheads="1"/>
                      </p:cNvSpPr>
                      <p:nvPr/>
                    </p:nvSpPr>
                    <p:spPr bwMode="auto">
                      <a:xfrm>
                        <a:off x="474" y="1662"/>
                        <a:ext cx="556" cy="239"/>
                      </a:xfrm>
                      <a:prstGeom prst="roundRect">
                        <a:avLst>
                          <a:gd name="adj" fmla="val 417"/>
                        </a:avLst>
                      </a:prstGeom>
                      <a:noFill/>
                      <a:ln w="9525">
                        <a:noFill/>
                        <a:round/>
                        <a:headEnd/>
                        <a:tailEnd/>
                      </a:ln>
                    </p:spPr>
                    <p:txBody>
                      <a:bodyPr wrap="none" lIns="92160" tIns="46080" rIns="92160" bIns="46080">
                        <a:spAutoFit/>
                      </a:bodyPr>
                      <a:lstStyle/>
                      <a:p>
                        <a:pPr algn="ctr">
                          <a:buClr>
                            <a:srgbClr val="A50021"/>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A50021"/>
                            </a:solidFill>
                            <a:latin typeface="Arial" pitchFamily="34" charset="0"/>
                          </a:rPr>
                          <a:t>Key K</a:t>
                        </a:r>
                      </a:p>
                    </p:txBody>
                  </p:sp>
                </p:grpSp>
              </p:grpSp>
            </p:grpSp>
          </p:grpSp>
        </p:grpSp>
        <p:sp>
          <p:nvSpPr>
            <p:cNvPr id="514382" name="AutoShape 334"/>
            <p:cNvSpPr>
              <a:spLocks noChangeArrowheads="1"/>
            </p:cNvSpPr>
            <p:nvPr/>
          </p:nvSpPr>
          <p:spPr bwMode="auto">
            <a:xfrm>
              <a:off x="384" y="1662"/>
              <a:ext cx="720" cy="239"/>
            </a:xfrm>
            <a:prstGeom prst="roundRect">
              <a:avLst>
                <a:gd name="adj" fmla="val 417"/>
              </a:avLst>
            </a:prstGeom>
            <a:noFill/>
            <a:ln w="28440">
              <a:solidFill>
                <a:srgbClr val="000000"/>
              </a:solidFill>
              <a:round/>
              <a:headEnd/>
              <a:tailEnd/>
            </a:ln>
          </p:spPr>
          <p:txBody>
            <a:bodyPr wrap="none" anchor="ctr"/>
            <a:lstStyle/>
            <a:p>
              <a:endParaRPr lang="ta-IN"/>
            </a:p>
          </p:txBody>
        </p:sp>
        <p:sp>
          <p:nvSpPr>
            <p:cNvPr id="514383" name="Line 335"/>
            <p:cNvSpPr>
              <a:spLocks noChangeShapeType="1"/>
            </p:cNvSpPr>
            <p:nvPr/>
          </p:nvSpPr>
          <p:spPr bwMode="auto">
            <a:xfrm flipH="1">
              <a:off x="1093" y="1776"/>
              <a:ext cx="300" cy="1"/>
            </a:xfrm>
            <a:prstGeom prst="line">
              <a:avLst/>
            </a:prstGeom>
            <a:noFill/>
            <a:ln w="28440">
              <a:solidFill>
                <a:srgbClr val="000000"/>
              </a:solidFill>
              <a:round/>
              <a:headEnd/>
              <a:tailEnd/>
            </a:ln>
          </p:spPr>
          <p:txBody>
            <a:bodyPr/>
            <a:lstStyle/>
            <a:p>
              <a:endParaRPr lang="ta-IN"/>
            </a:p>
          </p:txBody>
        </p:sp>
      </p:grpSp>
      <p:grpSp>
        <p:nvGrpSpPr>
          <p:cNvPr id="514238" name="Group 336"/>
          <p:cNvGrpSpPr>
            <a:grpSpLocks/>
          </p:cNvGrpSpPr>
          <p:nvPr/>
        </p:nvGrpSpPr>
        <p:grpSpPr bwMode="auto">
          <a:xfrm>
            <a:off x="609600" y="4191000"/>
            <a:ext cx="1971675" cy="387350"/>
            <a:chOff x="384" y="2640"/>
            <a:chExt cx="1242" cy="244"/>
          </a:xfrm>
        </p:grpSpPr>
        <p:sp>
          <p:nvSpPr>
            <p:cNvPr id="514385" name="Line 337"/>
            <p:cNvSpPr>
              <a:spLocks noChangeShapeType="1"/>
            </p:cNvSpPr>
            <p:nvPr/>
          </p:nvSpPr>
          <p:spPr bwMode="auto">
            <a:xfrm>
              <a:off x="1483" y="2753"/>
              <a:ext cx="144" cy="1"/>
            </a:xfrm>
            <a:prstGeom prst="line">
              <a:avLst/>
            </a:prstGeom>
            <a:noFill/>
            <a:ln w="25560">
              <a:solidFill>
                <a:srgbClr val="000000"/>
              </a:solidFill>
              <a:round/>
              <a:headEnd/>
              <a:tailEnd type="triangle" w="med" len="med"/>
            </a:ln>
          </p:spPr>
          <p:txBody>
            <a:bodyPr/>
            <a:lstStyle/>
            <a:p>
              <a:endParaRPr lang="ta-IN"/>
            </a:p>
          </p:txBody>
        </p:sp>
        <p:grpSp>
          <p:nvGrpSpPr>
            <p:cNvPr id="514242" name="Group 338"/>
            <p:cNvGrpSpPr>
              <a:grpSpLocks/>
            </p:cNvGrpSpPr>
            <p:nvPr/>
          </p:nvGrpSpPr>
          <p:grpSpPr bwMode="auto">
            <a:xfrm>
              <a:off x="474" y="2640"/>
              <a:ext cx="565" cy="244"/>
              <a:chOff x="474" y="2640"/>
              <a:chExt cx="565" cy="244"/>
            </a:xfrm>
          </p:grpSpPr>
          <p:sp>
            <p:nvSpPr>
              <p:cNvPr id="514387" name="AutoShape 339"/>
              <p:cNvSpPr>
                <a:spLocks noChangeArrowheads="1"/>
              </p:cNvSpPr>
              <p:nvPr/>
            </p:nvSpPr>
            <p:spPr bwMode="auto">
              <a:xfrm>
                <a:off x="474" y="2640"/>
                <a:ext cx="566" cy="245"/>
              </a:xfrm>
              <a:prstGeom prst="roundRect">
                <a:avLst>
                  <a:gd name="adj" fmla="val 407"/>
                </a:avLst>
              </a:prstGeom>
              <a:noFill/>
              <a:ln w="9525">
                <a:noFill/>
                <a:round/>
                <a:headEnd/>
                <a:tailEnd/>
              </a:ln>
            </p:spPr>
            <p:txBody>
              <a:bodyPr wrap="none" anchor="ctr"/>
              <a:lstStyle/>
              <a:p>
                <a:endParaRPr lang="ta-IN"/>
              </a:p>
            </p:txBody>
          </p:sp>
          <p:grpSp>
            <p:nvGrpSpPr>
              <p:cNvPr id="514244" name="Group 340"/>
              <p:cNvGrpSpPr>
                <a:grpSpLocks/>
              </p:cNvGrpSpPr>
              <p:nvPr/>
            </p:nvGrpSpPr>
            <p:grpSpPr bwMode="auto">
              <a:xfrm>
                <a:off x="474" y="2640"/>
                <a:ext cx="561" cy="241"/>
                <a:chOff x="474" y="2640"/>
                <a:chExt cx="561" cy="241"/>
              </a:xfrm>
            </p:grpSpPr>
            <p:sp>
              <p:nvSpPr>
                <p:cNvPr id="514389" name="AutoShape 341"/>
                <p:cNvSpPr>
                  <a:spLocks noChangeArrowheads="1"/>
                </p:cNvSpPr>
                <p:nvPr/>
              </p:nvSpPr>
              <p:spPr bwMode="auto">
                <a:xfrm>
                  <a:off x="474" y="2640"/>
                  <a:ext cx="562" cy="242"/>
                </a:xfrm>
                <a:prstGeom prst="roundRect">
                  <a:avLst>
                    <a:gd name="adj" fmla="val 412"/>
                  </a:avLst>
                </a:prstGeom>
                <a:noFill/>
                <a:ln w="9525">
                  <a:noFill/>
                  <a:round/>
                  <a:headEnd/>
                  <a:tailEnd/>
                </a:ln>
              </p:spPr>
              <p:txBody>
                <a:bodyPr wrap="none" anchor="ctr"/>
                <a:lstStyle/>
                <a:p>
                  <a:endParaRPr lang="ta-IN"/>
                </a:p>
              </p:txBody>
            </p:sp>
            <p:grpSp>
              <p:nvGrpSpPr>
                <p:cNvPr id="514246" name="Group 342"/>
                <p:cNvGrpSpPr>
                  <a:grpSpLocks/>
                </p:cNvGrpSpPr>
                <p:nvPr/>
              </p:nvGrpSpPr>
              <p:grpSpPr bwMode="auto">
                <a:xfrm>
                  <a:off x="474" y="2640"/>
                  <a:ext cx="558" cy="239"/>
                  <a:chOff x="474" y="2640"/>
                  <a:chExt cx="558" cy="239"/>
                </a:xfrm>
              </p:grpSpPr>
              <p:sp>
                <p:nvSpPr>
                  <p:cNvPr id="514391" name="AutoShape 343"/>
                  <p:cNvSpPr>
                    <a:spLocks noChangeArrowheads="1"/>
                  </p:cNvSpPr>
                  <p:nvPr/>
                </p:nvSpPr>
                <p:spPr bwMode="auto">
                  <a:xfrm>
                    <a:off x="474" y="2640"/>
                    <a:ext cx="559" cy="240"/>
                  </a:xfrm>
                  <a:prstGeom prst="roundRect">
                    <a:avLst>
                      <a:gd name="adj" fmla="val 417"/>
                    </a:avLst>
                  </a:prstGeom>
                  <a:noFill/>
                  <a:ln w="9525">
                    <a:noFill/>
                    <a:round/>
                    <a:headEnd/>
                    <a:tailEnd/>
                  </a:ln>
                </p:spPr>
                <p:txBody>
                  <a:bodyPr wrap="none" anchor="ctr"/>
                  <a:lstStyle/>
                  <a:p>
                    <a:endParaRPr lang="ta-IN"/>
                  </a:p>
                </p:txBody>
              </p:sp>
              <p:grpSp>
                <p:nvGrpSpPr>
                  <p:cNvPr id="514248" name="Group 344"/>
                  <p:cNvGrpSpPr>
                    <a:grpSpLocks/>
                  </p:cNvGrpSpPr>
                  <p:nvPr/>
                </p:nvGrpSpPr>
                <p:grpSpPr bwMode="auto">
                  <a:xfrm>
                    <a:off x="474" y="2640"/>
                    <a:ext cx="556" cy="238"/>
                    <a:chOff x="474" y="2640"/>
                    <a:chExt cx="556" cy="238"/>
                  </a:xfrm>
                </p:grpSpPr>
                <p:sp>
                  <p:nvSpPr>
                    <p:cNvPr id="514393" name="AutoShape 345"/>
                    <p:cNvSpPr>
                      <a:spLocks noChangeArrowheads="1"/>
                    </p:cNvSpPr>
                    <p:nvPr/>
                  </p:nvSpPr>
                  <p:spPr bwMode="auto">
                    <a:xfrm>
                      <a:off x="474" y="2640"/>
                      <a:ext cx="557" cy="239"/>
                    </a:xfrm>
                    <a:prstGeom prst="roundRect">
                      <a:avLst>
                        <a:gd name="adj" fmla="val 417"/>
                      </a:avLst>
                    </a:prstGeom>
                    <a:noFill/>
                    <a:ln w="9525">
                      <a:noFill/>
                      <a:round/>
                      <a:headEnd/>
                      <a:tailEnd/>
                    </a:ln>
                  </p:spPr>
                  <p:txBody>
                    <a:bodyPr wrap="none" anchor="ctr"/>
                    <a:lstStyle/>
                    <a:p>
                      <a:endParaRPr lang="ta-IN"/>
                    </a:p>
                  </p:txBody>
                </p:sp>
                <p:grpSp>
                  <p:nvGrpSpPr>
                    <p:cNvPr id="514250" name="Group 346"/>
                    <p:cNvGrpSpPr>
                      <a:grpSpLocks/>
                    </p:cNvGrpSpPr>
                    <p:nvPr/>
                  </p:nvGrpSpPr>
                  <p:grpSpPr bwMode="auto">
                    <a:xfrm>
                      <a:off x="474" y="2640"/>
                      <a:ext cx="555" cy="238"/>
                      <a:chOff x="474" y="2640"/>
                      <a:chExt cx="555" cy="238"/>
                    </a:xfrm>
                  </p:grpSpPr>
                  <p:sp>
                    <p:nvSpPr>
                      <p:cNvPr id="514395" name="AutoShape 347"/>
                      <p:cNvSpPr>
                        <a:spLocks noChangeArrowheads="1"/>
                      </p:cNvSpPr>
                      <p:nvPr/>
                    </p:nvSpPr>
                    <p:spPr bwMode="auto">
                      <a:xfrm>
                        <a:off x="474" y="2640"/>
                        <a:ext cx="556" cy="239"/>
                      </a:xfrm>
                      <a:prstGeom prst="roundRect">
                        <a:avLst>
                          <a:gd name="adj" fmla="val 417"/>
                        </a:avLst>
                      </a:prstGeom>
                      <a:noFill/>
                      <a:ln w="9525">
                        <a:noFill/>
                        <a:round/>
                        <a:headEnd/>
                        <a:tailEnd/>
                      </a:ln>
                    </p:spPr>
                    <p:txBody>
                      <a:bodyPr wrap="none" anchor="ctr"/>
                      <a:lstStyle/>
                      <a:p>
                        <a:endParaRPr lang="ta-IN"/>
                      </a:p>
                    </p:txBody>
                  </p:sp>
                  <p:sp>
                    <p:nvSpPr>
                      <p:cNvPr id="514396" name="AutoShape 348"/>
                      <p:cNvSpPr>
                        <a:spLocks noChangeArrowheads="1"/>
                      </p:cNvSpPr>
                      <p:nvPr/>
                    </p:nvSpPr>
                    <p:spPr bwMode="auto">
                      <a:xfrm>
                        <a:off x="474" y="2640"/>
                        <a:ext cx="556" cy="239"/>
                      </a:xfrm>
                      <a:prstGeom prst="roundRect">
                        <a:avLst>
                          <a:gd name="adj" fmla="val 417"/>
                        </a:avLst>
                      </a:prstGeom>
                      <a:noFill/>
                      <a:ln w="9525">
                        <a:noFill/>
                        <a:round/>
                        <a:headEnd/>
                        <a:tailEnd/>
                      </a:ln>
                    </p:spPr>
                    <p:txBody>
                      <a:bodyPr wrap="none" lIns="92160" tIns="46080" rIns="92160" bIns="46080">
                        <a:spAutoFit/>
                      </a:bodyPr>
                      <a:lstStyle/>
                      <a:p>
                        <a:pPr algn="ctr">
                          <a:buClr>
                            <a:srgbClr val="A50021"/>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A50021"/>
                            </a:solidFill>
                            <a:latin typeface="Arial" pitchFamily="34" charset="0"/>
                          </a:rPr>
                          <a:t>Key K</a:t>
                        </a:r>
                      </a:p>
                    </p:txBody>
                  </p:sp>
                </p:grpSp>
              </p:grpSp>
            </p:grpSp>
          </p:grpSp>
        </p:grpSp>
        <p:sp>
          <p:nvSpPr>
            <p:cNvPr id="514397" name="AutoShape 349"/>
            <p:cNvSpPr>
              <a:spLocks noChangeArrowheads="1"/>
            </p:cNvSpPr>
            <p:nvPr/>
          </p:nvSpPr>
          <p:spPr bwMode="auto">
            <a:xfrm>
              <a:off x="384" y="2640"/>
              <a:ext cx="720" cy="239"/>
            </a:xfrm>
            <a:prstGeom prst="roundRect">
              <a:avLst>
                <a:gd name="adj" fmla="val 417"/>
              </a:avLst>
            </a:prstGeom>
            <a:noFill/>
            <a:ln w="28440">
              <a:solidFill>
                <a:srgbClr val="000000"/>
              </a:solidFill>
              <a:round/>
              <a:headEnd/>
              <a:tailEnd/>
            </a:ln>
          </p:spPr>
          <p:txBody>
            <a:bodyPr wrap="none" anchor="ctr"/>
            <a:lstStyle/>
            <a:p>
              <a:endParaRPr lang="ta-IN"/>
            </a:p>
          </p:txBody>
        </p:sp>
        <p:sp>
          <p:nvSpPr>
            <p:cNvPr id="514398" name="Line 350"/>
            <p:cNvSpPr>
              <a:spLocks noChangeShapeType="1"/>
            </p:cNvSpPr>
            <p:nvPr/>
          </p:nvSpPr>
          <p:spPr bwMode="auto">
            <a:xfrm flipH="1">
              <a:off x="1093" y="2753"/>
              <a:ext cx="300" cy="1"/>
            </a:xfrm>
            <a:prstGeom prst="line">
              <a:avLst/>
            </a:prstGeom>
            <a:noFill/>
            <a:ln w="28440">
              <a:solidFill>
                <a:srgbClr val="000000"/>
              </a:solidFill>
              <a:round/>
              <a:headEnd/>
              <a:tailEnd/>
            </a:ln>
          </p:spPr>
          <p:txBody>
            <a:bodyPr/>
            <a:lstStyle/>
            <a:p>
              <a:endParaRPr lang="ta-IN"/>
            </a:p>
          </p:txBody>
        </p:sp>
      </p:grpSp>
      <p:sp>
        <p:nvSpPr>
          <p:cNvPr id="514399" name="Line 351"/>
          <p:cNvSpPr>
            <a:spLocks noChangeShapeType="1"/>
          </p:cNvSpPr>
          <p:nvPr/>
        </p:nvSpPr>
        <p:spPr bwMode="auto">
          <a:xfrm>
            <a:off x="4419600" y="2819400"/>
            <a:ext cx="228600" cy="1588"/>
          </a:xfrm>
          <a:prstGeom prst="line">
            <a:avLst/>
          </a:prstGeom>
          <a:noFill/>
          <a:ln w="25560">
            <a:solidFill>
              <a:srgbClr val="000000"/>
            </a:solidFill>
            <a:round/>
            <a:headEnd/>
            <a:tailEnd type="triangle" w="med" len="med"/>
          </a:ln>
        </p:spPr>
        <p:txBody>
          <a:bodyPr/>
          <a:lstStyle/>
          <a:p>
            <a:endParaRPr lang="ta-IN"/>
          </a:p>
        </p:txBody>
      </p:sp>
      <p:sp>
        <p:nvSpPr>
          <p:cNvPr id="514400" name="Line 352"/>
          <p:cNvSpPr>
            <a:spLocks noChangeShapeType="1"/>
          </p:cNvSpPr>
          <p:nvPr/>
        </p:nvSpPr>
        <p:spPr bwMode="auto">
          <a:xfrm>
            <a:off x="6477000" y="2819400"/>
            <a:ext cx="228600" cy="1588"/>
          </a:xfrm>
          <a:prstGeom prst="line">
            <a:avLst/>
          </a:prstGeom>
          <a:noFill/>
          <a:ln w="25560">
            <a:solidFill>
              <a:srgbClr val="000000"/>
            </a:solidFill>
            <a:round/>
            <a:headEnd/>
            <a:tailEnd type="triangle" w="med" len="med"/>
          </a:ln>
        </p:spPr>
        <p:txBody>
          <a:bodyPr/>
          <a:lstStyle/>
          <a:p>
            <a:endParaRPr lang="ta-IN"/>
          </a:p>
        </p:txBody>
      </p:sp>
      <p:sp>
        <p:nvSpPr>
          <p:cNvPr id="514401" name="Line 353"/>
          <p:cNvSpPr>
            <a:spLocks noChangeShapeType="1"/>
          </p:cNvSpPr>
          <p:nvPr/>
        </p:nvSpPr>
        <p:spPr bwMode="auto">
          <a:xfrm>
            <a:off x="4419600" y="4419600"/>
            <a:ext cx="228600" cy="1588"/>
          </a:xfrm>
          <a:prstGeom prst="line">
            <a:avLst/>
          </a:prstGeom>
          <a:noFill/>
          <a:ln w="25560">
            <a:solidFill>
              <a:srgbClr val="000000"/>
            </a:solidFill>
            <a:round/>
            <a:headEnd/>
            <a:tailEnd type="triangle" w="med" len="med"/>
          </a:ln>
        </p:spPr>
        <p:txBody>
          <a:bodyPr/>
          <a:lstStyle/>
          <a:p>
            <a:endParaRPr lang="ta-IN"/>
          </a:p>
        </p:txBody>
      </p:sp>
      <p:sp>
        <p:nvSpPr>
          <p:cNvPr id="514402" name="Line 354"/>
          <p:cNvSpPr>
            <a:spLocks noChangeShapeType="1"/>
          </p:cNvSpPr>
          <p:nvPr/>
        </p:nvSpPr>
        <p:spPr bwMode="auto">
          <a:xfrm>
            <a:off x="6477000" y="4419600"/>
            <a:ext cx="228600" cy="1588"/>
          </a:xfrm>
          <a:prstGeom prst="line">
            <a:avLst/>
          </a:prstGeom>
          <a:noFill/>
          <a:ln w="25560">
            <a:solidFill>
              <a:srgbClr val="000000"/>
            </a:solidFill>
            <a:round/>
            <a:headEnd/>
            <a:tailEnd type="triangle" w="med" len="med"/>
          </a:ln>
        </p:spPr>
        <p:txBody>
          <a:bodyPr/>
          <a:lstStyle/>
          <a:p>
            <a:endParaRPr lang="ta-IN"/>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r>
              <a:rPr lang="ta-IN" smtClean="0"/>
              <a:t>2014/1</a:t>
            </a:r>
            <a:endParaRPr lang="en-US"/>
          </a:p>
        </p:txBody>
      </p:sp>
      <p:sp>
        <p:nvSpPr>
          <p:cNvPr id="15" name="Footer Placeholder 3"/>
          <p:cNvSpPr>
            <a:spLocks noGrp="1"/>
          </p:cNvSpPr>
          <p:nvPr>
            <p:ph type="ftr" sz="quarter" idx="11"/>
          </p:nvPr>
        </p:nvSpPr>
        <p:spPr/>
        <p:txBody>
          <a:bodyPr/>
          <a:lstStyle/>
          <a:p>
            <a:r>
              <a:rPr lang="en-US" smtClean="0"/>
              <a:t>3413ICT</a:t>
            </a:r>
            <a:endParaRPr lang="en-US"/>
          </a:p>
        </p:txBody>
      </p:sp>
      <p:pic>
        <p:nvPicPr>
          <p:cNvPr id="377858" name="Picture 2"/>
          <p:cNvPicPr>
            <a:picLocks noChangeAspect="1" noChangeArrowheads="1"/>
          </p:cNvPicPr>
          <p:nvPr/>
        </p:nvPicPr>
        <p:blipFill>
          <a:blip r:embed="rId3" cstate="print"/>
          <a:srcRect/>
          <a:stretch>
            <a:fillRect/>
          </a:stretch>
        </p:blipFill>
        <p:spPr bwMode="auto">
          <a:xfrm>
            <a:off x="766763" y="1628775"/>
            <a:ext cx="7610475" cy="4362450"/>
          </a:xfrm>
          <a:prstGeom prst="rect">
            <a:avLst/>
          </a:prstGeom>
          <a:noFill/>
        </p:spPr>
      </p:pic>
      <p:grpSp>
        <p:nvGrpSpPr>
          <p:cNvPr id="2" name="Group 3"/>
          <p:cNvGrpSpPr>
            <a:grpSpLocks/>
          </p:cNvGrpSpPr>
          <p:nvPr/>
        </p:nvGrpSpPr>
        <p:grpSpPr bwMode="auto">
          <a:xfrm>
            <a:off x="990600" y="974725"/>
            <a:ext cx="7154863" cy="814388"/>
            <a:chOff x="624" y="614"/>
            <a:chExt cx="4507" cy="513"/>
          </a:xfrm>
        </p:grpSpPr>
        <p:sp>
          <p:nvSpPr>
            <p:cNvPr id="377860" name="AutoShape 4"/>
            <p:cNvSpPr>
              <a:spLocks noChangeArrowheads="1"/>
            </p:cNvSpPr>
            <p:nvPr/>
          </p:nvSpPr>
          <p:spPr bwMode="auto">
            <a:xfrm>
              <a:off x="624" y="614"/>
              <a:ext cx="4508" cy="514"/>
            </a:xfrm>
            <a:prstGeom prst="roundRect">
              <a:avLst>
                <a:gd name="adj" fmla="val 194"/>
              </a:avLst>
            </a:prstGeom>
            <a:noFill/>
            <a:ln w="9525">
              <a:noFill/>
              <a:round/>
              <a:headEnd/>
              <a:tailEnd/>
            </a:ln>
          </p:spPr>
          <p:txBody>
            <a:bodyPr wrap="none" anchor="ctr"/>
            <a:lstStyle/>
            <a:p>
              <a:endParaRPr lang="ta-IN"/>
            </a:p>
          </p:txBody>
        </p:sp>
        <p:grpSp>
          <p:nvGrpSpPr>
            <p:cNvPr id="3" name="Group 5"/>
            <p:cNvGrpSpPr>
              <a:grpSpLocks/>
            </p:cNvGrpSpPr>
            <p:nvPr/>
          </p:nvGrpSpPr>
          <p:grpSpPr bwMode="auto">
            <a:xfrm>
              <a:off x="624" y="614"/>
              <a:ext cx="4504" cy="510"/>
              <a:chOff x="624" y="614"/>
              <a:chExt cx="4504" cy="510"/>
            </a:xfrm>
          </p:grpSpPr>
          <p:sp>
            <p:nvSpPr>
              <p:cNvPr id="377862" name="AutoShape 6"/>
              <p:cNvSpPr>
                <a:spLocks noChangeArrowheads="1"/>
              </p:cNvSpPr>
              <p:nvPr/>
            </p:nvSpPr>
            <p:spPr bwMode="auto">
              <a:xfrm>
                <a:off x="624" y="614"/>
                <a:ext cx="4505" cy="511"/>
              </a:xfrm>
              <a:prstGeom prst="roundRect">
                <a:avLst>
                  <a:gd name="adj" fmla="val 194"/>
                </a:avLst>
              </a:prstGeom>
              <a:noFill/>
              <a:ln w="9525">
                <a:noFill/>
                <a:round/>
                <a:headEnd/>
                <a:tailEnd/>
              </a:ln>
            </p:spPr>
            <p:txBody>
              <a:bodyPr wrap="none" anchor="ctr"/>
              <a:lstStyle/>
              <a:p>
                <a:endParaRPr lang="ta-IN"/>
              </a:p>
            </p:txBody>
          </p:sp>
          <p:grpSp>
            <p:nvGrpSpPr>
              <p:cNvPr id="4" name="Group 7"/>
              <p:cNvGrpSpPr>
                <a:grpSpLocks/>
              </p:cNvGrpSpPr>
              <p:nvPr/>
            </p:nvGrpSpPr>
            <p:grpSpPr bwMode="auto">
              <a:xfrm>
                <a:off x="624" y="614"/>
                <a:ext cx="4502" cy="508"/>
                <a:chOff x="624" y="614"/>
                <a:chExt cx="4502" cy="508"/>
              </a:xfrm>
            </p:grpSpPr>
            <p:sp>
              <p:nvSpPr>
                <p:cNvPr id="377864" name="AutoShape 8"/>
                <p:cNvSpPr>
                  <a:spLocks noChangeArrowheads="1"/>
                </p:cNvSpPr>
                <p:nvPr/>
              </p:nvSpPr>
              <p:spPr bwMode="auto">
                <a:xfrm>
                  <a:off x="624" y="614"/>
                  <a:ext cx="4503" cy="509"/>
                </a:xfrm>
                <a:prstGeom prst="roundRect">
                  <a:avLst>
                    <a:gd name="adj" fmla="val 194"/>
                  </a:avLst>
                </a:prstGeom>
                <a:noFill/>
                <a:ln w="9525">
                  <a:noFill/>
                  <a:round/>
                  <a:headEnd/>
                  <a:tailEnd/>
                </a:ln>
              </p:spPr>
              <p:txBody>
                <a:bodyPr wrap="none" anchor="ctr"/>
                <a:lstStyle/>
                <a:p>
                  <a:endParaRPr lang="ta-IN"/>
                </a:p>
              </p:txBody>
            </p:sp>
            <p:grpSp>
              <p:nvGrpSpPr>
                <p:cNvPr id="5" name="Group 9"/>
                <p:cNvGrpSpPr>
                  <a:grpSpLocks/>
                </p:cNvGrpSpPr>
                <p:nvPr/>
              </p:nvGrpSpPr>
              <p:grpSpPr bwMode="auto">
                <a:xfrm>
                  <a:off x="624" y="614"/>
                  <a:ext cx="4501" cy="507"/>
                  <a:chOff x="624" y="614"/>
                  <a:chExt cx="4501" cy="507"/>
                </a:xfrm>
              </p:grpSpPr>
              <p:sp>
                <p:nvSpPr>
                  <p:cNvPr id="377866" name="AutoShape 10"/>
                  <p:cNvSpPr>
                    <a:spLocks noChangeArrowheads="1"/>
                  </p:cNvSpPr>
                  <p:nvPr/>
                </p:nvSpPr>
                <p:spPr bwMode="auto">
                  <a:xfrm>
                    <a:off x="624" y="614"/>
                    <a:ext cx="4502" cy="508"/>
                  </a:xfrm>
                  <a:prstGeom prst="roundRect">
                    <a:avLst>
                      <a:gd name="adj" fmla="val 194"/>
                    </a:avLst>
                  </a:prstGeom>
                  <a:noFill/>
                  <a:ln w="9525">
                    <a:noFill/>
                    <a:round/>
                    <a:headEnd/>
                    <a:tailEnd/>
                  </a:ln>
                </p:spPr>
                <p:txBody>
                  <a:bodyPr wrap="none" anchor="ctr"/>
                  <a:lstStyle/>
                  <a:p>
                    <a:endParaRPr lang="ta-IN"/>
                  </a:p>
                </p:txBody>
              </p:sp>
              <p:grpSp>
                <p:nvGrpSpPr>
                  <p:cNvPr id="6" name="Group 11"/>
                  <p:cNvGrpSpPr>
                    <a:grpSpLocks/>
                  </p:cNvGrpSpPr>
                  <p:nvPr/>
                </p:nvGrpSpPr>
                <p:grpSpPr bwMode="auto">
                  <a:xfrm>
                    <a:off x="624" y="614"/>
                    <a:ext cx="4501" cy="507"/>
                    <a:chOff x="624" y="614"/>
                    <a:chExt cx="4501" cy="507"/>
                  </a:xfrm>
                </p:grpSpPr>
                <p:sp>
                  <p:nvSpPr>
                    <p:cNvPr id="377868" name="AutoShape 12"/>
                    <p:cNvSpPr>
                      <a:spLocks noChangeArrowheads="1"/>
                    </p:cNvSpPr>
                    <p:nvPr/>
                  </p:nvSpPr>
                  <p:spPr bwMode="auto">
                    <a:xfrm>
                      <a:off x="624" y="614"/>
                      <a:ext cx="4502" cy="508"/>
                    </a:xfrm>
                    <a:prstGeom prst="roundRect">
                      <a:avLst>
                        <a:gd name="adj" fmla="val 194"/>
                      </a:avLst>
                    </a:prstGeom>
                    <a:noFill/>
                    <a:ln w="9525">
                      <a:noFill/>
                      <a:round/>
                      <a:headEnd/>
                      <a:tailEnd/>
                    </a:ln>
                  </p:spPr>
                  <p:txBody>
                    <a:bodyPr wrap="none" anchor="ctr"/>
                    <a:lstStyle/>
                    <a:p>
                      <a:endParaRPr lang="ta-IN"/>
                    </a:p>
                  </p:txBody>
                </p:sp>
                <p:sp>
                  <p:nvSpPr>
                    <p:cNvPr id="377869" name="AutoShape 13"/>
                    <p:cNvSpPr>
                      <a:spLocks noChangeArrowheads="1"/>
                    </p:cNvSpPr>
                    <p:nvPr/>
                  </p:nvSpPr>
                  <p:spPr bwMode="auto">
                    <a:xfrm>
                      <a:off x="624" y="614"/>
                      <a:ext cx="4502" cy="508"/>
                    </a:xfrm>
                    <a:prstGeom prst="roundRect">
                      <a:avLst>
                        <a:gd name="adj" fmla="val 194"/>
                      </a:avLst>
                    </a:prstGeom>
                    <a:noFill/>
                    <a:ln w="9525">
                      <a:noFill/>
                      <a:round/>
                      <a:headEnd/>
                      <a:tailEnd/>
                    </a:ln>
                  </p:spPr>
                  <p:txBody>
                    <a:bodyPr wrap="none" lIns="92160" tIns="46080" rIns="92160" bIns="46080">
                      <a:spAutoFit/>
                    </a:bodyPr>
                    <a:lstStyle/>
                    <a:p>
                      <a:pPr algn="ct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Arial" pitchFamily="34" charset="0"/>
                        </a:rPr>
                        <a:t>Encrypted (CBC) using key 0123456789ABCDEF</a:t>
                      </a:r>
                      <a:br>
                        <a:rPr lang="en-GB" b="1">
                          <a:latin typeface="Arial" pitchFamily="34" charset="0"/>
                        </a:rPr>
                      </a:br>
                      <a:r>
                        <a:rPr lang="en-GB" b="1">
                          <a:latin typeface="Arial" pitchFamily="34" charset="0"/>
                        </a:rPr>
                        <a:t> and IFV D8BB7513FBA9362C</a:t>
                      </a:r>
                    </a:p>
                  </p:txBody>
                </p:sp>
              </p:grpSp>
            </p:grpSp>
          </p:grpSp>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b="1" dirty="0" smtClean="0"/>
              <a:t>Today’s Objectives</a:t>
            </a:r>
            <a:endParaRPr lang="en-AU" sz="4300" b="1" dirty="0" smtClean="0"/>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pPr>
            <a:r>
              <a:rPr lang="en-US" dirty="0" smtClean="0">
                <a:ea typeface="ＭＳ Ｐゴシック" pitchFamily="-107" charset="-128"/>
              </a:rPr>
              <a:t>Review </a:t>
            </a:r>
            <a:r>
              <a:rPr lang="en-AU" sz="3400" dirty="0" smtClean="0"/>
              <a:t>SSH and VPN</a:t>
            </a:r>
          </a:p>
          <a:p>
            <a:pPr>
              <a:spcBef>
                <a:spcPts val="700"/>
              </a:spcBef>
            </a:pPr>
            <a:r>
              <a:rPr lang="en-GB" dirty="0" smtClean="0"/>
              <a:t>Discuss</a:t>
            </a:r>
            <a:r>
              <a:rPr lang="en-GB" dirty="0" smtClean="0"/>
              <a:t> </a:t>
            </a:r>
            <a:r>
              <a:rPr lang="en-GB" dirty="0" smtClean="0"/>
              <a:t>important ciphers which are useful to network security</a:t>
            </a:r>
          </a:p>
          <a:p>
            <a:pPr>
              <a:lnSpc>
                <a:spcPct val="10000"/>
              </a:lnSpc>
              <a:spcBef>
                <a:spcPts val="700"/>
              </a:spcBef>
              <a:buFontTx/>
              <a:buNone/>
            </a:pPr>
            <a:r>
              <a:rPr lang="en-GB" dirty="0" smtClean="0"/>
              <a:t> </a:t>
            </a:r>
          </a:p>
          <a:p>
            <a:pPr>
              <a:spcBef>
                <a:spcPts val="700"/>
              </a:spcBef>
            </a:pPr>
            <a:r>
              <a:rPr lang="en-GB" dirty="0" smtClean="0"/>
              <a:t>Study encryption modes for block ciphers, including </a:t>
            </a:r>
            <a:r>
              <a:rPr lang="en-US" dirty="0" smtClean="0"/>
              <a:t>ECB, CBC, CFB, OFB, CTR</a:t>
            </a:r>
          </a:p>
        </p:txBody>
      </p:sp>
      <p:sp>
        <p:nvSpPr>
          <p:cNvPr id="5" name="Date Placeholder 4"/>
          <p:cNvSpPr>
            <a:spLocks noGrp="1"/>
          </p:cNvSpPr>
          <p:nvPr>
            <p:ph type="dt" sz="half" idx="10"/>
          </p:nvPr>
        </p:nvSpPr>
        <p:spPr/>
        <p:txBody>
          <a:bodyPr/>
          <a:lstStyle/>
          <a:p>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79906" name="Rectangle 2"/>
          <p:cNvSpPr>
            <a:spLocks noGrp="1" noChangeArrowheads="1"/>
          </p:cNvSpPr>
          <p:nvPr>
            <p:ph type="title"/>
          </p:nvPr>
        </p:nvSpPr>
        <p:spPr>
          <a:xfrm>
            <a:off x="1524000" y="0"/>
            <a:ext cx="7620000" cy="914400"/>
          </a:xfrm>
          <a:ln/>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Advantages and Limitations of CBC</a:t>
            </a:r>
          </a:p>
        </p:txBody>
      </p:sp>
      <p:sp>
        <p:nvSpPr>
          <p:cNvPr id="379907" name="Rectangle 3"/>
          <p:cNvSpPr>
            <a:spLocks noGrp="1" noChangeArrowheads="1"/>
          </p:cNvSpPr>
          <p:nvPr>
            <p:ph type="body" idx="1"/>
          </p:nvPr>
        </p:nvSpPr>
        <p:spPr>
          <a:xfrm>
            <a:off x="457200" y="1244600"/>
            <a:ext cx="8229600" cy="4927600"/>
          </a:xfrm>
          <a:ln/>
        </p:spPr>
        <p:txBody>
          <a:bodyPr lIns="90000" tIns="46800" rIns="90000" bIns="46800"/>
          <a:lstStyle/>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Each ciphertext block depends on </a:t>
            </a:r>
            <a:r>
              <a:rPr lang="en-GB" sz="2800" b="1"/>
              <a:t>all</a:t>
            </a:r>
            <a:r>
              <a:rPr lang="en-GB" sz="2800"/>
              <a:t> message blocks; </a:t>
            </a:r>
          </a:p>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A change in the message affects all ciphertext blocks after the change as well as the original block; </a:t>
            </a:r>
          </a:p>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Need </a:t>
            </a:r>
            <a:r>
              <a:rPr lang="en-GB" sz="2800" b="1"/>
              <a:t>Initial Value</a:t>
            </a:r>
            <a:r>
              <a:rPr lang="en-GB" sz="2800"/>
              <a:t> (IV) known to sender &amp; receiver </a:t>
            </a:r>
          </a:p>
          <a:p>
            <a:pPr marL="731838" lvl="1" indent="-274638" defTabSz="457200">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However if IV is sent in the clear, an attacker can change bits of the first block, and change IV to compensate, </a:t>
            </a:r>
          </a:p>
          <a:p>
            <a:pPr marL="731838" lvl="1" indent="-274638" defTabSz="457200">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Either IV must be a fixed value (as in EFTPOS) or it must be sent encrypted in ECB mode before rest of message; </a:t>
            </a:r>
          </a:p>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At end of message, handle possible last short block; </a:t>
            </a:r>
          </a:p>
          <a:p>
            <a:pPr marL="731838" lvl="1" indent="-274638" defTabSz="457200">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Padding with known non-data value (eg nulls), or</a:t>
            </a:r>
          </a:p>
          <a:p>
            <a:pPr marL="731838" lvl="1" indent="-274638" defTabSz="457200">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Pad last block with count of pad size </a:t>
            </a:r>
          </a:p>
          <a:p>
            <a:pPr lvl="2" defTabSz="457200">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eg. [ b1 b2 b3 0 0 0 0 5] &lt;- 3 data bytes, then 5 bytes pad+count.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81954" name="Rectangle 2"/>
          <p:cNvSpPr>
            <a:spLocks noGrp="1" noChangeArrowheads="1"/>
          </p:cNvSpPr>
          <p:nvPr>
            <p:ph type="title"/>
          </p:nvPr>
        </p:nvSpPr>
        <p:spPr>
          <a:xfrm>
            <a:off x="1524000" y="0"/>
            <a:ext cx="7620000" cy="914400"/>
          </a:xfrm>
          <a:ln/>
        </p:spPr>
        <p:txBody>
          <a:bodyPr lIns="90000" tIns="46800" rIns="90000" bIns="4680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Output FeedBack (OFB)</a:t>
            </a:r>
          </a:p>
        </p:txBody>
      </p:sp>
      <p:sp>
        <p:nvSpPr>
          <p:cNvPr id="381955" name="Rectangle 3"/>
          <p:cNvSpPr>
            <a:spLocks noGrp="1" noChangeArrowheads="1"/>
          </p:cNvSpPr>
          <p:nvPr>
            <p:ph type="body" idx="1"/>
          </p:nvPr>
        </p:nvSpPr>
        <p:spPr>
          <a:xfrm>
            <a:off x="457200" y="1143000"/>
            <a:ext cx="8229600" cy="4876800"/>
          </a:xfrm>
          <a:ln/>
        </p:spPr>
        <p:txBody>
          <a:bodyPr lIns="90000" tIns="46800" rIns="90000" bIns="46800"/>
          <a:lstStyle/>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Message is treated as a stream of bits</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Output of cipher is added (</a:t>
            </a:r>
            <a:r>
              <a:rPr lang="en-GB" b="1">
                <a:latin typeface="Courier New" pitchFamily="49" charset="0"/>
              </a:rPr>
              <a:t>XOR</a:t>
            </a:r>
            <a:r>
              <a:rPr lang="en-GB"/>
              <a:t>ed) to message </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Output is then feed back (hence name)</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Feedback is independent of message</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Can be computed in advance</a:t>
            </a:r>
          </a:p>
          <a:p>
            <a:pPr marL="733425" lvl="1" indent="-276225" defTabSz="457200">
              <a:lnSpc>
                <a:spcPct val="90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FF00FF"/>
                </a:solidFill>
                <a:latin typeface="Courier New" pitchFamily="49" charset="0"/>
              </a:rPr>
              <a:t>C</a:t>
            </a:r>
            <a:r>
              <a:rPr lang="en-GB" b="1" baseline="-25000">
                <a:solidFill>
                  <a:srgbClr val="FF00FF"/>
                </a:solidFill>
                <a:latin typeface="Courier New" pitchFamily="49" charset="0"/>
              </a:rPr>
              <a:t>i</a:t>
            </a:r>
            <a:r>
              <a:rPr lang="en-GB" b="1">
                <a:latin typeface="Courier New" pitchFamily="49" charset="0"/>
              </a:rPr>
              <a:t> = P</a:t>
            </a:r>
            <a:r>
              <a:rPr lang="en-GB" b="1" baseline="-25000">
                <a:latin typeface="Courier New" pitchFamily="49" charset="0"/>
              </a:rPr>
              <a:t>i</a:t>
            </a:r>
            <a:r>
              <a:rPr lang="en-GB" b="1">
                <a:latin typeface="Courier New" pitchFamily="49" charset="0"/>
              </a:rPr>
              <a:t> XOR </a:t>
            </a:r>
            <a:r>
              <a:rPr lang="en-GB" b="1">
                <a:solidFill>
                  <a:srgbClr val="0000CC"/>
                </a:solidFill>
                <a:latin typeface="Courier New" pitchFamily="49" charset="0"/>
              </a:rPr>
              <a:t>O</a:t>
            </a:r>
            <a:r>
              <a:rPr lang="en-GB" b="1" baseline="-25000">
                <a:solidFill>
                  <a:srgbClr val="0000CC"/>
                </a:solidFill>
                <a:latin typeface="Courier New" pitchFamily="49" charset="0"/>
              </a:rPr>
              <a:t>i</a:t>
            </a:r>
            <a:r>
              <a:rPr lang="en-GB" b="1">
                <a:latin typeface="Courier New" pitchFamily="49" charset="0"/>
              </a:rPr>
              <a:t> </a:t>
            </a:r>
          </a:p>
          <a:p>
            <a:pPr marL="733425" lvl="1" indent="-276225" defTabSz="457200">
              <a:lnSpc>
                <a:spcPct val="90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0000CC"/>
                </a:solidFill>
                <a:latin typeface="Courier New" pitchFamily="49" charset="0"/>
              </a:rPr>
              <a:t>O</a:t>
            </a:r>
            <a:r>
              <a:rPr lang="en-GB" b="1" baseline="-25000">
                <a:solidFill>
                  <a:srgbClr val="0000CC"/>
                </a:solidFill>
                <a:latin typeface="Courier New" pitchFamily="49" charset="0"/>
              </a:rPr>
              <a:t>i</a:t>
            </a:r>
            <a:r>
              <a:rPr lang="en-GB" b="1">
                <a:latin typeface="Courier New" pitchFamily="49" charset="0"/>
              </a:rPr>
              <a:t> = DES</a:t>
            </a:r>
            <a:r>
              <a:rPr lang="en-GB" b="1" baseline="-25000">
                <a:solidFill>
                  <a:srgbClr val="DF0029"/>
                </a:solidFill>
                <a:latin typeface="Courier New" pitchFamily="49" charset="0"/>
              </a:rPr>
              <a:t>K</a:t>
            </a:r>
            <a:r>
              <a:rPr lang="en-GB" b="1">
                <a:latin typeface="Courier New" pitchFamily="49" charset="0"/>
              </a:rPr>
              <a:t>(</a:t>
            </a:r>
            <a:r>
              <a:rPr lang="en-GB" b="1">
                <a:solidFill>
                  <a:srgbClr val="0000CC"/>
                </a:solidFill>
                <a:latin typeface="Courier New" pitchFamily="49" charset="0"/>
              </a:rPr>
              <a:t>O</a:t>
            </a:r>
            <a:r>
              <a:rPr lang="en-GB" b="1" baseline="-25000">
                <a:solidFill>
                  <a:srgbClr val="0000CC"/>
                </a:solidFill>
                <a:latin typeface="Courier New" pitchFamily="49" charset="0"/>
              </a:rPr>
              <a:t>i-1</a:t>
            </a:r>
            <a:r>
              <a:rPr lang="en-GB" b="1">
                <a:latin typeface="Courier New" pitchFamily="49" charset="0"/>
              </a:rPr>
              <a:t>)</a:t>
            </a:r>
          </a:p>
          <a:p>
            <a:pPr marL="733425" lvl="1" indent="-276225" defTabSz="457200">
              <a:lnSpc>
                <a:spcPct val="90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0000CC"/>
                </a:solidFill>
                <a:latin typeface="Courier New" pitchFamily="49" charset="0"/>
              </a:rPr>
              <a:t>O</a:t>
            </a:r>
            <a:r>
              <a:rPr lang="en-GB" b="1" baseline="-25000">
                <a:solidFill>
                  <a:srgbClr val="0000CC"/>
                </a:solidFill>
                <a:latin typeface="Courier New" pitchFamily="49" charset="0"/>
              </a:rPr>
              <a:t>-1</a:t>
            </a:r>
            <a:r>
              <a:rPr lang="en-GB" b="1">
                <a:latin typeface="Courier New" pitchFamily="49" charset="0"/>
              </a:rPr>
              <a:t> = IV</a:t>
            </a:r>
          </a:p>
          <a:p>
            <a:pPr marL="331788" indent="-331788" defTabSz="457200">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Uses: stream encryption over noisy channels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Date Placeholder 2"/>
          <p:cNvSpPr>
            <a:spLocks noGrp="1"/>
          </p:cNvSpPr>
          <p:nvPr>
            <p:ph type="dt" sz="half" idx="10"/>
          </p:nvPr>
        </p:nvSpPr>
        <p:spPr/>
        <p:txBody>
          <a:bodyPr/>
          <a:lstStyle/>
          <a:p>
            <a:r>
              <a:rPr lang="ta-IN" smtClean="0"/>
              <a:t>2014/1</a:t>
            </a:r>
            <a:endParaRPr lang="en-US"/>
          </a:p>
        </p:txBody>
      </p:sp>
      <p:sp>
        <p:nvSpPr>
          <p:cNvPr id="201" name="Footer Placeholder 3"/>
          <p:cNvSpPr>
            <a:spLocks noGrp="1"/>
          </p:cNvSpPr>
          <p:nvPr>
            <p:ph type="ftr" sz="quarter" idx="11"/>
          </p:nvPr>
        </p:nvSpPr>
        <p:spPr/>
        <p:txBody>
          <a:bodyPr/>
          <a:lstStyle/>
          <a:p>
            <a:r>
              <a:rPr lang="en-US" smtClean="0"/>
              <a:t>3413ICT</a:t>
            </a:r>
            <a:endParaRPr lang="en-US"/>
          </a:p>
        </p:txBody>
      </p:sp>
      <p:sp>
        <p:nvSpPr>
          <p:cNvPr id="384002" name="Rectangle 2"/>
          <p:cNvSpPr>
            <a:spLocks noGrp="1" noChangeArrowheads="1"/>
          </p:cNvSpPr>
          <p:nvPr>
            <p:ph type="title"/>
          </p:nvPr>
        </p:nvSpPr>
        <p:spPr>
          <a:xfrm>
            <a:off x="1447800" y="0"/>
            <a:ext cx="7696200" cy="914400"/>
          </a:xfrm>
          <a:ln/>
        </p:spPr>
        <p:txBody>
          <a:bodyPr lIns="92160" tIns="46080" rIns="92160" bIns="4608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Output Feedback - OFB</a:t>
            </a:r>
          </a:p>
        </p:txBody>
      </p:sp>
      <p:grpSp>
        <p:nvGrpSpPr>
          <p:cNvPr id="2" name="Group 3"/>
          <p:cNvGrpSpPr>
            <a:grpSpLocks/>
          </p:cNvGrpSpPr>
          <p:nvPr/>
        </p:nvGrpSpPr>
        <p:grpSpPr bwMode="auto">
          <a:xfrm>
            <a:off x="609600" y="2362200"/>
            <a:ext cx="7759700" cy="2185988"/>
            <a:chOff x="384" y="1488"/>
            <a:chExt cx="4888" cy="1377"/>
          </a:xfrm>
        </p:grpSpPr>
        <p:sp>
          <p:nvSpPr>
            <p:cNvPr id="384004" name="Line 4"/>
            <p:cNvSpPr>
              <a:spLocks noChangeShapeType="1"/>
            </p:cNvSpPr>
            <p:nvPr/>
          </p:nvSpPr>
          <p:spPr bwMode="auto">
            <a:xfrm flipH="1">
              <a:off x="2009" y="1632"/>
              <a:ext cx="204" cy="1"/>
            </a:xfrm>
            <a:prstGeom prst="line">
              <a:avLst/>
            </a:prstGeom>
            <a:noFill/>
            <a:ln w="28440">
              <a:solidFill>
                <a:srgbClr val="000000"/>
              </a:solidFill>
              <a:round/>
              <a:headEnd/>
              <a:tailEnd/>
            </a:ln>
          </p:spPr>
          <p:txBody>
            <a:bodyPr/>
            <a:lstStyle/>
            <a:p>
              <a:endParaRPr lang="ta-IN"/>
            </a:p>
          </p:txBody>
        </p:sp>
        <p:sp>
          <p:nvSpPr>
            <p:cNvPr id="384005" name="Line 5"/>
            <p:cNvSpPr>
              <a:spLocks noChangeShapeType="1"/>
            </p:cNvSpPr>
            <p:nvPr/>
          </p:nvSpPr>
          <p:spPr bwMode="auto">
            <a:xfrm>
              <a:off x="624" y="1632"/>
              <a:ext cx="480" cy="1"/>
            </a:xfrm>
            <a:prstGeom prst="line">
              <a:avLst/>
            </a:prstGeom>
            <a:noFill/>
            <a:ln w="25560">
              <a:solidFill>
                <a:srgbClr val="000000"/>
              </a:solidFill>
              <a:round/>
              <a:headEnd/>
              <a:tailEnd type="triangle" w="med" len="med"/>
            </a:ln>
          </p:spPr>
          <p:txBody>
            <a:bodyPr/>
            <a:lstStyle/>
            <a:p>
              <a:endParaRPr lang="ta-IN"/>
            </a:p>
          </p:txBody>
        </p:sp>
        <p:sp>
          <p:nvSpPr>
            <p:cNvPr id="384006" name="Line 6"/>
            <p:cNvSpPr>
              <a:spLocks noChangeShapeType="1"/>
            </p:cNvSpPr>
            <p:nvPr/>
          </p:nvSpPr>
          <p:spPr bwMode="auto">
            <a:xfrm>
              <a:off x="2184" y="1632"/>
              <a:ext cx="1" cy="491"/>
            </a:xfrm>
            <a:prstGeom prst="line">
              <a:avLst/>
            </a:prstGeom>
            <a:noFill/>
            <a:ln w="25560">
              <a:solidFill>
                <a:srgbClr val="000000"/>
              </a:solidFill>
              <a:round/>
              <a:headEnd/>
              <a:tailEnd type="triangle" w="med" len="med"/>
            </a:ln>
          </p:spPr>
          <p:txBody>
            <a:bodyPr/>
            <a:lstStyle/>
            <a:p>
              <a:endParaRPr lang="ta-IN"/>
            </a:p>
          </p:txBody>
        </p:sp>
        <p:sp>
          <p:nvSpPr>
            <p:cNvPr id="384007" name="Line 7"/>
            <p:cNvSpPr>
              <a:spLocks noChangeShapeType="1"/>
            </p:cNvSpPr>
            <p:nvPr/>
          </p:nvSpPr>
          <p:spPr bwMode="auto">
            <a:xfrm>
              <a:off x="2208" y="1632"/>
              <a:ext cx="432" cy="1"/>
            </a:xfrm>
            <a:prstGeom prst="line">
              <a:avLst/>
            </a:prstGeom>
            <a:noFill/>
            <a:ln w="25560">
              <a:solidFill>
                <a:srgbClr val="000000"/>
              </a:solidFill>
              <a:prstDash val="sysDot"/>
              <a:round/>
              <a:headEnd/>
              <a:tailEnd type="triangle" w="med" len="med"/>
            </a:ln>
          </p:spPr>
          <p:txBody>
            <a:bodyPr/>
            <a:lstStyle/>
            <a:p>
              <a:endParaRPr lang="ta-IN"/>
            </a:p>
          </p:txBody>
        </p:sp>
        <p:sp>
          <p:nvSpPr>
            <p:cNvPr id="384008" name="Oval 8"/>
            <p:cNvSpPr>
              <a:spLocks noChangeArrowheads="1"/>
            </p:cNvSpPr>
            <p:nvPr/>
          </p:nvSpPr>
          <p:spPr bwMode="auto">
            <a:xfrm>
              <a:off x="2150" y="1586"/>
              <a:ext cx="80" cy="80"/>
            </a:xfrm>
            <a:prstGeom prst="ellipse">
              <a:avLst/>
            </a:prstGeom>
            <a:solidFill>
              <a:srgbClr val="000000"/>
            </a:solidFill>
            <a:ln w="25560">
              <a:solidFill>
                <a:srgbClr val="000000"/>
              </a:solidFill>
              <a:round/>
              <a:headEnd/>
              <a:tailEnd/>
            </a:ln>
          </p:spPr>
          <p:txBody>
            <a:bodyPr wrap="none" anchor="ctr"/>
            <a:lstStyle/>
            <a:p>
              <a:endParaRPr lang="ta-IN"/>
            </a:p>
          </p:txBody>
        </p:sp>
        <p:sp>
          <p:nvSpPr>
            <p:cNvPr id="384009" name="Line 9"/>
            <p:cNvSpPr>
              <a:spLocks noChangeShapeType="1"/>
            </p:cNvSpPr>
            <p:nvPr/>
          </p:nvSpPr>
          <p:spPr bwMode="auto">
            <a:xfrm>
              <a:off x="3719" y="1638"/>
              <a:ext cx="1" cy="486"/>
            </a:xfrm>
            <a:prstGeom prst="line">
              <a:avLst/>
            </a:prstGeom>
            <a:noFill/>
            <a:ln w="25560">
              <a:solidFill>
                <a:srgbClr val="000000"/>
              </a:solidFill>
              <a:round/>
              <a:headEnd/>
              <a:tailEnd type="triangle" w="med" len="med"/>
            </a:ln>
          </p:spPr>
          <p:txBody>
            <a:bodyPr/>
            <a:lstStyle/>
            <a:p>
              <a:endParaRPr lang="ta-IN"/>
            </a:p>
          </p:txBody>
        </p:sp>
        <p:sp>
          <p:nvSpPr>
            <p:cNvPr id="384010" name="Line 10"/>
            <p:cNvSpPr>
              <a:spLocks noChangeShapeType="1"/>
            </p:cNvSpPr>
            <p:nvPr/>
          </p:nvSpPr>
          <p:spPr bwMode="auto">
            <a:xfrm flipH="1">
              <a:off x="3395" y="2238"/>
              <a:ext cx="204" cy="1"/>
            </a:xfrm>
            <a:prstGeom prst="line">
              <a:avLst/>
            </a:prstGeom>
            <a:noFill/>
            <a:ln w="25560">
              <a:solidFill>
                <a:srgbClr val="000000"/>
              </a:solidFill>
              <a:round/>
              <a:headEnd type="triangle" w="med" len="med"/>
              <a:tailEnd/>
            </a:ln>
          </p:spPr>
          <p:txBody>
            <a:bodyPr/>
            <a:lstStyle/>
            <a:p>
              <a:endParaRPr lang="ta-IN"/>
            </a:p>
          </p:txBody>
        </p:sp>
        <p:sp>
          <p:nvSpPr>
            <p:cNvPr id="384011" name="Line 11"/>
            <p:cNvSpPr>
              <a:spLocks noChangeShapeType="1"/>
            </p:cNvSpPr>
            <p:nvPr/>
          </p:nvSpPr>
          <p:spPr bwMode="auto">
            <a:xfrm>
              <a:off x="3455" y="1632"/>
              <a:ext cx="480" cy="1"/>
            </a:xfrm>
            <a:prstGeom prst="line">
              <a:avLst/>
            </a:prstGeom>
            <a:noFill/>
            <a:ln w="25560">
              <a:solidFill>
                <a:srgbClr val="000000"/>
              </a:solidFill>
              <a:round/>
              <a:headEnd/>
              <a:tailEnd type="triangle" w="med" len="med"/>
            </a:ln>
          </p:spPr>
          <p:txBody>
            <a:bodyPr/>
            <a:lstStyle/>
            <a:p>
              <a:endParaRPr lang="ta-IN"/>
            </a:p>
          </p:txBody>
        </p:sp>
        <p:sp>
          <p:nvSpPr>
            <p:cNvPr id="384012" name="Oval 12"/>
            <p:cNvSpPr>
              <a:spLocks noChangeArrowheads="1"/>
            </p:cNvSpPr>
            <p:nvPr/>
          </p:nvSpPr>
          <p:spPr bwMode="auto">
            <a:xfrm>
              <a:off x="3679" y="1598"/>
              <a:ext cx="80" cy="80"/>
            </a:xfrm>
            <a:prstGeom prst="ellipse">
              <a:avLst/>
            </a:prstGeom>
            <a:solidFill>
              <a:srgbClr val="000000"/>
            </a:solidFill>
            <a:ln w="25560">
              <a:solidFill>
                <a:srgbClr val="000000"/>
              </a:solidFill>
              <a:round/>
              <a:headEnd/>
              <a:tailEnd/>
            </a:ln>
          </p:spPr>
          <p:txBody>
            <a:bodyPr wrap="none" anchor="ctr"/>
            <a:lstStyle/>
            <a:p>
              <a:endParaRPr lang="ta-IN"/>
            </a:p>
          </p:txBody>
        </p:sp>
        <p:sp>
          <p:nvSpPr>
            <p:cNvPr id="384013" name="Line 13"/>
            <p:cNvSpPr>
              <a:spLocks noChangeShapeType="1"/>
            </p:cNvSpPr>
            <p:nvPr/>
          </p:nvSpPr>
          <p:spPr bwMode="auto">
            <a:xfrm>
              <a:off x="5015" y="1632"/>
              <a:ext cx="1" cy="491"/>
            </a:xfrm>
            <a:prstGeom prst="line">
              <a:avLst/>
            </a:prstGeom>
            <a:noFill/>
            <a:ln w="25560">
              <a:solidFill>
                <a:srgbClr val="000000"/>
              </a:solidFill>
              <a:round/>
              <a:headEnd/>
              <a:tailEnd type="triangle" w="med" len="med"/>
            </a:ln>
          </p:spPr>
          <p:txBody>
            <a:bodyPr/>
            <a:lstStyle/>
            <a:p>
              <a:endParaRPr lang="ta-IN"/>
            </a:p>
          </p:txBody>
        </p:sp>
        <p:sp>
          <p:nvSpPr>
            <p:cNvPr id="384014" name="Line 14"/>
            <p:cNvSpPr>
              <a:spLocks noChangeShapeType="1"/>
            </p:cNvSpPr>
            <p:nvPr/>
          </p:nvSpPr>
          <p:spPr bwMode="auto">
            <a:xfrm>
              <a:off x="2187" y="2343"/>
              <a:ext cx="1" cy="228"/>
            </a:xfrm>
            <a:prstGeom prst="line">
              <a:avLst/>
            </a:prstGeom>
            <a:noFill/>
            <a:ln w="25560">
              <a:solidFill>
                <a:srgbClr val="000000"/>
              </a:solidFill>
              <a:round/>
              <a:headEnd/>
              <a:tailEnd type="triangle" w="med" len="med"/>
            </a:ln>
          </p:spPr>
          <p:txBody>
            <a:bodyPr/>
            <a:lstStyle/>
            <a:p>
              <a:endParaRPr lang="ta-IN"/>
            </a:p>
          </p:txBody>
        </p:sp>
        <p:grpSp>
          <p:nvGrpSpPr>
            <p:cNvPr id="3" name="Group 15"/>
            <p:cNvGrpSpPr>
              <a:grpSpLocks/>
            </p:cNvGrpSpPr>
            <p:nvPr/>
          </p:nvGrpSpPr>
          <p:grpSpPr bwMode="auto">
            <a:xfrm>
              <a:off x="2064" y="2064"/>
              <a:ext cx="241" cy="321"/>
              <a:chOff x="2064" y="2064"/>
              <a:chExt cx="241" cy="321"/>
            </a:xfrm>
          </p:grpSpPr>
          <p:sp>
            <p:nvSpPr>
              <p:cNvPr id="384016" name="Oval 16"/>
              <p:cNvSpPr>
                <a:spLocks noChangeArrowheads="1"/>
              </p:cNvSpPr>
              <p:nvPr/>
            </p:nvSpPr>
            <p:spPr bwMode="auto">
              <a:xfrm>
                <a:off x="2075" y="2110"/>
                <a:ext cx="224" cy="224"/>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4" name="Group 17"/>
              <p:cNvGrpSpPr>
                <a:grpSpLocks/>
              </p:cNvGrpSpPr>
              <p:nvPr/>
            </p:nvGrpSpPr>
            <p:grpSpPr bwMode="auto">
              <a:xfrm>
                <a:off x="2064" y="2064"/>
                <a:ext cx="241" cy="321"/>
                <a:chOff x="2064" y="2064"/>
                <a:chExt cx="241" cy="321"/>
              </a:xfrm>
            </p:grpSpPr>
            <p:sp>
              <p:nvSpPr>
                <p:cNvPr id="384018" name="AutoShape 18"/>
                <p:cNvSpPr>
                  <a:spLocks noChangeArrowheads="1"/>
                </p:cNvSpPr>
                <p:nvPr/>
              </p:nvSpPr>
              <p:spPr bwMode="auto">
                <a:xfrm>
                  <a:off x="2064" y="2064"/>
                  <a:ext cx="242" cy="322"/>
                </a:xfrm>
                <a:prstGeom prst="roundRect">
                  <a:avLst>
                    <a:gd name="adj" fmla="val 412"/>
                  </a:avLst>
                </a:prstGeom>
                <a:noFill/>
                <a:ln w="9525">
                  <a:noFill/>
                  <a:round/>
                  <a:headEnd/>
                  <a:tailEnd/>
                </a:ln>
              </p:spPr>
              <p:txBody>
                <a:bodyPr wrap="none" anchor="ctr"/>
                <a:lstStyle/>
                <a:p>
                  <a:endParaRPr lang="ta-IN"/>
                </a:p>
              </p:txBody>
            </p:sp>
            <p:grpSp>
              <p:nvGrpSpPr>
                <p:cNvPr id="5" name="Group 19"/>
                <p:cNvGrpSpPr>
                  <a:grpSpLocks/>
                </p:cNvGrpSpPr>
                <p:nvPr/>
              </p:nvGrpSpPr>
              <p:grpSpPr bwMode="auto">
                <a:xfrm>
                  <a:off x="2064" y="2064"/>
                  <a:ext cx="238" cy="317"/>
                  <a:chOff x="2064" y="2064"/>
                  <a:chExt cx="238" cy="317"/>
                </a:xfrm>
              </p:grpSpPr>
              <p:sp>
                <p:nvSpPr>
                  <p:cNvPr id="384020" name="AutoShape 20"/>
                  <p:cNvSpPr>
                    <a:spLocks noChangeArrowheads="1"/>
                  </p:cNvSpPr>
                  <p:nvPr/>
                </p:nvSpPr>
                <p:spPr bwMode="auto">
                  <a:xfrm>
                    <a:off x="2064" y="2064"/>
                    <a:ext cx="239" cy="318"/>
                  </a:xfrm>
                  <a:prstGeom prst="roundRect">
                    <a:avLst>
                      <a:gd name="adj" fmla="val 417"/>
                    </a:avLst>
                  </a:prstGeom>
                  <a:noFill/>
                  <a:ln w="9525">
                    <a:noFill/>
                    <a:round/>
                    <a:headEnd/>
                    <a:tailEnd/>
                  </a:ln>
                </p:spPr>
                <p:txBody>
                  <a:bodyPr wrap="none" anchor="ctr"/>
                  <a:lstStyle/>
                  <a:p>
                    <a:endParaRPr lang="ta-IN"/>
                  </a:p>
                </p:txBody>
              </p:sp>
              <p:grpSp>
                <p:nvGrpSpPr>
                  <p:cNvPr id="6" name="Group 21"/>
                  <p:cNvGrpSpPr>
                    <a:grpSpLocks/>
                  </p:cNvGrpSpPr>
                  <p:nvPr/>
                </p:nvGrpSpPr>
                <p:grpSpPr bwMode="auto">
                  <a:xfrm>
                    <a:off x="2064" y="2064"/>
                    <a:ext cx="236" cy="315"/>
                    <a:chOff x="2064" y="2064"/>
                    <a:chExt cx="236" cy="315"/>
                  </a:xfrm>
                </p:grpSpPr>
                <p:sp>
                  <p:nvSpPr>
                    <p:cNvPr id="384022" name="AutoShape 22"/>
                    <p:cNvSpPr>
                      <a:spLocks noChangeArrowheads="1"/>
                    </p:cNvSpPr>
                    <p:nvPr/>
                  </p:nvSpPr>
                  <p:spPr bwMode="auto">
                    <a:xfrm>
                      <a:off x="2064" y="2064"/>
                      <a:ext cx="237" cy="316"/>
                    </a:xfrm>
                    <a:prstGeom prst="roundRect">
                      <a:avLst>
                        <a:gd name="adj" fmla="val 421"/>
                      </a:avLst>
                    </a:prstGeom>
                    <a:noFill/>
                    <a:ln w="9525">
                      <a:noFill/>
                      <a:round/>
                      <a:headEnd/>
                      <a:tailEnd/>
                    </a:ln>
                  </p:spPr>
                  <p:txBody>
                    <a:bodyPr wrap="none" anchor="ctr"/>
                    <a:lstStyle/>
                    <a:p>
                      <a:endParaRPr lang="ta-IN"/>
                    </a:p>
                  </p:txBody>
                </p:sp>
                <p:grpSp>
                  <p:nvGrpSpPr>
                    <p:cNvPr id="7" name="Group 23"/>
                    <p:cNvGrpSpPr>
                      <a:grpSpLocks/>
                    </p:cNvGrpSpPr>
                    <p:nvPr/>
                  </p:nvGrpSpPr>
                  <p:grpSpPr bwMode="auto">
                    <a:xfrm>
                      <a:off x="2064" y="2064"/>
                      <a:ext cx="236" cy="314"/>
                      <a:chOff x="2064" y="2064"/>
                      <a:chExt cx="236" cy="314"/>
                    </a:xfrm>
                  </p:grpSpPr>
                  <p:sp>
                    <p:nvSpPr>
                      <p:cNvPr id="384024" name="AutoShape 24"/>
                      <p:cNvSpPr>
                        <a:spLocks noChangeArrowheads="1"/>
                      </p:cNvSpPr>
                      <p:nvPr/>
                    </p:nvSpPr>
                    <p:spPr bwMode="auto">
                      <a:xfrm>
                        <a:off x="2064" y="2064"/>
                        <a:ext cx="237" cy="315"/>
                      </a:xfrm>
                      <a:prstGeom prst="roundRect">
                        <a:avLst>
                          <a:gd name="adj" fmla="val 421"/>
                        </a:avLst>
                      </a:prstGeom>
                      <a:noFill/>
                      <a:ln w="9525">
                        <a:noFill/>
                        <a:round/>
                        <a:headEnd/>
                        <a:tailEnd/>
                      </a:ln>
                    </p:spPr>
                    <p:txBody>
                      <a:bodyPr wrap="none" anchor="ctr"/>
                      <a:lstStyle/>
                      <a:p>
                        <a:endParaRPr lang="ta-IN"/>
                      </a:p>
                    </p:txBody>
                  </p:sp>
                  <p:grpSp>
                    <p:nvGrpSpPr>
                      <p:cNvPr id="8" name="Group 25"/>
                      <p:cNvGrpSpPr>
                        <a:grpSpLocks/>
                      </p:cNvGrpSpPr>
                      <p:nvPr/>
                    </p:nvGrpSpPr>
                    <p:grpSpPr bwMode="auto">
                      <a:xfrm>
                        <a:off x="2064" y="2064"/>
                        <a:ext cx="236" cy="314"/>
                        <a:chOff x="2064" y="2064"/>
                        <a:chExt cx="236" cy="314"/>
                      </a:xfrm>
                    </p:grpSpPr>
                    <p:sp>
                      <p:nvSpPr>
                        <p:cNvPr id="384026" name="AutoShape 26"/>
                        <p:cNvSpPr>
                          <a:spLocks noChangeArrowheads="1"/>
                        </p:cNvSpPr>
                        <p:nvPr/>
                      </p:nvSpPr>
                      <p:spPr bwMode="auto">
                        <a:xfrm>
                          <a:off x="2064" y="2064"/>
                          <a:ext cx="237" cy="315"/>
                        </a:xfrm>
                        <a:prstGeom prst="roundRect">
                          <a:avLst>
                            <a:gd name="adj" fmla="val 421"/>
                          </a:avLst>
                        </a:prstGeom>
                        <a:noFill/>
                        <a:ln w="9525">
                          <a:noFill/>
                          <a:round/>
                          <a:headEnd/>
                          <a:tailEnd/>
                        </a:ln>
                      </p:spPr>
                      <p:txBody>
                        <a:bodyPr wrap="none" anchor="ctr"/>
                        <a:lstStyle/>
                        <a:p>
                          <a:endParaRPr lang="ta-IN"/>
                        </a:p>
                      </p:txBody>
                    </p:sp>
                    <p:sp>
                      <p:nvSpPr>
                        <p:cNvPr id="384027" name="AutoShape 27"/>
                        <p:cNvSpPr>
                          <a:spLocks noChangeArrowheads="1"/>
                        </p:cNvSpPr>
                        <p:nvPr/>
                      </p:nvSpPr>
                      <p:spPr bwMode="auto">
                        <a:xfrm>
                          <a:off x="2064" y="2064"/>
                          <a:ext cx="236" cy="315"/>
                        </a:xfrm>
                        <a:prstGeom prst="roundRect">
                          <a:avLst>
                            <a:gd name="adj" fmla="val 421"/>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sp>
          <p:nvSpPr>
            <p:cNvPr id="384028" name="Line 28"/>
            <p:cNvSpPr>
              <a:spLocks noChangeShapeType="1"/>
            </p:cNvSpPr>
            <p:nvPr/>
          </p:nvSpPr>
          <p:spPr bwMode="auto">
            <a:xfrm>
              <a:off x="3722" y="2343"/>
              <a:ext cx="1" cy="228"/>
            </a:xfrm>
            <a:prstGeom prst="line">
              <a:avLst/>
            </a:prstGeom>
            <a:noFill/>
            <a:ln w="25560">
              <a:solidFill>
                <a:srgbClr val="000000"/>
              </a:solidFill>
              <a:round/>
              <a:headEnd/>
              <a:tailEnd type="triangle" w="med" len="med"/>
            </a:ln>
          </p:spPr>
          <p:txBody>
            <a:bodyPr/>
            <a:lstStyle/>
            <a:p>
              <a:endParaRPr lang="ta-IN"/>
            </a:p>
          </p:txBody>
        </p:sp>
        <p:grpSp>
          <p:nvGrpSpPr>
            <p:cNvPr id="9" name="Group 29"/>
            <p:cNvGrpSpPr>
              <a:grpSpLocks/>
            </p:cNvGrpSpPr>
            <p:nvPr/>
          </p:nvGrpSpPr>
          <p:grpSpPr bwMode="auto">
            <a:xfrm>
              <a:off x="3599" y="2064"/>
              <a:ext cx="241" cy="321"/>
              <a:chOff x="3599" y="2064"/>
              <a:chExt cx="241" cy="321"/>
            </a:xfrm>
          </p:grpSpPr>
          <p:sp>
            <p:nvSpPr>
              <p:cNvPr id="384030" name="Oval 30"/>
              <p:cNvSpPr>
                <a:spLocks noChangeArrowheads="1"/>
              </p:cNvSpPr>
              <p:nvPr/>
            </p:nvSpPr>
            <p:spPr bwMode="auto">
              <a:xfrm>
                <a:off x="3610" y="2110"/>
                <a:ext cx="223" cy="224"/>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10" name="Group 31"/>
              <p:cNvGrpSpPr>
                <a:grpSpLocks/>
              </p:cNvGrpSpPr>
              <p:nvPr/>
            </p:nvGrpSpPr>
            <p:grpSpPr bwMode="auto">
              <a:xfrm>
                <a:off x="3599" y="2064"/>
                <a:ext cx="241" cy="321"/>
                <a:chOff x="3599" y="2064"/>
                <a:chExt cx="241" cy="321"/>
              </a:xfrm>
            </p:grpSpPr>
            <p:sp>
              <p:nvSpPr>
                <p:cNvPr id="384032" name="AutoShape 32"/>
                <p:cNvSpPr>
                  <a:spLocks noChangeArrowheads="1"/>
                </p:cNvSpPr>
                <p:nvPr/>
              </p:nvSpPr>
              <p:spPr bwMode="auto">
                <a:xfrm>
                  <a:off x="3599" y="2064"/>
                  <a:ext cx="242" cy="322"/>
                </a:xfrm>
                <a:prstGeom prst="roundRect">
                  <a:avLst>
                    <a:gd name="adj" fmla="val 412"/>
                  </a:avLst>
                </a:prstGeom>
                <a:noFill/>
                <a:ln w="9525">
                  <a:noFill/>
                  <a:round/>
                  <a:headEnd/>
                  <a:tailEnd/>
                </a:ln>
              </p:spPr>
              <p:txBody>
                <a:bodyPr wrap="none" anchor="ctr"/>
                <a:lstStyle/>
                <a:p>
                  <a:endParaRPr lang="ta-IN"/>
                </a:p>
              </p:txBody>
            </p:sp>
            <p:grpSp>
              <p:nvGrpSpPr>
                <p:cNvPr id="11" name="Group 33"/>
                <p:cNvGrpSpPr>
                  <a:grpSpLocks/>
                </p:cNvGrpSpPr>
                <p:nvPr/>
              </p:nvGrpSpPr>
              <p:grpSpPr bwMode="auto">
                <a:xfrm>
                  <a:off x="3600" y="2064"/>
                  <a:ext cx="238" cy="317"/>
                  <a:chOff x="3600" y="2064"/>
                  <a:chExt cx="238" cy="317"/>
                </a:xfrm>
              </p:grpSpPr>
              <p:sp>
                <p:nvSpPr>
                  <p:cNvPr id="384034" name="AutoShape 34"/>
                  <p:cNvSpPr>
                    <a:spLocks noChangeArrowheads="1"/>
                  </p:cNvSpPr>
                  <p:nvPr/>
                </p:nvSpPr>
                <p:spPr bwMode="auto">
                  <a:xfrm>
                    <a:off x="3600" y="2064"/>
                    <a:ext cx="239" cy="318"/>
                  </a:xfrm>
                  <a:prstGeom prst="roundRect">
                    <a:avLst>
                      <a:gd name="adj" fmla="val 417"/>
                    </a:avLst>
                  </a:prstGeom>
                  <a:noFill/>
                  <a:ln w="9525">
                    <a:noFill/>
                    <a:round/>
                    <a:headEnd/>
                    <a:tailEnd/>
                  </a:ln>
                </p:spPr>
                <p:txBody>
                  <a:bodyPr wrap="none" anchor="ctr"/>
                  <a:lstStyle/>
                  <a:p>
                    <a:endParaRPr lang="ta-IN"/>
                  </a:p>
                </p:txBody>
              </p:sp>
              <p:grpSp>
                <p:nvGrpSpPr>
                  <p:cNvPr id="12" name="Group 35"/>
                  <p:cNvGrpSpPr>
                    <a:grpSpLocks/>
                  </p:cNvGrpSpPr>
                  <p:nvPr/>
                </p:nvGrpSpPr>
                <p:grpSpPr bwMode="auto">
                  <a:xfrm>
                    <a:off x="3600" y="2064"/>
                    <a:ext cx="236" cy="315"/>
                    <a:chOff x="3600" y="2064"/>
                    <a:chExt cx="236" cy="315"/>
                  </a:xfrm>
                </p:grpSpPr>
                <p:sp>
                  <p:nvSpPr>
                    <p:cNvPr id="384036" name="AutoShape 36"/>
                    <p:cNvSpPr>
                      <a:spLocks noChangeArrowheads="1"/>
                    </p:cNvSpPr>
                    <p:nvPr/>
                  </p:nvSpPr>
                  <p:spPr bwMode="auto">
                    <a:xfrm>
                      <a:off x="3600" y="2064"/>
                      <a:ext cx="237" cy="316"/>
                    </a:xfrm>
                    <a:prstGeom prst="roundRect">
                      <a:avLst>
                        <a:gd name="adj" fmla="val 421"/>
                      </a:avLst>
                    </a:prstGeom>
                    <a:noFill/>
                    <a:ln w="9525">
                      <a:noFill/>
                      <a:round/>
                      <a:headEnd/>
                      <a:tailEnd/>
                    </a:ln>
                  </p:spPr>
                  <p:txBody>
                    <a:bodyPr wrap="none" anchor="ctr"/>
                    <a:lstStyle/>
                    <a:p>
                      <a:endParaRPr lang="ta-IN"/>
                    </a:p>
                  </p:txBody>
                </p:sp>
                <p:grpSp>
                  <p:nvGrpSpPr>
                    <p:cNvPr id="13" name="Group 37"/>
                    <p:cNvGrpSpPr>
                      <a:grpSpLocks/>
                    </p:cNvGrpSpPr>
                    <p:nvPr/>
                  </p:nvGrpSpPr>
                  <p:grpSpPr bwMode="auto">
                    <a:xfrm>
                      <a:off x="3600" y="2064"/>
                      <a:ext cx="235" cy="314"/>
                      <a:chOff x="3600" y="2064"/>
                      <a:chExt cx="235" cy="314"/>
                    </a:xfrm>
                  </p:grpSpPr>
                  <p:sp>
                    <p:nvSpPr>
                      <p:cNvPr id="384038" name="AutoShape 38"/>
                      <p:cNvSpPr>
                        <a:spLocks noChangeArrowheads="1"/>
                      </p:cNvSpPr>
                      <p:nvPr/>
                    </p:nvSpPr>
                    <p:spPr bwMode="auto">
                      <a:xfrm>
                        <a:off x="3600" y="2064"/>
                        <a:ext cx="236" cy="315"/>
                      </a:xfrm>
                      <a:prstGeom prst="roundRect">
                        <a:avLst>
                          <a:gd name="adj" fmla="val 421"/>
                        </a:avLst>
                      </a:prstGeom>
                      <a:noFill/>
                      <a:ln w="9525">
                        <a:noFill/>
                        <a:round/>
                        <a:headEnd/>
                        <a:tailEnd/>
                      </a:ln>
                    </p:spPr>
                    <p:txBody>
                      <a:bodyPr wrap="none" anchor="ctr"/>
                      <a:lstStyle/>
                      <a:p>
                        <a:endParaRPr lang="ta-IN"/>
                      </a:p>
                    </p:txBody>
                  </p:sp>
                  <p:grpSp>
                    <p:nvGrpSpPr>
                      <p:cNvPr id="14" name="Group 39"/>
                      <p:cNvGrpSpPr>
                        <a:grpSpLocks/>
                      </p:cNvGrpSpPr>
                      <p:nvPr/>
                    </p:nvGrpSpPr>
                    <p:grpSpPr bwMode="auto">
                      <a:xfrm>
                        <a:off x="3600" y="2064"/>
                        <a:ext cx="234" cy="314"/>
                        <a:chOff x="3600" y="2064"/>
                        <a:chExt cx="234" cy="314"/>
                      </a:xfrm>
                    </p:grpSpPr>
                    <p:sp>
                      <p:nvSpPr>
                        <p:cNvPr id="384040" name="AutoShape 40"/>
                        <p:cNvSpPr>
                          <a:spLocks noChangeArrowheads="1"/>
                        </p:cNvSpPr>
                        <p:nvPr/>
                      </p:nvSpPr>
                      <p:spPr bwMode="auto">
                        <a:xfrm>
                          <a:off x="3600" y="2064"/>
                          <a:ext cx="235" cy="315"/>
                        </a:xfrm>
                        <a:prstGeom prst="roundRect">
                          <a:avLst>
                            <a:gd name="adj" fmla="val 426"/>
                          </a:avLst>
                        </a:prstGeom>
                        <a:noFill/>
                        <a:ln w="9525">
                          <a:noFill/>
                          <a:round/>
                          <a:headEnd/>
                          <a:tailEnd/>
                        </a:ln>
                      </p:spPr>
                      <p:txBody>
                        <a:bodyPr wrap="none" anchor="ctr"/>
                        <a:lstStyle/>
                        <a:p>
                          <a:endParaRPr lang="ta-IN"/>
                        </a:p>
                      </p:txBody>
                    </p:sp>
                    <p:sp>
                      <p:nvSpPr>
                        <p:cNvPr id="384041" name="AutoShape 41"/>
                        <p:cNvSpPr>
                          <a:spLocks noChangeArrowheads="1"/>
                        </p:cNvSpPr>
                        <p:nvPr/>
                      </p:nvSpPr>
                      <p:spPr bwMode="auto">
                        <a:xfrm>
                          <a:off x="3600" y="2064"/>
                          <a:ext cx="235" cy="315"/>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sp>
          <p:nvSpPr>
            <p:cNvPr id="384042" name="Line 42"/>
            <p:cNvSpPr>
              <a:spLocks noChangeShapeType="1"/>
            </p:cNvSpPr>
            <p:nvPr/>
          </p:nvSpPr>
          <p:spPr bwMode="auto">
            <a:xfrm>
              <a:off x="5018" y="2343"/>
              <a:ext cx="1" cy="228"/>
            </a:xfrm>
            <a:prstGeom prst="line">
              <a:avLst/>
            </a:prstGeom>
            <a:noFill/>
            <a:ln w="25560">
              <a:solidFill>
                <a:srgbClr val="000000"/>
              </a:solidFill>
              <a:round/>
              <a:headEnd/>
              <a:tailEnd type="triangle" w="med" len="med"/>
            </a:ln>
          </p:spPr>
          <p:txBody>
            <a:bodyPr/>
            <a:lstStyle/>
            <a:p>
              <a:endParaRPr lang="ta-IN"/>
            </a:p>
          </p:txBody>
        </p:sp>
        <p:grpSp>
          <p:nvGrpSpPr>
            <p:cNvPr id="15" name="Group 43"/>
            <p:cNvGrpSpPr>
              <a:grpSpLocks/>
            </p:cNvGrpSpPr>
            <p:nvPr/>
          </p:nvGrpSpPr>
          <p:grpSpPr bwMode="auto">
            <a:xfrm>
              <a:off x="4895" y="2064"/>
              <a:ext cx="241" cy="321"/>
              <a:chOff x="4895" y="2064"/>
              <a:chExt cx="241" cy="321"/>
            </a:xfrm>
          </p:grpSpPr>
          <p:sp>
            <p:nvSpPr>
              <p:cNvPr id="384044" name="Oval 44"/>
              <p:cNvSpPr>
                <a:spLocks noChangeArrowheads="1"/>
              </p:cNvSpPr>
              <p:nvPr/>
            </p:nvSpPr>
            <p:spPr bwMode="auto">
              <a:xfrm>
                <a:off x="4906" y="2110"/>
                <a:ext cx="223" cy="224"/>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16" name="Group 45"/>
              <p:cNvGrpSpPr>
                <a:grpSpLocks/>
              </p:cNvGrpSpPr>
              <p:nvPr/>
            </p:nvGrpSpPr>
            <p:grpSpPr bwMode="auto">
              <a:xfrm>
                <a:off x="4895" y="2064"/>
                <a:ext cx="241" cy="321"/>
                <a:chOff x="4895" y="2064"/>
                <a:chExt cx="241" cy="321"/>
              </a:xfrm>
            </p:grpSpPr>
            <p:sp>
              <p:nvSpPr>
                <p:cNvPr id="384046" name="AutoShape 46"/>
                <p:cNvSpPr>
                  <a:spLocks noChangeArrowheads="1"/>
                </p:cNvSpPr>
                <p:nvPr/>
              </p:nvSpPr>
              <p:spPr bwMode="auto">
                <a:xfrm>
                  <a:off x="4895" y="2064"/>
                  <a:ext cx="242" cy="322"/>
                </a:xfrm>
                <a:prstGeom prst="roundRect">
                  <a:avLst>
                    <a:gd name="adj" fmla="val 412"/>
                  </a:avLst>
                </a:prstGeom>
                <a:noFill/>
                <a:ln w="9525">
                  <a:noFill/>
                  <a:round/>
                  <a:headEnd/>
                  <a:tailEnd/>
                </a:ln>
              </p:spPr>
              <p:txBody>
                <a:bodyPr wrap="none" anchor="ctr"/>
                <a:lstStyle/>
                <a:p>
                  <a:endParaRPr lang="ta-IN"/>
                </a:p>
              </p:txBody>
            </p:sp>
            <p:grpSp>
              <p:nvGrpSpPr>
                <p:cNvPr id="17" name="Group 47"/>
                <p:cNvGrpSpPr>
                  <a:grpSpLocks/>
                </p:cNvGrpSpPr>
                <p:nvPr/>
              </p:nvGrpSpPr>
              <p:grpSpPr bwMode="auto">
                <a:xfrm>
                  <a:off x="4895" y="2064"/>
                  <a:ext cx="238" cy="317"/>
                  <a:chOff x="4895" y="2064"/>
                  <a:chExt cx="238" cy="317"/>
                </a:xfrm>
              </p:grpSpPr>
              <p:sp>
                <p:nvSpPr>
                  <p:cNvPr id="384048" name="AutoShape 48"/>
                  <p:cNvSpPr>
                    <a:spLocks noChangeArrowheads="1"/>
                  </p:cNvSpPr>
                  <p:nvPr/>
                </p:nvSpPr>
                <p:spPr bwMode="auto">
                  <a:xfrm>
                    <a:off x="4895" y="2064"/>
                    <a:ext cx="239" cy="318"/>
                  </a:xfrm>
                  <a:prstGeom prst="roundRect">
                    <a:avLst>
                      <a:gd name="adj" fmla="val 417"/>
                    </a:avLst>
                  </a:prstGeom>
                  <a:noFill/>
                  <a:ln w="9525">
                    <a:noFill/>
                    <a:round/>
                    <a:headEnd/>
                    <a:tailEnd/>
                  </a:ln>
                </p:spPr>
                <p:txBody>
                  <a:bodyPr wrap="none" anchor="ctr"/>
                  <a:lstStyle/>
                  <a:p>
                    <a:endParaRPr lang="ta-IN"/>
                  </a:p>
                </p:txBody>
              </p:sp>
              <p:grpSp>
                <p:nvGrpSpPr>
                  <p:cNvPr id="18" name="Group 49"/>
                  <p:cNvGrpSpPr>
                    <a:grpSpLocks/>
                  </p:cNvGrpSpPr>
                  <p:nvPr/>
                </p:nvGrpSpPr>
                <p:grpSpPr bwMode="auto">
                  <a:xfrm>
                    <a:off x="4895" y="2064"/>
                    <a:ext cx="236" cy="315"/>
                    <a:chOff x="4895" y="2064"/>
                    <a:chExt cx="236" cy="315"/>
                  </a:xfrm>
                </p:grpSpPr>
                <p:sp>
                  <p:nvSpPr>
                    <p:cNvPr id="384050" name="AutoShape 50"/>
                    <p:cNvSpPr>
                      <a:spLocks noChangeArrowheads="1"/>
                    </p:cNvSpPr>
                    <p:nvPr/>
                  </p:nvSpPr>
                  <p:spPr bwMode="auto">
                    <a:xfrm>
                      <a:off x="4895" y="2064"/>
                      <a:ext cx="237" cy="316"/>
                    </a:xfrm>
                    <a:prstGeom prst="roundRect">
                      <a:avLst>
                        <a:gd name="adj" fmla="val 421"/>
                      </a:avLst>
                    </a:prstGeom>
                    <a:noFill/>
                    <a:ln w="9525">
                      <a:noFill/>
                      <a:round/>
                      <a:headEnd/>
                      <a:tailEnd/>
                    </a:ln>
                  </p:spPr>
                  <p:txBody>
                    <a:bodyPr wrap="none" anchor="ctr"/>
                    <a:lstStyle/>
                    <a:p>
                      <a:endParaRPr lang="ta-IN"/>
                    </a:p>
                  </p:txBody>
                </p:sp>
                <p:grpSp>
                  <p:nvGrpSpPr>
                    <p:cNvPr id="19" name="Group 51"/>
                    <p:cNvGrpSpPr>
                      <a:grpSpLocks/>
                    </p:cNvGrpSpPr>
                    <p:nvPr/>
                  </p:nvGrpSpPr>
                  <p:grpSpPr bwMode="auto">
                    <a:xfrm>
                      <a:off x="4895" y="2064"/>
                      <a:ext cx="236" cy="314"/>
                      <a:chOff x="4895" y="2064"/>
                      <a:chExt cx="236" cy="314"/>
                    </a:xfrm>
                  </p:grpSpPr>
                  <p:sp>
                    <p:nvSpPr>
                      <p:cNvPr id="384052" name="AutoShape 52"/>
                      <p:cNvSpPr>
                        <a:spLocks noChangeArrowheads="1"/>
                      </p:cNvSpPr>
                      <p:nvPr/>
                    </p:nvSpPr>
                    <p:spPr bwMode="auto">
                      <a:xfrm>
                        <a:off x="4895" y="2064"/>
                        <a:ext cx="237" cy="315"/>
                      </a:xfrm>
                      <a:prstGeom prst="roundRect">
                        <a:avLst>
                          <a:gd name="adj" fmla="val 421"/>
                        </a:avLst>
                      </a:prstGeom>
                      <a:noFill/>
                      <a:ln w="9525">
                        <a:noFill/>
                        <a:round/>
                        <a:headEnd/>
                        <a:tailEnd/>
                      </a:ln>
                    </p:spPr>
                    <p:txBody>
                      <a:bodyPr wrap="none" anchor="ctr"/>
                      <a:lstStyle/>
                      <a:p>
                        <a:endParaRPr lang="ta-IN"/>
                      </a:p>
                    </p:txBody>
                  </p:sp>
                  <p:grpSp>
                    <p:nvGrpSpPr>
                      <p:cNvPr id="20" name="Group 53"/>
                      <p:cNvGrpSpPr>
                        <a:grpSpLocks/>
                      </p:cNvGrpSpPr>
                      <p:nvPr/>
                    </p:nvGrpSpPr>
                    <p:grpSpPr bwMode="auto">
                      <a:xfrm>
                        <a:off x="4895" y="2064"/>
                        <a:ext cx="236" cy="314"/>
                        <a:chOff x="4895" y="2064"/>
                        <a:chExt cx="236" cy="314"/>
                      </a:xfrm>
                    </p:grpSpPr>
                    <p:sp>
                      <p:nvSpPr>
                        <p:cNvPr id="384054" name="AutoShape 54"/>
                        <p:cNvSpPr>
                          <a:spLocks noChangeArrowheads="1"/>
                        </p:cNvSpPr>
                        <p:nvPr/>
                      </p:nvSpPr>
                      <p:spPr bwMode="auto">
                        <a:xfrm>
                          <a:off x="4895" y="2064"/>
                          <a:ext cx="237" cy="315"/>
                        </a:xfrm>
                        <a:prstGeom prst="roundRect">
                          <a:avLst>
                            <a:gd name="adj" fmla="val 421"/>
                          </a:avLst>
                        </a:prstGeom>
                        <a:noFill/>
                        <a:ln w="9525">
                          <a:noFill/>
                          <a:round/>
                          <a:headEnd/>
                          <a:tailEnd/>
                        </a:ln>
                      </p:spPr>
                      <p:txBody>
                        <a:bodyPr wrap="none" anchor="ctr"/>
                        <a:lstStyle/>
                        <a:p>
                          <a:endParaRPr lang="ta-IN"/>
                        </a:p>
                      </p:txBody>
                    </p:sp>
                    <p:sp>
                      <p:nvSpPr>
                        <p:cNvPr id="384055" name="AutoShape 55"/>
                        <p:cNvSpPr>
                          <a:spLocks noChangeArrowheads="1"/>
                        </p:cNvSpPr>
                        <p:nvPr/>
                      </p:nvSpPr>
                      <p:spPr bwMode="auto">
                        <a:xfrm>
                          <a:off x="4895" y="2064"/>
                          <a:ext cx="236" cy="315"/>
                        </a:xfrm>
                        <a:prstGeom prst="roundRect">
                          <a:avLst>
                            <a:gd name="adj" fmla="val 421"/>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sp>
          <p:nvSpPr>
            <p:cNvPr id="384056" name="Line 56"/>
            <p:cNvSpPr>
              <a:spLocks noChangeShapeType="1"/>
            </p:cNvSpPr>
            <p:nvPr/>
          </p:nvSpPr>
          <p:spPr bwMode="auto">
            <a:xfrm>
              <a:off x="4751" y="1632"/>
              <a:ext cx="480" cy="1"/>
            </a:xfrm>
            <a:prstGeom prst="line">
              <a:avLst/>
            </a:prstGeom>
            <a:noFill/>
            <a:ln w="25560">
              <a:solidFill>
                <a:srgbClr val="000000"/>
              </a:solidFill>
              <a:round/>
              <a:headEnd/>
              <a:tailEnd type="triangle" w="med" len="med"/>
            </a:ln>
          </p:spPr>
          <p:txBody>
            <a:bodyPr/>
            <a:lstStyle/>
            <a:p>
              <a:endParaRPr lang="ta-IN"/>
            </a:p>
          </p:txBody>
        </p:sp>
        <p:sp>
          <p:nvSpPr>
            <p:cNvPr id="384057" name="Oval 57"/>
            <p:cNvSpPr>
              <a:spLocks noChangeArrowheads="1"/>
            </p:cNvSpPr>
            <p:nvPr/>
          </p:nvSpPr>
          <p:spPr bwMode="auto">
            <a:xfrm>
              <a:off x="4975" y="1586"/>
              <a:ext cx="80" cy="80"/>
            </a:xfrm>
            <a:prstGeom prst="ellipse">
              <a:avLst/>
            </a:prstGeom>
            <a:solidFill>
              <a:srgbClr val="000000"/>
            </a:solidFill>
            <a:ln w="25560">
              <a:solidFill>
                <a:srgbClr val="000000"/>
              </a:solidFill>
              <a:round/>
              <a:headEnd/>
              <a:tailEnd/>
            </a:ln>
          </p:spPr>
          <p:txBody>
            <a:bodyPr wrap="none" anchor="ctr"/>
            <a:lstStyle/>
            <a:p>
              <a:endParaRPr lang="ta-IN"/>
            </a:p>
          </p:txBody>
        </p:sp>
        <p:grpSp>
          <p:nvGrpSpPr>
            <p:cNvPr id="21" name="Group 58"/>
            <p:cNvGrpSpPr>
              <a:grpSpLocks/>
            </p:cNvGrpSpPr>
            <p:nvPr/>
          </p:nvGrpSpPr>
          <p:grpSpPr bwMode="auto">
            <a:xfrm>
              <a:off x="392" y="1488"/>
              <a:ext cx="362" cy="321"/>
              <a:chOff x="392" y="1488"/>
              <a:chExt cx="362" cy="321"/>
            </a:xfrm>
          </p:grpSpPr>
          <p:sp>
            <p:nvSpPr>
              <p:cNvPr id="384059" name="AutoShape 59"/>
              <p:cNvSpPr>
                <a:spLocks noChangeArrowheads="1"/>
              </p:cNvSpPr>
              <p:nvPr/>
            </p:nvSpPr>
            <p:spPr bwMode="auto">
              <a:xfrm>
                <a:off x="392" y="1496"/>
                <a:ext cx="363" cy="279"/>
              </a:xfrm>
              <a:prstGeom prst="roundRect">
                <a:avLst>
                  <a:gd name="adj" fmla="val 356"/>
                </a:avLst>
              </a:prstGeom>
              <a:solidFill>
                <a:srgbClr val="FFFFFF"/>
              </a:solidFill>
              <a:ln w="25560">
                <a:solidFill>
                  <a:srgbClr val="000000"/>
                </a:solidFill>
                <a:round/>
                <a:headEnd/>
                <a:tailEnd/>
              </a:ln>
            </p:spPr>
            <p:txBody>
              <a:bodyPr wrap="none" anchor="ctr"/>
              <a:lstStyle/>
              <a:p>
                <a:endParaRPr lang="ta-IN"/>
              </a:p>
            </p:txBody>
          </p:sp>
          <p:grpSp>
            <p:nvGrpSpPr>
              <p:cNvPr id="22" name="Group 60"/>
              <p:cNvGrpSpPr>
                <a:grpSpLocks/>
              </p:cNvGrpSpPr>
              <p:nvPr/>
            </p:nvGrpSpPr>
            <p:grpSpPr bwMode="auto">
              <a:xfrm>
                <a:off x="412" y="1488"/>
                <a:ext cx="318" cy="321"/>
                <a:chOff x="412" y="1488"/>
                <a:chExt cx="318" cy="321"/>
              </a:xfrm>
            </p:grpSpPr>
            <p:sp>
              <p:nvSpPr>
                <p:cNvPr id="384061" name="AutoShape 61"/>
                <p:cNvSpPr>
                  <a:spLocks noChangeArrowheads="1"/>
                </p:cNvSpPr>
                <p:nvPr/>
              </p:nvSpPr>
              <p:spPr bwMode="auto">
                <a:xfrm>
                  <a:off x="412" y="1488"/>
                  <a:ext cx="319" cy="322"/>
                </a:xfrm>
                <a:prstGeom prst="roundRect">
                  <a:avLst>
                    <a:gd name="adj" fmla="val 310"/>
                  </a:avLst>
                </a:prstGeom>
                <a:noFill/>
                <a:ln w="9525">
                  <a:noFill/>
                  <a:round/>
                  <a:headEnd/>
                  <a:tailEnd/>
                </a:ln>
              </p:spPr>
              <p:txBody>
                <a:bodyPr wrap="none" anchor="ctr"/>
                <a:lstStyle/>
                <a:p>
                  <a:endParaRPr lang="ta-IN"/>
                </a:p>
              </p:txBody>
            </p:sp>
            <p:grpSp>
              <p:nvGrpSpPr>
                <p:cNvPr id="23" name="Group 62"/>
                <p:cNvGrpSpPr>
                  <a:grpSpLocks/>
                </p:cNvGrpSpPr>
                <p:nvPr/>
              </p:nvGrpSpPr>
              <p:grpSpPr bwMode="auto">
                <a:xfrm>
                  <a:off x="412" y="1488"/>
                  <a:ext cx="315" cy="317"/>
                  <a:chOff x="412" y="1488"/>
                  <a:chExt cx="315" cy="317"/>
                </a:xfrm>
              </p:grpSpPr>
              <p:sp>
                <p:nvSpPr>
                  <p:cNvPr id="384063" name="AutoShape 63"/>
                  <p:cNvSpPr>
                    <a:spLocks noChangeArrowheads="1"/>
                  </p:cNvSpPr>
                  <p:nvPr/>
                </p:nvSpPr>
                <p:spPr bwMode="auto">
                  <a:xfrm>
                    <a:off x="412" y="1488"/>
                    <a:ext cx="316" cy="318"/>
                  </a:xfrm>
                  <a:prstGeom prst="roundRect">
                    <a:avLst>
                      <a:gd name="adj" fmla="val 315"/>
                    </a:avLst>
                  </a:prstGeom>
                  <a:noFill/>
                  <a:ln w="9525">
                    <a:noFill/>
                    <a:round/>
                    <a:headEnd/>
                    <a:tailEnd/>
                  </a:ln>
                </p:spPr>
                <p:txBody>
                  <a:bodyPr wrap="none" anchor="ctr"/>
                  <a:lstStyle/>
                  <a:p>
                    <a:endParaRPr lang="ta-IN"/>
                  </a:p>
                </p:txBody>
              </p:sp>
              <p:grpSp>
                <p:nvGrpSpPr>
                  <p:cNvPr id="24" name="Group 64"/>
                  <p:cNvGrpSpPr>
                    <a:grpSpLocks/>
                  </p:cNvGrpSpPr>
                  <p:nvPr/>
                </p:nvGrpSpPr>
                <p:grpSpPr bwMode="auto">
                  <a:xfrm>
                    <a:off x="412" y="1488"/>
                    <a:ext cx="313" cy="315"/>
                    <a:chOff x="412" y="1488"/>
                    <a:chExt cx="313" cy="315"/>
                  </a:xfrm>
                </p:grpSpPr>
                <p:sp>
                  <p:nvSpPr>
                    <p:cNvPr id="384065" name="AutoShape 65"/>
                    <p:cNvSpPr>
                      <a:spLocks noChangeArrowheads="1"/>
                    </p:cNvSpPr>
                    <p:nvPr/>
                  </p:nvSpPr>
                  <p:spPr bwMode="auto">
                    <a:xfrm>
                      <a:off x="412" y="1488"/>
                      <a:ext cx="314" cy="316"/>
                    </a:xfrm>
                    <a:prstGeom prst="roundRect">
                      <a:avLst>
                        <a:gd name="adj" fmla="val 315"/>
                      </a:avLst>
                    </a:prstGeom>
                    <a:noFill/>
                    <a:ln w="9525">
                      <a:noFill/>
                      <a:round/>
                      <a:headEnd/>
                      <a:tailEnd/>
                    </a:ln>
                  </p:spPr>
                  <p:txBody>
                    <a:bodyPr wrap="none" anchor="ctr"/>
                    <a:lstStyle/>
                    <a:p>
                      <a:endParaRPr lang="ta-IN"/>
                    </a:p>
                  </p:txBody>
                </p:sp>
                <p:grpSp>
                  <p:nvGrpSpPr>
                    <p:cNvPr id="25" name="Group 66"/>
                    <p:cNvGrpSpPr>
                      <a:grpSpLocks/>
                    </p:cNvGrpSpPr>
                    <p:nvPr/>
                  </p:nvGrpSpPr>
                  <p:grpSpPr bwMode="auto">
                    <a:xfrm>
                      <a:off x="412" y="1488"/>
                      <a:ext cx="312" cy="314"/>
                      <a:chOff x="412" y="1488"/>
                      <a:chExt cx="312" cy="314"/>
                    </a:xfrm>
                  </p:grpSpPr>
                  <p:sp>
                    <p:nvSpPr>
                      <p:cNvPr id="384067" name="AutoShape 67"/>
                      <p:cNvSpPr>
                        <a:spLocks noChangeArrowheads="1"/>
                      </p:cNvSpPr>
                      <p:nvPr/>
                    </p:nvSpPr>
                    <p:spPr bwMode="auto">
                      <a:xfrm>
                        <a:off x="412" y="1488"/>
                        <a:ext cx="313" cy="315"/>
                      </a:xfrm>
                      <a:prstGeom prst="roundRect">
                        <a:avLst>
                          <a:gd name="adj" fmla="val 319"/>
                        </a:avLst>
                      </a:prstGeom>
                      <a:noFill/>
                      <a:ln w="9525">
                        <a:noFill/>
                        <a:round/>
                        <a:headEnd/>
                        <a:tailEnd/>
                      </a:ln>
                    </p:spPr>
                    <p:txBody>
                      <a:bodyPr wrap="none" anchor="ctr"/>
                      <a:lstStyle/>
                      <a:p>
                        <a:endParaRPr lang="ta-IN"/>
                      </a:p>
                    </p:txBody>
                  </p:sp>
                  <p:grpSp>
                    <p:nvGrpSpPr>
                      <p:cNvPr id="26" name="Group 68"/>
                      <p:cNvGrpSpPr>
                        <a:grpSpLocks/>
                      </p:cNvGrpSpPr>
                      <p:nvPr/>
                    </p:nvGrpSpPr>
                    <p:grpSpPr bwMode="auto">
                      <a:xfrm>
                        <a:off x="412" y="1488"/>
                        <a:ext cx="312" cy="314"/>
                        <a:chOff x="412" y="1488"/>
                        <a:chExt cx="312" cy="314"/>
                      </a:xfrm>
                    </p:grpSpPr>
                    <p:sp>
                      <p:nvSpPr>
                        <p:cNvPr id="384069" name="AutoShape 69"/>
                        <p:cNvSpPr>
                          <a:spLocks noChangeArrowheads="1"/>
                        </p:cNvSpPr>
                        <p:nvPr/>
                      </p:nvSpPr>
                      <p:spPr bwMode="auto">
                        <a:xfrm>
                          <a:off x="412" y="1488"/>
                          <a:ext cx="313" cy="315"/>
                        </a:xfrm>
                        <a:prstGeom prst="roundRect">
                          <a:avLst>
                            <a:gd name="adj" fmla="val 319"/>
                          </a:avLst>
                        </a:prstGeom>
                        <a:noFill/>
                        <a:ln w="9525">
                          <a:noFill/>
                          <a:round/>
                          <a:headEnd/>
                          <a:tailEnd/>
                        </a:ln>
                      </p:spPr>
                      <p:txBody>
                        <a:bodyPr wrap="none" anchor="ctr"/>
                        <a:lstStyle/>
                        <a:p>
                          <a:endParaRPr lang="ta-IN"/>
                        </a:p>
                      </p:txBody>
                    </p:sp>
                    <p:sp>
                      <p:nvSpPr>
                        <p:cNvPr id="384070" name="AutoShape 70"/>
                        <p:cNvSpPr>
                          <a:spLocks noChangeArrowheads="1"/>
                        </p:cNvSpPr>
                        <p:nvPr/>
                      </p:nvSpPr>
                      <p:spPr bwMode="auto">
                        <a:xfrm>
                          <a:off x="412" y="1488"/>
                          <a:ext cx="313" cy="315"/>
                        </a:xfrm>
                        <a:prstGeom prst="roundRect">
                          <a:avLst>
                            <a:gd name="adj" fmla="val 319"/>
                          </a:avLst>
                        </a:prstGeom>
                        <a:noFill/>
                        <a:ln w="9525">
                          <a:noFill/>
                          <a:round/>
                          <a:headEnd/>
                          <a:tailEnd/>
                        </a:ln>
                      </p:spPr>
                      <p:txBody>
                        <a:bodyPr wrap="none" lIns="92160" tIns="46080" rIns="92160" bIns="46080">
                          <a:spAutoFit/>
                        </a:bodyPr>
                        <a:lstStyle/>
                        <a:p>
                          <a:pPr>
                            <a:buClr>
                              <a:srgbClr val="008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8000"/>
                              </a:solidFill>
                              <a:latin typeface="Arial" pitchFamily="34" charset="0"/>
                            </a:rPr>
                            <a:t>IV</a:t>
                          </a:r>
                        </a:p>
                      </p:txBody>
                    </p:sp>
                  </p:grpSp>
                </p:grpSp>
              </p:grpSp>
            </p:grpSp>
          </p:grpSp>
        </p:grpSp>
        <p:grpSp>
          <p:nvGrpSpPr>
            <p:cNvPr id="27" name="Group 71"/>
            <p:cNvGrpSpPr>
              <a:grpSpLocks/>
            </p:cNvGrpSpPr>
            <p:nvPr/>
          </p:nvGrpSpPr>
          <p:grpSpPr bwMode="auto">
            <a:xfrm>
              <a:off x="1536" y="2064"/>
              <a:ext cx="345" cy="322"/>
              <a:chOff x="1536" y="2064"/>
              <a:chExt cx="345" cy="322"/>
            </a:xfrm>
          </p:grpSpPr>
          <p:sp>
            <p:nvSpPr>
              <p:cNvPr id="384072" name="AutoShape 72"/>
              <p:cNvSpPr>
                <a:spLocks noChangeArrowheads="1"/>
              </p:cNvSpPr>
              <p:nvPr/>
            </p:nvSpPr>
            <p:spPr bwMode="auto">
              <a:xfrm>
                <a:off x="1536" y="2064"/>
                <a:ext cx="346" cy="323"/>
              </a:xfrm>
              <a:prstGeom prst="roundRect">
                <a:avLst>
                  <a:gd name="adj" fmla="val 310"/>
                </a:avLst>
              </a:prstGeom>
              <a:noFill/>
              <a:ln w="9525">
                <a:noFill/>
                <a:round/>
                <a:headEnd/>
                <a:tailEnd/>
              </a:ln>
            </p:spPr>
            <p:txBody>
              <a:bodyPr wrap="none" anchor="ctr"/>
              <a:lstStyle/>
              <a:p>
                <a:endParaRPr lang="ta-IN"/>
              </a:p>
            </p:txBody>
          </p:sp>
          <p:grpSp>
            <p:nvGrpSpPr>
              <p:cNvPr id="28" name="Group 73"/>
              <p:cNvGrpSpPr>
                <a:grpSpLocks/>
              </p:cNvGrpSpPr>
              <p:nvPr/>
            </p:nvGrpSpPr>
            <p:grpSpPr bwMode="auto">
              <a:xfrm>
                <a:off x="1536" y="2064"/>
                <a:ext cx="342" cy="319"/>
                <a:chOff x="1536" y="2064"/>
                <a:chExt cx="342" cy="319"/>
              </a:xfrm>
            </p:grpSpPr>
            <p:sp>
              <p:nvSpPr>
                <p:cNvPr id="384074" name="AutoShape 74"/>
                <p:cNvSpPr>
                  <a:spLocks noChangeArrowheads="1"/>
                </p:cNvSpPr>
                <p:nvPr/>
              </p:nvSpPr>
              <p:spPr bwMode="auto">
                <a:xfrm>
                  <a:off x="1536" y="2064"/>
                  <a:ext cx="343" cy="320"/>
                </a:xfrm>
                <a:prstGeom prst="roundRect">
                  <a:avLst>
                    <a:gd name="adj" fmla="val 310"/>
                  </a:avLst>
                </a:prstGeom>
                <a:noFill/>
                <a:ln w="9525">
                  <a:noFill/>
                  <a:round/>
                  <a:headEnd/>
                  <a:tailEnd/>
                </a:ln>
              </p:spPr>
              <p:txBody>
                <a:bodyPr wrap="none" anchor="ctr"/>
                <a:lstStyle/>
                <a:p>
                  <a:endParaRPr lang="ta-IN"/>
                </a:p>
              </p:txBody>
            </p:sp>
            <p:grpSp>
              <p:nvGrpSpPr>
                <p:cNvPr id="29" name="Group 75"/>
                <p:cNvGrpSpPr>
                  <a:grpSpLocks/>
                </p:cNvGrpSpPr>
                <p:nvPr/>
              </p:nvGrpSpPr>
              <p:grpSpPr bwMode="auto">
                <a:xfrm>
                  <a:off x="1536" y="2064"/>
                  <a:ext cx="340" cy="317"/>
                  <a:chOff x="1536" y="2064"/>
                  <a:chExt cx="340" cy="317"/>
                </a:xfrm>
              </p:grpSpPr>
              <p:sp>
                <p:nvSpPr>
                  <p:cNvPr id="384076" name="AutoShape 76"/>
                  <p:cNvSpPr>
                    <a:spLocks noChangeArrowheads="1"/>
                  </p:cNvSpPr>
                  <p:nvPr/>
                </p:nvSpPr>
                <p:spPr bwMode="auto">
                  <a:xfrm>
                    <a:off x="1536" y="2064"/>
                    <a:ext cx="341" cy="318"/>
                  </a:xfrm>
                  <a:prstGeom prst="roundRect">
                    <a:avLst>
                      <a:gd name="adj" fmla="val 310"/>
                    </a:avLst>
                  </a:prstGeom>
                  <a:noFill/>
                  <a:ln w="9525">
                    <a:noFill/>
                    <a:round/>
                    <a:headEnd/>
                    <a:tailEnd/>
                  </a:ln>
                </p:spPr>
                <p:txBody>
                  <a:bodyPr wrap="none" anchor="ctr"/>
                  <a:lstStyle/>
                  <a:p>
                    <a:endParaRPr lang="ta-IN"/>
                  </a:p>
                </p:txBody>
              </p:sp>
              <p:grpSp>
                <p:nvGrpSpPr>
                  <p:cNvPr id="30" name="Group 77"/>
                  <p:cNvGrpSpPr>
                    <a:grpSpLocks/>
                  </p:cNvGrpSpPr>
                  <p:nvPr/>
                </p:nvGrpSpPr>
                <p:grpSpPr bwMode="auto">
                  <a:xfrm>
                    <a:off x="1536" y="2064"/>
                    <a:ext cx="339" cy="316"/>
                    <a:chOff x="1536" y="2064"/>
                    <a:chExt cx="339" cy="316"/>
                  </a:xfrm>
                </p:grpSpPr>
                <p:sp>
                  <p:nvSpPr>
                    <p:cNvPr id="384078" name="AutoShape 78"/>
                    <p:cNvSpPr>
                      <a:spLocks noChangeArrowheads="1"/>
                    </p:cNvSpPr>
                    <p:nvPr/>
                  </p:nvSpPr>
                  <p:spPr bwMode="auto">
                    <a:xfrm>
                      <a:off x="1536" y="2064"/>
                      <a:ext cx="340" cy="317"/>
                    </a:xfrm>
                    <a:prstGeom prst="roundRect">
                      <a:avLst>
                        <a:gd name="adj" fmla="val 315"/>
                      </a:avLst>
                    </a:prstGeom>
                    <a:noFill/>
                    <a:ln w="9525">
                      <a:noFill/>
                      <a:round/>
                      <a:headEnd/>
                      <a:tailEnd/>
                    </a:ln>
                  </p:spPr>
                  <p:txBody>
                    <a:bodyPr wrap="none" anchor="ctr"/>
                    <a:lstStyle/>
                    <a:p>
                      <a:endParaRPr lang="ta-IN"/>
                    </a:p>
                  </p:txBody>
                </p:sp>
                <p:grpSp>
                  <p:nvGrpSpPr>
                    <p:cNvPr id="31" name="Group 79"/>
                    <p:cNvGrpSpPr>
                      <a:grpSpLocks/>
                    </p:cNvGrpSpPr>
                    <p:nvPr/>
                  </p:nvGrpSpPr>
                  <p:grpSpPr bwMode="auto">
                    <a:xfrm>
                      <a:off x="1536" y="2064"/>
                      <a:ext cx="339" cy="316"/>
                      <a:chOff x="1536" y="2064"/>
                      <a:chExt cx="339" cy="316"/>
                    </a:xfrm>
                  </p:grpSpPr>
                  <p:sp>
                    <p:nvSpPr>
                      <p:cNvPr id="384080" name="AutoShape 80"/>
                      <p:cNvSpPr>
                        <a:spLocks noChangeArrowheads="1"/>
                      </p:cNvSpPr>
                      <p:nvPr/>
                    </p:nvSpPr>
                    <p:spPr bwMode="auto">
                      <a:xfrm>
                        <a:off x="1536" y="2064"/>
                        <a:ext cx="340" cy="317"/>
                      </a:xfrm>
                      <a:prstGeom prst="roundRect">
                        <a:avLst>
                          <a:gd name="adj" fmla="val 315"/>
                        </a:avLst>
                      </a:prstGeom>
                      <a:noFill/>
                      <a:ln w="9525">
                        <a:noFill/>
                        <a:round/>
                        <a:headEnd/>
                        <a:tailEnd/>
                      </a:ln>
                    </p:spPr>
                    <p:txBody>
                      <a:bodyPr wrap="none" anchor="ctr"/>
                      <a:lstStyle/>
                      <a:p>
                        <a:endParaRPr lang="ta-IN"/>
                      </a:p>
                    </p:txBody>
                  </p:sp>
                  <p:sp>
                    <p:nvSpPr>
                      <p:cNvPr id="384081" name="AutoShape 81"/>
                      <p:cNvSpPr>
                        <a:spLocks noChangeArrowheads="1"/>
                      </p:cNvSpPr>
                      <p:nvPr/>
                    </p:nvSpPr>
                    <p:spPr bwMode="auto">
                      <a:xfrm>
                        <a:off x="1536" y="2064"/>
                        <a:ext cx="340"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0</a:t>
                        </a:r>
                      </a:p>
                    </p:txBody>
                  </p:sp>
                </p:grpSp>
              </p:grpSp>
            </p:grpSp>
          </p:grpSp>
        </p:grpSp>
        <p:grpSp>
          <p:nvGrpSpPr>
            <p:cNvPr id="384160" name="Group 82"/>
            <p:cNvGrpSpPr>
              <a:grpSpLocks/>
            </p:cNvGrpSpPr>
            <p:nvPr/>
          </p:nvGrpSpPr>
          <p:grpSpPr bwMode="auto">
            <a:xfrm>
              <a:off x="4223" y="2064"/>
              <a:ext cx="476" cy="322"/>
              <a:chOff x="4223" y="2064"/>
              <a:chExt cx="476" cy="322"/>
            </a:xfrm>
          </p:grpSpPr>
          <p:sp>
            <p:nvSpPr>
              <p:cNvPr id="384083" name="AutoShape 83"/>
              <p:cNvSpPr>
                <a:spLocks noChangeArrowheads="1"/>
              </p:cNvSpPr>
              <p:nvPr/>
            </p:nvSpPr>
            <p:spPr bwMode="auto">
              <a:xfrm>
                <a:off x="4223" y="2064"/>
                <a:ext cx="477" cy="323"/>
              </a:xfrm>
              <a:prstGeom prst="roundRect">
                <a:avLst>
                  <a:gd name="adj" fmla="val 310"/>
                </a:avLst>
              </a:prstGeom>
              <a:noFill/>
              <a:ln w="9525">
                <a:noFill/>
                <a:round/>
                <a:headEnd/>
                <a:tailEnd/>
              </a:ln>
            </p:spPr>
            <p:txBody>
              <a:bodyPr wrap="none" anchor="ctr"/>
              <a:lstStyle/>
              <a:p>
                <a:endParaRPr lang="ta-IN"/>
              </a:p>
            </p:txBody>
          </p:sp>
          <p:grpSp>
            <p:nvGrpSpPr>
              <p:cNvPr id="384163" name="Group 84"/>
              <p:cNvGrpSpPr>
                <a:grpSpLocks/>
              </p:cNvGrpSpPr>
              <p:nvPr/>
            </p:nvGrpSpPr>
            <p:grpSpPr bwMode="auto">
              <a:xfrm>
                <a:off x="4223" y="2064"/>
                <a:ext cx="473" cy="319"/>
                <a:chOff x="4223" y="2064"/>
                <a:chExt cx="473" cy="319"/>
              </a:xfrm>
            </p:grpSpPr>
            <p:sp>
              <p:nvSpPr>
                <p:cNvPr id="384085" name="AutoShape 85"/>
                <p:cNvSpPr>
                  <a:spLocks noChangeArrowheads="1"/>
                </p:cNvSpPr>
                <p:nvPr/>
              </p:nvSpPr>
              <p:spPr bwMode="auto">
                <a:xfrm>
                  <a:off x="4223" y="2064"/>
                  <a:ext cx="474" cy="320"/>
                </a:xfrm>
                <a:prstGeom prst="roundRect">
                  <a:avLst>
                    <a:gd name="adj" fmla="val 310"/>
                  </a:avLst>
                </a:prstGeom>
                <a:noFill/>
                <a:ln w="9525">
                  <a:noFill/>
                  <a:round/>
                  <a:headEnd/>
                  <a:tailEnd/>
                </a:ln>
              </p:spPr>
              <p:txBody>
                <a:bodyPr wrap="none" anchor="ctr"/>
                <a:lstStyle/>
                <a:p>
                  <a:endParaRPr lang="ta-IN"/>
                </a:p>
              </p:txBody>
            </p:sp>
            <p:grpSp>
              <p:nvGrpSpPr>
                <p:cNvPr id="384165" name="Group 86"/>
                <p:cNvGrpSpPr>
                  <a:grpSpLocks/>
                </p:cNvGrpSpPr>
                <p:nvPr/>
              </p:nvGrpSpPr>
              <p:grpSpPr bwMode="auto">
                <a:xfrm>
                  <a:off x="4223" y="2064"/>
                  <a:ext cx="471" cy="317"/>
                  <a:chOff x="4223" y="2064"/>
                  <a:chExt cx="471" cy="317"/>
                </a:xfrm>
              </p:grpSpPr>
              <p:sp>
                <p:nvSpPr>
                  <p:cNvPr id="384087" name="AutoShape 87"/>
                  <p:cNvSpPr>
                    <a:spLocks noChangeArrowheads="1"/>
                  </p:cNvSpPr>
                  <p:nvPr/>
                </p:nvSpPr>
                <p:spPr bwMode="auto">
                  <a:xfrm>
                    <a:off x="4223" y="2064"/>
                    <a:ext cx="472" cy="318"/>
                  </a:xfrm>
                  <a:prstGeom prst="roundRect">
                    <a:avLst>
                      <a:gd name="adj" fmla="val 310"/>
                    </a:avLst>
                  </a:prstGeom>
                  <a:noFill/>
                  <a:ln w="9525">
                    <a:noFill/>
                    <a:round/>
                    <a:headEnd/>
                    <a:tailEnd/>
                  </a:ln>
                </p:spPr>
                <p:txBody>
                  <a:bodyPr wrap="none" anchor="ctr"/>
                  <a:lstStyle/>
                  <a:p>
                    <a:endParaRPr lang="ta-IN"/>
                  </a:p>
                </p:txBody>
              </p:sp>
              <p:grpSp>
                <p:nvGrpSpPr>
                  <p:cNvPr id="384167" name="Group 88"/>
                  <p:cNvGrpSpPr>
                    <a:grpSpLocks/>
                  </p:cNvGrpSpPr>
                  <p:nvPr/>
                </p:nvGrpSpPr>
                <p:grpSpPr bwMode="auto">
                  <a:xfrm>
                    <a:off x="4223" y="2064"/>
                    <a:ext cx="470" cy="316"/>
                    <a:chOff x="4223" y="2064"/>
                    <a:chExt cx="470" cy="316"/>
                  </a:xfrm>
                </p:grpSpPr>
                <p:sp>
                  <p:nvSpPr>
                    <p:cNvPr id="384089" name="AutoShape 89"/>
                    <p:cNvSpPr>
                      <a:spLocks noChangeArrowheads="1"/>
                    </p:cNvSpPr>
                    <p:nvPr/>
                  </p:nvSpPr>
                  <p:spPr bwMode="auto">
                    <a:xfrm>
                      <a:off x="4223" y="2064"/>
                      <a:ext cx="471" cy="317"/>
                    </a:xfrm>
                    <a:prstGeom prst="roundRect">
                      <a:avLst>
                        <a:gd name="adj" fmla="val 315"/>
                      </a:avLst>
                    </a:prstGeom>
                    <a:noFill/>
                    <a:ln w="9525">
                      <a:noFill/>
                      <a:round/>
                      <a:headEnd/>
                      <a:tailEnd/>
                    </a:ln>
                  </p:spPr>
                  <p:txBody>
                    <a:bodyPr wrap="none" anchor="ctr"/>
                    <a:lstStyle/>
                    <a:p>
                      <a:endParaRPr lang="ta-IN"/>
                    </a:p>
                  </p:txBody>
                </p:sp>
                <p:grpSp>
                  <p:nvGrpSpPr>
                    <p:cNvPr id="384169" name="Group 90"/>
                    <p:cNvGrpSpPr>
                      <a:grpSpLocks/>
                    </p:cNvGrpSpPr>
                    <p:nvPr/>
                  </p:nvGrpSpPr>
                  <p:grpSpPr bwMode="auto">
                    <a:xfrm>
                      <a:off x="4223" y="2064"/>
                      <a:ext cx="470" cy="316"/>
                      <a:chOff x="4223" y="2064"/>
                      <a:chExt cx="470" cy="316"/>
                    </a:xfrm>
                  </p:grpSpPr>
                  <p:sp>
                    <p:nvSpPr>
                      <p:cNvPr id="384091" name="AutoShape 91"/>
                      <p:cNvSpPr>
                        <a:spLocks noChangeArrowheads="1"/>
                      </p:cNvSpPr>
                      <p:nvPr/>
                    </p:nvSpPr>
                    <p:spPr bwMode="auto">
                      <a:xfrm>
                        <a:off x="4223" y="2064"/>
                        <a:ext cx="471" cy="317"/>
                      </a:xfrm>
                      <a:prstGeom prst="roundRect">
                        <a:avLst>
                          <a:gd name="adj" fmla="val 315"/>
                        </a:avLst>
                      </a:prstGeom>
                      <a:noFill/>
                      <a:ln w="9525">
                        <a:noFill/>
                        <a:round/>
                        <a:headEnd/>
                        <a:tailEnd/>
                      </a:ln>
                    </p:spPr>
                    <p:txBody>
                      <a:bodyPr wrap="none" anchor="ctr"/>
                      <a:lstStyle/>
                      <a:p>
                        <a:endParaRPr lang="ta-IN"/>
                      </a:p>
                    </p:txBody>
                  </p:sp>
                  <p:sp>
                    <p:nvSpPr>
                      <p:cNvPr id="384092" name="AutoShape 92"/>
                      <p:cNvSpPr>
                        <a:spLocks noChangeArrowheads="1"/>
                      </p:cNvSpPr>
                      <p:nvPr/>
                    </p:nvSpPr>
                    <p:spPr bwMode="auto">
                      <a:xfrm>
                        <a:off x="4223" y="2064"/>
                        <a:ext cx="471"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i+1</a:t>
                        </a:r>
                      </a:p>
                    </p:txBody>
                  </p:sp>
                </p:grpSp>
              </p:grpSp>
            </p:grpSp>
          </p:grpSp>
        </p:grpSp>
        <p:grpSp>
          <p:nvGrpSpPr>
            <p:cNvPr id="384171" name="Group 93"/>
            <p:cNvGrpSpPr>
              <a:grpSpLocks/>
            </p:cNvGrpSpPr>
            <p:nvPr/>
          </p:nvGrpSpPr>
          <p:grpSpPr bwMode="auto">
            <a:xfrm>
              <a:off x="3071" y="2064"/>
              <a:ext cx="302" cy="322"/>
              <a:chOff x="3071" y="2064"/>
              <a:chExt cx="302" cy="322"/>
            </a:xfrm>
          </p:grpSpPr>
          <p:sp>
            <p:nvSpPr>
              <p:cNvPr id="384094" name="AutoShape 94"/>
              <p:cNvSpPr>
                <a:spLocks noChangeArrowheads="1"/>
              </p:cNvSpPr>
              <p:nvPr/>
            </p:nvSpPr>
            <p:spPr bwMode="auto">
              <a:xfrm>
                <a:off x="3071" y="2064"/>
                <a:ext cx="303" cy="323"/>
              </a:xfrm>
              <a:prstGeom prst="roundRect">
                <a:avLst>
                  <a:gd name="adj" fmla="val 329"/>
                </a:avLst>
              </a:prstGeom>
              <a:noFill/>
              <a:ln w="9525">
                <a:noFill/>
                <a:round/>
                <a:headEnd/>
                <a:tailEnd/>
              </a:ln>
            </p:spPr>
            <p:txBody>
              <a:bodyPr wrap="none" anchor="ctr"/>
              <a:lstStyle/>
              <a:p>
                <a:endParaRPr lang="ta-IN"/>
              </a:p>
            </p:txBody>
          </p:sp>
          <p:grpSp>
            <p:nvGrpSpPr>
              <p:cNvPr id="384173" name="Group 95"/>
              <p:cNvGrpSpPr>
                <a:grpSpLocks/>
              </p:cNvGrpSpPr>
              <p:nvPr/>
            </p:nvGrpSpPr>
            <p:grpSpPr bwMode="auto">
              <a:xfrm>
                <a:off x="3072" y="2064"/>
                <a:ext cx="299" cy="319"/>
                <a:chOff x="3072" y="2064"/>
                <a:chExt cx="299" cy="319"/>
              </a:xfrm>
            </p:grpSpPr>
            <p:sp>
              <p:nvSpPr>
                <p:cNvPr id="384096" name="AutoShape 96"/>
                <p:cNvSpPr>
                  <a:spLocks noChangeArrowheads="1"/>
                </p:cNvSpPr>
                <p:nvPr/>
              </p:nvSpPr>
              <p:spPr bwMode="auto">
                <a:xfrm>
                  <a:off x="3072" y="2064"/>
                  <a:ext cx="300" cy="320"/>
                </a:xfrm>
                <a:prstGeom prst="roundRect">
                  <a:avLst>
                    <a:gd name="adj" fmla="val 333"/>
                  </a:avLst>
                </a:prstGeom>
                <a:noFill/>
                <a:ln w="9525">
                  <a:noFill/>
                  <a:round/>
                  <a:headEnd/>
                  <a:tailEnd/>
                </a:ln>
              </p:spPr>
              <p:txBody>
                <a:bodyPr wrap="none" anchor="ctr"/>
                <a:lstStyle/>
                <a:p>
                  <a:endParaRPr lang="ta-IN"/>
                </a:p>
              </p:txBody>
            </p:sp>
            <p:grpSp>
              <p:nvGrpSpPr>
                <p:cNvPr id="384176" name="Group 97"/>
                <p:cNvGrpSpPr>
                  <a:grpSpLocks/>
                </p:cNvGrpSpPr>
                <p:nvPr/>
              </p:nvGrpSpPr>
              <p:grpSpPr bwMode="auto">
                <a:xfrm>
                  <a:off x="3072" y="2064"/>
                  <a:ext cx="297" cy="317"/>
                  <a:chOff x="3072" y="2064"/>
                  <a:chExt cx="297" cy="317"/>
                </a:xfrm>
              </p:grpSpPr>
              <p:sp>
                <p:nvSpPr>
                  <p:cNvPr id="384098" name="AutoShape 98"/>
                  <p:cNvSpPr>
                    <a:spLocks noChangeArrowheads="1"/>
                  </p:cNvSpPr>
                  <p:nvPr/>
                </p:nvSpPr>
                <p:spPr bwMode="auto">
                  <a:xfrm>
                    <a:off x="3072" y="2064"/>
                    <a:ext cx="298" cy="318"/>
                  </a:xfrm>
                  <a:prstGeom prst="roundRect">
                    <a:avLst>
                      <a:gd name="adj" fmla="val 333"/>
                    </a:avLst>
                  </a:prstGeom>
                  <a:noFill/>
                  <a:ln w="9525">
                    <a:noFill/>
                    <a:round/>
                    <a:headEnd/>
                    <a:tailEnd/>
                  </a:ln>
                </p:spPr>
                <p:txBody>
                  <a:bodyPr wrap="none" anchor="ctr"/>
                  <a:lstStyle/>
                  <a:p>
                    <a:endParaRPr lang="ta-IN"/>
                  </a:p>
                </p:txBody>
              </p:sp>
              <p:grpSp>
                <p:nvGrpSpPr>
                  <p:cNvPr id="384178" name="Group 99"/>
                  <p:cNvGrpSpPr>
                    <a:grpSpLocks/>
                  </p:cNvGrpSpPr>
                  <p:nvPr/>
                </p:nvGrpSpPr>
                <p:grpSpPr bwMode="auto">
                  <a:xfrm>
                    <a:off x="3072" y="2064"/>
                    <a:ext cx="296" cy="316"/>
                    <a:chOff x="3072" y="2064"/>
                    <a:chExt cx="296" cy="316"/>
                  </a:xfrm>
                </p:grpSpPr>
                <p:sp>
                  <p:nvSpPr>
                    <p:cNvPr id="384100" name="AutoShape 100"/>
                    <p:cNvSpPr>
                      <a:spLocks noChangeArrowheads="1"/>
                    </p:cNvSpPr>
                    <p:nvPr/>
                  </p:nvSpPr>
                  <p:spPr bwMode="auto">
                    <a:xfrm>
                      <a:off x="3072" y="2064"/>
                      <a:ext cx="297" cy="317"/>
                    </a:xfrm>
                    <a:prstGeom prst="roundRect">
                      <a:avLst>
                        <a:gd name="adj" fmla="val 333"/>
                      </a:avLst>
                    </a:prstGeom>
                    <a:noFill/>
                    <a:ln w="9525">
                      <a:noFill/>
                      <a:round/>
                      <a:headEnd/>
                      <a:tailEnd/>
                    </a:ln>
                  </p:spPr>
                  <p:txBody>
                    <a:bodyPr wrap="none" anchor="ctr"/>
                    <a:lstStyle/>
                    <a:p>
                      <a:endParaRPr lang="ta-IN"/>
                    </a:p>
                  </p:txBody>
                </p:sp>
                <p:grpSp>
                  <p:nvGrpSpPr>
                    <p:cNvPr id="384180" name="Group 101"/>
                    <p:cNvGrpSpPr>
                      <a:grpSpLocks/>
                    </p:cNvGrpSpPr>
                    <p:nvPr/>
                  </p:nvGrpSpPr>
                  <p:grpSpPr bwMode="auto">
                    <a:xfrm>
                      <a:off x="3072" y="2064"/>
                      <a:ext cx="296" cy="316"/>
                      <a:chOff x="3072" y="2064"/>
                      <a:chExt cx="296" cy="316"/>
                    </a:xfrm>
                  </p:grpSpPr>
                  <p:sp>
                    <p:nvSpPr>
                      <p:cNvPr id="384102" name="AutoShape 102"/>
                      <p:cNvSpPr>
                        <a:spLocks noChangeArrowheads="1"/>
                      </p:cNvSpPr>
                      <p:nvPr/>
                    </p:nvSpPr>
                    <p:spPr bwMode="auto">
                      <a:xfrm>
                        <a:off x="3072" y="2064"/>
                        <a:ext cx="297" cy="317"/>
                      </a:xfrm>
                      <a:prstGeom prst="roundRect">
                        <a:avLst>
                          <a:gd name="adj" fmla="val 333"/>
                        </a:avLst>
                      </a:prstGeom>
                      <a:noFill/>
                      <a:ln w="9525">
                        <a:noFill/>
                        <a:round/>
                        <a:headEnd/>
                        <a:tailEnd/>
                      </a:ln>
                    </p:spPr>
                    <p:txBody>
                      <a:bodyPr wrap="none" anchor="ctr"/>
                      <a:lstStyle/>
                      <a:p>
                        <a:endParaRPr lang="ta-IN"/>
                      </a:p>
                    </p:txBody>
                  </p:sp>
                  <p:sp>
                    <p:nvSpPr>
                      <p:cNvPr id="384103" name="AutoShape 103"/>
                      <p:cNvSpPr>
                        <a:spLocks noChangeArrowheads="1"/>
                      </p:cNvSpPr>
                      <p:nvPr/>
                    </p:nvSpPr>
                    <p:spPr bwMode="auto">
                      <a:xfrm>
                        <a:off x="3072" y="2064"/>
                        <a:ext cx="297" cy="317"/>
                      </a:xfrm>
                      <a:prstGeom prst="roundRect">
                        <a:avLst>
                          <a:gd name="adj" fmla="val 333"/>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a:t>
                        </a:r>
                      </a:p>
                    </p:txBody>
                  </p:sp>
                </p:grpSp>
              </p:grpSp>
            </p:grpSp>
          </p:grpSp>
        </p:grpSp>
        <p:grpSp>
          <p:nvGrpSpPr>
            <p:cNvPr id="384182" name="Group 104"/>
            <p:cNvGrpSpPr>
              <a:grpSpLocks/>
            </p:cNvGrpSpPr>
            <p:nvPr/>
          </p:nvGrpSpPr>
          <p:grpSpPr bwMode="auto">
            <a:xfrm>
              <a:off x="4783" y="2543"/>
              <a:ext cx="489" cy="322"/>
              <a:chOff x="4783" y="2543"/>
              <a:chExt cx="489" cy="322"/>
            </a:xfrm>
          </p:grpSpPr>
          <p:sp>
            <p:nvSpPr>
              <p:cNvPr id="384105" name="AutoShape 105"/>
              <p:cNvSpPr>
                <a:spLocks noChangeArrowheads="1"/>
              </p:cNvSpPr>
              <p:nvPr/>
            </p:nvSpPr>
            <p:spPr bwMode="auto">
              <a:xfrm>
                <a:off x="4783" y="2543"/>
                <a:ext cx="490" cy="323"/>
              </a:xfrm>
              <a:prstGeom prst="roundRect">
                <a:avLst>
                  <a:gd name="adj" fmla="val 310"/>
                </a:avLst>
              </a:prstGeom>
              <a:noFill/>
              <a:ln w="9525">
                <a:noFill/>
                <a:round/>
                <a:headEnd/>
                <a:tailEnd/>
              </a:ln>
            </p:spPr>
            <p:txBody>
              <a:bodyPr wrap="none" anchor="ctr"/>
              <a:lstStyle/>
              <a:p>
                <a:endParaRPr lang="ta-IN"/>
              </a:p>
            </p:txBody>
          </p:sp>
          <p:grpSp>
            <p:nvGrpSpPr>
              <p:cNvPr id="384184" name="Group 106"/>
              <p:cNvGrpSpPr>
                <a:grpSpLocks/>
              </p:cNvGrpSpPr>
              <p:nvPr/>
            </p:nvGrpSpPr>
            <p:grpSpPr bwMode="auto">
              <a:xfrm>
                <a:off x="4783" y="2543"/>
                <a:ext cx="486" cy="319"/>
                <a:chOff x="4783" y="2543"/>
                <a:chExt cx="486" cy="319"/>
              </a:xfrm>
            </p:grpSpPr>
            <p:sp>
              <p:nvSpPr>
                <p:cNvPr id="384107" name="AutoShape 107"/>
                <p:cNvSpPr>
                  <a:spLocks noChangeArrowheads="1"/>
                </p:cNvSpPr>
                <p:nvPr/>
              </p:nvSpPr>
              <p:spPr bwMode="auto">
                <a:xfrm>
                  <a:off x="4783" y="2543"/>
                  <a:ext cx="487" cy="320"/>
                </a:xfrm>
                <a:prstGeom prst="roundRect">
                  <a:avLst>
                    <a:gd name="adj" fmla="val 310"/>
                  </a:avLst>
                </a:prstGeom>
                <a:noFill/>
                <a:ln w="9525">
                  <a:noFill/>
                  <a:round/>
                  <a:headEnd/>
                  <a:tailEnd/>
                </a:ln>
              </p:spPr>
              <p:txBody>
                <a:bodyPr wrap="none" anchor="ctr"/>
                <a:lstStyle/>
                <a:p>
                  <a:endParaRPr lang="ta-IN"/>
                </a:p>
              </p:txBody>
            </p:sp>
            <p:grpSp>
              <p:nvGrpSpPr>
                <p:cNvPr id="384187" name="Group 108"/>
                <p:cNvGrpSpPr>
                  <a:grpSpLocks/>
                </p:cNvGrpSpPr>
                <p:nvPr/>
              </p:nvGrpSpPr>
              <p:grpSpPr bwMode="auto">
                <a:xfrm>
                  <a:off x="4783" y="2543"/>
                  <a:ext cx="484" cy="317"/>
                  <a:chOff x="4783" y="2543"/>
                  <a:chExt cx="484" cy="317"/>
                </a:xfrm>
              </p:grpSpPr>
              <p:sp>
                <p:nvSpPr>
                  <p:cNvPr id="384109" name="AutoShape 109"/>
                  <p:cNvSpPr>
                    <a:spLocks noChangeArrowheads="1"/>
                  </p:cNvSpPr>
                  <p:nvPr/>
                </p:nvSpPr>
                <p:spPr bwMode="auto">
                  <a:xfrm>
                    <a:off x="4783" y="2543"/>
                    <a:ext cx="485" cy="318"/>
                  </a:xfrm>
                  <a:prstGeom prst="roundRect">
                    <a:avLst>
                      <a:gd name="adj" fmla="val 310"/>
                    </a:avLst>
                  </a:prstGeom>
                  <a:noFill/>
                  <a:ln w="9525">
                    <a:noFill/>
                    <a:round/>
                    <a:headEnd/>
                    <a:tailEnd/>
                  </a:ln>
                </p:spPr>
                <p:txBody>
                  <a:bodyPr wrap="none" anchor="ctr"/>
                  <a:lstStyle/>
                  <a:p>
                    <a:endParaRPr lang="ta-IN"/>
                  </a:p>
                </p:txBody>
              </p:sp>
              <p:grpSp>
                <p:nvGrpSpPr>
                  <p:cNvPr id="384189" name="Group 110"/>
                  <p:cNvGrpSpPr>
                    <a:grpSpLocks/>
                  </p:cNvGrpSpPr>
                  <p:nvPr/>
                </p:nvGrpSpPr>
                <p:grpSpPr bwMode="auto">
                  <a:xfrm>
                    <a:off x="4783" y="2543"/>
                    <a:ext cx="483" cy="316"/>
                    <a:chOff x="4783" y="2543"/>
                    <a:chExt cx="483" cy="316"/>
                  </a:xfrm>
                </p:grpSpPr>
                <p:sp>
                  <p:nvSpPr>
                    <p:cNvPr id="384111" name="AutoShape 111"/>
                    <p:cNvSpPr>
                      <a:spLocks noChangeArrowheads="1"/>
                    </p:cNvSpPr>
                    <p:nvPr/>
                  </p:nvSpPr>
                  <p:spPr bwMode="auto">
                    <a:xfrm>
                      <a:off x="4783" y="2543"/>
                      <a:ext cx="484" cy="317"/>
                    </a:xfrm>
                    <a:prstGeom prst="roundRect">
                      <a:avLst>
                        <a:gd name="adj" fmla="val 315"/>
                      </a:avLst>
                    </a:prstGeom>
                    <a:noFill/>
                    <a:ln w="9525">
                      <a:noFill/>
                      <a:round/>
                      <a:headEnd/>
                      <a:tailEnd/>
                    </a:ln>
                  </p:spPr>
                  <p:txBody>
                    <a:bodyPr wrap="none" anchor="ctr"/>
                    <a:lstStyle/>
                    <a:p>
                      <a:endParaRPr lang="ta-IN"/>
                    </a:p>
                  </p:txBody>
                </p:sp>
                <p:grpSp>
                  <p:nvGrpSpPr>
                    <p:cNvPr id="384191" name="Group 112"/>
                    <p:cNvGrpSpPr>
                      <a:grpSpLocks/>
                    </p:cNvGrpSpPr>
                    <p:nvPr/>
                  </p:nvGrpSpPr>
                  <p:grpSpPr bwMode="auto">
                    <a:xfrm>
                      <a:off x="4783" y="2543"/>
                      <a:ext cx="483" cy="316"/>
                      <a:chOff x="4783" y="2543"/>
                      <a:chExt cx="483" cy="316"/>
                    </a:xfrm>
                  </p:grpSpPr>
                  <p:sp>
                    <p:nvSpPr>
                      <p:cNvPr id="384113" name="AutoShape 113"/>
                      <p:cNvSpPr>
                        <a:spLocks noChangeArrowheads="1"/>
                      </p:cNvSpPr>
                      <p:nvPr/>
                    </p:nvSpPr>
                    <p:spPr bwMode="auto">
                      <a:xfrm>
                        <a:off x="4783" y="2543"/>
                        <a:ext cx="484" cy="317"/>
                      </a:xfrm>
                      <a:prstGeom prst="roundRect">
                        <a:avLst>
                          <a:gd name="adj" fmla="val 315"/>
                        </a:avLst>
                      </a:prstGeom>
                      <a:noFill/>
                      <a:ln w="9525">
                        <a:noFill/>
                        <a:round/>
                        <a:headEnd/>
                        <a:tailEnd/>
                      </a:ln>
                    </p:spPr>
                    <p:txBody>
                      <a:bodyPr wrap="none" anchor="ctr"/>
                      <a:lstStyle/>
                      <a:p>
                        <a:endParaRPr lang="ta-IN"/>
                      </a:p>
                    </p:txBody>
                  </p:sp>
                  <p:sp>
                    <p:nvSpPr>
                      <p:cNvPr id="384114" name="AutoShape 114"/>
                      <p:cNvSpPr>
                        <a:spLocks noChangeArrowheads="1"/>
                      </p:cNvSpPr>
                      <p:nvPr/>
                    </p:nvSpPr>
                    <p:spPr bwMode="auto">
                      <a:xfrm>
                        <a:off x="4783" y="2543"/>
                        <a:ext cx="483"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i+1</a:t>
                        </a:r>
                      </a:p>
                    </p:txBody>
                  </p:sp>
                </p:grpSp>
              </p:grpSp>
            </p:grpSp>
          </p:grpSp>
        </p:grpSp>
        <p:grpSp>
          <p:nvGrpSpPr>
            <p:cNvPr id="384193" name="Group 115"/>
            <p:cNvGrpSpPr>
              <a:grpSpLocks/>
            </p:cNvGrpSpPr>
            <p:nvPr/>
          </p:nvGrpSpPr>
          <p:grpSpPr bwMode="auto">
            <a:xfrm>
              <a:off x="3575" y="2543"/>
              <a:ext cx="315" cy="322"/>
              <a:chOff x="3575" y="2543"/>
              <a:chExt cx="315" cy="322"/>
            </a:xfrm>
          </p:grpSpPr>
          <p:sp>
            <p:nvSpPr>
              <p:cNvPr id="384116" name="AutoShape 116"/>
              <p:cNvSpPr>
                <a:spLocks noChangeArrowheads="1"/>
              </p:cNvSpPr>
              <p:nvPr/>
            </p:nvSpPr>
            <p:spPr bwMode="auto">
              <a:xfrm>
                <a:off x="3575" y="2543"/>
                <a:ext cx="316" cy="323"/>
              </a:xfrm>
              <a:prstGeom prst="roundRect">
                <a:avLst>
                  <a:gd name="adj" fmla="val 315"/>
                </a:avLst>
              </a:prstGeom>
              <a:noFill/>
              <a:ln w="9525">
                <a:noFill/>
                <a:round/>
                <a:headEnd/>
                <a:tailEnd/>
              </a:ln>
            </p:spPr>
            <p:txBody>
              <a:bodyPr wrap="none" anchor="ctr"/>
              <a:lstStyle/>
              <a:p>
                <a:endParaRPr lang="ta-IN"/>
              </a:p>
            </p:txBody>
          </p:sp>
          <p:grpSp>
            <p:nvGrpSpPr>
              <p:cNvPr id="384195" name="Group 117"/>
              <p:cNvGrpSpPr>
                <a:grpSpLocks/>
              </p:cNvGrpSpPr>
              <p:nvPr/>
            </p:nvGrpSpPr>
            <p:grpSpPr bwMode="auto">
              <a:xfrm>
                <a:off x="3576" y="2543"/>
                <a:ext cx="312" cy="319"/>
                <a:chOff x="3576" y="2543"/>
                <a:chExt cx="312" cy="319"/>
              </a:xfrm>
            </p:grpSpPr>
            <p:sp>
              <p:nvSpPr>
                <p:cNvPr id="384118" name="AutoShape 118"/>
                <p:cNvSpPr>
                  <a:spLocks noChangeArrowheads="1"/>
                </p:cNvSpPr>
                <p:nvPr/>
              </p:nvSpPr>
              <p:spPr bwMode="auto">
                <a:xfrm>
                  <a:off x="3576" y="2543"/>
                  <a:ext cx="313" cy="320"/>
                </a:xfrm>
                <a:prstGeom prst="roundRect">
                  <a:avLst>
                    <a:gd name="adj" fmla="val 319"/>
                  </a:avLst>
                </a:prstGeom>
                <a:noFill/>
                <a:ln w="9525">
                  <a:noFill/>
                  <a:round/>
                  <a:headEnd/>
                  <a:tailEnd/>
                </a:ln>
              </p:spPr>
              <p:txBody>
                <a:bodyPr wrap="none" anchor="ctr"/>
                <a:lstStyle/>
                <a:p>
                  <a:endParaRPr lang="ta-IN"/>
                </a:p>
              </p:txBody>
            </p:sp>
            <p:grpSp>
              <p:nvGrpSpPr>
                <p:cNvPr id="384200" name="Group 119"/>
                <p:cNvGrpSpPr>
                  <a:grpSpLocks/>
                </p:cNvGrpSpPr>
                <p:nvPr/>
              </p:nvGrpSpPr>
              <p:grpSpPr bwMode="auto">
                <a:xfrm>
                  <a:off x="3576" y="2543"/>
                  <a:ext cx="311" cy="317"/>
                  <a:chOff x="3576" y="2543"/>
                  <a:chExt cx="311" cy="317"/>
                </a:xfrm>
              </p:grpSpPr>
              <p:sp>
                <p:nvSpPr>
                  <p:cNvPr id="384120" name="AutoShape 120"/>
                  <p:cNvSpPr>
                    <a:spLocks noChangeArrowheads="1"/>
                  </p:cNvSpPr>
                  <p:nvPr/>
                </p:nvSpPr>
                <p:spPr bwMode="auto">
                  <a:xfrm>
                    <a:off x="3576" y="2543"/>
                    <a:ext cx="312" cy="318"/>
                  </a:xfrm>
                  <a:prstGeom prst="roundRect">
                    <a:avLst>
                      <a:gd name="adj" fmla="val 319"/>
                    </a:avLst>
                  </a:prstGeom>
                  <a:noFill/>
                  <a:ln w="9525">
                    <a:noFill/>
                    <a:round/>
                    <a:headEnd/>
                    <a:tailEnd/>
                  </a:ln>
                </p:spPr>
                <p:txBody>
                  <a:bodyPr wrap="none" anchor="ctr"/>
                  <a:lstStyle/>
                  <a:p>
                    <a:endParaRPr lang="ta-IN"/>
                  </a:p>
                </p:txBody>
              </p:sp>
              <p:grpSp>
                <p:nvGrpSpPr>
                  <p:cNvPr id="384201" name="Group 121"/>
                  <p:cNvGrpSpPr>
                    <a:grpSpLocks/>
                  </p:cNvGrpSpPr>
                  <p:nvPr/>
                </p:nvGrpSpPr>
                <p:grpSpPr bwMode="auto">
                  <a:xfrm>
                    <a:off x="3576" y="2543"/>
                    <a:ext cx="310" cy="316"/>
                    <a:chOff x="3576" y="2543"/>
                    <a:chExt cx="310" cy="316"/>
                  </a:xfrm>
                </p:grpSpPr>
                <p:sp>
                  <p:nvSpPr>
                    <p:cNvPr id="384122" name="AutoShape 122"/>
                    <p:cNvSpPr>
                      <a:spLocks noChangeArrowheads="1"/>
                    </p:cNvSpPr>
                    <p:nvPr/>
                  </p:nvSpPr>
                  <p:spPr bwMode="auto">
                    <a:xfrm>
                      <a:off x="3576" y="2543"/>
                      <a:ext cx="311" cy="317"/>
                    </a:xfrm>
                    <a:prstGeom prst="roundRect">
                      <a:avLst>
                        <a:gd name="adj" fmla="val 319"/>
                      </a:avLst>
                    </a:prstGeom>
                    <a:noFill/>
                    <a:ln w="9525">
                      <a:noFill/>
                      <a:round/>
                      <a:headEnd/>
                      <a:tailEnd/>
                    </a:ln>
                  </p:spPr>
                  <p:txBody>
                    <a:bodyPr wrap="none" anchor="ctr"/>
                    <a:lstStyle/>
                    <a:p>
                      <a:endParaRPr lang="ta-IN"/>
                    </a:p>
                  </p:txBody>
                </p:sp>
                <p:grpSp>
                  <p:nvGrpSpPr>
                    <p:cNvPr id="384202" name="Group 123"/>
                    <p:cNvGrpSpPr>
                      <a:grpSpLocks/>
                    </p:cNvGrpSpPr>
                    <p:nvPr/>
                  </p:nvGrpSpPr>
                  <p:grpSpPr bwMode="auto">
                    <a:xfrm>
                      <a:off x="3576" y="2543"/>
                      <a:ext cx="309" cy="316"/>
                      <a:chOff x="3576" y="2543"/>
                      <a:chExt cx="309" cy="316"/>
                    </a:xfrm>
                  </p:grpSpPr>
                  <p:sp>
                    <p:nvSpPr>
                      <p:cNvPr id="384124" name="AutoShape 124"/>
                      <p:cNvSpPr>
                        <a:spLocks noChangeArrowheads="1"/>
                      </p:cNvSpPr>
                      <p:nvPr/>
                    </p:nvSpPr>
                    <p:spPr bwMode="auto">
                      <a:xfrm>
                        <a:off x="3576" y="2543"/>
                        <a:ext cx="310" cy="317"/>
                      </a:xfrm>
                      <a:prstGeom prst="roundRect">
                        <a:avLst>
                          <a:gd name="adj" fmla="val 319"/>
                        </a:avLst>
                      </a:prstGeom>
                      <a:noFill/>
                      <a:ln w="9525">
                        <a:noFill/>
                        <a:round/>
                        <a:headEnd/>
                        <a:tailEnd/>
                      </a:ln>
                    </p:spPr>
                    <p:txBody>
                      <a:bodyPr wrap="none" anchor="ctr"/>
                      <a:lstStyle/>
                      <a:p>
                        <a:endParaRPr lang="ta-IN"/>
                      </a:p>
                    </p:txBody>
                  </p:sp>
                  <p:sp>
                    <p:nvSpPr>
                      <p:cNvPr id="384125" name="AutoShape 125"/>
                      <p:cNvSpPr>
                        <a:spLocks noChangeArrowheads="1"/>
                      </p:cNvSpPr>
                      <p:nvPr/>
                    </p:nvSpPr>
                    <p:spPr bwMode="auto">
                      <a:xfrm>
                        <a:off x="3576" y="2543"/>
                        <a:ext cx="310" cy="317"/>
                      </a:xfrm>
                      <a:prstGeom prst="roundRect">
                        <a:avLst>
                          <a:gd name="adj" fmla="val 319"/>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a:t>
                        </a:r>
                      </a:p>
                    </p:txBody>
                  </p:sp>
                </p:grpSp>
              </p:grpSp>
            </p:grpSp>
          </p:grpSp>
        </p:grpSp>
        <p:grpSp>
          <p:nvGrpSpPr>
            <p:cNvPr id="384203" name="Group 126"/>
            <p:cNvGrpSpPr>
              <a:grpSpLocks/>
            </p:cNvGrpSpPr>
            <p:nvPr/>
          </p:nvGrpSpPr>
          <p:grpSpPr bwMode="auto">
            <a:xfrm>
              <a:off x="2018" y="2543"/>
              <a:ext cx="358" cy="322"/>
              <a:chOff x="2018" y="2543"/>
              <a:chExt cx="358" cy="322"/>
            </a:xfrm>
          </p:grpSpPr>
          <p:sp>
            <p:nvSpPr>
              <p:cNvPr id="384127" name="AutoShape 127"/>
              <p:cNvSpPr>
                <a:spLocks noChangeArrowheads="1"/>
              </p:cNvSpPr>
              <p:nvPr/>
            </p:nvSpPr>
            <p:spPr bwMode="auto">
              <a:xfrm>
                <a:off x="2018" y="2543"/>
                <a:ext cx="359" cy="323"/>
              </a:xfrm>
              <a:prstGeom prst="roundRect">
                <a:avLst>
                  <a:gd name="adj" fmla="val 310"/>
                </a:avLst>
              </a:prstGeom>
              <a:noFill/>
              <a:ln w="9525">
                <a:noFill/>
                <a:round/>
                <a:headEnd/>
                <a:tailEnd/>
              </a:ln>
            </p:spPr>
            <p:txBody>
              <a:bodyPr wrap="none" anchor="ctr"/>
              <a:lstStyle/>
              <a:p>
                <a:endParaRPr lang="ta-IN"/>
              </a:p>
            </p:txBody>
          </p:sp>
          <p:grpSp>
            <p:nvGrpSpPr>
              <p:cNvPr id="384204" name="Group 128"/>
              <p:cNvGrpSpPr>
                <a:grpSpLocks/>
              </p:cNvGrpSpPr>
              <p:nvPr/>
            </p:nvGrpSpPr>
            <p:grpSpPr bwMode="auto">
              <a:xfrm>
                <a:off x="2018" y="2543"/>
                <a:ext cx="355" cy="319"/>
                <a:chOff x="2018" y="2543"/>
                <a:chExt cx="355" cy="319"/>
              </a:xfrm>
            </p:grpSpPr>
            <p:sp>
              <p:nvSpPr>
                <p:cNvPr id="384129" name="AutoShape 129"/>
                <p:cNvSpPr>
                  <a:spLocks noChangeArrowheads="1"/>
                </p:cNvSpPr>
                <p:nvPr/>
              </p:nvSpPr>
              <p:spPr bwMode="auto">
                <a:xfrm>
                  <a:off x="2018" y="2543"/>
                  <a:ext cx="356" cy="320"/>
                </a:xfrm>
                <a:prstGeom prst="roundRect">
                  <a:avLst>
                    <a:gd name="adj" fmla="val 310"/>
                  </a:avLst>
                </a:prstGeom>
                <a:noFill/>
                <a:ln w="9525">
                  <a:noFill/>
                  <a:round/>
                  <a:headEnd/>
                  <a:tailEnd/>
                </a:ln>
              </p:spPr>
              <p:txBody>
                <a:bodyPr wrap="none" anchor="ctr"/>
                <a:lstStyle/>
                <a:p>
                  <a:endParaRPr lang="ta-IN"/>
                </a:p>
              </p:txBody>
            </p:sp>
            <p:grpSp>
              <p:nvGrpSpPr>
                <p:cNvPr id="384205" name="Group 130"/>
                <p:cNvGrpSpPr>
                  <a:grpSpLocks/>
                </p:cNvGrpSpPr>
                <p:nvPr/>
              </p:nvGrpSpPr>
              <p:grpSpPr bwMode="auto">
                <a:xfrm>
                  <a:off x="2018" y="2543"/>
                  <a:ext cx="353" cy="317"/>
                  <a:chOff x="2018" y="2543"/>
                  <a:chExt cx="353" cy="317"/>
                </a:xfrm>
              </p:grpSpPr>
              <p:sp>
                <p:nvSpPr>
                  <p:cNvPr id="384131" name="AutoShape 131"/>
                  <p:cNvSpPr>
                    <a:spLocks noChangeArrowheads="1"/>
                  </p:cNvSpPr>
                  <p:nvPr/>
                </p:nvSpPr>
                <p:spPr bwMode="auto">
                  <a:xfrm>
                    <a:off x="2018" y="2543"/>
                    <a:ext cx="354" cy="318"/>
                  </a:xfrm>
                  <a:prstGeom prst="roundRect">
                    <a:avLst>
                      <a:gd name="adj" fmla="val 310"/>
                    </a:avLst>
                  </a:prstGeom>
                  <a:noFill/>
                  <a:ln w="9525">
                    <a:noFill/>
                    <a:round/>
                    <a:headEnd/>
                    <a:tailEnd/>
                  </a:ln>
                </p:spPr>
                <p:txBody>
                  <a:bodyPr wrap="none" anchor="ctr"/>
                  <a:lstStyle/>
                  <a:p>
                    <a:endParaRPr lang="ta-IN"/>
                  </a:p>
                </p:txBody>
              </p:sp>
              <p:grpSp>
                <p:nvGrpSpPr>
                  <p:cNvPr id="384206" name="Group 132"/>
                  <p:cNvGrpSpPr>
                    <a:grpSpLocks/>
                  </p:cNvGrpSpPr>
                  <p:nvPr/>
                </p:nvGrpSpPr>
                <p:grpSpPr bwMode="auto">
                  <a:xfrm>
                    <a:off x="2018" y="2543"/>
                    <a:ext cx="352" cy="316"/>
                    <a:chOff x="2018" y="2543"/>
                    <a:chExt cx="352" cy="316"/>
                  </a:xfrm>
                </p:grpSpPr>
                <p:sp>
                  <p:nvSpPr>
                    <p:cNvPr id="384133" name="AutoShape 133"/>
                    <p:cNvSpPr>
                      <a:spLocks noChangeArrowheads="1"/>
                    </p:cNvSpPr>
                    <p:nvPr/>
                  </p:nvSpPr>
                  <p:spPr bwMode="auto">
                    <a:xfrm>
                      <a:off x="2018" y="2543"/>
                      <a:ext cx="353" cy="317"/>
                    </a:xfrm>
                    <a:prstGeom prst="roundRect">
                      <a:avLst>
                        <a:gd name="adj" fmla="val 315"/>
                      </a:avLst>
                    </a:prstGeom>
                    <a:noFill/>
                    <a:ln w="9525">
                      <a:noFill/>
                      <a:round/>
                      <a:headEnd/>
                      <a:tailEnd/>
                    </a:ln>
                  </p:spPr>
                  <p:txBody>
                    <a:bodyPr wrap="none" anchor="ctr"/>
                    <a:lstStyle/>
                    <a:p>
                      <a:endParaRPr lang="ta-IN"/>
                    </a:p>
                  </p:txBody>
                </p:sp>
                <p:grpSp>
                  <p:nvGrpSpPr>
                    <p:cNvPr id="384207" name="Group 134"/>
                    <p:cNvGrpSpPr>
                      <a:grpSpLocks/>
                    </p:cNvGrpSpPr>
                    <p:nvPr/>
                  </p:nvGrpSpPr>
                  <p:grpSpPr bwMode="auto">
                    <a:xfrm>
                      <a:off x="2018" y="2543"/>
                      <a:ext cx="352" cy="316"/>
                      <a:chOff x="2018" y="2543"/>
                      <a:chExt cx="352" cy="316"/>
                    </a:xfrm>
                  </p:grpSpPr>
                  <p:sp>
                    <p:nvSpPr>
                      <p:cNvPr id="384135" name="AutoShape 135"/>
                      <p:cNvSpPr>
                        <a:spLocks noChangeArrowheads="1"/>
                      </p:cNvSpPr>
                      <p:nvPr/>
                    </p:nvSpPr>
                    <p:spPr bwMode="auto">
                      <a:xfrm>
                        <a:off x="2018" y="2543"/>
                        <a:ext cx="353" cy="317"/>
                      </a:xfrm>
                      <a:prstGeom prst="roundRect">
                        <a:avLst>
                          <a:gd name="adj" fmla="val 315"/>
                        </a:avLst>
                      </a:prstGeom>
                      <a:noFill/>
                      <a:ln w="9525">
                        <a:noFill/>
                        <a:round/>
                        <a:headEnd/>
                        <a:tailEnd/>
                      </a:ln>
                    </p:spPr>
                    <p:txBody>
                      <a:bodyPr wrap="none" anchor="ctr"/>
                      <a:lstStyle/>
                      <a:p>
                        <a:endParaRPr lang="ta-IN"/>
                      </a:p>
                    </p:txBody>
                  </p:sp>
                  <p:sp>
                    <p:nvSpPr>
                      <p:cNvPr id="384136" name="AutoShape 136"/>
                      <p:cNvSpPr>
                        <a:spLocks noChangeArrowheads="1"/>
                      </p:cNvSpPr>
                      <p:nvPr/>
                    </p:nvSpPr>
                    <p:spPr bwMode="auto">
                      <a:xfrm>
                        <a:off x="2018" y="2543"/>
                        <a:ext cx="353"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0</a:t>
                        </a:r>
                      </a:p>
                    </p:txBody>
                  </p:sp>
                </p:grpSp>
              </p:grpSp>
            </p:grpSp>
          </p:grpSp>
        </p:grpSp>
        <p:grpSp>
          <p:nvGrpSpPr>
            <p:cNvPr id="384208" name="Group 137"/>
            <p:cNvGrpSpPr>
              <a:grpSpLocks/>
            </p:cNvGrpSpPr>
            <p:nvPr/>
          </p:nvGrpSpPr>
          <p:grpSpPr bwMode="auto">
            <a:xfrm>
              <a:off x="1104" y="1488"/>
              <a:ext cx="938" cy="283"/>
              <a:chOff x="1104" y="1488"/>
              <a:chExt cx="938" cy="283"/>
            </a:xfrm>
          </p:grpSpPr>
          <p:sp>
            <p:nvSpPr>
              <p:cNvPr id="384138" name="AutoShape 138"/>
              <p:cNvSpPr>
                <a:spLocks noChangeArrowheads="1"/>
              </p:cNvSpPr>
              <p:nvPr/>
            </p:nvSpPr>
            <p:spPr bwMode="auto">
              <a:xfrm>
                <a:off x="1104" y="1488"/>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384209" name="Group 139"/>
              <p:cNvGrpSpPr>
                <a:grpSpLocks/>
              </p:cNvGrpSpPr>
              <p:nvPr/>
            </p:nvGrpSpPr>
            <p:grpSpPr bwMode="auto">
              <a:xfrm>
                <a:off x="1160" y="1489"/>
                <a:ext cx="821" cy="282"/>
                <a:chOff x="1160" y="1489"/>
                <a:chExt cx="821" cy="282"/>
              </a:xfrm>
            </p:grpSpPr>
            <p:sp>
              <p:nvSpPr>
                <p:cNvPr id="384140" name="AutoShape 140"/>
                <p:cNvSpPr>
                  <a:spLocks noChangeArrowheads="1"/>
                </p:cNvSpPr>
                <p:nvPr/>
              </p:nvSpPr>
              <p:spPr bwMode="auto">
                <a:xfrm>
                  <a:off x="1160" y="1489"/>
                  <a:ext cx="822" cy="283"/>
                </a:xfrm>
                <a:prstGeom prst="roundRect">
                  <a:avLst>
                    <a:gd name="adj" fmla="val 352"/>
                  </a:avLst>
                </a:prstGeom>
                <a:noFill/>
                <a:ln w="9525">
                  <a:noFill/>
                  <a:round/>
                  <a:headEnd/>
                  <a:tailEnd/>
                </a:ln>
              </p:spPr>
              <p:txBody>
                <a:bodyPr wrap="none" anchor="ctr"/>
                <a:lstStyle/>
                <a:p>
                  <a:endParaRPr lang="ta-IN"/>
                </a:p>
              </p:txBody>
            </p:sp>
            <p:grpSp>
              <p:nvGrpSpPr>
                <p:cNvPr id="384210" name="Group 141"/>
                <p:cNvGrpSpPr>
                  <a:grpSpLocks/>
                </p:cNvGrpSpPr>
                <p:nvPr/>
              </p:nvGrpSpPr>
              <p:grpSpPr bwMode="auto">
                <a:xfrm>
                  <a:off x="1160" y="1489"/>
                  <a:ext cx="818" cy="279"/>
                  <a:chOff x="1160" y="1489"/>
                  <a:chExt cx="818" cy="279"/>
                </a:xfrm>
              </p:grpSpPr>
              <p:sp>
                <p:nvSpPr>
                  <p:cNvPr id="384142" name="AutoShape 142"/>
                  <p:cNvSpPr>
                    <a:spLocks noChangeArrowheads="1"/>
                  </p:cNvSpPr>
                  <p:nvPr/>
                </p:nvSpPr>
                <p:spPr bwMode="auto">
                  <a:xfrm>
                    <a:off x="1160" y="1489"/>
                    <a:ext cx="819" cy="280"/>
                  </a:xfrm>
                  <a:prstGeom prst="roundRect">
                    <a:avLst>
                      <a:gd name="adj" fmla="val 356"/>
                    </a:avLst>
                  </a:prstGeom>
                  <a:noFill/>
                  <a:ln w="9525">
                    <a:noFill/>
                    <a:round/>
                    <a:headEnd/>
                    <a:tailEnd/>
                  </a:ln>
                </p:spPr>
                <p:txBody>
                  <a:bodyPr wrap="none" anchor="ctr"/>
                  <a:lstStyle/>
                  <a:p>
                    <a:endParaRPr lang="ta-IN"/>
                  </a:p>
                </p:txBody>
              </p:sp>
              <p:grpSp>
                <p:nvGrpSpPr>
                  <p:cNvPr id="384211" name="Group 143"/>
                  <p:cNvGrpSpPr>
                    <a:grpSpLocks/>
                  </p:cNvGrpSpPr>
                  <p:nvPr/>
                </p:nvGrpSpPr>
                <p:grpSpPr bwMode="auto">
                  <a:xfrm>
                    <a:off x="1160" y="1489"/>
                    <a:ext cx="816" cy="277"/>
                    <a:chOff x="1160" y="1489"/>
                    <a:chExt cx="816" cy="277"/>
                  </a:xfrm>
                </p:grpSpPr>
                <p:sp>
                  <p:nvSpPr>
                    <p:cNvPr id="384144" name="AutoShape 144"/>
                    <p:cNvSpPr>
                      <a:spLocks noChangeArrowheads="1"/>
                    </p:cNvSpPr>
                    <p:nvPr/>
                  </p:nvSpPr>
                  <p:spPr bwMode="auto">
                    <a:xfrm>
                      <a:off x="1160" y="1489"/>
                      <a:ext cx="817" cy="278"/>
                    </a:xfrm>
                    <a:prstGeom prst="roundRect">
                      <a:avLst>
                        <a:gd name="adj" fmla="val 356"/>
                      </a:avLst>
                    </a:prstGeom>
                    <a:noFill/>
                    <a:ln w="9525">
                      <a:noFill/>
                      <a:round/>
                      <a:headEnd/>
                      <a:tailEnd/>
                    </a:ln>
                  </p:spPr>
                  <p:txBody>
                    <a:bodyPr wrap="none" anchor="ctr"/>
                    <a:lstStyle/>
                    <a:p>
                      <a:endParaRPr lang="ta-IN"/>
                    </a:p>
                  </p:txBody>
                </p:sp>
                <p:grpSp>
                  <p:nvGrpSpPr>
                    <p:cNvPr id="384212" name="Group 145"/>
                    <p:cNvGrpSpPr>
                      <a:grpSpLocks/>
                    </p:cNvGrpSpPr>
                    <p:nvPr/>
                  </p:nvGrpSpPr>
                  <p:grpSpPr bwMode="auto">
                    <a:xfrm>
                      <a:off x="1160" y="1489"/>
                      <a:ext cx="815" cy="276"/>
                      <a:chOff x="1160" y="1489"/>
                      <a:chExt cx="815" cy="276"/>
                    </a:xfrm>
                  </p:grpSpPr>
                  <p:sp>
                    <p:nvSpPr>
                      <p:cNvPr id="384146" name="AutoShape 146"/>
                      <p:cNvSpPr>
                        <a:spLocks noChangeArrowheads="1"/>
                      </p:cNvSpPr>
                      <p:nvPr/>
                    </p:nvSpPr>
                    <p:spPr bwMode="auto">
                      <a:xfrm>
                        <a:off x="1160" y="1489"/>
                        <a:ext cx="816" cy="277"/>
                      </a:xfrm>
                      <a:prstGeom prst="roundRect">
                        <a:avLst>
                          <a:gd name="adj" fmla="val 361"/>
                        </a:avLst>
                      </a:prstGeom>
                      <a:noFill/>
                      <a:ln w="9525">
                        <a:noFill/>
                        <a:round/>
                        <a:headEnd/>
                        <a:tailEnd/>
                      </a:ln>
                    </p:spPr>
                    <p:txBody>
                      <a:bodyPr wrap="none" anchor="ctr"/>
                      <a:lstStyle/>
                      <a:p>
                        <a:endParaRPr lang="ta-IN"/>
                      </a:p>
                    </p:txBody>
                  </p:sp>
                  <p:grpSp>
                    <p:nvGrpSpPr>
                      <p:cNvPr id="384213" name="Group 147"/>
                      <p:cNvGrpSpPr>
                        <a:grpSpLocks/>
                      </p:cNvGrpSpPr>
                      <p:nvPr/>
                    </p:nvGrpSpPr>
                    <p:grpSpPr bwMode="auto">
                      <a:xfrm>
                        <a:off x="1160" y="1489"/>
                        <a:ext cx="815" cy="276"/>
                        <a:chOff x="1160" y="1489"/>
                        <a:chExt cx="815" cy="276"/>
                      </a:xfrm>
                    </p:grpSpPr>
                    <p:sp>
                      <p:nvSpPr>
                        <p:cNvPr id="384148" name="AutoShape 148"/>
                        <p:cNvSpPr>
                          <a:spLocks noChangeArrowheads="1"/>
                        </p:cNvSpPr>
                        <p:nvPr/>
                      </p:nvSpPr>
                      <p:spPr bwMode="auto">
                        <a:xfrm>
                          <a:off x="1160" y="1489"/>
                          <a:ext cx="816" cy="277"/>
                        </a:xfrm>
                        <a:prstGeom prst="roundRect">
                          <a:avLst>
                            <a:gd name="adj" fmla="val 361"/>
                          </a:avLst>
                        </a:prstGeom>
                        <a:noFill/>
                        <a:ln w="9525">
                          <a:noFill/>
                          <a:round/>
                          <a:headEnd/>
                          <a:tailEnd/>
                        </a:ln>
                      </p:spPr>
                      <p:txBody>
                        <a:bodyPr wrap="none" anchor="ctr"/>
                        <a:lstStyle/>
                        <a:p>
                          <a:endParaRPr lang="ta-IN"/>
                        </a:p>
                      </p:txBody>
                    </p:sp>
                    <p:sp>
                      <p:nvSpPr>
                        <p:cNvPr id="384149" name="AutoShape 149"/>
                        <p:cNvSpPr>
                          <a:spLocks noChangeArrowheads="1"/>
                        </p:cNvSpPr>
                        <p:nvPr/>
                      </p:nvSpPr>
                      <p:spPr bwMode="auto">
                        <a:xfrm>
                          <a:off x="1160" y="1489"/>
                          <a:ext cx="816"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84214" name="Group 150"/>
            <p:cNvGrpSpPr>
              <a:grpSpLocks/>
            </p:cNvGrpSpPr>
            <p:nvPr/>
          </p:nvGrpSpPr>
          <p:grpSpPr bwMode="auto">
            <a:xfrm>
              <a:off x="2640" y="1488"/>
              <a:ext cx="939" cy="283"/>
              <a:chOff x="2640" y="1488"/>
              <a:chExt cx="939" cy="283"/>
            </a:xfrm>
          </p:grpSpPr>
          <p:sp>
            <p:nvSpPr>
              <p:cNvPr id="384151" name="AutoShape 151"/>
              <p:cNvSpPr>
                <a:spLocks noChangeArrowheads="1"/>
              </p:cNvSpPr>
              <p:nvPr/>
            </p:nvSpPr>
            <p:spPr bwMode="auto">
              <a:xfrm>
                <a:off x="2640" y="1488"/>
                <a:ext cx="940"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384215" name="Group 152"/>
              <p:cNvGrpSpPr>
                <a:grpSpLocks/>
              </p:cNvGrpSpPr>
              <p:nvPr/>
            </p:nvGrpSpPr>
            <p:grpSpPr bwMode="auto">
              <a:xfrm>
                <a:off x="2696" y="1489"/>
                <a:ext cx="822" cy="282"/>
                <a:chOff x="2696" y="1489"/>
                <a:chExt cx="822" cy="282"/>
              </a:xfrm>
            </p:grpSpPr>
            <p:sp>
              <p:nvSpPr>
                <p:cNvPr id="384153" name="AutoShape 153"/>
                <p:cNvSpPr>
                  <a:spLocks noChangeArrowheads="1"/>
                </p:cNvSpPr>
                <p:nvPr/>
              </p:nvSpPr>
              <p:spPr bwMode="auto">
                <a:xfrm>
                  <a:off x="2696" y="1489"/>
                  <a:ext cx="823" cy="283"/>
                </a:xfrm>
                <a:prstGeom prst="roundRect">
                  <a:avLst>
                    <a:gd name="adj" fmla="val 352"/>
                  </a:avLst>
                </a:prstGeom>
                <a:noFill/>
                <a:ln w="9525">
                  <a:noFill/>
                  <a:round/>
                  <a:headEnd/>
                  <a:tailEnd/>
                </a:ln>
              </p:spPr>
              <p:txBody>
                <a:bodyPr wrap="none" anchor="ctr"/>
                <a:lstStyle/>
                <a:p>
                  <a:endParaRPr lang="ta-IN"/>
                </a:p>
              </p:txBody>
            </p:sp>
            <p:grpSp>
              <p:nvGrpSpPr>
                <p:cNvPr id="384216" name="Group 154"/>
                <p:cNvGrpSpPr>
                  <a:grpSpLocks/>
                </p:cNvGrpSpPr>
                <p:nvPr/>
              </p:nvGrpSpPr>
              <p:grpSpPr bwMode="auto">
                <a:xfrm>
                  <a:off x="2696" y="1489"/>
                  <a:ext cx="818" cy="279"/>
                  <a:chOff x="2696" y="1489"/>
                  <a:chExt cx="818" cy="279"/>
                </a:xfrm>
              </p:grpSpPr>
              <p:sp>
                <p:nvSpPr>
                  <p:cNvPr id="384155" name="AutoShape 155"/>
                  <p:cNvSpPr>
                    <a:spLocks noChangeArrowheads="1"/>
                  </p:cNvSpPr>
                  <p:nvPr/>
                </p:nvSpPr>
                <p:spPr bwMode="auto">
                  <a:xfrm>
                    <a:off x="2696" y="1489"/>
                    <a:ext cx="819" cy="280"/>
                  </a:xfrm>
                  <a:prstGeom prst="roundRect">
                    <a:avLst>
                      <a:gd name="adj" fmla="val 356"/>
                    </a:avLst>
                  </a:prstGeom>
                  <a:noFill/>
                  <a:ln w="9525">
                    <a:noFill/>
                    <a:round/>
                    <a:headEnd/>
                    <a:tailEnd/>
                  </a:ln>
                </p:spPr>
                <p:txBody>
                  <a:bodyPr wrap="none" anchor="ctr"/>
                  <a:lstStyle/>
                  <a:p>
                    <a:endParaRPr lang="ta-IN"/>
                  </a:p>
                </p:txBody>
              </p:sp>
              <p:grpSp>
                <p:nvGrpSpPr>
                  <p:cNvPr id="384217" name="Group 156"/>
                  <p:cNvGrpSpPr>
                    <a:grpSpLocks/>
                  </p:cNvGrpSpPr>
                  <p:nvPr/>
                </p:nvGrpSpPr>
                <p:grpSpPr bwMode="auto">
                  <a:xfrm>
                    <a:off x="2696" y="1489"/>
                    <a:ext cx="816" cy="277"/>
                    <a:chOff x="2696" y="1489"/>
                    <a:chExt cx="816" cy="277"/>
                  </a:xfrm>
                </p:grpSpPr>
                <p:sp>
                  <p:nvSpPr>
                    <p:cNvPr id="384157" name="AutoShape 157"/>
                    <p:cNvSpPr>
                      <a:spLocks noChangeArrowheads="1"/>
                    </p:cNvSpPr>
                    <p:nvPr/>
                  </p:nvSpPr>
                  <p:spPr bwMode="auto">
                    <a:xfrm>
                      <a:off x="2696" y="1489"/>
                      <a:ext cx="817" cy="278"/>
                    </a:xfrm>
                    <a:prstGeom prst="roundRect">
                      <a:avLst>
                        <a:gd name="adj" fmla="val 356"/>
                      </a:avLst>
                    </a:prstGeom>
                    <a:noFill/>
                    <a:ln w="9525">
                      <a:noFill/>
                      <a:round/>
                      <a:headEnd/>
                      <a:tailEnd/>
                    </a:ln>
                  </p:spPr>
                  <p:txBody>
                    <a:bodyPr wrap="none" anchor="ctr"/>
                    <a:lstStyle/>
                    <a:p>
                      <a:endParaRPr lang="ta-IN"/>
                    </a:p>
                  </p:txBody>
                </p:sp>
                <p:grpSp>
                  <p:nvGrpSpPr>
                    <p:cNvPr id="384218" name="Group 158"/>
                    <p:cNvGrpSpPr>
                      <a:grpSpLocks/>
                    </p:cNvGrpSpPr>
                    <p:nvPr/>
                  </p:nvGrpSpPr>
                  <p:grpSpPr bwMode="auto">
                    <a:xfrm>
                      <a:off x="2696" y="1489"/>
                      <a:ext cx="815" cy="276"/>
                      <a:chOff x="2696" y="1489"/>
                      <a:chExt cx="815" cy="276"/>
                    </a:xfrm>
                  </p:grpSpPr>
                  <p:sp>
                    <p:nvSpPr>
                      <p:cNvPr id="384159" name="AutoShape 159"/>
                      <p:cNvSpPr>
                        <a:spLocks noChangeArrowheads="1"/>
                      </p:cNvSpPr>
                      <p:nvPr/>
                    </p:nvSpPr>
                    <p:spPr bwMode="auto">
                      <a:xfrm>
                        <a:off x="2696" y="1489"/>
                        <a:ext cx="816" cy="277"/>
                      </a:xfrm>
                      <a:prstGeom prst="roundRect">
                        <a:avLst>
                          <a:gd name="adj" fmla="val 361"/>
                        </a:avLst>
                      </a:prstGeom>
                      <a:noFill/>
                      <a:ln w="9525">
                        <a:noFill/>
                        <a:round/>
                        <a:headEnd/>
                        <a:tailEnd/>
                      </a:ln>
                    </p:spPr>
                    <p:txBody>
                      <a:bodyPr wrap="none" anchor="ctr"/>
                      <a:lstStyle/>
                      <a:p>
                        <a:endParaRPr lang="ta-IN"/>
                      </a:p>
                    </p:txBody>
                  </p:sp>
                  <p:grpSp>
                    <p:nvGrpSpPr>
                      <p:cNvPr id="384219" name="Group 160"/>
                      <p:cNvGrpSpPr>
                        <a:grpSpLocks/>
                      </p:cNvGrpSpPr>
                      <p:nvPr/>
                    </p:nvGrpSpPr>
                    <p:grpSpPr bwMode="auto">
                      <a:xfrm>
                        <a:off x="2696" y="1489"/>
                        <a:ext cx="814" cy="276"/>
                        <a:chOff x="2696" y="1489"/>
                        <a:chExt cx="814" cy="276"/>
                      </a:xfrm>
                    </p:grpSpPr>
                    <p:sp>
                      <p:nvSpPr>
                        <p:cNvPr id="384161" name="AutoShape 161"/>
                        <p:cNvSpPr>
                          <a:spLocks noChangeArrowheads="1"/>
                        </p:cNvSpPr>
                        <p:nvPr/>
                      </p:nvSpPr>
                      <p:spPr bwMode="auto">
                        <a:xfrm>
                          <a:off x="2696" y="1489"/>
                          <a:ext cx="815" cy="277"/>
                        </a:xfrm>
                        <a:prstGeom prst="roundRect">
                          <a:avLst>
                            <a:gd name="adj" fmla="val 361"/>
                          </a:avLst>
                        </a:prstGeom>
                        <a:noFill/>
                        <a:ln w="9525">
                          <a:noFill/>
                          <a:round/>
                          <a:headEnd/>
                          <a:tailEnd/>
                        </a:ln>
                      </p:spPr>
                      <p:txBody>
                        <a:bodyPr wrap="none" anchor="ctr"/>
                        <a:lstStyle/>
                        <a:p>
                          <a:endParaRPr lang="ta-IN"/>
                        </a:p>
                      </p:txBody>
                    </p:sp>
                    <p:sp>
                      <p:nvSpPr>
                        <p:cNvPr id="384162" name="AutoShape 162"/>
                        <p:cNvSpPr>
                          <a:spLocks noChangeArrowheads="1"/>
                        </p:cNvSpPr>
                        <p:nvPr/>
                      </p:nvSpPr>
                      <p:spPr bwMode="auto">
                        <a:xfrm>
                          <a:off x="2696" y="1489"/>
                          <a:ext cx="815"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84220" name="Group 163"/>
            <p:cNvGrpSpPr>
              <a:grpSpLocks/>
            </p:cNvGrpSpPr>
            <p:nvPr/>
          </p:nvGrpSpPr>
          <p:grpSpPr bwMode="auto">
            <a:xfrm>
              <a:off x="3935" y="1488"/>
              <a:ext cx="938" cy="283"/>
              <a:chOff x="3935" y="1488"/>
              <a:chExt cx="938" cy="283"/>
            </a:xfrm>
          </p:grpSpPr>
          <p:sp>
            <p:nvSpPr>
              <p:cNvPr id="384164" name="AutoShape 164"/>
              <p:cNvSpPr>
                <a:spLocks noChangeArrowheads="1"/>
              </p:cNvSpPr>
              <p:nvPr/>
            </p:nvSpPr>
            <p:spPr bwMode="auto">
              <a:xfrm>
                <a:off x="3935" y="1488"/>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384221" name="Group 165"/>
              <p:cNvGrpSpPr>
                <a:grpSpLocks/>
              </p:cNvGrpSpPr>
              <p:nvPr/>
            </p:nvGrpSpPr>
            <p:grpSpPr bwMode="auto">
              <a:xfrm>
                <a:off x="3991" y="1489"/>
                <a:ext cx="821" cy="282"/>
                <a:chOff x="3991" y="1489"/>
                <a:chExt cx="821" cy="282"/>
              </a:xfrm>
            </p:grpSpPr>
            <p:sp>
              <p:nvSpPr>
                <p:cNvPr id="384166" name="AutoShape 166"/>
                <p:cNvSpPr>
                  <a:spLocks noChangeArrowheads="1"/>
                </p:cNvSpPr>
                <p:nvPr/>
              </p:nvSpPr>
              <p:spPr bwMode="auto">
                <a:xfrm>
                  <a:off x="3991" y="1489"/>
                  <a:ext cx="822" cy="283"/>
                </a:xfrm>
                <a:prstGeom prst="roundRect">
                  <a:avLst>
                    <a:gd name="adj" fmla="val 352"/>
                  </a:avLst>
                </a:prstGeom>
                <a:noFill/>
                <a:ln w="9525">
                  <a:noFill/>
                  <a:round/>
                  <a:headEnd/>
                  <a:tailEnd/>
                </a:ln>
              </p:spPr>
              <p:txBody>
                <a:bodyPr wrap="none" anchor="ctr"/>
                <a:lstStyle/>
                <a:p>
                  <a:endParaRPr lang="ta-IN"/>
                </a:p>
              </p:txBody>
            </p:sp>
            <p:grpSp>
              <p:nvGrpSpPr>
                <p:cNvPr id="384222" name="Group 167"/>
                <p:cNvGrpSpPr>
                  <a:grpSpLocks/>
                </p:cNvGrpSpPr>
                <p:nvPr/>
              </p:nvGrpSpPr>
              <p:grpSpPr bwMode="auto">
                <a:xfrm>
                  <a:off x="3991" y="1489"/>
                  <a:ext cx="818" cy="279"/>
                  <a:chOff x="3991" y="1489"/>
                  <a:chExt cx="818" cy="279"/>
                </a:xfrm>
              </p:grpSpPr>
              <p:sp>
                <p:nvSpPr>
                  <p:cNvPr id="384168" name="AutoShape 168"/>
                  <p:cNvSpPr>
                    <a:spLocks noChangeArrowheads="1"/>
                  </p:cNvSpPr>
                  <p:nvPr/>
                </p:nvSpPr>
                <p:spPr bwMode="auto">
                  <a:xfrm>
                    <a:off x="3991" y="1489"/>
                    <a:ext cx="819" cy="280"/>
                  </a:xfrm>
                  <a:prstGeom prst="roundRect">
                    <a:avLst>
                      <a:gd name="adj" fmla="val 356"/>
                    </a:avLst>
                  </a:prstGeom>
                  <a:noFill/>
                  <a:ln w="9525">
                    <a:noFill/>
                    <a:round/>
                    <a:headEnd/>
                    <a:tailEnd/>
                  </a:ln>
                </p:spPr>
                <p:txBody>
                  <a:bodyPr wrap="none" anchor="ctr"/>
                  <a:lstStyle/>
                  <a:p>
                    <a:endParaRPr lang="ta-IN"/>
                  </a:p>
                </p:txBody>
              </p:sp>
              <p:grpSp>
                <p:nvGrpSpPr>
                  <p:cNvPr id="384223" name="Group 169"/>
                  <p:cNvGrpSpPr>
                    <a:grpSpLocks/>
                  </p:cNvGrpSpPr>
                  <p:nvPr/>
                </p:nvGrpSpPr>
                <p:grpSpPr bwMode="auto">
                  <a:xfrm>
                    <a:off x="3991" y="1489"/>
                    <a:ext cx="816" cy="277"/>
                    <a:chOff x="3991" y="1489"/>
                    <a:chExt cx="816" cy="277"/>
                  </a:xfrm>
                </p:grpSpPr>
                <p:sp>
                  <p:nvSpPr>
                    <p:cNvPr id="384170" name="AutoShape 170"/>
                    <p:cNvSpPr>
                      <a:spLocks noChangeArrowheads="1"/>
                    </p:cNvSpPr>
                    <p:nvPr/>
                  </p:nvSpPr>
                  <p:spPr bwMode="auto">
                    <a:xfrm>
                      <a:off x="3991" y="1489"/>
                      <a:ext cx="817" cy="278"/>
                    </a:xfrm>
                    <a:prstGeom prst="roundRect">
                      <a:avLst>
                        <a:gd name="adj" fmla="val 356"/>
                      </a:avLst>
                    </a:prstGeom>
                    <a:noFill/>
                    <a:ln w="9525">
                      <a:noFill/>
                      <a:round/>
                      <a:headEnd/>
                      <a:tailEnd/>
                    </a:ln>
                  </p:spPr>
                  <p:txBody>
                    <a:bodyPr wrap="none" anchor="ctr"/>
                    <a:lstStyle/>
                    <a:p>
                      <a:endParaRPr lang="ta-IN"/>
                    </a:p>
                  </p:txBody>
                </p:sp>
                <p:grpSp>
                  <p:nvGrpSpPr>
                    <p:cNvPr id="384000" name="Group 171"/>
                    <p:cNvGrpSpPr>
                      <a:grpSpLocks/>
                    </p:cNvGrpSpPr>
                    <p:nvPr/>
                  </p:nvGrpSpPr>
                  <p:grpSpPr bwMode="auto">
                    <a:xfrm>
                      <a:off x="3991" y="1489"/>
                      <a:ext cx="815" cy="276"/>
                      <a:chOff x="3991" y="1489"/>
                      <a:chExt cx="815" cy="276"/>
                    </a:xfrm>
                  </p:grpSpPr>
                  <p:sp>
                    <p:nvSpPr>
                      <p:cNvPr id="384172" name="AutoShape 172"/>
                      <p:cNvSpPr>
                        <a:spLocks noChangeArrowheads="1"/>
                      </p:cNvSpPr>
                      <p:nvPr/>
                    </p:nvSpPr>
                    <p:spPr bwMode="auto">
                      <a:xfrm>
                        <a:off x="3991" y="1489"/>
                        <a:ext cx="816" cy="277"/>
                      </a:xfrm>
                      <a:prstGeom prst="roundRect">
                        <a:avLst>
                          <a:gd name="adj" fmla="val 361"/>
                        </a:avLst>
                      </a:prstGeom>
                      <a:noFill/>
                      <a:ln w="9525">
                        <a:noFill/>
                        <a:round/>
                        <a:headEnd/>
                        <a:tailEnd/>
                      </a:ln>
                    </p:spPr>
                    <p:txBody>
                      <a:bodyPr wrap="none" anchor="ctr"/>
                      <a:lstStyle/>
                      <a:p>
                        <a:endParaRPr lang="ta-IN"/>
                      </a:p>
                    </p:txBody>
                  </p:sp>
                  <p:grpSp>
                    <p:nvGrpSpPr>
                      <p:cNvPr id="384001" name="Group 173"/>
                      <p:cNvGrpSpPr>
                        <a:grpSpLocks/>
                      </p:cNvGrpSpPr>
                      <p:nvPr/>
                    </p:nvGrpSpPr>
                    <p:grpSpPr bwMode="auto">
                      <a:xfrm>
                        <a:off x="3991" y="1489"/>
                        <a:ext cx="815" cy="276"/>
                        <a:chOff x="3991" y="1489"/>
                        <a:chExt cx="815" cy="276"/>
                      </a:xfrm>
                    </p:grpSpPr>
                    <p:sp>
                      <p:nvSpPr>
                        <p:cNvPr id="384174" name="AutoShape 174"/>
                        <p:cNvSpPr>
                          <a:spLocks noChangeArrowheads="1"/>
                        </p:cNvSpPr>
                        <p:nvPr/>
                      </p:nvSpPr>
                      <p:spPr bwMode="auto">
                        <a:xfrm>
                          <a:off x="3991" y="1489"/>
                          <a:ext cx="816" cy="277"/>
                        </a:xfrm>
                        <a:prstGeom prst="roundRect">
                          <a:avLst>
                            <a:gd name="adj" fmla="val 361"/>
                          </a:avLst>
                        </a:prstGeom>
                        <a:noFill/>
                        <a:ln w="9525">
                          <a:noFill/>
                          <a:round/>
                          <a:headEnd/>
                          <a:tailEnd/>
                        </a:ln>
                      </p:spPr>
                      <p:txBody>
                        <a:bodyPr wrap="none" anchor="ctr"/>
                        <a:lstStyle/>
                        <a:p>
                          <a:endParaRPr lang="ta-IN"/>
                        </a:p>
                      </p:txBody>
                    </p:sp>
                    <p:sp>
                      <p:nvSpPr>
                        <p:cNvPr id="384175" name="AutoShape 175"/>
                        <p:cNvSpPr>
                          <a:spLocks noChangeArrowheads="1"/>
                        </p:cNvSpPr>
                        <p:nvPr/>
                      </p:nvSpPr>
                      <p:spPr bwMode="auto">
                        <a:xfrm>
                          <a:off x="3991" y="1489"/>
                          <a:ext cx="816"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84003" name="Group 176"/>
            <p:cNvGrpSpPr>
              <a:grpSpLocks/>
            </p:cNvGrpSpPr>
            <p:nvPr/>
          </p:nvGrpSpPr>
          <p:grpSpPr bwMode="auto">
            <a:xfrm>
              <a:off x="384" y="2045"/>
              <a:ext cx="911" cy="283"/>
              <a:chOff x="384" y="2045"/>
              <a:chExt cx="911" cy="283"/>
            </a:xfrm>
          </p:grpSpPr>
          <p:sp>
            <p:nvSpPr>
              <p:cNvPr id="384177" name="AutoShape 177"/>
              <p:cNvSpPr>
                <a:spLocks noChangeArrowheads="1"/>
              </p:cNvSpPr>
              <p:nvPr/>
            </p:nvSpPr>
            <p:spPr bwMode="auto">
              <a:xfrm>
                <a:off x="384" y="2045"/>
                <a:ext cx="912" cy="284"/>
              </a:xfrm>
              <a:prstGeom prst="roundRect">
                <a:avLst>
                  <a:gd name="adj" fmla="val 352"/>
                </a:avLst>
              </a:prstGeom>
              <a:noFill/>
              <a:ln w="9525">
                <a:noFill/>
                <a:round/>
                <a:headEnd/>
                <a:tailEnd/>
              </a:ln>
            </p:spPr>
            <p:txBody>
              <a:bodyPr wrap="none" anchor="ctr"/>
              <a:lstStyle/>
              <a:p>
                <a:endParaRPr lang="ta-IN"/>
              </a:p>
            </p:txBody>
          </p:sp>
          <p:grpSp>
            <p:nvGrpSpPr>
              <p:cNvPr id="384015" name="Group 178"/>
              <p:cNvGrpSpPr>
                <a:grpSpLocks/>
              </p:cNvGrpSpPr>
              <p:nvPr/>
            </p:nvGrpSpPr>
            <p:grpSpPr bwMode="auto">
              <a:xfrm>
                <a:off x="384" y="2045"/>
                <a:ext cx="908" cy="280"/>
                <a:chOff x="384" y="2045"/>
                <a:chExt cx="908" cy="280"/>
              </a:xfrm>
            </p:grpSpPr>
            <p:sp>
              <p:nvSpPr>
                <p:cNvPr id="384179" name="AutoShape 179"/>
                <p:cNvSpPr>
                  <a:spLocks noChangeArrowheads="1"/>
                </p:cNvSpPr>
                <p:nvPr/>
              </p:nvSpPr>
              <p:spPr bwMode="auto">
                <a:xfrm>
                  <a:off x="384" y="2045"/>
                  <a:ext cx="909" cy="281"/>
                </a:xfrm>
                <a:prstGeom prst="roundRect">
                  <a:avLst>
                    <a:gd name="adj" fmla="val 356"/>
                  </a:avLst>
                </a:prstGeom>
                <a:noFill/>
                <a:ln w="9525">
                  <a:noFill/>
                  <a:round/>
                  <a:headEnd/>
                  <a:tailEnd/>
                </a:ln>
              </p:spPr>
              <p:txBody>
                <a:bodyPr wrap="none" anchor="ctr"/>
                <a:lstStyle/>
                <a:p>
                  <a:endParaRPr lang="ta-IN"/>
                </a:p>
              </p:txBody>
            </p:sp>
            <p:grpSp>
              <p:nvGrpSpPr>
                <p:cNvPr id="384017" name="Group 180"/>
                <p:cNvGrpSpPr>
                  <a:grpSpLocks/>
                </p:cNvGrpSpPr>
                <p:nvPr/>
              </p:nvGrpSpPr>
              <p:grpSpPr bwMode="auto">
                <a:xfrm>
                  <a:off x="384" y="2045"/>
                  <a:ext cx="906" cy="278"/>
                  <a:chOff x="384" y="2045"/>
                  <a:chExt cx="906" cy="278"/>
                </a:xfrm>
              </p:grpSpPr>
              <p:sp>
                <p:nvSpPr>
                  <p:cNvPr id="384181" name="AutoShape 181"/>
                  <p:cNvSpPr>
                    <a:spLocks noChangeArrowheads="1"/>
                  </p:cNvSpPr>
                  <p:nvPr/>
                </p:nvSpPr>
                <p:spPr bwMode="auto">
                  <a:xfrm>
                    <a:off x="384" y="2045"/>
                    <a:ext cx="907" cy="279"/>
                  </a:xfrm>
                  <a:prstGeom prst="roundRect">
                    <a:avLst>
                      <a:gd name="adj" fmla="val 356"/>
                    </a:avLst>
                  </a:prstGeom>
                  <a:noFill/>
                  <a:ln w="9525">
                    <a:noFill/>
                    <a:round/>
                    <a:headEnd/>
                    <a:tailEnd/>
                  </a:ln>
                </p:spPr>
                <p:txBody>
                  <a:bodyPr wrap="none" anchor="ctr"/>
                  <a:lstStyle/>
                  <a:p>
                    <a:endParaRPr lang="ta-IN"/>
                  </a:p>
                </p:txBody>
              </p:sp>
              <p:grpSp>
                <p:nvGrpSpPr>
                  <p:cNvPr id="384019" name="Group 182"/>
                  <p:cNvGrpSpPr>
                    <a:grpSpLocks/>
                  </p:cNvGrpSpPr>
                  <p:nvPr/>
                </p:nvGrpSpPr>
                <p:grpSpPr bwMode="auto">
                  <a:xfrm>
                    <a:off x="384" y="2045"/>
                    <a:ext cx="905" cy="277"/>
                    <a:chOff x="384" y="2045"/>
                    <a:chExt cx="905" cy="277"/>
                  </a:xfrm>
                </p:grpSpPr>
                <p:sp>
                  <p:nvSpPr>
                    <p:cNvPr id="384183" name="AutoShape 183"/>
                    <p:cNvSpPr>
                      <a:spLocks noChangeArrowheads="1"/>
                    </p:cNvSpPr>
                    <p:nvPr/>
                  </p:nvSpPr>
                  <p:spPr bwMode="auto">
                    <a:xfrm>
                      <a:off x="384" y="2045"/>
                      <a:ext cx="906" cy="278"/>
                    </a:xfrm>
                    <a:prstGeom prst="roundRect">
                      <a:avLst>
                        <a:gd name="adj" fmla="val 356"/>
                      </a:avLst>
                    </a:prstGeom>
                    <a:noFill/>
                    <a:ln w="9525">
                      <a:noFill/>
                      <a:round/>
                      <a:headEnd/>
                      <a:tailEnd/>
                    </a:ln>
                  </p:spPr>
                  <p:txBody>
                    <a:bodyPr wrap="none" anchor="ctr"/>
                    <a:lstStyle/>
                    <a:p>
                      <a:endParaRPr lang="ta-IN"/>
                    </a:p>
                  </p:txBody>
                </p:sp>
                <p:grpSp>
                  <p:nvGrpSpPr>
                    <p:cNvPr id="384021" name="Group 184"/>
                    <p:cNvGrpSpPr>
                      <a:grpSpLocks/>
                    </p:cNvGrpSpPr>
                    <p:nvPr/>
                  </p:nvGrpSpPr>
                  <p:grpSpPr bwMode="auto">
                    <a:xfrm>
                      <a:off x="384" y="2045"/>
                      <a:ext cx="905" cy="277"/>
                      <a:chOff x="384" y="2045"/>
                      <a:chExt cx="905" cy="277"/>
                    </a:xfrm>
                  </p:grpSpPr>
                  <p:sp>
                    <p:nvSpPr>
                      <p:cNvPr id="384185" name="AutoShape 185"/>
                      <p:cNvSpPr>
                        <a:spLocks noChangeArrowheads="1"/>
                      </p:cNvSpPr>
                      <p:nvPr/>
                    </p:nvSpPr>
                    <p:spPr bwMode="auto">
                      <a:xfrm>
                        <a:off x="384" y="2045"/>
                        <a:ext cx="906" cy="278"/>
                      </a:xfrm>
                      <a:prstGeom prst="roundRect">
                        <a:avLst>
                          <a:gd name="adj" fmla="val 356"/>
                        </a:avLst>
                      </a:prstGeom>
                      <a:noFill/>
                      <a:ln w="9525">
                        <a:noFill/>
                        <a:round/>
                        <a:headEnd/>
                        <a:tailEnd/>
                      </a:ln>
                    </p:spPr>
                    <p:txBody>
                      <a:bodyPr wrap="none" anchor="ctr"/>
                      <a:lstStyle/>
                      <a:p>
                        <a:endParaRPr lang="ta-IN"/>
                      </a:p>
                    </p:txBody>
                  </p:sp>
                  <p:sp>
                    <p:nvSpPr>
                      <p:cNvPr id="384186" name="AutoShape 186"/>
                      <p:cNvSpPr>
                        <a:spLocks noChangeArrowheads="1"/>
                      </p:cNvSpPr>
                      <p:nvPr/>
                    </p:nvSpPr>
                    <p:spPr bwMode="auto">
                      <a:xfrm>
                        <a:off x="384" y="2045"/>
                        <a:ext cx="906" cy="278"/>
                      </a:xfrm>
                      <a:prstGeom prst="roundRect">
                        <a:avLst>
                          <a:gd name="adj" fmla="val 356"/>
                        </a:avLst>
                      </a:prstGeom>
                      <a:noFill/>
                      <a:ln w="9525">
                        <a:noFill/>
                        <a:round/>
                        <a:headEnd/>
                        <a:tailEnd/>
                      </a:ln>
                    </p:spPr>
                    <p:txBody>
                      <a:bodyPr wrap="none" lIns="90000" tIns="46800" rIns="90000" bIns="4680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Arial" pitchFamily="34" charset="0"/>
                          </a:rPr>
                          <a:t>Plaintext</a:t>
                        </a:r>
                      </a:p>
                    </p:txBody>
                  </p:sp>
                </p:grpSp>
              </p:grpSp>
            </p:grpSp>
          </p:grpSp>
        </p:grpSp>
        <p:grpSp>
          <p:nvGrpSpPr>
            <p:cNvPr id="384023" name="Group 187"/>
            <p:cNvGrpSpPr>
              <a:grpSpLocks/>
            </p:cNvGrpSpPr>
            <p:nvPr/>
          </p:nvGrpSpPr>
          <p:grpSpPr bwMode="auto">
            <a:xfrm>
              <a:off x="384" y="2562"/>
              <a:ext cx="1061" cy="283"/>
              <a:chOff x="384" y="2562"/>
              <a:chExt cx="1061" cy="283"/>
            </a:xfrm>
          </p:grpSpPr>
          <p:sp>
            <p:nvSpPr>
              <p:cNvPr id="384188" name="AutoShape 188"/>
              <p:cNvSpPr>
                <a:spLocks noChangeArrowheads="1"/>
              </p:cNvSpPr>
              <p:nvPr/>
            </p:nvSpPr>
            <p:spPr bwMode="auto">
              <a:xfrm>
                <a:off x="384" y="2562"/>
                <a:ext cx="1062" cy="284"/>
              </a:xfrm>
              <a:prstGeom prst="roundRect">
                <a:avLst>
                  <a:gd name="adj" fmla="val 352"/>
                </a:avLst>
              </a:prstGeom>
              <a:noFill/>
              <a:ln w="9525">
                <a:noFill/>
                <a:round/>
                <a:headEnd/>
                <a:tailEnd/>
              </a:ln>
            </p:spPr>
            <p:txBody>
              <a:bodyPr wrap="none" anchor="ctr"/>
              <a:lstStyle/>
              <a:p>
                <a:endParaRPr lang="ta-IN"/>
              </a:p>
            </p:txBody>
          </p:sp>
          <p:grpSp>
            <p:nvGrpSpPr>
              <p:cNvPr id="384025" name="Group 189"/>
              <p:cNvGrpSpPr>
                <a:grpSpLocks/>
              </p:cNvGrpSpPr>
              <p:nvPr/>
            </p:nvGrpSpPr>
            <p:grpSpPr bwMode="auto">
              <a:xfrm>
                <a:off x="384" y="2563"/>
                <a:ext cx="1058" cy="280"/>
                <a:chOff x="384" y="2563"/>
                <a:chExt cx="1058" cy="280"/>
              </a:xfrm>
            </p:grpSpPr>
            <p:sp>
              <p:nvSpPr>
                <p:cNvPr id="384190" name="AutoShape 190"/>
                <p:cNvSpPr>
                  <a:spLocks noChangeArrowheads="1"/>
                </p:cNvSpPr>
                <p:nvPr/>
              </p:nvSpPr>
              <p:spPr bwMode="auto">
                <a:xfrm>
                  <a:off x="384" y="2563"/>
                  <a:ext cx="1059" cy="281"/>
                </a:xfrm>
                <a:prstGeom prst="roundRect">
                  <a:avLst>
                    <a:gd name="adj" fmla="val 356"/>
                  </a:avLst>
                </a:prstGeom>
                <a:noFill/>
                <a:ln w="9525">
                  <a:noFill/>
                  <a:round/>
                  <a:headEnd/>
                  <a:tailEnd/>
                </a:ln>
              </p:spPr>
              <p:txBody>
                <a:bodyPr wrap="none" anchor="ctr"/>
                <a:lstStyle/>
                <a:p>
                  <a:endParaRPr lang="ta-IN"/>
                </a:p>
              </p:txBody>
            </p:sp>
            <p:grpSp>
              <p:nvGrpSpPr>
                <p:cNvPr id="384029" name="Group 191"/>
                <p:cNvGrpSpPr>
                  <a:grpSpLocks/>
                </p:cNvGrpSpPr>
                <p:nvPr/>
              </p:nvGrpSpPr>
              <p:grpSpPr bwMode="auto">
                <a:xfrm>
                  <a:off x="384" y="2563"/>
                  <a:ext cx="1056" cy="278"/>
                  <a:chOff x="384" y="2563"/>
                  <a:chExt cx="1056" cy="278"/>
                </a:xfrm>
              </p:grpSpPr>
              <p:sp>
                <p:nvSpPr>
                  <p:cNvPr id="384192" name="AutoShape 192"/>
                  <p:cNvSpPr>
                    <a:spLocks noChangeArrowheads="1"/>
                  </p:cNvSpPr>
                  <p:nvPr/>
                </p:nvSpPr>
                <p:spPr bwMode="auto">
                  <a:xfrm>
                    <a:off x="384" y="2563"/>
                    <a:ext cx="1057" cy="279"/>
                  </a:xfrm>
                  <a:prstGeom prst="roundRect">
                    <a:avLst>
                      <a:gd name="adj" fmla="val 356"/>
                    </a:avLst>
                  </a:prstGeom>
                  <a:noFill/>
                  <a:ln w="9525">
                    <a:noFill/>
                    <a:round/>
                    <a:headEnd/>
                    <a:tailEnd/>
                  </a:ln>
                </p:spPr>
                <p:txBody>
                  <a:bodyPr wrap="none" anchor="ctr"/>
                  <a:lstStyle/>
                  <a:p>
                    <a:endParaRPr lang="ta-IN"/>
                  </a:p>
                </p:txBody>
              </p:sp>
              <p:grpSp>
                <p:nvGrpSpPr>
                  <p:cNvPr id="384031" name="Group 193"/>
                  <p:cNvGrpSpPr>
                    <a:grpSpLocks/>
                  </p:cNvGrpSpPr>
                  <p:nvPr/>
                </p:nvGrpSpPr>
                <p:grpSpPr bwMode="auto">
                  <a:xfrm>
                    <a:off x="384" y="2563"/>
                    <a:ext cx="1055" cy="277"/>
                    <a:chOff x="384" y="2563"/>
                    <a:chExt cx="1055" cy="277"/>
                  </a:xfrm>
                </p:grpSpPr>
                <p:sp>
                  <p:nvSpPr>
                    <p:cNvPr id="384194" name="AutoShape 194"/>
                    <p:cNvSpPr>
                      <a:spLocks noChangeArrowheads="1"/>
                    </p:cNvSpPr>
                    <p:nvPr/>
                  </p:nvSpPr>
                  <p:spPr bwMode="auto">
                    <a:xfrm>
                      <a:off x="384" y="2563"/>
                      <a:ext cx="1056" cy="278"/>
                    </a:xfrm>
                    <a:prstGeom prst="roundRect">
                      <a:avLst>
                        <a:gd name="adj" fmla="val 356"/>
                      </a:avLst>
                    </a:prstGeom>
                    <a:noFill/>
                    <a:ln w="9525">
                      <a:noFill/>
                      <a:round/>
                      <a:headEnd/>
                      <a:tailEnd/>
                    </a:ln>
                  </p:spPr>
                  <p:txBody>
                    <a:bodyPr wrap="none" anchor="ctr"/>
                    <a:lstStyle/>
                    <a:p>
                      <a:endParaRPr lang="ta-IN"/>
                    </a:p>
                  </p:txBody>
                </p:sp>
                <p:grpSp>
                  <p:nvGrpSpPr>
                    <p:cNvPr id="384033" name="Group 195"/>
                    <p:cNvGrpSpPr>
                      <a:grpSpLocks/>
                    </p:cNvGrpSpPr>
                    <p:nvPr/>
                  </p:nvGrpSpPr>
                  <p:grpSpPr bwMode="auto">
                    <a:xfrm>
                      <a:off x="384" y="2563"/>
                      <a:ext cx="1055" cy="276"/>
                      <a:chOff x="384" y="2563"/>
                      <a:chExt cx="1055" cy="276"/>
                    </a:xfrm>
                  </p:grpSpPr>
                  <p:sp>
                    <p:nvSpPr>
                      <p:cNvPr id="384196" name="AutoShape 196"/>
                      <p:cNvSpPr>
                        <a:spLocks noChangeArrowheads="1"/>
                      </p:cNvSpPr>
                      <p:nvPr/>
                    </p:nvSpPr>
                    <p:spPr bwMode="auto">
                      <a:xfrm>
                        <a:off x="384" y="2563"/>
                        <a:ext cx="1056" cy="277"/>
                      </a:xfrm>
                      <a:prstGeom prst="roundRect">
                        <a:avLst>
                          <a:gd name="adj" fmla="val 361"/>
                        </a:avLst>
                      </a:prstGeom>
                      <a:noFill/>
                      <a:ln w="9525">
                        <a:noFill/>
                        <a:round/>
                        <a:headEnd/>
                        <a:tailEnd/>
                      </a:ln>
                    </p:spPr>
                    <p:txBody>
                      <a:bodyPr wrap="none" anchor="ctr"/>
                      <a:lstStyle/>
                      <a:p>
                        <a:endParaRPr lang="ta-IN"/>
                      </a:p>
                    </p:txBody>
                  </p:sp>
                  <p:sp>
                    <p:nvSpPr>
                      <p:cNvPr id="384197" name="AutoShape 197"/>
                      <p:cNvSpPr>
                        <a:spLocks noChangeArrowheads="1"/>
                      </p:cNvSpPr>
                      <p:nvPr/>
                    </p:nvSpPr>
                    <p:spPr bwMode="auto">
                      <a:xfrm>
                        <a:off x="384" y="2563"/>
                        <a:ext cx="1056" cy="277"/>
                      </a:xfrm>
                      <a:prstGeom prst="roundRect">
                        <a:avLst>
                          <a:gd name="adj" fmla="val 361"/>
                        </a:avLst>
                      </a:prstGeom>
                      <a:noFill/>
                      <a:ln w="9525">
                        <a:noFill/>
                        <a:round/>
                        <a:headEnd/>
                        <a:tailEnd/>
                      </a:ln>
                    </p:spPr>
                    <p:txBody>
                      <a:bodyPr wrap="none" lIns="90000" tIns="46800" rIns="90000" bIns="4680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800080"/>
                            </a:solidFill>
                            <a:latin typeface="Arial" pitchFamily="34" charset="0"/>
                          </a:rPr>
                          <a:t>Ciphertext</a:t>
                        </a:r>
                      </a:p>
                    </p:txBody>
                  </p:sp>
                </p:grpSp>
              </p:grpSp>
            </p:grpSp>
          </p:grpSp>
        </p:grpSp>
        <p:sp>
          <p:nvSpPr>
            <p:cNvPr id="384198" name="Line 198"/>
            <p:cNvSpPr>
              <a:spLocks noChangeShapeType="1"/>
            </p:cNvSpPr>
            <p:nvPr/>
          </p:nvSpPr>
          <p:spPr bwMode="auto">
            <a:xfrm flipH="1">
              <a:off x="1865" y="2238"/>
              <a:ext cx="204" cy="1"/>
            </a:xfrm>
            <a:prstGeom prst="line">
              <a:avLst/>
            </a:prstGeom>
            <a:noFill/>
            <a:ln w="25560">
              <a:solidFill>
                <a:srgbClr val="000000"/>
              </a:solidFill>
              <a:round/>
              <a:headEnd type="triangle" w="med" len="med"/>
              <a:tailEnd/>
            </a:ln>
          </p:spPr>
          <p:txBody>
            <a:bodyPr/>
            <a:lstStyle/>
            <a:p>
              <a:endParaRPr lang="ta-IN"/>
            </a:p>
          </p:txBody>
        </p:sp>
        <p:sp>
          <p:nvSpPr>
            <p:cNvPr id="384199" name="Line 199"/>
            <p:cNvSpPr>
              <a:spLocks noChangeShapeType="1"/>
            </p:cNvSpPr>
            <p:nvPr/>
          </p:nvSpPr>
          <p:spPr bwMode="auto">
            <a:xfrm flipH="1">
              <a:off x="4697" y="2238"/>
              <a:ext cx="204" cy="1"/>
            </a:xfrm>
            <a:prstGeom prst="line">
              <a:avLst/>
            </a:prstGeom>
            <a:noFill/>
            <a:ln w="25560">
              <a:solidFill>
                <a:srgbClr val="000000"/>
              </a:solidFill>
              <a:round/>
              <a:headEnd type="triangle" w="med" len="med"/>
              <a:tailEnd/>
            </a:ln>
          </p:spPr>
          <p:txBody>
            <a:bodyPr/>
            <a:lstStyle/>
            <a:p>
              <a:endParaRPr lang="ta-IN"/>
            </a:p>
          </p:txBody>
        </p:sp>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86050" name="Rectangle 2"/>
          <p:cNvSpPr>
            <a:spLocks noGrp="1" noChangeArrowheads="1"/>
          </p:cNvSpPr>
          <p:nvPr>
            <p:ph type="title"/>
          </p:nvPr>
        </p:nvSpPr>
        <p:spPr>
          <a:xfrm>
            <a:off x="1371600" y="0"/>
            <a:ext cx="7772400" cy="914400"/>
          </a:xfrm>
          <a:ln/>
        </p:spPr>
        <p:txBody>
          <a:bodyPr lIns="90000" tIns="46800" rIns="90000" bIns="4680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Advantages and Limitations of OFB</a:t>
            </a:r>
          </a:p>
        </p:txBody>
      </p:sp>
      <p:sp>
        <p:nvSpPr>
          <p:cNvPr id="386051" name="Rectangle 3"/>
          <p:cNvSpPr>
            <a:spLocks noGrp="1" noChangeArrowheads="1"/>
          </p:cNvSpPr>
          <p:nvPr>
            <p:ph type="body" idx="1"/>
          </p:nvPr>
        </p:nvSpPr>
        <p:spPr>
          <a:xfrm>
            <a:off x="457200" y="1143000"/>
            <a:ext cx="8229600" cy="4876800"/>
          </a:xfrm>
          <a:ln/>
        </p:spPr>
        <p:txBody>
          <a:bodyPr lIns="90000" tIns="46800" rIns="90000" bIns="46800"/>
          <a:lstStyle/>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Used when error feedback a problem or where need to do encryptions before message is available; </a:t>
            </a:r>
          </a:p>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Superficially similar to CFB but feedback is from the output of cipher and is independent of message;</a:t>
            </a:r>
          </a:p>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A variation of a Vernam cipher </a:t>
            </a:r>
          </a:p>
          <a:p>
            <a:pPr marL="731838" lvl="1" indent="-274638" defTabSz="457200">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hence must </a:t>
            </a:r>
            <a:r>
              <a:rPr lang="en-GB" sz="2400" b="1"/>
              <a:t>never</a:t>
            </a:r>
            <a:r>
              <a:rPr lang="en-GB" sz="2400"/>
              <a:t> reuse the same sequence (key+IV); </a:t>
            </a:r>
          </a:p>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Sender and receiver must remain in sync, and some recovery method is needed to ensure this occurs; </a:t>
            </a:r>
          </a:p>
          <a:p>
            <a:pPr marL="331788" indent="-331788" defTabSz="457200">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Originally specified with m-bit feedback in the standards, but subsequent research has shown that only </a:t>
            </a:r>
            <a:r>
              <a:rPr lang="en-GB" sz="2800" b="1"/>
              <a:t>OFB-64</a:t>
            </a:r>
            <a:r>
              <a:rPr lang="en-GB" sz="2800"/>
              <a:t> should ever be used.</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88098" name="Rectangle 2"/>
          <p:cNvSpPr>
            <a:spLocks noGrp="1" noChangeArrowheads="1"/>
          </p:cNvSpPr>
          <p:nvPr>
            <p:ph type="title"/>
          </p:nvPr>
        </p:nvSpPr>
        <p:spPr>
          <a:xfrm>
            <a:off x="1524000" y="0"/>
            <a:ext cx="7620000" cy="914400"/>
          </a:xfrm>
          <a:ln/>
        </p:spPr>
        <p:txBody>
          <a:bodyPr lIns="90000" tIns="46800" rIns="90000" bIns="4680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Cipher FeedBack (CFB)</a:t>
            </a:r>
          </a:p>
        </p:txBody>
      </p:sp>
      <p:sp>
        <p:nvSpPr>
          <p:cNvPr id="388099" name="Rectangle 3"/>
          <p:cNvSpPr>
            <a:spLocks noGrp="1" noChangeArrowheads="1"/>
          </p:cNvSpPr>
          <p:nvPr>
            <p:ph type="body" idx="1"/>
          </p:nvPr>
        </p:nvSpPr>
        <p:spPr>
          <a:xfrm>
            <a:off x="457200" y="1143000"/>
            <a:ext cx="8229600" cy="4876800"/>
          </a:xfrm>
          <a:ln/>
        </p:spPr>
        <p:txBody>
          <a:bodyPr lIns="90000" tIns="46800" rIns="90000" bIns="46800"/>
          <a:lstStyle/>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Message is treated as a stream of bits/bytes XORed to the output of the block cipher</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Result is feed back for next stage (hence name)</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Standard allows any number of bit (1,8 or 64 or whatever) to be feed back</a:t>
            </a:r>
          </a:p>
          <a:p>
            <a:pPr marL="731838" lvl="1" indent="-274638" defTabSz="457200">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denoted CFB-1, CFB-8, CFB-64 etc;</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Is most efficient to use all 64 bits (CFB-64)</a:t>
            </a:r>
          </a:p>
          <a:p>
            <a:pPr marL="731838" lvl="1" indent="-274638" defTabSz="457200">
              <a:spcBef>
                <a:spcPts val="6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solidFill>
                  <a:srgbClr val="FF00FF"/>
                </a:solidFill>
                <a:latin typeface="Courier New" pitchFamily="49" charset="0"/>
              </a:rPr>
              <a:t>C</a:t>
            </a:r>
            <a:r>
              <a:rPr lang="en-GB" sz="2400" b="1" baseline="-25000">
                <a:solidFill>
                  <a:srgbClr val="FF00FF"/>
                </a:solidFill>
                <a:latin typeface="Courier New" pitchFamily="49" charset="0"/>
              </a:rPr>
              <a:t>i</a:t>
            </a:r>
            <a:r>
              <a:rPr lang="en-GB" sz="2400" b="1">
                <a:latin typeface="Courier New" pitchFamily="49" charset="0"/>
              </a:rPr>
              <a:t> = P</a:t>
            </a:r>
            <a:r>
              <a:rPr lang="en-GB" sz="2400" b="1" baseline="-25000">
                <a:latin typeface="Courier New" pitchFamily="49" charset="0"/>
              </a:rPr>
              <a:t>i</a:t>
            </a:r>
            <a:r>
              <a:rPr lang="en-GB" sz="2400" b="1">
                <a:latin typeface="Courier New" pitchFamily="49" charset="0"/>
              </a:rPr>
              <a:t> XOR DES</a:t>
            </a:r>
            <a:r>
              <a:rPr lang="en-GB" sz="2400" b="1" baseline="-25000">
                <a:solidFill>
                  <a:srgbClr val="DF0029"/>
                </a:solidFill>
                <a:latin typeface="Courier New" pitchFamily="49" charset="0"/>
              </a:rPr>
              <a:t>K</a:t>
            </a:r>
            <a:r>
              <a:rPr lang="en-GB" sz="2400" b="1">
                <a:latin typeface="Courier New" pitchFamily="49" charset="0"/>
              </a:rPr>
              <a:t>(</a:t>
            </a:r>
            <a:r>
              <a:rPr lang="en-GB" sz="2400" b="1">
                <a:solidFill>
                  <a:srgbClr val="FF00FF"/>
                </a:solidFill>
                <a:latin typeface="Courier New" pitchFamily="49" charset="0"/>
              </a:rPr>
              <a:t>C</a:t>
            </a:r>
            <a:r>
              <a:rPr lang="en-GB" sz="2400" b="1" baseline="-25000">
                <a:solidFill>
                  <a:srgbClr val="FF00FF"/>
                </a:solidFill>
                <a:latin typeface="Courier New" pitchFamily="49" charset="0"/>
              </a:rPr>
              <a:t>i-1</a:t>
            </a:r>
            <a:r>
              <a:rPr lang="en-GB" sz="2400" b="1">
                <a:latin typeface="Courier New" pitchFamily="49" charset="0"/>
              </a:rPr>
              <a:t>)</a:t>
            </a:r>
          </a:p>
          <a:p>
            <a:pPr marL="731838" lvl="1" indent="-274638" defTabSz="457200">
              <a:spcBef>
                <a:spcPts val="6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a:solidFill>
                  <a:srgbClr val="FF00FF"/>
                </a:solidFill>
                <a:latin typeface="Courier New" pitchFamily="49" charset="0"/>
              </a:rPr>
              <a:t>C</a:t>
            </a:r>
            <a:r>
              <a:rPr lang="en-GB" sz="2400" b="1" baseline="-25000">
                <a:solidFill>
                  <a:srgbClr val="FF00FF"/>
                </a:solidFill>
                <a:latin typeface="Courier New" pitchFamily="49" charset="0"/>
              </a:rPr>
              <a:t>-1</a:t>
            </a:r>
            <a:r>
              <a:rPr lang="en-GB" sz="2400" b="1">
                <a:latin typeface="Courier New" pitchFamily="49" charset="0"/>
              </a:rPr>
              <a:t> = IV </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Uses: stream data encryption, authentication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Date Placeholder 2"/>
          <p:cNvSpPr>
            <a:spLocks noGrp="1"/>
          </p:cNvSpPr>
          <p:nvPr>
            <p:ph type="dt" sz="half" idx="10"/>
          </p:nvPr>
        </p:nvSpPr>
        <p:spPr/>
        <p:txBody>
          <a:bodyPr/>
          <a:lstStyle/>
          <a:p>
            <a:r>
              <a:rPr lang="ta-IN" smtClean="0"/>
              <a:t>2014/1</a:t>
            </a:r>
            <a:endParaRPr lang="en-US"/>
          </a:p>
        </p:txBody>
      </p:sp>
      <p:sp>
        <p:nvSpPr>
          <p:cNvPr id="208" name="Footer Placeholder 3"/>
          <p:cNvSpPr>
            <a:spLocks noGrp="1"/>
          </p:cNvSpPr>
          <p:nvPr>
            <p:ph type="ftr" sz="quarter" idx="11"/>
          </p:nvPr>
        </p:nvSpPr>
        <p:spPr/>
        <p:txBody>
          <a:bodyPr/>
          <a:lstStyle/>
          <a:p>
            <a:r>
              <a:rPr lang="en-US" smtClean="0"/>
              <a:t>3413ICT</a:t>
            </a:r>
            <a:endParaRPr lang="en-US"/>
          </a:p>
        </p:txBody>
      </p:sp>
      <p:sp>
        <p:nvSpPr>
          <p:cNvPr id="390146" name="Rectangle 2"/>
          <p:cNvSpPr>
            <a:spLocks noGrp="1" noChangeArrowheads="1"/>
          </p:cNvSpPr>
          <p:nvPr>
            <p:ph type="title"/>
          </p:nvPr>
        </p:nvSpPr>
        <p:spPr>
          <a:xfrm>
            <a:off x="1447800" y="0"/>
            <a:ext cx="7696200" cy="914400"/>
          </a:xfrm>
          <a:ln/>
        </p:spPr>
        <p:txBody>
          <a:bodyPr lIns="92160" tIns="46080" rIns="92160" bIns="4608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Cipher Feedback - CFB</a:t>
            </a:r>
          </a:p>
        </p:txBody>
      </p:sp>
      <p:grpSp>
        <p:nvGrpSpPr>
          <p:cNvPr id="2" name="Group 3"/>
          <p:cNvGrpSpPr>
            <a:grpSpLocks/>
          </p:cNvGrpSpPr>
          <p:nvPr/>
        </p:nvGrpSpPr>
        <p:grpSpPr bwMode="auto">
          <a:xfrm>
            <a:off x="417513" y="2335213"/>
            <a:ext cx="8126412" cy="2205037"/>
            <a:chOff x="263" y="1471"/>
            <a:chExt cx="5119" cy="1389"/>
          </a:xfrm>
        </p:grpSpPr>
        <p:sp>
          <p:nvSpPr>
            <p:cNvPr id="390148" name="Line 4"/>
            <p:cNvSpPr>
              <a:spLocks noChangeShapeType="1"/>
            </p:cNvSpPr>
            <p:nvPr/>
          </p:nvSpPr>
          <p:spPr bwMode="auto">
            <a:xfrm flipH="1">
              <a:off x="1887" y="1621"/>
              <a:ext cx="204" cy="1"/>
            </a:xfrm>
            <a:prstGeom prst="line">
              <a:avLst/>
            </a:prstGeom>
            <a:noFill/>
            <a:ln w="28440">
              <a:solidFill>
                <a:srgbClr val="000000"/>
              </a:solidFill>
              <a:round/>
              <a:headEnd/>
              <a:tailEnd/>
            </a:ln>
          </p:spPr>
          <p:txBody>
            <a:bodyPr/>
            <a:lstStyle/>
            <a:p>
              <a:endParaRPr lang="ta-IN"/>
            </a:p>
          </p:txBody>
        </p:sp>
        <p:sp>
          <p:nvSpPr>
            <p:cNvPr id="390149" name="Line 5"/>
            <p:cNvSpPr>
              <a:spLocks noChangeShapeType="1"/>
            </p:cNvSpPr>
            <p:nvPr/>
          </p:nvSpPr>
          <p:spPr bwMode="auto">
            <a:xfrm>
              <a:off x="503" y="1621"/>
              <a:ext cx="480" cy="1"/>
            </a:xfrm>
            <a:prstGeom prst="line">
              <a:avLst/>
            </a:prstGeom>
            <a:noFill/>
            <a:ln w="25560">
              <a:solidFill>
                <a:srgbClr val="000000"/>
              </a:solidFill>
              <a:round/>
              <a:headEnd/>
              <a:tailEnd type="triangle" w="med" len="med"/>
            </a:ln>
          </p:spPr>
          <p:txBody>
            <a:bodyPr/>
            <a:lstStyle/>
            <a:p>
              <a:endParaRPr lang="ta-IN"/>
            </a:p>
          </p:txBody>
        </p:sp>
        <p:sp>
          <p:nvSpPr>
            <p:cNvPr id="390150" name="Line 6"/>
            <p:cNvSpPr>
              <a:spLocks noChangeShapeType="1"/>
            </p:cNvSpPr>
            <p:nvPr/>
          </p:nvSpPr>
          <p:spPr bwMode="auto">
            <a:xfrm>
              <a:off x="2063" y="1621"/>
              <a:ext cx="1" cy="491"/>
            </a:xfrm>
            <a:prstGeom prst="line">
              <a:avLst/>
            </a:prstGeom>
            <a:noFill/>
            <a:ln w="25560">
              <a:solidFill>
                <a:srgbClr val="000000"/>
              </a:solidFill>
              <a:round/>
              <a:headEnd/>
              <a:tailEnd type="triangle" w="med" len="med"/>
            </a:ln>
          </p:spPr>
          <p:txBody>
            <a:bodyPr/>
            <a:lstStyle/>
            <a:p>
              <a:endParaRPr lang="ta-IN"/>
            </a:p>
          </p:txBody>
        </p:sp>
        <p:sp>
          <p:nvSpPr>
            <p:cNvPr id="390151" name="Line 7"/>
            <p:cNvSpPr>
              <a:spLocks noChangeShapeType="1"/>
            </p:cNvSpPr>
            <p:nvPr/>
          </p:nvSpPr>
          <p:spPr bwMode="auto">
            <a:xfrm>
              <a:off x="2394" y="1616"/>
              <a:ext cx="163" cy="2"/>
            </a:xfrm>
            <a:prstGeom prst="line">
              <a:avLst/>
            </a:prstGeom>
            <a:noFill/>
            <a:ln w="25560">
              <a:solidFill>
                <a:srgbClr val="000000"/>
              </a:solidFill>
              <a:prstDash val="sysDot"/>
              <a:round/>
              <a:headEnd/>
              <a:tailEnd type="triangle" w="med" len="med"/>
            </a:ln>
          </p:spPr>
          <p:txBody>
            <a:bodyPr/>
            <a:lstStyle/>
            <a:p>
              <a:endParaRPr lang="ta-IN"/>
            </a:p>
          </p:txBody>
        </p:sp>
        <p:sp>
          <p:nvSpPr>
            <p:cNvPr id="390152" name="Oval 8"/>
            <p:cNvSpPr>
              <a:spLocks noChangeArrowheads="1"/>
            </p:cNvSpPr>
            <p:nvPr/>
          </p:nvSpPr>
          <p:spPr bwMode="auto">
            <a:xfrm>
              <a:off x="2029" y="1574"/>
              <a:ext cx="80" cy="81"/>
            </a:xfrm>
            <a:prstGeom prst="ellipse">
              <a:avLst/>
            </a:prstGeom>
            <a:solidFill>
              <a:srgbClr val="000000"/>
            </a:solidFill>
            <a:ln w="25560">
              <a:solidFill>
                <a:srgbClr val="000000"/>
              </a:solidFill>
              <a:round/>
              <a:headEnd/>
              <a:tailEnd/>
            </a:ln>
          </p:spPr>
          <p:txBody>
            <a:bodyPr wrap="none" anchor="ctr"/>
            <a:lstStyle/>
            <a:p>
              <a:endParaRPr lang="ta-IN"/>
            </a:p>
          </p:txBody>
        </p:sp>
        <p:sp>
          <p:nvSpPr>
            <p:cNvPr id="390153" name="Line 9"/>
            <p:cNvSpPr>
              <a:spLocks noChangeShapeType="1"/>
            </p:cNvSpPr>
            <p:nvPr/>
          </p:nvSpPr>
          <p:spPr bwMode="auto">
            <a:xfrm>
              <a:off x="3644" y="1632"/>
              <a:ext cx="1" cy="486"/>
            </a:xfrm>
            <a:prstGeom prst="line">
              <a:avLst/>
            </a:prstGeom>
            <a:noFill/>
            <a:ln w="25560">
              <a:solidFill>
                <a:srgbClr val="000000"/>
              </a:solidFill>
              <a:round/>
              <a:headEnd/>
              <a:tailEnd type="triangle" w="med" len="med"/>
            </a:ln>
          </p:spPr>
          <p:txBody>
            <a:bodyPr/>
            <a:lstStyle/>
            <a:p>
              <a:endParaRPr lang="ta-IN"/>
            </a:p>
          </p:txBody>
        </p:sp>
        <p:sp>
          <p:nvSpPr>
            <p:cNvPr id="390154" name="Line 10"/>
            <p:cNvSpPr>
              <a:spLocks noChangeShapeType="1"/>
            </p:cNvSpPr>
            <p:nvPr/>
          </p:nvSpPr>
          <p:spPr bwMode="auto">
            <a:xfrm flipH="1">
              <a:off x="3320" y="2232"/>
              <a:ext cx="204" cy="1"/>
            </a:xfrm>
            <a:prstGeom prst="line">
              <a:avLst/>
            </a:prstGeom>
            <a:noFill/>
            <a:ln w="25560">
              <a:solidFill>
                <a:srgbClr val="000000"/>
              </a:solidFill>
              <a:round/>
              <a:headEnd type="triangle" w="med" len="med"/>
              <a:tailEnd/>
            </a:ln>
          </p:spPr>
          <p:txBody>
            <a:bodyPr/>
            <a:lstStyle/>
            <a:p>
              <a:endParaRPr lang="ta-IN"/>
            </a:p>
          </p:txBody>
        </p:sp>
        <p:sp>
          <p:nvSpPr>
            <p:cNvPr id="390155" name="Oval 11"/>
            <p:cNvSpPr>
              <a:spLocks noChangeArrowheads="1"/>
            </p:cNvSpPr>
            <p:nvPr/>
          </p:nvSpPr>
          <p:spPr bwMode="auto">
            <a:xfrm>
              <a:off x="3604" y="1592"/>
              <a:ext cx="80" cy="81"/>
            </a:xfrm>
            <a:prstGeom prst="ellipse">
              <a:avLst/>
            </a:prstGeom>
            <a:solidFill>
              <a:srgbClr val="000000"/>
            </a:solidFill>
            <a:ln w="25560">
              <a:solidFill>
                <a:srgbClr val="000000"/>
              </a:solidFill>
              <a:round/>
              <a:headEnd/>
              <a:tailEnd/>
            </a:ln>
          </p:spPr>
          <p:txBody>
            <a:bodyPr wrap="none" anchor="ctr"/>
            <a:lstStyle/>
            <a:p>
              <a:endParaRPr lang="ta-IN"/>
            </a:p>
          </p:txBody>
        </p:sp>
        <p:sp>
          <p:nvSpPr>
            <p:cNvPr id="390156" name="Line 12"/>
            <p:cNvSpPr>
              <a:spLocks noChangeShapeType="1"/>
            </p:cNvSpPr>
            <p:nvPr/>
          </p:nvSpPr>
          <p:spPr bwMode="auto">
            <a:xfrm>
              <a:off x="5200" y="1615"/>
              <a:ext cx="1" cy="491"/>
            </a:xfrm>
            <a:prstGeom prst="line">
              <a:avLst/>
            </a:prstGeom>
            <a:noFill/>
            <a:ln w="25560">
              <a:solidFill>
                <a:srgbClr val="000000"/>
              </a:solidFill>
              <a:round/>
              <a:headEnd/>
              <a:tailEnd type="triangle" w="med" len="med"/>
            </a:ln>
          </p:spPr>
          <p:txBody>
            <a:bodyPr/>
            <a:lstStyle/>
            <a:p>
              <a:endParaRPr lang="ta-IN"/>
            </a:p>
          </p:txBody>
        </p:sp>
        <p:sp>
          <p:nvSpPr>
            <p:cNvPr id="390157" name="Line 13"/>
            <p:cNvSpPr>
              <a:spLocks noChangeShapeType="1"/>
            </p:cNvSpPr>
            <p:nvPr/>
          </p:nvSpPr>
          <p:spPr bwMode="auto">
            <a:xfrm>
              <a:off x="2066" y="2331"/>
              <a:ext cx="1" cy="228"/>
            </a:xfrm>
            <a:prstGeom prst="line">
              <a:avLst/>
            </a:prstGeom>
            <a:noFill/>
            <a:ln w="25560">
              <a:solidFill>
                <a:srgbClr val="000000"/>
              </a:solidFill>
              <a:round/>
              <a:headEnd/>
              <a:tailEnd type="triangle" w="med" len="med"/>
            </a:ln>
          </p:spPr>
          <p:txBody>
            <a:bodyPr/>
            <a:lstStyle/>
            <a:p>
              <a:endParaRPr lang="ta-IN"/>
            </a:p>
          </p:txBody>
        </p:sp>
        <p:grpSp>
          <p:nvGrpSpPr>
            <p:cNvPr id="3" name="Group 14"/>
            <p:cNvGrpSpPr>
              <a:grpSpLocks/>
            </p:cNvGrpSpPr>
            <p:nvPr/>
          </p:nvGrpSpPr>
          <p:grpSpPr bwMode="auto">
            <a:xfrm>
              <a:off x="1943" y="2053"/>
              <a:ext cx="241" cy="322"/>
              <a:chOff x="1943" y="2053"/>
              <a:chExt cx="241" cy="322"/>
            </a:xfrm>
          </p:grpSpPr>
          <p:sp>
            <p:nvSpPr>
              <p:cNvPr id="390159" name="Oval 15"/>
              <p:cNvSpPr>
                <a:spLocks noChangeArrowheads="1"/>
              </p:cNvSpPr>
              <p:nvPr/>
            </p:nvSpPr>
            <p:spPr bwMode="auto">
              <a:xfrm>
                <a:off x="1954" y="2099"/>
                <a:ext cx="224" cy="225"/>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4" name="Group 16"/>
              <p:cNvGrpSpPr>
                <a:grpSpLocks/>
              </p:cNvGrpSpPr>
              <p:nvPr/>
            </p:nvGrpSpPr>
            <p:grpSpPr bwMode="auto">
              <a:xfrm>
                <a:off x="1943" y="2053"/>
                <a:ext cx="241" cy="322"/>
                <a:chOff x="1943" y="2053"/>
                <a:chExt cx="241" cy="322"/>
              </a:xfrm>
            </p:grpSpPr>
            <p:sp>
              <p:nvSpPr>
                <p:cNvPr id="390161" name="AutoShape 17"/>
                <p:cNvSpPr>
                  <a:spLocks noChangeArrowheads="1"/>
                </p:cNvSpPr>
                <p:nvPr/>
              </p:nvSpPr>
              <p:spPr bwMode="auto">
                <a:xfrm>
                  <a:off x="1943" y="2053"/>
                  <a:ext cx="242" cy="323"/>
                </a:xfrm>
                <a:prstGeom prst="roundRect">
                  <a:avLst>
                    <a:gd name="adj" fmla="val 412"/>
                  </a:avLst>
                </a:prstGeom>
                <a:noFill/>
                <a:ln w="9525">
                  <a:noFill/>
                  <a:round/>
                  <a:headEnd/>
                  <a:tailEnd/>
                </a:ln>
              </p:spPr>
              <p:txBody>
                <a:bodyPr wrap="none" anchor="ctr"/>
                <a:lstStyle/>
                <a:p>
                  <a:endParaRPr lang="ta-IN"/>
                </a:p>
              </p:txBody>
            </p:sp>
            <p:grpSp>
              <p:nvGrpSpPr>
                <p:cNvPr id="5" name="Group 18"/>
                <p:cNvGrpSpPr>
                  <a:grpSpLocks/>
                </p:cNvGrpSpPr>
                <p:nvPr/>
              </p:nvGrpSpPr>
              <p:grpSpPr bwMode="auto">
                <a:xfrm>
                  <a:off x="1943" y="2053"/>
                  <a:ext cx="238" cy="318"/>
                  <a:chOff x="1943" y="2053"/>
                  <a:chExt cx="238" cy="318"/>
                </a:xfrm>
              </p:grpSpPr>
              <p:sp>
                <p:nvSpPr>
                  <p:cNvPr id="390163" name="AutoShape 19"/>
                  <p:cNvSpPr>
                    <a:spLocks noChangeArrowheads="1"/>
                  </p:cNvSpPr>
                  <p:nvPr/>
                </p:nvSpPr>
                <p:spPr bwMode="auto">
                  <a:xfrm>
                    <a:off x="1943" y="2053"/>
                    <a:ext cx="239" cy="319"/>
                  </a:xfrm>
                  <a:prstGeom prst="roundRect">
                    <a:avLst>
                      <a:gd name="adj" fmla="val 417"/>
                    </a:avLst>
                  </a:prstGeom>
                  <a:noFill/>
                  <a:ln w="9525">
                    <a:noFill/>
                    <a:round/>
                    <a:headEnd/>
                    <a:tailEnd/>
                  </a:ln>
                </p:spPr>
                <p:txBody>
                  <a:bodyPr wrap="none" anchor="ctr"/>
                  <a:lstStyle/>
                  <a:p>
                    <a:endParaRPr lang="ta-IN"/>
                  </a:p>
                </p:txBody>
              </p:sp>
              <p:grpSp>
                <p:nvGrpSpPr>
                  <p:cNvPr id="6" name="Group 20"/>
                  <p:cNvGrpSpPr>
                    <a:grpSpLocks/>
                  </p:cNvGrpSpPr>
                  <p:nvPr/>
                </p:nvGrpSpPr>
                <p:grpSpPr bwMode="auto">
                  <a:xfrm>
                    <a:off x="1943" y="2053"/>
                    <a:ext cx="236" cy="316"/>
                    <a:chOff x="1943" y="2053"/>
                    <a:chExt cx="236" cy="316"/>
                  </a:xfrm>
                </p:grpSpPr>
                <p:sp>
                  <p:nvSpPr>
                    <p:cNvPr id="390165" name="AutoShape 21"/>
                    <p:cNvSpPr>
                      <a:spLocks noChangeArrowheads="1"/>
                    </p:cNvSpPr>
                    <p:nvPr/>
                  </p:nvSpPr>
                  <p:spPr bwMode="auto">
                    <a:xfrm>
                      <a:off x="1943" y="2053"/>
                      <a:ext cx="237" cy="317"/>
                    </a:xfrm>
                    <a:prstGeom prst="roundRect">
                      <a:avLst>
                        <a:gd name="adj" fmla="val 421"/>
                      </a:avLst>
                    </a:prstGeom>
                    <a:noFill/>
                    <a:ln w="9525">
                      <a:noFill/>
                      <a:round/>
                      <a:headEnd/>
                      <a:tailEnd/>
                    </a:ln>
                  </p:spPr>
                  <p:txBody>
                    <a:bodyPr wrap="none" anchor="ctr"/>
                    <a:lstStyle/>
                    <a:p>
                      <a:endParaRPr lang="ta-IN"/>
                    </a:p>
                  </p:txBody>
                </p:sp>
                <p:grpSp>
                  <p:nvGrpSpPr>
                    <p:cNvPr id="7" name="Group 22"/>
                    <p:cNvGrpSpPr>
                      <a:grpSpLocks/>
                    </p:cNvGrpSpPr>
                    <p:nvPr/>
                  </p:nvGrpSpPr>
                  <p:grpSpPr bwMode="auto">
                    <a:xfrm>
                      <a:off x="1943" y="2053"/>
                      <a:ext cx="235" cy="315"/>
                      <a:chOff x="1943" y="2053"/>
                      <a:chExt cx="235" cy="315"/>
                    </a:xfrm>
                  </p:grpSpPr>
                  <p:sp>
                    <p:nvSpPr>
                      <p:cNvPr id="390167" name="AutoShape 23"/>
                      <p:cNvSpPr>
                        <a:spLocks noChangeArrowheads="1"/>
                      </p:cNvSpPr>
                      <p:nvPr/>
                    </p:nvSpPr>
                    <p:spPr bwMode="auto">
                      <a:xfrm>
                        <a:off x="1943" y="2053"/>
                        <a:ext cx="236" cy="316"/>
                      </a:xfrm>
                      <a:prstGeom prst="roundRect">
                        <a:avLst>
                          <a:gd name="adj" fmla="val 421"/>
                        </a:avLst>
                      </a:prstGeom>
                      <a:noFill/>
                      <a:ln w="9525">
                        <a:noFill/>
                        <a:round/>
                        <a:headEnd/>
                        <a:tailEnd/>
                      </a:ln>
                    </p:spPr>
                    <p:txBody>
                      <a:bodyPr wrap="none" anchor="ctr"/>
                      <a:lstStyle/>
                      <a:p>
                        <a:endParaRPr lang="ta-IN"/>
                      </a:p>
                    </p:txBody>
                  </p:sp>
                  <p:grpSp>
                    <p:nvGrpSpPr>
                      <p:cNvPr id="8" name="Group 24"/>
                      <p:cNvGrpSpPr>
                        <a:grpSpLocks/>
                      </p:cNvGrpSpPr>
                      <p:nvPr/>
                    </p:nvGrpSpPr>
                    <p:grpSpPr bwMode="auto">
                      <a:xfrm>
                        <a:off x="1943" y="2054"/>
                        <a:ext cx="235" cy="314"/>
                        <a:chOff x="1943" y="2054"/>
                        <a:chExt cx="235" cy="314"/>
                      </a:xfrm>
                    </p:grpSpPr>
                    <p:sp>
                      <p:nvSpPr>
                        <p:cNvPr id="390169" name="AutoShape 25"/>
                        <p:cNvSpPr>
                          <a:spLocks noChangeArrowheads="1"/>
                        </p:cNvSpPr>
                        <p:nvPr/>
                      </p:nvSpPr>
                      <p:spPr bwMode="auto">
                        <a:xfrm>
                          <a:off x="1943" y="2054"/>
                          <a:ext cx="236" cy="315"/>
                        </a:xfrm>
                        <a:prstGeom prst="roundRect">
                          <a:avLst>
                            <a:gd name="adj" fmla="val 421"/>
                          </a:avLst>
                        </a:prstGeom>
                        <a:noFill/>
                        <a:ln w="9525">
                          <a:noFill/>
                          <a:round/>
                          <a:headEnd/>
                          <a:tailEnd/>
                        </a:ln>
                      </p:spPr>
                      <p:txBody>
                        <a:bodyPr wrap="none" anchor="ctr"/>
                        <a:lstStyle/>
                        <a:p>
                          <a:endParaRPr lang="ta-IN"/>
                        </a:p>
                      </p:txBody>
                    </p:sp>
                    <p:sp>
                      <p:nvSpPr>
                        <p:cNvPr id="390170" name="AutoShape 26"/>
                        <p:cNvSpPr>
                          <a:spLocks noChangeArrowheads="1"/>
                        </p:cNvSpPr>
                        <p:nvPr/>
                      </p:nvSpPr>
                      <p:spPr bwMode="auto">
                        <a:xfrm>
                          <a:off x="1943" y="2054"/>
                          <a:ext cx="236" cy="315"/>
                        </a:xfrm>
                        <a:prstGeom prst="roundRect">
                          <a:avLst>
                            <a:gd name="adj" fmla="val 421"/>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sp>
          <p:nvSpPr>
            <p:cNvPr id="390171" name="Line 27"/>
            <p:cNvSpPr>
              <a:spLocks noChangeShapeType="1"/>
            </p:cNvSpPr>
            <p:nvPr/>
          </p:nvSpPr>
          <p:spPr bwMode="auto">
            <a:xfrm>
              <a:off x="3647" y="2337"/>
              <a:ext cx="1" cy="228"/>
            </a:xfrm>
            <a:prstGeom prst="line">
              <a:avLst/>
            </a:prstGeom>
            <a:noFill/>
            <a:ln w="25560">
              <a:solidFill>
                <a:srgbClr val="000000"/>
              </a:solidFill>
              <a:round/>
              <a:headEnd/>
              <a:tailEnd type="triangle" w="med" len="med"/>
            </a:ln>
          </p:spPr>
          <p:txBody>
            <a:bodyPr/>
            <a:lstStyle/>
            <a:p>
              <a:endParaRPr lang="ta-IN"/>
            </a:p>
          </p:txBody>
        </p:sp>
        <p:grpSp>
          <p:nvGrpSpPr>
            <p:cNvPr id="9" name="Group 28"/>
            <p:cNvGrpSpPr>
              <a:grpSpLocks/>
            </p:cNvGrpSpPr>
            <p:nvPr/>
          </p:nvGrpSpPr>
          <p:grpSpPr bwMode="auto">
            <a:xfrm>
              <a:off x="3524" y="2057"/>
              <a:ext cx="241" cy="322"/>
              <a:chOff x="3524" y="2057"/>
              <a:chExt cx="241" cy="322"/>
            </a:xfrm>
          </p:grpSpPr>
          <p:sp>
            <p:nvSpPr>
              <p:cNvPr id="390173" name="Oval 29"/>
              <p:cNvSpPr>
                <a:spLocks noChangeArrowheads="1"/>
              </p:cNvSpPr>
              <p:nvPr/>
            </p:nvSpPr>
            <p:spPr bwMode="auto">
              <a:xfrm>
                <a:off x="3535" y="2104"/>
                <a:ext cx="223" cy="225"/>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10" name="Group 30"/>
              <p:cNvGrpSpPr>
                <a:grpSpLocks/>
              </p:cNvGrpSpPr>
              <p:nvPr/>
            </p:nvGrpSpPr>
            <p:grpSpPr bwMode="auto">
              <a:xfrm>
                <a:off x="3524" y="2057"/>
                <a:ext cx="241" cy="322"/>
                <a:chOff x="3524" y="2057"/>
                <a:chExt cx="241" cy="322"/>
              </a:xfrm>
            </p:grpSpPr>
            <p:sp>
              <p:nvSpPr>
                <p:cNvPr id="390175" name="AutoShape 31"/>
                <p:cNvSpPr>
                  <a:spLocks noChangeArrowheads="1"/>
                </p:cNvSpPr>
                <p:nvPr/>
              </p:nvSpPr>
              <p:spPr bwMode="auto">
                <a:xfrm>
                  <a:off x="3524" y="2057"/>
                  <a:ext cx="242" cy="323"/>
                </a:xfrm>
                <a:prstGeom prst="roundRect">
                  <a:avLst>
                    <a:gd name="adj" fmla="val 412"/>
                  </a:avLst>
                </a:prstGeom>
                <a:noFill/>
                <a:ln w="9525">
                  <a:noFill/>
                  <a:round/>
                  <a:headEnd/>
                  <a:tailEnd/>
                </a:ln>
              </p:spPr>
              <p:txBody>
                <a:bodyPr wrap="none" anchor="ctr"/>
                <a:lstStyle/>
                <a:p>
                  <a:endParaRPr lang="ta-IN"/>
                </a:p>
              </p:txBody>
            </p:sp>
            <p:grpSp>
              <p:nvGrpSpPr>
                <p:cNvPr id="11" name="Group 32"/>
                <p:cNvGrpSpPr>
                  <a:grpSpLocks/>
                </p:cNvGrpSpPr>
                <p:nvPr/>
              </p:nvGrpSpPr>
              <p:grpSpPr bwMode="auto">
                <a:xfrm>
                  <a:off x="3525" y="2057"/>
                  <a:ext cx="238" cy="318"/>
                  <a:chOff x="3525" y="2057"/>
                  <a:chExt cx="238" cy="318"/>
                </a:xfrm>
              </p:grpSpPr>
              <p:sp>
                <p:nvSpPr>
                  <p:cNvPr id="390177" name="AutoShape 33"/>
                  <p:cNvSpPr>
                    <a:spLocks noChangeArrowheads="1"/>
                  </p:cNvSpPr>
                  <p:nvPr/>
                </p:nvSpPr>
                <p:spPr bwMode="auto">
                  <a:xfrm>
                    <a:off x="3525" y="2057"/>
                    <a:ext cx="239" cy="319"/>
                  </a:xfrm>
                  <a:prstGeom prst="roundRect">
                    <a:avLst>
                      <a:gd name="adj" fmla="val 417"/>
                    </a:avLst>
                  </a:prstGeom>
                  <a:noFill/>
                  <a:ln w="9525">
                    <a:noFill/>
                    <a:round/>
                    <a:headEnd/>
                    <a:tailEnd/>
                  </a:ln>
                </p:spPr>
                <p:txBody>
                  <a:bodyPr wrap="none" anchor="ctr"/>
                  <a:lstStyle/>
                  <a:p>
                    <a:endParaRPr lang="ta-IN"/>
                  </a:p>
                </p:txBody>
              </p:sp>
              <p:grpSp>
                <p:nvGrpSpPr>
                  <p:cNvPr id="12" name="Group 34"/>
                  <p:cNvGrpSpPr>
                    <a:grpSpLocks/>
                  </p:cNvGrpSpPr>
                  <p:nvPr/>
                </p:nvGrpSpPr>
                <p:grpSpPr bwMode="auto">
                  <a:xfrm>
                    <a:off x="3525" y="2057"/>
                    <a:ext cx="236" cy="316"/>
                    <a:chOff x="3525" y="2057"/>
                    <a:chExt cx="236" cy="316"/>
                  </a:xfrm>
                </p:grpSpPr>
                <p:sp>
                  <p:nvSpPr>
                    <p:cNvPr id="390179" name="AutoShape 35"/>
                    <p:cNvSpPr>
                      <a:spLocks noChangeArrowheads="1"/>
                    </p:cNvSpPr>
                    <p:nvPr/>
                  </p:nvSpPr>
                  <p:spPr bwMode="auto">
                    <a:xfrm>
                      <a:off x="3525" y="2057"/>
                      <a:ext cx="237" cy="316"/>
                    </a:xfrm>
                    <a:prstGeom prst="roundRect">
                      <a:avLst>
                        <a:gd name="adj" fmla="val 421"/>
                      </a:avLst>
                    </a:prstGeom>
                    <a:noFill/>
                    <a:ln w="9525">
                      <a:noFill/>
                      <a:round/>
                      <a:headEnd/>
                      <a:tailEnd/>
                    </a:ln>
                  </p:spPr>
                  <p:txBody>
                    <a:bodyPr wrap="none" anchor="ctr"/>
                    <a:lstStyle/>
                    <a:p>
                      <a:endParaRPr lang="ta-IN"/>
                    </a:p>
                  </p:txBody>
                </p:sp>
                <p:grpSp>
                  <p:nvGrpSpPr>
                    <p:cNvPr id="13" name="Group 36"/>
                    <p:cNvGrpSpPr>
                      <a:grpSpLocks/>
                    </p:cNvGrpSpPr>
                    <p:nvPr/>
                  </p:nvGrpSpPr>
                  <p:grpSpPr bwMode="auto">
                    <a:xfrm>
                      <a:off x="3525" y="2060"/>
                      <a:ext cx="235" cy="314"/>
                      <a:chOff x="3525" y="2060"/>
                      <a:chExt cx="235" cy="314"/>
                    </a:xfrm>
                  </p:grpSpPr>
                  <p:sp>
                    <p:nvSpPr>
                      <p:cNvPr id="390181" name="AutoShape 37"/>
                      <p:cNvSpPr>
                        <a:spLocks noChangeArrowheads="1"/>
                      </p:cNvSpPr>
                      <p:nvPr/>
                    </p:nvSpPr>
                    <p:spPr bwMode="auto">
                      <a:xfrm>
                        <a:off x="3525" y="2060"/>
                        <a:ext cx="236" cy="315"/>
                      </a:xfrm>
                      <a:prstGeom prst="roundRect">
                        <a:avLst>
                          <a:gd name="adj" fmla="val 421"/>
                        </a:avLst>
                      </a:prstGeom>
                      <a:noFill/>
                      <a:ln w="9525">
                        <a:noFill/>
                        <a:round/>
                        <a:headEnd/>
                        <a:tailEnd/>
                      </a:ln>
                    </p:spPr>
                    <p:txBody>
                      <a:bodyPr wrap="none" anchor="ctr"/>
                      <a:lstStyle/>
                      <a:p>
                        <a:endParaRPr lang="ta-IN"/>
                      </a:p>
                    </p:txBody>
                  </p:sp>
                  <p:grpSp>
                    <p:nvGrpSpPr>
                      <p:cNvPr id="14" name="Group 38"/>
                      <p:cNvGrpSpPr>
                        <a:grpSpLocks/>
                      </p:cNvGrpSpPr>
                      <p:nvPr/>
                    </p:nvGrpSpPr>
                    <p:grpSpPr bwMode="auto">
                      <a:xfrm>
                        <a:off x="3525" y="2060"/>
                        <a:ext cx="234" cy="313"/>
                        <a:chOff x="3525" y="2060"/>
                        <a:chExt cx="234" cy="313"/>
                      </a:xfrm>
                    </p:grpSpPr>
                    <p:sp>
                      <p:nvSpPr>
                        <p:cNvPr id="390183" name="AutoShape 39"/>
                        <p:cNvSpPr>
                          <a:spLocks noChangeArrowheads="1"/>
                        </p:cNvSpPr>
                        <p:nvPr/>
                      </p:nvSpPr>
                      <p:spPr bwMode="auto">
                        <a:xfrm>
                          <a:off x="3525" y="2060"/>
                          <a:ext cx="235" cy="314"/>
                        </a:xfrm>
                        <a:prstGeom prst="roundRect">
                          <a:avLst>
                            <a:gd name="adj" fmla="val 426"/>
                          </a:avLst>
                        </a:prstGeom>
                        <a:noFill/>
                        <a:ln w="9525">
                          <a:noFill/>
                          <a:round/>
                          <a:headEnd/>
                          <a:tailEnd/>
                        </a:ln>
                      </p:spPr>
                      <p:txBody>
                        <a:bodyPr wrap="none" anchor="ctr"/>
                        <a:lstStyle/>
                        <a:p>
                          <a:endParaRPr lang="ta-IN"/>
                        </a:p>
                      </p:txBody>
                    </p:sp>
                    <p:sp>
                      <p:nvSpPr>
                        <p:cNvPr id="390184" name="AutoShape 40"/>
                        <p:cNvSpPr>
                          <a:spLocks noChangeArrowheads="1"/>
                        </p:cNvSpPr>
                        <p:nvPr/>
                      </p:nvSpPr>
                      <p:spPr bwMode="auto">
                        <a:xfrm>
                          <a:off x="3525" y="2060"/>
                          <a:ext cx="235" cy="313"/>
                        </a:xfrm>
                        <a:prstGeom prst="roundRect">
                          <a:avLst>
                            <a:gd name="adj" fmla="val 426"/>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sp>
          <p:nvSpPr>
            <p:cNvPr id="390185" name="Line 41"/>
            <p:cNvSpPr>
              <a:spLocks noChangeShapeType="1"/>
            </p:cNvSpPr>
            <p:nvPr/>
          </p:nvSpPr>
          <p:spPr bwMode="auto">
            <a:xfrm>
              <a:off x="5203" y="2326"/>
              <a:ext cx="1" cy="228"/>
            </a:xfrm>
            <a:prstGeom prst="line">
              <a:avLst/>
            </a:prstGeom>
            <a:noFill/>
            <a:ln w="25560">
              <a:solidFill>
                <a:srgbClr val="000000"/>
              </a:solidFill>
              <a:round/>
              <a:headEnd/>
              <a:tailEnd type="triangle" w="med" len="med"/>
            </a:ln>
          </p:spPr>
          <p:txBody>
            <a:bodyPr/>
            <a:lstStyle/>
            <a:p>
              <a:endParaRPr lang="ta-IN"/>
            </a:p>
          </p:txBody>
        </p:sp>
        <p:grpSp>
          <p:nvGrpSpPr>
            <p:cNvPr id="15" name="Group 42"/>
            <p:cNvGrpSpPr>
              <a:grpSpLocks/>
            </p:cNvGrpSpPr>
            <p:nvPr/>
          </p:nvGrpSpPr>
          <p:grpSpPr bwMode="auto">
            <a:xfrm>
              <a:off x="5080" y="2048"/>
              <a:ext cx="241" cy="321"/>
              <a:chOff x="5080" y="2048"/>
              <a:chExt cx="241" cy="321"/>
            </a:xfrm>
          </p:grpSpPr>
          <p:sp>
            <p:nvSpPr>
              <p:cNvPr id="390187" name="Oval 43"/>
              <p:cNvSpPr>
                <a:spLocks noChangeArrowheads="1"/>
              </p:cNvSpPr>
              <p:nvPr/>
            </p:nvSpPr>
            <p:spPr bwMode="auto">
              <a:xfrm>
                <a:off x="5091" y="2094"/>
                <a:ext cx="223" cy="224"/>
              </a:xfrm>
              <a:prstGeom prst="ellipse">
                <a:avLst/>
              </a:prstGeom>
              <a:solidFill>
                <a:srgbClr val="FFFFFF"/>
              </a:solidFill>
              <a:ln w="25560">
                <a:solidFill>
                  <a:srgbClr val="000000"/>
                </a:solidFill>
                <a:round/>
                <a:headEnd/>
                <a:tailEnd/>
              </a:ln>
            </p:spPr>
            <p:txBody>
              <a:bodyPr wrap="none" anchor="ctr"/>
              <a:lstStyle/>
              <a:p>
                <a:endParaRPr lang="ta-IN"/>
              </a:p>
            </p:txBody>
          </p:sp>
          <p:grpSp>
            <p:nvGrpSpPr>
              <p:cNvPr id="16" name="Group 44"/>
              <p:cNvGrpSpPr>
                <a:grpSpLocks/>
              </p:cNvGrpSpPr>
              <p:nvPr/>
            </p:nvGrpSpPr>
            <p:grpSpPr bwMode="auto">
              <a:xfrm>
                <a:off x="5080" y="2048"/>
                <a:ext cx="241" cy="321"/>
                <a:chOff x="5080" y="2048"/>
                <a:chExt cx="241" cy="321"/>
              </a:xfrm>
            </p:grpSpPr>
            <p:sp>
              <p:nvSpPr>
                <p:cNvPr id="390189" name="AutoShape 45"/>
                <p:cNvSpPr>
                  <a:spLocks noChangeArrowheads="1"/>
                </p:cNvSpPr>
                <p:nvPr/>
              </p:nvSpPr>
              <p:spPr bwMode="auto">
                <a:xfrm>
                  <a:off x="5080" y="2048"/>
                  <a:ext cx="242" cy="322"/>
                </a:xfrm>
                <a:prstGeom prst="roundRect">
                  <a:avLst>
                    <a:gd name="adj" fmla="val 412"/>
                  </a:avLst>
                </a:prstGeom>
                <a:noFill/>
                <a:ln w="9525">
                  <a:noFill/>
                  <a:round/>
                  <a:headEnd/>
                  <a:tailEnd/>
                </a:ln>
              </p:spPr>
              <p:txBody>
                <a:bodyPr wrap="none" anchor="ctr"/>
                <a:lstStyle/>
                <a:p>
                  <a:endParaRPr lang="ta-IN"/>
                </a:p>
              </p:txBody>
            </p:sp>
            <p:grpSp>
              <p:nvGrpSpPr>
                <p:cNvPr id="17" name="Group 46"/>
                <p:cNvGrpSpPr>
                  <a:grpSpLocks/>
                </p:cNvGrpSpPr>
                <p:nvPr/>
              </p:nvGrpSpPr>
              <p:grpSpPr bwMode="auto">
                <a:xfrm>
                  <a:off x="5080" y="2048"/>
                  <a:ext cx="239" cy="317"/>
                  <a:chOff x="5080" y="2048"/>
                  <a:chExt cx="239" cy="317"/>
                </a:xfrm>
              </p:grpSpPr>
              <p:sp>
                <p:nvSpPr>
                  <p:cNvPr id="390191" name="AutoShape 47"/>
                  <p:cNvSpPr>
                    <a:spLocks noChangeArrowheads="1"/>
                  </p:cNvSpPr>
                  <p:nvPr/>
                </p:nvSpPr>
                <p:spPr bwMode="auto">
                  <a:xfrm>
                    <a:off x="5080" y="2048"/>
                    <a:ext cx="240" cy="318"/>
                  </a:xfrm>
                  <a:prstGeom prst="roundRect">
                    <a:avLst>
                      <a:gd name="adj" fmla="val 417"/>
                    </a:avLst>
                  </a:prstGeom>
                  <a:noFill/>
                  <a:ln w="9525">
                    <a:noFill/>
                    <a:round/>
                    <a:headEnd/>
                    <a:tailEnd/>
                  </a:ln>
                </p:spPr>
                <p:txBody>
                  <a:bodyPr wrap="none" anchor="ctr"/>
                  <a:lstStyle/>
                  <a:p>
                    <a:endParaRPr lang="ta-IN"/>
                  </a:p>
                </p:txBody>
              </p:sp>
              <p:grpSp>
                <p:nvGrpSpPr>
                  <p:cNvPr id="18" name="Group 48"/>
                  <p:cNvGrpSpPr>
                    <a:grpSpLocks/>
                  </p:cNvGrpSpPr>
                  <p:nvPr/>
                </p:nvGrpSpPr>
                <p:grpSpPr bwMode="auto">
                  <a:xfrm>
                    <a:off x="5080" y="2048"/>
                    <a:ext cx="237" cy="315"/>
                    <a:chOff x="5080" y="2048"/>
                    <a:chExt cx="237" cy="315"/>
                  </a:xfrm>
                </p:grpSpPr>
                <p:sp>
                  <p:nvSpPr>
                    <p:cNvPr id="390193" name="AutoShape 49"/>
                    <p:cNvSpPr>
                      <a:spLocks noChangeArrowheads="1"/>
                    </p:cNvSpPr>
                    <p:nvPr/>
                  </p:nvSpPr>
                  <p:spPr bwMode="auto">
                    <a:xfrm>
                      <a:off x="5080" y="2048"/>
                      <a:ext cx="238" cy="316"/>
                    </a:xfrm>
                    <a:prstGeom prst="roundRect">
                      <a:avLst>
                        <a:gd name="adj" fmla="val 417"/>
                      </a:avLst>
                    </a:prstGeom>
                    <a:noFill/>
                    <a:ln w="9525">
                      <a:noFill/>
                      <a:round/>
                      <a:headEnd/>
                      <a:tailEnd/>
                    </a:ln>
                  </p:spPr>
                  <p:txBody>
                    <a:bodyPr wrap="none" anchor="ctr"/>
                    <a:lstStyle/>
                    <a:p>
                      <a:endParaRPr lang="ta-IN"/>
                    </a:p>
                  </p:txBody>
                </p:sp>
                <p:grpSp>
                  <p:nvGrpSpPr>
                    <p:cNvPr id="19" name="Group 50"/>
                    <p:cNvGrpSpPr>
                      <a:grpSpLocks/>
                    </p:cNvGrpSpPr>
                    <p:nvPr/>
                  </p:nvGrpSpPr>
                  <p:grpSpPr bwMode="auto">
                    <a:xfrm>
                      <a:off x="5080" y="2048"/>
                      <a:ext cx="236" cy="314"/>
                      <a:chOff x="5080" y="2048"/>
                      <a:chExt cx="236" cy="314"/>
                    </a:xfrm>
                  </p:grpSpPr>
                  <p:sp>
                    <p:nvSpPr>
                      <p:cNvPr id="390195" name="AutoShape 51"/>
                      <p:cNvSpPr>
                        <a:spLocks noChangeArrowheads="1"/>
                      </p:cNvSpPr>
                      <p:nvPr/>
                    </p:nvSpPr>
                    <p:spPr bwMode="auto">
                      <a:xfrm>
                        <a:off x="5080" y="2048"/>
                        <a:ext cx="237" cy="315"/>
                      </a:xfrm>
                      <a:prstGeom prst="roundRect">
                        <a:avLst>
                          <a:gd name="adj" fmla="val 421"/>
                        </a:avLst>
                      </a:prstGeom>
                      <a:noFill/>
                      <a:ln w="9525">
                        <a:noFill/>
                        <a:round/>
                        <a:headEnd/>
                        <a:tailEnd/>
                      </a:ln>
                    </p:spPr>
                    <p:txBody>
                      <a:bodyPr wrap="none" anchor="ctr"/>
                      <a:lstStyle/>
                      <a:p>
                        <a:endParaRPr lang="ta-IN"/>
                      </a:p>
                    </p:txBody>
                  </p:sp>
                  <p:grpSp>
                    <p:nvGrpSpPr>
                      <p:cNvPr id="20" name="Group 52"/>
                      <p:cNvGrpSpPr>
                        <a:grpSpLocks/>
                      </p:cNvGrpSpPr>
                      <p:nvPr/>
                    </p:nvGrpSpPr>
                    <p:grpSpPr bwMode="auto">
                      <a:xfrm>
                        <a:off x="5080" y="2048"/>
                        <a:ext cx="236" cy="314"/>
                        <a:chOff x="5080" y="2048"/>
                        <a:chExt cx="236" cy="314"/>
                      </a:xfrm>
                    </p:grpSpPr>
                    <p:sp>
                      <p:nvSpPr>
                        <p:cNvPr id="390197" name="AutoShape 53"/>
                        <p:cNvSpPr>
                          <a:spLocks noChangeArrowheads="1"/>
                        </p:cNvSpPr>
                        <p:nvPr/>
                      </p:nvSpPr>
                      <p:spPr bwMode="auto">
                        <a:xfrm>
                          <a:off x="5080" y="2048"/>
                          <a:ext cx="237" cy="315"/>
                        </a:xfrm>
                        <a:prstGeom prst="roundRect">
                          <a:avLst>
                            <a:gd name="adj" fmla="val 421"/>
                          </a:avLst>
                        </a:prstGeom>
                        <a:noFill/>
                        <a:ln w="9525">
                          <a:noFill/>
                          <a:round/>
                          <a:headEnd/>
                          <a:tailEnd/>
                        </a:ln>
                      </p:spPr>
                      <p:txBody>
                        <a:bodyPr wrap="none" anchor="ctr"/>
                        <a:lstStyle/>
                        <a:p>
                          <a:endParaRPr lang="ta-IN"/>
                        </a:p>
                      </p:txBody>
                    </p:sp>
                    <p:sp>
                      <p:nvSpPr>
                        <p:cNvPr id="390198" name="AutoShape 54"/>
                        <p:cNvSpPr>
                          <a:spLocks noChangeArrowheads="1"/>
                        </p:cNvSpPr>
                        <p:nvPr/>
                      </p:nvSpPr>
                      <p:spPr bwMode="auto">
                        <a:xfrm>
                          <a:off x="5080" y="2048"/>
                          <a:ext cx="236" cy="315"/>
                        </a:xfrm>
                        <a:prstGeom prst="roundRect">
                          <a:avLst>
                            <a:gd name="adj" fmla="val 421"/>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latin typeface="Arial" pitchFamily="34" charset="0"/>
                            </a:rPr>
                            <a:t>+</a:t>
                          </a:r>
                        </a:p>
                      </p:txBody>
                    </p:sp>
                  </p:grpSp>
                </p:grpSp>
              </p:grpSp>
            </p:grpSp>
          </p:grpSp>
        </p:grpSp>
        <p:sp>
          <p:nvSpPr>
            <p:cNvPr id="390199" name="Oval 55"/>
            <p:cNvSpPr>
              <a:spLocks noChangeArrowheads="1"/>
            </p:cNvSpPr>
            <p:nvPr/>
          </p:nvSpPr>
          <p:spPr bwMode="auto">
            <a:xfrm>
              <a:off x="5160" y="1569"/>
              <a:ext cx="80" cy="81"/>
            </a:xfrm>
            <a:prstGeom prst="ellipse">
              <a:avLst/>
            </a:prstGeom>
            <a:solidFill>
              <a:srgbClr val="000000"/>
            </a:solidFill>
            <a:ln w="25560">
              <a:solidFill>
                <a:srgbClr val="000000"/>
              </a:solidFill>
              <a:round/>
              <a:headEnd/>
              <a:tailEnd/>
            </a:ln>
          </p:spPr>
          <p:txBody>
            <a:bodyPr wrap="none" anchor="ctr"/>
            <a:lstStyle/>
            <a:p>
              <a:endParaRPr lang="ta-IN"/>
            </a:p>
          </p:txBody>
        </p:sp>
        <p:grpSp>
          <p:nvGrpSpPr>
            <p:cNvPr id="21" name="Group 56"/>
            <p:cNvGrpSpPr>
              <a:grpSpLocks/>
            </p:cNvGrpSpPr>
            <p:nvPr/>
          </p:nvGrpSpPr>
          <p:grpSpPr bwMode="auto">
            <a:xfrm>
              <a:off x="271" y="1477"/>
              <a:ext cx="362" cy="322"/>
              <a:chOff x="271" y="1477"/>
              <a:chExt cx="362" cy="322"/>
            </a:xfrm>
          </p:grpSpPr>
          <p:sp>
            <p:nvSpPr>
              <p:cNvPr id="390201" name="AutoShape 57"/>
              <p:cNvSpPr>
                <a:spLocks noChangeArrowheads="1"/>
              </p:cNvSpPr>
              <p:nvPr/>
            </p:nvSpPr>
            <p:spPr bwMode="auto">
              <a:xfrm>
                <a:off x="271" y="1484"/>
                <a:ext cx="363" cy="279"/>
              </a:xfrm>
              <a:prstGeom prst="roundRect">
                <a:avLst>
                  <a:gd name="adj" fmla="val 356"/>
                </a:avLst>
              </a:prstGeom>
              <a:solidFill>
                <a:srgbClr val="FFFFFF"/>
              </a:solidFill>
              <a:ln w="25560">
                <a:solidFill>
                  <a:srgbClr val="000000"/>
                </a:solidFill>
                <a:round/>
                <a:headEnd/>
                <a:tailEnd/>
              </a:ln>
            </p:spPr>
            <p:txBody>
              <a:bodyPr wrap="none" anchor="ctr"/>
              <a:lstStyle/>
              <a:p>
                <a:endParaRPr lang="ta-IN"/>
              </a:p>
            </p:txBody>
          </p:sp>
          <p:grpSp>
            <p:nvGrpSpPr>
              <p:cNvPr id="22" name="Group 58"/>
              <p:cNvGrpSpPr>
                <a:grpSpLocks/>
              </p:cNvGrpSpPr>
              <p:nvPr/>
            </p:nvGrpSpPr>
            <p:grpSpPr bwMode="auto">
              <a:xfrm>
                <a:off x="291" y="1477"/>
                <a:ext cx="318" cy="322"/>
                <a:chOff x="291" y="1477"/>
                <a:chExt cx="318" cy="322"/>
              </a:xfrm>
            </p:grpSpPr>
            <p:sp>
              <p:nvSpPr>
                <p:cNvPr id="390203" name="AutoShape 59"/>
                <p:cNvSpPr>
                  <a:spLocks noChangeArrowheads="1"/>
                </p:cNvSpPr>
                <p:nvPr/>
              </p:nvSpPr>
              <p:spPr bwMode="auto">
                <a:xfrm>
                  <a:off x="291" y="1477"/>
                  <a:ext cx="319" cy="323"/>
                </a:xfrm>
                <a:prstGeom prst="roundRect">
                  <a:avLst>
                    <a:gd name="adj" fmla="val 310"/>
                  </a:avLst>
                </a:prstGeom>
                <a:noFill/>
                <a:ln w="9525">
                  <a:noFill/>
                  <a:round/>
                  <a:headEnd/>
                  <a:tailEnd/>
                </a:ln>
              </p:spPr>
              <p:txBody>
                <a:bodyPr wrap="none" anchor="ctr"/>
                <a:lstStyle/>
                <a:p>
                  <a:endParaRPr lang="ta-IN"/>
                </a:p>
              </p:txBody>
            </p:sp>
            <p:grpSp>
              <p:nvGrpSpPr>
                <p:cNvPr id="23" name="Group 60"/>
                <p:cNvGrpSpPr>
                  <a:grpSpLocks/>
                </p:cNvGrpSpPr>
                <p:nvPr/>
              </p:nvGrpSpPr>
              <p:grpSpPr bwMode="auto">
                <a:xfrm>
                  <a:off x="291" y="1477"/>
                  <a:ext cx="315" cy="318"/>
                  <a:chOff x="291" y="1477"/>
                  <a:chExt cx="315" cy="318"/>
                </a:xfrm>
              </p:grpSpPr>
              <p:sp>
                <p:nvSpPr>
                  <p:cNvPr id="390205" name="AutoShape 61"/>
                  <p:cNvSpPr>
                    <a:spLocks noChangeArrowheads="1"/>
                  </p:cNvSpPr>
                  <p:nvPr/>
                </p:nvSpPr>
                <p:spPr bwMode="auto">
                  <a:xfrm>
                    <a:off x="291" y="1477"/>
                    <a:ext cx="316" cy="319"/>
                  </a:xfrm>
                  <a:prstGeom prst="roundRect">
                    <a:avLst>
                      <a:gd name="adj" fmla="val 315"/>
                    </a:avLst>
                  </a:prstGeom>
                  <a:noFill/>
                  <a:ln w="9525">
                    <a:noFill/>
                    <a:round/>
                    <a:headEnd/>
                    <a:tailEnd/>
                  </a:ln>
                </p:spPr>
                <p:txBody>
                  <a:bodyPr wrap="none" anchor="ctr"/>
                  <a:lstStyle/>
                  <a:p>
                    <a:endParaRPr lang="ta-IN"/>
                  </a:p>
                </p:txBody>
              </p:sp>
              <p:grpSp>
                <p:nvGrpSpPr>
                  <p:cNvPr id="24" name="Group 62"/>
                  <p:cNvGrpSpPr>
                    <a:grpSpLocks/>
                  </p:cNvGrpSpPr>
                  <p:nvPr/>
                </p:nvGrpSpPr>
                <p:grpSpPr bwMode="auto">
                  <a:xfrm>
                    <a:off x="291" y="1477"/>
                    <a:ext cx="313" cy="316"/>
                    <a:chOff x="291" y="1477"/>
                    <a:chExt cx="313" cy="316"/>
                  </a:xfrm>
                </p:grpSpPr>
                <p:sp>
                  <p:nvSpPr>
                    <p:cNvPr id="390207" name="AutoShape 63"/>
                    <p:cNvSpPr>
                      <a:spLocks noChangeArrowheads="1"/>
                    </p:cNvSpPr>
                    <p:nvPr/>
                  </p:nvSpPr>
                  <p:spPr bwMode="auto">
                    <a:xfrm>
                      <a:off x="291" y="1477"/>
                      <a:ext cx="314" cy="317"/>
                    </a:xfrm>
                    <a:prstGeom prst="roundRect">
                      <a:avLst>
                        <a:gd name="adj" fmla="val 315"/>
                      </a:avLst>
                    </a:prstGeom>
                    <a:noFill/>
                    <a:ln w="9525">
                      <a:noFill/>
                      <a:round/>
                      <a:headEnd/>
                      <a:tailEnd/>
                    </a:ln>
                  </p:spPr>
                  <p:txBody>
                    <a:bodyPr wrap="none" anchor="ctr"/>
                    <a:lstStyle/>
                    <a:p>
                      <a:endParaRPr lang="ta-IN"/>
                    </a:p>
                  </p:txBody>
                </p:sp>
                <p:grpSp>
                  <p:nvGrpSpPr>
                    <p:cNvPr id="25" name="Group 64"/>
                    <p:cNvGrpSpPr>
                      <a:grpSpLocks/>
                    </p:cNvGrpSpPr>
                    <p:nvPr/>
                  </p:nvGrpSpPr>
                  <p:grpSpPr bwMode="auto">
                    <a:xfrm>
                      <a:off x="291" y="1477"/>
                      <a:ext cx="312" cy="315"/>
                      <a:chOff x="291" y="1477"/>
                      <a:chExt cx="312" cy="315"/>
                    </a:xfrm>
                  </p:grpSpPr>
                  <p:sp>
                    <p:nvSpPr>
                      <p:cNvPr id="390209" name="AutoShape 65"/>
                      <p:cNvSpPr>
                        <a:spLocks noChangeArrowheads="1"/>
                      </p:cNvSpPr>
                      <p:nvPr/>
                    </p:nvSpPr>
                    <p:spPr bwMode="auto">
                      <a:xfrm>
                        <a:off x="291" y="1477"/>
                        <a:ext cx="313" cy="316"/>
                      </a:xfrm>
                      <a:prstGeom prst="roundRect">
                        <a:avLst>
                          <a:gd name="adj" fmla="val 319"/>
                        </a:avLst>
                      </a:prstGeom>
                      <a:noFill/>
                      <a:ln w="9525">
                        <a:noFill/>
                        <a:round/>
                        <a:headEnd/>
                        <a:tailEnd/>
                      </a:ln>
                    </p:spPr>
                    <p:txBody>
                      <a:bodyPr wrap="none" anchor="ctr"/>
                      <a:lstStyle/>
                      <a:p>
                        <a:endParaRPr lang="ta-IN"/>
                      </a:p>
                    </p:txBody>
                  </p:sp>
                  <p:grpSp>
                    <p:nvGrpSpPr>
                      <p:cNvPr id="26" name="Group 66"/>
                      <p:cNvGrpSpPr>
                        <a:grpSpLocks/>
                      </p:cNvGrpSpPr>
                      <p:nvPr/>
                    </p:nvGrpSpPr>
                    <p:grpSpPr bwMode="auto">
                      <a:xfrm>
                        <a:off x="291" y="1477"/>
                        <a:ext cx="312" cy="314"/>
                        <a:chOff x="291" y="1477"/>
                        <a:chExt cx="312" cy="314"/>
                      </a:xfrm>
                    </p:grpSpPr>
                    <p:sp>
                      <p:nvSpPr>
                        <p:cNvPr id="390211" name="AutoShape 67"/>
                        <p:cNvSpPr>
                          <a:spLocks noChangeArrowheads="1"/>
                        </p:cNvSpPr>
                        <p:nvPr/>
                      </p:nvSpPr>
                      <p:spPr bwMode="auto">
                        <a:xfrm>
                          <a:off x="291" y="1477"/>
                          <a:ext cx="313" cy="315"/>
                        </a:xfrm>
                        <a:prstGeom prst="roundRect">
                          <a:avLst>
                            <a:gd name="adj" fmla="val 319"/>
                          </a:avLst>
                        </a:prstGeom>
                        <a:noFill/>
                        <a:ln w="9525">
                          <a:noFill/>
                          <a:round/>
                          <a:headEnd/>
                          <a:tailEnd/>
                        </a:ln>
                      </p:spPr>
                      <p:txBody>
                        <a:bodyPr wrap="none" anchor="ctr"/>
                        <a:lstStyle/>
                        <a:p>
                          <a:endParaRPr lang="ta-IN"/>
                        </a:p>
                      </p:txBody>
                    </p:sp>
                    <p:sp>
                      <p:nvSpPr>
                        <p:cNvPr id="390212" name="AutoShape 68"/>
                        <p:cNvSpPr>
                          <a:spLocks noChangeArrowheads="1"/>
                        </p:cNvSpPr>
                        <p:nvPr/>
                      </p:nvSpPr>
                      <p:spPr bwMode="auto">
                        <a:xfrm>
                          <a:off x="291" y="1477"/>
                          <a:ext cx="313" cy="315"/>
                        </a:xfrm>
                        <a:prstGeom prst="roundRect">
                          <a:avLst>
                            <a:gd name="adj" fmla="val 319"/>
                          </a:avLst>
                        </a:prstGeom>
                        <a:noFill/>
                        <a:ln w="9525">
                          <a:noFill/>
                          <a:round/>
                          <a:headEnd/>
                          <a:tailEnd/>
                        </a:ln>
                      </p:spPr>
                      <p:txBody>
                        <a:bodyPr wrap="none" lIns="92160" tIns="46080" rIns="92160" bIns="46080">
                          <a:spAutoFit/>
                        </a:bodyPr>
                        <a:lstStyle/>
                        <a:p>
                          <a:pPr>
                            <a:buClr>
                              <a:srgbClr val="008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8000"/>
                              </a:solidFill>
                              <a:latin typeface="Arial" pitchFamily="34" charset="0"/>
                            </a:rPr>
                            <a:t>IV</a:t>
                          </a:r>
                        </a:p>
                      </p:txBody>
                    </p:sp>
                  </p:grpSp>
                </p:grpSp>
              </p:grpSp>
            </p:grpSp>
          </p:grpSp>
        </p:grpSp>
        <p:grpSp>
          <p:nvGrpSpPr>
            <p:cNvPr id="27" name="Group 69"/>
            <p:cNvGrpSpPr>
              <a:grpSpLocks/>
            </p:cNvGrpSpPr>
            <p:nvPr/>
          </p:nvGrpSpPr>
          <p:grpSpPr bwMode="auto">
            <a:xfrm>
              <a:off x="1415" y="2053"/>
              <a:ext cx="345" cy="323"/>
              <a:chOff x="1415" y="2053"/>
              <a:chExt cx="345" cy="323"/>
            </a:xfrm>
          </p:grpSpPr>
          <p:sp>
            <p:nvSpPr>
              <p:cNvPr id="390214" name="AutoShape 70"/>
              <p:cNvSpPr>
                <a:spLocks noChangeArrowheads="1"/>
              </p:cNvSpPr>
              <p:nvPr/>
            </p:nvSpPr>
            <p:spPr bwMode="auto">
              <a:xfrm>
                <a:off x="1415" y="2053"/>
                <a:ext cx="346" cy="324"/>
              </a:xfrm>
              <a:prstGeom prst="roundRect">
                <a:avLst>
                  <a:gd name="adj" fmla="val 306"/>
                </a:avLst>
              </a:prstGeom>
              <a:noFill/>
              <a:ln w="9525">
                <a:noFill/>
                <a:round/>
                <a:headEnd/>
                <a:tailEnd/>
              </a:ln>
            </p:spPr>
            <p:txBody>
              <a:bodyPr wrap="none" anchor="ctr"/>
              <a:lstStyle/>
              <a:p>
                <a:endParaRPr lang="ta-IN"/>
              </a:p>
            </p:txBody>
          </p:sp>
          <p:grpSp>
            <p:nvGrpSpPr>
              <p:cNvPr id="28" name="Group 71"/>
              <p:cNvGrpSpPr>
                <a:grpSpLocks/>
              </p:cNvGrpSpPr>
              <p:nvPr/>
            </p:nvGrpSpPr>
            <p:grpSpPr bwMode="auto">
              <a:xfrm>
                <a:off x="1415" y="2053"/>
                <a:ext cx="342" cy="320"/>
                <a:chOff x="1415" y="2053"/>
                <a:chExt cx="342" cy="320"/>
              </a:xfrm>
            </p:grpSpPr>
            <p:sp>
              <p:nvSpPr>
                <p:cNvPr id="390216" name="AutoShape 72"/>
                <p:cNvSpPr>
                  <a:spLocks noChangeArrowheads="1"/>
                </p:cNvSpPr>
                <p:nvPr/>
              </p:nvSpPr>
              <p:spPr bwMode="auto">
                <a:xfrm>
                  <a:off x="1415" y="2053"/>
                  <a:ext cx="343" cy="321"/>
                </a:xfrm>
                <a:prstGeom prst="roundRect">
                  <a:avLst>
                    <a:gd name="adj" fmla="val 310"/>
                  </a:avLst>
                </a:prstGeom>
                <a:noFill/>
                <a:ln w="9525">
                  <a:noFill/>
                  <a:round/>
                  <a:headEnd/>
                  <a:tailEnd/>
                </a:ln>
              </p:spPr>
              <p:txBody>
                <a:bodyPr wrap="none" anchor="ctr"/>
                <a:lstStyle/>
                <a:p>
                  <a:endParaRPr lang="ta-IN"/>
                </a:p>
              </p:txBody>
            </p:sp>
            <p:grpSp>
              <p:nvGrpSpPr>
                <p:cNvPr id="29" name="Group 73"/>
                <p:cNvGrpSpPr>
                  <a:grpSpLocks/>
                </p:cNvGrpSpPr>
                <p:nvPr/>
              </p:nvGrpSpPr>
              <p:grpSpPr bwMode="auto">
                <a:xfrm>
                  <a:off x="1415" y="2053"/>
                  <a:ext cx="340" cy="318"/>
                  <a:chOff x="1415" y="2053"/>
                  <a:chExt cx="340" cy="318"/>
                </a:xfrm>
              </p:grpSpPr>
              <p:sp>
                <p:nvSpPr>
                  <p:cNvPr id="390218" name="AutoShape 74"/>
                  <p:cNvSpPr>
                    <a:spLocks noChangeArrowheads="1"/>
                  </p:cNvSpPr>
                  <p:nvPr/>
                </p:nvSpPr>
                <p:spPr bwMode="auto">
                  <a:xfrm>
                    <a:off x="1415" y="2053"/>
                    <a:ext cx="341" cy="319"/>
                  </a:xfrm>
                  <a:prstGeom prst="roundRect">
                    <a:avLst>
                      <a:gd name="adj" fmla="val 310"/>
                    </a:avLst>
                  </a:prstGeom>
                  <a:noFill/>
                  <a:ln w="9525">
                    <a:noFill/>
                    <a:round/>
                    <a:headEnd/>
                    <a:tailEnd/>
                  </a:ln>
                </p:spPr>
                <p:txBody>
                  <a:bodyPr wrap="none" anchor="ctr"/>
                  <a:lstStyle/>
                  <a:p>
                    <a:endParaRPr lang="ta-IN"/>
                  </a:p>
                </p:txBody>
              </p:sp>
              <p:grpSp>
                <p:nvGrpSpPr>
                  <p:cNvPr id="30" name="Group 75"/>
                  <p:cNvGrpSpPr>
                    <a:grpSpLocks/>
                  </p:cNvGrpSpPr>
                  <p:nvPr/>
                </p:nvGrpSpPr>
                <p:grpSpPr bwMode="auto">
                  <a:xfrm>
                    <a:off x="1415" y="2053"/>
                    <a:ext cx="339" cy="317"/>
                    <a:chOff x="1415" y="2053"/>
                    <a:chExt cx="339" cy="317"/>
                  </a:xfrm>
                </p:grpSpPr>
                <p:sp>
                  <p:nvSpPr>
                    <p:cNvPr id="390220" name="AutoShape 76"/>
                    <p:cNvSpPr>
                      <a:spLocks noChangeArrowheads="1"/>
                    </p:cNvSpPr>
                    <p:nvPr/>
                  </p:nvSpPr>
                  <p:spPr bwMode="auto">
                    <a:xfrm>
                      <a:off x="1415" y="2053"/>
                      <a:ext cx="340" cy="318"/>
                    </a:xfrm>
                    <a:prstGeom prst="roundRect">
                      <a:avLst>
                        <a:gd name="adj" fmla="val 310"/>
                      </a:avLst>
                    </a:prstGeom>
                    <a:noFill/>
                    <a:ln w="9525">
                      <a:noFill/>
                      <a:round/>
                      <a:headEnd/>
                      <a:tailEnd/>
                    </a:ln>
                  </p:spPr>
                  <p:txBody>
                    <a:bodyPr wrap="none" anchor="ctr"/>
                    <a:lstStyle/>
                    <a:p>
                      <a:endParaRPr lang="ta-IN"/>
                    </a:p>
                  </p:txBody>
                </p:sp>
                <p:grpSp>
                  <p:nvGrpSpPr>
                    <p:cNvPr id="31" name="Group 77"/>
                    <p:cNvGrpSpPr>
                      <a:grpSpLocks/>
                    </p:cNvGrpSpPr>
                    <p:nvPr/>
                  </p:nvGrpSpPr>
                  <p:grpSpPr bwMode="auto">
                    <a:xfrm>
                      <a:off x="1415" y="2054"/>
                      <a:ext cx="339" cy="316"/>
                      <a:chOff x="1415" y="2054"/>
                      <a:chExt cx="339" cy="316"/>
                    </a:xfrm>
                  </p:grpSpPr>
                  <p:sp>
                    <p:nvSpPr>
                      <p:cNvPr id="390222" name="AutoShape 78"/>
                      <p:cNvSpPr>
                        <a:spLocks noChangeArrowheads="1"/>
                      </p:cNvSpPr>
                      <p:nvPr/>
                    </p:nvSpPr>
                    <p:spPr bwMode="auto">
                      <a:xfrm>
                        <a:off x="1415" y="2054"/>
                        <a:ext cx="340" cy="317"/>
                      </a:xfrm>
                      <a:prstGeom prst="roundRect">
                        <a:avLst>
                          <a:gd name="adj" fmla="val 315"/>
                        </a:avLst>
                      </a:prstGeom>
                      <a:noFill/>
                      <a:ln w="9525">
                        <a:noFill/>
                        <a:round/>
                        <a:headEnd/>
                        <a:tailEnd/>
                      </a:ln>
                    </p:spPr>
                    <p:txBody>
                      <a:bodyPr wrap="none" anchor="ctr"/>
                      <a:lstStyle/>
                      <a:p>
                        <a:endParaRPr lang="ta-IN"/>
                      </a:p>
                    </p:txBody>
                  </p:sp>
                  <p:sp>
                    <p:nvSpPr>
                      <p:cNvPr id="390223" name="AutoShape 79"/>
                      <p:cNvSpPr>
                        <a:spLocks noChangeArrowheads="1"/>
                      </p:cNvSpPr>
                      <p:nvPr/>
                    </p:nvSpPr>
                    <p:spPr bwMode="auto">
                      <a:xfrm>
                        <a:off x="1415" y="2054"/>
                        <a:ext cx="340" cy="317"/>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0</a:t>
                        </a:r>
                      </a:p>
                    </p:txBody>
                  </p:sp>
                </p:grpSp>
              </p:grpSp>
            </p:grpSp>
          </p:grpSp>
        </p:grpSp>
        <p:grpSp>
          <p:nvGrpSpPr>
            <p:cNvPr id="390208" name="Group 80"/>
            <p:cNvGrpSpPr>
              <a:grpSpLocks/>
            </p:cNvGrpSpPr>
            <p:nvPr/>
          </p:nvGrpSpPr>
          <p:grpSpPr bwMode="auto">
            <a:xfrm>
              <a:off x="4408" y="2048"/>
              <a:ext cx="476" cy="322"/>
              <a:chOff x="4408" y="2048"/>
              <a:chExt cx="476" cy="322"/>
            </a:xfrm>
          </p:grpSpPr>
          <p:sp>
            <p:nvSpPr>
              <p:cNvPr id="390225" name="AutoShape 81"/>
              <p:cNvSpPr>
                <a:spLocks noChangeArrowheads="1"/>
              </p:cNvSpPr>
              <p:nvPr/>
            </p:nvSpPr>
            <p:spPr bwMode="auto">
              <a:xfrm>
                <a:off x="4408" y="2048"/>
                <a:ext cx="477" cy="323"/>
              </a:xfrm>
              <a:prstGeom prst="roundRect">
                <a:avLst>
                  <a:gd name="adj" fmla="val 310"/>
                </a:avLst>
              </a:prstGeom>
              <a:noFill/>
              <a:ln w="9525">
                <a:noFill/>
                <a:round/>
                <a:headEnd/>
                <a:tailEnd/>
              </a:ln>
            </p:spPr>
            <p:txBody>
              <a:bodyPr wrap="none" anchor="ctr"/>
              <a:lstStyle/>
              <a:p>
                <a:endParaRPr lang="ta-IN"/>
              </a:p>
            </p:txBody>
          </p:sp>
          <p:grpSp>
            <p:nvGrpSpPr>
              <p:cNvPr id="390210" name="Group 82"/>
              <p:cNvGrpSpPr>
                <a:grpSpLocks/>
              </p:cNvGrpSpPr>
              <p:nvPr/>
            </p:nvGrpSpPr>
            <p:grpSpPr bwMode="auto">
              <a:xfrm>
                <a:off x="4408" y="2048"/>
                <a:ext cx="473" cy="319"/>
                <a:chOff x="4408" y="2048"/>
                <a:chExt cx="473" cy="319"/>
              </a:xfrm>
            </p:grpSpPr>
            <p:sp>
              <p:nvSpPr>
                <p:cNvPr id="390227" name="AutoShape 83"/>
                <p:cNvSpPr>
                  <a:spLocks noChangeArrowheads="1"/>
                </p:cNvSpPr>
                <p:nvPr/>
              </p:nvSpPr>
              <p:spPr bwMode="auto">
                <a:xfrm>
                  <a:off x="4408" y="2048"/>
                  <a:ext cx="474" cy="320"/>
                </a:xfrm>
                <a:prstGeom prst="roundRect">
                  <a:avLst>
                    <a:gd name="adj" fmla="val 310"/>
                  </a:avLst>
                </a:prstGeom>
                <a:noFill/>
                <a:ln w="9525">
                  <a:noFill/>
                  <a:round/>
                  <a:headEnd/>
                  <a:tailEnd/>
                </a:ln>
              </p:spPr>
              <p:txBody>
                <a:bodyPr wrap="none" anchor="ctr"/>
                <a:lstStyle/>
                <a:p>
                  <a:endParaRPr lang="ta-IN"/>
                </a:p>
              </p:txBody>
            </p:sp>
            <p:grpSp>
              <p:nvGrpSpPr>
                <p:cNvPr id="390213" name="Group 84"/>
                <p:cNvGrpSpPr>
                  <a:grpSpLocks/>
                </p:cNvGrpSpPr>
                <p:nvPr/>
              </p:nvGrpSpPr>
              <p:grpSpPr bwMode="auto">
                <a:xfrm>
                  <a:off x="4408" y="2048"/>
                  <a:ext cx="471" cy="317"/>
                  <a:chOff x="4408" y="2048"/>
                  <a:chExt cx="471" cy="317"/>
                </a:xfrm>
              </p:grpSpPr>
              <p:sp>
                <p:nvSpPr>
                  <p:cNvPr id="390229" name="AutoShape 85"/>
                  <p:cNvSpPr>
                    <a:spLocks noChangeArrowheads="1"/>
                  </p:cNvSpPr>
                  <p:nvPr/>
                </p:nvSpPr>
                <p:spPr bwMode="auto">
                  <a:xfrm>
                    <a:off x="4408" y="2048"/>
                    <a:ext cx="472" cy="318"/>
                  </a:xfrm>
                  <a:prstGeom prst="roundRect">
                    <a:avLst>
                      <a:gd name="adj" fmla="val 310"/>
                    </a:avLst>
                  </a:prstGeom>
                  <a:noFill/>
                  <a:ln w="9525">
                    <a:noFill/>
                    <a:round/>
                    <a:headEnd/>
                    <a:tailEnd/>
                  </a:ln>
                </p:spPr>
                <p:txBody>
                  <a:bodyPr wrap="none" anchor="ctr"/>
                  <a:lstStyle/>
                  <a:p>
                    <a:endParaRPr lang="ta-IN"/>
                  </a:p>
                </p:txBody>
              </p:sp>
              <p:grpSp>
                <p:nvGrpSpPr>
                  <p:cNvPr id="390215" name="Group 86"/>
                  <p:cNvGrpSpPr>
                    <a:grpSpLocks/>
                  </p:cNvGrpSpPr>
                  <p:nvPr/>
                </p:nvGrpSpPr>
                <p:grpSpPr bwMode="auto">
                  <a:xfrm>
                    <a:off x="4408" y="2048"/>
                    <a:ext cx="470" cy="316"/>
                    <a:chOff x="4408" y="2048"/>
                    <a:chExt cx="470" cy="316"/>
                  </a:xfrm>
                </p:grpSpPr>
                <p:sp>
                  <p:nvSpPr>
                    <p:cNvPr id="390231" name="AutoShape 87"/>
                    <p:cNvSpPr>
                      <a:spLocks noChangeArrowheads="1"/>
                    </p:cNvSpPr>
                    <p:nvPr/>
                  </p:nvSpPr>
                  <p:spPr bwMode="auto">
                    <a:xfrm>
                      <a:off x="4408" y="2048"/>
                      <a:ext cx="471" cy="317"/>
                    </a:xfrm>
                    <a:prstGeom prst="roundRect">
                      <a:avLst>
                        <a:gd name="adj" fmla="val 315"/>
                      </a:avLst>
                    </a:prstGeom>
                    <a:noFill/>
                    <a:ln w="9525">
                      <a:noFill/>
                      <a:round/>
                      <a:headEnd/>
                      <a:tailEnd/>
                    </a:ln>
                  </p:spPr>
                  <p:txBody>
                    <a:bodyPr wrap="none" anchor="ctr"/>
                    <a:lstStyle/>
                    <a:p>
                      <a:endParaRPr lang="ta-IN"/>
                    </a:p>
                  </p:txBody>
                </p:sp>
                <p:grpSp>
                  <p:nvGrpSpPr>
                    <p:cNvPr id="390217" name="Group 88"/>
                    <p:cNvGrpSpPr>
                      <a:grpSpLocks/>
                    </p:cNvGrpSpPr>
                    <p:nvPr/>
                  </p:nvGrpSpPr>
                  <p:grpSpPr bwMode="auto">
                    <a:xfrm>
                      <a:off x="4408" y="2048"/>
                      <a:ext cx="470" cy="316"/>
                      <a:chOff x="4408" y="2048"/>
                      <a:chExt cx="470" cy="316"/>
                    </a:xfrm>
                  </p:grpSpPr>
                  <p:sp>
                    <p:nvSpPr>
                      <p:cNvPr id="390233" name="AutoShape 89"/>
                      <p:cNvSpPr>
                        <a:spLocks noChangeArrowheads="1"/>
                      </p:cNvSpPr>
                      <p:nvPr/>
                    </p:nvSpPr>
                    <p:spPr bwMode="auto">
                      <a:xfrm>
                        <a:off x="4408" y="2048"/>
                        <a:ext cx="471" cy="317"/>
                      </a:xfrm>
                      <a:prstGeom prst="roundRect">
                        <a:avLst>
                          <a:gd name="adj" fmla="val 315"/>
                        </a:avLst>
                      </a:prstGeom>
                      <a:noFill/>
                      <a:ln w="9525">
                        <a:noFill/>
                        <a:round/>
                        <a:headEnd/>
                        <a:tailEnd/>
                      </a:ln>
                    </p:spPr>
                    <p:txBody>
                      <a:bodyPr wrap="none" anchor="ctr"/>
                      <a:lstStyle/>
                      <a:p>
                        <a:endParaRPr lang="ta-IN"/>
                      </a:p>
                    </p:txBody>
                  </p:sp>
                  <p:sp>
                    <p:nvSpPr>
                      <p:cNvPr id="390234" name="AutoShape 90"/>
                      <p:cNvSpPr>
                        <a:spLocks noChangeArrowheads="1"/>
                      </p:cNvSpPr>
                      <p:nvPr/>
                    </p:nvSpPr>
                    <p:spPr bwMode="auto">
                      <a:xfrm>
                        <a:off x="4408" y="2048"/>
                        <a:ext cx="471" cy="316"/>
                      </a:xfrm>
                      <a:prstGeom prst="roundRect">
                        <a:avLst>
                          <a:gd name="adj" fmla="val 315"/>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i+1</a:t>
                        </a:r>
                      </a:p>
                    </p:txBody>
                  </p:sp>
                </p:grpSp>
              </p:grpSp>
            </p:grpSp>
          </p:grpSp>
        </p:grpSp>
        <p:grpSp>
          <p:nvGrpSpPr>
            <p:cNvPr id="390219" name="Group 91"/>
            <p:cNvGrpSpPr>
              <a:grpSpLocks/>
            </p:cNvGrpSpPr>
            <p:nvPr/>
          </p:nvGrpSpPr>
          <p:grpSpPr bwMode="auto">
            <a:xfrm>
              <a:off x="2996" y="2057"/>
              <a:ext cx="302" cy="323"/>
              <a:chOff x="2996" y="2057"/>
              <a:chExt cx="302" cy="323"/>
            </a:xfrm>
          </p:grpSpPr>
          <p:sp>
            <p:nvSpPr>
              <p:cNvPr id="390236" name="AutoShape 92"/>
              <p:cNvSpPr>
                <a:spLocks noChangeArrowheads="1"/>
              </p:cNvSpPr>
              <p:nvPr/>
            </p:nvSpPr>
            <p:spPr bwMode="auto">
              <a:xfrm>
                <a:off x="2996" y="2057"/>
                <a:ext cx="303" cy="324"/>
              </a:xfrm>
              <a:prstGeom prst="roundRect">
                <a:avLst>
                  <a:gd name="adj" fmla="val 329"/>
                </a:avLst>
              </a:prstGeom>
              <a:noFill/>
              <a:ln w="9525">
                <a:noFill/>
                <a:round/>
                <a:headEnd/>
                <a:tailEnd/>
              </a:ln>
            </p:spPr>
            <p:txBody>
              <a:bodyPr wrap="none" anchor="ctr"/>
              <a:lstStyle/>
              <a:p>
                <a:endParaRPr lang="ta-IN"/>
              </a:p>
            </p:txBody>
          </p:sp>
          <p:grpSp>
            <p:nvGrpSpPr>
              <p:cNvPr id="390221" name="Group 93"/>
              <p:cNvGrpSpPr>
                <a:grpSpLocks/>
              </p:cNvGrpSpPr>
              <p:nvPr/>
            </p:nvGrpSpPr>
            <p:grpSpPr bwMode="auto">
              <a:xfrm>
                <a:off x="2997" y="2057"/>
                <a:ext cx="299" cy="320"/>
                <a:chOff x="2997" y="2057"/>
                <a:chExt cx="299" cy="320"/>
              </a:xfrm>
            </p:grpSpPr>
            <p:sp>
              <p:nvSpPr>
                <p:cNvPr id="390238" name="AutoShape 94"/>
                <p:cNvSpPr>
                  <a:spLocks noChangeArrowheads="1"/>
                </p:cNvSpPr>
                <p:nvPr/>
              </p:nvSpPr>
              <p:spPr bwMode="auto">
                <a:xfrm>
                  <a:off x="2997" y="2057"/>
                  <a:ext cx="300" cy="321"/>
                </a:xfrm>
                <a:prstGeom prst="roundRect">
                  <a:avLst>
                    <a:gd name="adj" fmla="val 333"/>
                  </a:avLst>
                </a:prstGeom>
                <a:noFill/>
                <a:ln w="9525">
                  <a:noFill/>
                  <a:round/>
                  <a:headEnd/>
                  <a:tailEnd/>
                </a:ln>
              </p:spPr>
              <p:txBody>
                <a:bodyPr wrap="none" anchor="ctr"/>
                <a:lstStyle/>
                <a:p>
                  <a:endParaRPr lang="ta-IN"/>
                </a:p>
              </p:txBody>
            </p:sp>
            <p:grpSp>
              <p:nvGrpSpPr>
                <p:cNvPr id="390224" name="Group 95"/>
                <p:cNvGrpSpPr>
                  <a:grpSpLocks/>
                </p:cNvGrpSpPr>
                <p:nvPr/>
              </p:nvGrpSpPr>
              <p:grpSpPr bwMode="auto">
                <a:xfrm>
                  <a:off x="2997" y="2057"/>
                  <a:ext cx="297" cy="318"/>
                  <a:chOff x="2997" y="2057"/>
                  <a:chExt cx="297" cy="318"/>
                </a:xfrm>
              </p:grpSpPr>
              <p:sp>
                <p:nvSpPr>
                  <p:cNvPr id="390240" name="AutoShape 96"/>
                  <p:cNvSpPr>
                    <a:spLocks noChangeArrowheads="1"/>
                  </p:cNvSpPr>
                  <p:nvPr/>
                </p:nvSpPr>
                <p:spPr bwMode="auto">
                  <a:xfrm>
                    <a:off x="2997" y="2057"/>
                    <a:ext cx="298" cy="318"/>
                  </a:xfrm>
                  <a:prstGeom prst="roundRect">
                    <a:avLst>
                      <a:gd name="adj" fmla="val 333"/>
                    </a:avLst>
                  </a:prstGeom>
                  <a:noFill/>
                  <a:ln w="9525">
                    <a:noFill/>
                    <a:round/>
                    <a:headEnd/>
                    <a:tailEnd/>
                  </a:ln>
                </p:spPr>
                <p:txBody>
                  <a:bodyPr wrap="none" anchor="ctr"/>
                  <a:lstStyle/>
                  <a:p>
                    <a:endParaRPr lang="ta-IN"/>
                  </a:p>
                </p:txBody>
              </p:sp>
              <p:grpSp>
                <p:nvGrpSpPr>
                  <p:cNvPr id="390226" name="Group 97"/>
                  <p:cNvGrpSpPr>
                    <a:grpSpLocks/>
                  </p:cNvGrpSpPr>
                  <p:nvPr/>
                </p:nvGrpSpPr>
                <p:grpSpPr bwMode="auto">
                  <a:xfrm>
                    <a:off x="2997" y="2060"/>
                    <a:ext cx="296" cy="316"/>
                    <a:chOff x="2997" y="2060"/>
                    <a:chExt cx="296" cy="316"/>
                  </a:xfrm>
                </p:grpSpPr>
                <p:sp>
                  <p:nvSpPr>
                    <p:cNvPr id="390242" name="AutoShape 98"/>
                    <p:cNvSpPr>
                      <a:spLocks noChangeArrowheads="1"/>
                    </p:cNvSpPr>
                    <p:nvPr/>
                  </p:nvSpPr>
                  <p:spPr bwMode="auto">
                    <a:xfrm>
                      <a:off x="2997" y="2060"/>
                      <a:ext cx="297" cy="317"/>
                    </a:xfrm>
                    <a:prstGeom prst="roundRect">
                      <a:avLst>
                        <a:gd name="adj" fmla="val 333"/>
                      </a:avLst>
                    </a:prstGeom>
                    <a:noFill/>
                    <a:ln w="9525">
                      <a:noFill/>
                      <a:round/>
                      <a:headEnd/>
                      <a:tailEnd/>
                    </a:ln>
                  </p:spPr>
                  <p:txBody>
                    <a:bodyPr wrap="none" anchor="ctr"/>
                    <a:lstStyle/>
                    <a:p>
                      <a:endParaRPr lang="ta-IN"/>
                    </a:p>
                  </p:txBody>
                </p:sp>
                <p:grpSp>
                  <p:nvGrpSpPr>
                    <p:cNvPr id="390228" name="Group 99"/>
                    <p:cNvGrpSpPr>
                      <a:grpSpLocks/>
                    </p:cNvGrpSpPr>
                    <p:nvPr/>
                  </p:nvGrpSpPr>
                  <p:grpSpPr bwMode="auto">
                    <a:xfrm>
                      <a:off x="2997" y="2060"/>
                      <a:ext cx="296" cy="315"/>
                      <a:chOff x="2997" y="2060"/>
                      <a:chExt cx="296" cy="315"/>
                    </a:xfrm>
                  </p:grpSpPr>
                  <p:sp>
                    <p:nvSpPr>
                      <p:cNvPr id="390244" name="AutoShape 100"/>
                      <p:cNvSpPr>
                        <a:spLocks noChangeArrowheads="1"/>
                      </p:cNvSpPr>
                      <p:nvPr/>
                    </p:nvSpPr>
                    <p:spPr bwMode="auto">
                      <a:xfrm>
                        <a:off x="2997" y="2060"/>
                        <a:ext cx="297" cy="316"/>
                      </a:xfrm>
                      <a:prstGeom prst="roundRect">
                        <a:avLst>
                          <a:gd name="adj" fmla="val 333"/>
                        </a:avLst>
                      </a:prstGeom>
                      <a:noFill/>
                      <a:ln w="9525">
                        <a:noFill/>
                        <a:round/>
                        <a:headEnd/>
                        <a:tailEnd/>
                      </a:ln>
                    </p:spPr>
                    <p:txBody>
                      <a:bodyPr wrap="none" anchor="ctr"/>
                      <a:lstStyle/>
                      <a:p>
                        <a:endParaRPr lang="ta-IN"/>
                      </a:p>
                    </p:txBody>
                  </p:sp>
                  <p:sp>
                    <p:nvSpPr>
                      <p:cNvPr id="390245" name="AutoShape 101"/>
                      <p:cNvSpPr>
                        <a:spLocks noChangeArrowheads="1"/>
                      </p:cNvSpPr>
                      <p:nvPr/>
                    </p:nvSpPr>
                    <p:spPr bwMode="auto">
                      <a:xfrm>
                        <a:off x="2997" y="2060"/>
                        <a:ext cx="297" cy="315"/>
                      </a:xfrm>
                      <a:prstGeom prst="roundRect">
                        <a:avLst>
                          <a:gd name="adj" fmla="val 333"/>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latin typeface="Arial" pitchFamily="34" charset="0"/>
                          </a:rPr>
                          <a:t>P</a:t>
                        </a:r>
                        <a:r>
                          <a:rPr lang="en-GB" sz="2800" b="1" i="1" baseline="-25000">
                            <a:latin typeface="Arial" pitchFamily="34" charset="0"/>
                          </a:rPr>
                          <a:t>i</a:t>
                        </a:r>
                      </a:p>
                    </p:txBody>
                  </p:sp>
                </p:grpSp>
              </p:grpSp>
            </p:grpSp>
          </p:grpSp>
        </p:grpSp>
        <p:grpSp>
          <p:nvGrpSpPr>
            <p:cNvPr id="390230" name="Group 102"/>
            <p:cNvGrpSpPr>
              <a:grpSpLocks/>
            </p:cNvGrpSpPr>
            <p:nvPr/>
          </p:nvGrpSpPr>
          <p:grpSpPr bwMode="auto">
            <a:xfrm>
              <a:off x="4893" y="2531"/>
              <a:ext cx="489" cy="323"/>
              <a:chOff x="4893" y="2531"/>
              <a:chExt cx="489" cy="323"/>
            </a:xfrm>
          </p:grpSpPr>
          <p:sp>
            <p:nvSpPr>
              <p:cNvPr id="390247" name="AutoShape 103"/>
              <p:cNvSpPr>
                <a:spLocks noChangeArrowheads="1"/>
              </p:cNvSpPr>
              <p:nvPr/>
            </p:nvSpPr>
            <p:spPr bwMode="auto">
              <a:xfrm>
                <a:off x="4893" y="2531"/>
                <a:ext cx="490" cy="324"/>
              </a:xfrm>
              <a:prstGeom prst="roundRect">
                <a:avLst>
                  <a:gd name="adj" fmla="val 306"/>
                </a:avLst>
              </a:prstGeom>
              <a:noFill/>
              <a:ln w="9525">
                <a:noFill/>
                <a:round/>
                <a:headEnd/>
                <a:tailEnd/>
              </a:ln>
            </p:spPr>
            <p:txBody>
              <a:bodyPr wrap="none" anchor="ctr"/>
              <a:lstStyle/>
              <a:p>
                <a:endParaRPr lang="ta-IN"/>
              </a:p>
            </p:txBody>
          </p:sp>
          <p:grpSp>
            <p:nvGrpSpPr>
              <p:cNvPr id="390232" name="Group 104"/>
              <p:cNvGrpSpPr>
                <a:grpSpLocks/>
              </p:cNvGrpSpPr>
              <p:nvPr/>
            </p:nvGrpSpPr>
            <p:grpSpPr bwMode="auto">
              <a:xfrm>
                <a:off x="4893" y="2531"/>
                <a:ext cx="486" cy="319"/>
                <a:chOff x="4893" y="2531"/>
                <a:chExt cx="486" cy="319"/>
              </a:xfrm>
            </p:grpSpPr>
            <p:sp>
              <p:nvSpPr>
                <p:cNvPr id="390249" name="AutoShape 105"/>
                <p:cNvSpPr>
                  <a:spLocks noChangeArrowheads="1"/>
                </p:cNvSpPr>
                <p:nvPr/>
              </p:nvSpPr>
              <p:spPr bwMode="auto">
                <a:xfrm>
                  <a:off x="4893" y="2531"/>
                  <a:ext cx="487" cy="320"/>
                </a:xfrm>
                <a:prstGeom prst="roundRect">
                  <a:avLst>
                    <a:gd name="adj" fmla="val 310"/>
                  </a:avLst>
                </a:prstGeom>
                <a:noFill/>
                <a:ln w="9525">
                  <a:noFill/>
                  <a:round/>
                  <a:headEnd/>
                  <a:tailEnd/>
                </a:ln>
              </p:spPr>
              <p:txBody>
                <a:bodyPr wrap="none" anchor="ctr"/>
                <a:lstStyle/>
                <a:p>
                  <a:endParaRPr lang="ta-IN"/>
                </a:p>
              </p:txBody>
            </p:sp>
            <p:grpSp>
              <p:nvGrpSpPr>
                <p:cNvPr id="390235" name="Group 106"/>
                <p:cNvGrpSpPr>
                  <a:grpSpLocks/>
                </p:cNvGrpSpPr>
                <p:nvPr/>
              </p:nvGrpSpPr>
              <p:grpSpPr bwMode="auto">
                <a:xfrm>
                  <a:off x="4893" y="2531"/>
                  <a:ext cx="484" cy="317"/>
                  <a:chOff x="4893" y="2531"/>
                  <a:chExt cx="484" cy="317"/>
                </a:xfrm>
              </p:grpSpPr>
              <p:sp>
                <p:nvSpPr>
                  <p:cNvPr id="390251" name="AutoShape 107"/>
                  <p:cNvSpPr>
                    <a:spLocks noChangeArrowheads="1"/>
                  </p:cNvSpPr>
                  <p:nvPr/>
                </p:nvSpPr>
                <p:spPr bwMode="auto">
                  <a:xfrm>
                    <a:off x="4893" y="2531"/>
                    <a:ext cx="485" cy="318"/>
                  </a:xfrm>
                  <a:prstGeom prst="roundRect">
                    <a:avLst>
                      <a:gd name="adj" fmla="val 310"/>
                    </a:avLst>
                  </a:prstGeom>
                  <a:noFill/>
                  <a:ln w="9525">
                    <a:noFill/>
                    <a:round/>
                    <a:headEnd/>
                    <a:tailEnd/>
                  </a:ln>
                </p:spPr>
                <p:txBody>
                  <a:bodyPr wrap="none" anchor="ctr"/>
                  <a:lstStyle/>
                  <a:p>
                    <a:endParaRPr lang="ta-IN"/>
                  </a:p>
                </p:txBody>
              </p:sp>
              <p:grpSp>
                <p:nvGrpSpPr>
                  <p:cNvPr id="390237" name="Group 108"/>
                  <p:cNvGrpSpPr>
                    <a:grpSpLocks/>
                  </p:cNvGrpSpPr>
                  <p:nvPr/>
                </p:nvGrpSpPr>
                <p:grpSpPr bwMode="auto">
                  <a:xfrm>
                    <a:off x="4893" y="2532"/>
                    <a:ext cx="483" cy="316"/>
                    <a:chOff x="4893" y="2532"/>
                    <a:chExt cx="483" cy="316"/>
                  </a:xfrm>
                </p:grpSpPr>
                <p:sp>
                  <p:nvSpPr>
                    <p:cNvPr id="390253" name="AutoShape 109"/>
                    <p:cNvSpPr>
                      <a:spLocks noChangeArrowheads="1"/>
                    </p:cNvSpPr>
                    <p:nvPr/>
                  </p:nvSpPr>
                  <p:spPr bwMode="auto">
                    <a:xfrm>
                      <a:off x="4893" y="2532"/>
                      <a:ext cx="484" cy="317"/>
                    </a:xfrm>
                    <a:prstGeom prst="roundRect">
                      <a:avLst>
                        <a:gd name="adj" fmla="val 315"/>
                      </a:avLst>
                    </a:prstGeom>
                    <a:noFill/>
                    <a:ln w="9525">
                      <a:noFill/>
                      <a:round/>
                      <a:headEnd/>
                      <a:tailEnd/>
                    </a:ln>
                  </p:spPr>
                  <p:txBody>
                    <a:bodyPr wrap="none" anchor="ctr"/>
                    <a:lstStyle/>
                    <a:p>
                      <a:endParaRPr lang="ta-IN"/>
                    </a:p>
                  </p:txBody>
                </p:sp>
                <p:grpSp>
                  <p:nvGrpSpPr>
                    <p:cNvPr id="390239" name="Group 110"/>
                    <p:cNvGrpSpPr>
                      <a:grpSpLocks/>
                    </p:cNvGrpSpPr>
                    <p:nvPr/>
                  </p:nvGrpSpPr>
                  <p:grpSpPr bwMode="auto">
                    <a:xfrm>
                      <a:off x="4893" y="2532"/>
                      <a:ext cx="483" cy="316"/>
                      <a:chOff x="4893" y="2532"/>
                      <a:chExt cx="483" cy="316"/>
                    </a:xfrm>
                  </p:grpSpPr>
                  <p:sp>
                    <p:nvSpPr>
                      <p:cNvPr id="390255" name="AutoShape 111"/>
                      <p:cNvSpPr>
                        <a:spLocks noChangeArrowheads="1"/>
                      </p:cNvSpPr>
                      <p:nvPr/>
                    </p:nvSpPr>
                    <p:spPr bwMode="auto">
                      <a:xfrm>
                        <a:off x="4893" y="2532"/>
                        <a:ext cx="484" cy="317"/>
                      </a:xfrm>
                      <a:prstGeom prst="roundRect">
                        <a:avLst>
                          <a:gd name="adj" fmla="val 315"/>
                        </a:avLst>
                      </a:prstGeom>
                      <a:noFill/>
                      <a:ln w="9525">
                        <a:noFill/>
                        <a:round/>
                        <a:headEnd/>
                        <a:tailEnd/>
                      </a:ln>
                    </p:spPr>
                    <p:txBody>
                      <a:bodyPr wrap="none" anchor="ctr"/>
                      <a:lstStyle/>
                      <a:p>
                        <a:endParaRPr lang="ta-IN"/>
                      </a:p>
                    </p:txBody>
                  </p:sp>
                  <p:sp>
                    <p:nvSpPr>
                      <p:cNvPr id="390256" name="AutoShape 112"/>
                      <p:cNvSpPr>
                        <a:spLocks noChangeArrowheads="1"/>
                      </p:cNvSpPr>
                      <p:nvPr/>
                    </p:nvSpPr>
                    <p:spPr bwMode="auto">
                      <a:xfrm>
                        <a:off x="4893" y="2532"/>
                        <a:ext cx="484"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i+1</a:t>
                        </a:r>
                      </a:p>
                    </p:txBody>
                  </p:sp>
                </p:grpSp>
              </p:grpSp>
            </p:grpSp>
          </p:grpSp>
        </p:grpSp>
        <p:grpSp>
          <p:nvGrpSpPr>
            <p:cNvPr id="390241" name="Group 113"/>
            <p:cNvGrpSpPr>
              <a:grpSpLocks/>
            </p:cNvGrpSpPr>
            <p:nvPr/>
          </p:nvGrpSpPr>
          <p:grpSpPr bwMode="auto">
            <a:xfrm>
              <a:off x="3500" y="2537"/>
              <a:ext cx="315" cy="323"/>
              <a:chOff x="3500" y="2537"/>
              <a:chExt cx="315" cy="323"/>
            </a:xfrm>
          </p:grpSpPr>
          <p:sp>
            <p:nvSpPr>
              <p:cNvPr id="390258" name="AutoShape 114"/>
              <p:cNvSpPr>
                <a:spLocks noChangeArrowheads="1"/>
              </p:cNvSpPr>
              <p:nvPr/>
            </p:nvSpPr>
            <p:spPr bwMode="auto">
              <a:xfrm>
                <a:off x="3500" y="2537"/>
                <a:ext cx="316" cy="324"/>
              </a:xfrm>
              <a:prstGeom prst="roundRect">
                <a:avLst>
                  <a:gd name="adj" fmla="val 315"/>
                </a:avLst>
              </a:prstGeom>
              <a:noFill/>
              <a:ln w="9525">
                <a:noFill/>
                <a:round/>
                <a:headEnd/>
                <a:tailEnd/>
              </a:ln>
            </p:spPr>
            <p:txBody>
              <a:bodyPr wrap="none" anchor="ctr"/>
              <a:lstStyle/>
              <a:p>
                <a:endParaRPr lang="ta-IN"/>
              </a:p>
            </p:txBody>
          </p:sp>
          <p:grpSp>
            <p:nvGrpSpPr>
              <p:cNvPr id="390243" name="Group 115"/>
              <p:cNvGrpSpPr>
                <a:grpSpLocks/>
              </p:cNvGrpSpPr>
              <p:nvPr/>
            </p:nvGrpSpPr>
            <p:grpSpPr bwMode="auto">
              <a:xfrm>
                <a:off x="3501" y="2537"/>
                <a:ext cx="312" cy="319"/>
                <a:chOff x="3501" y="2537"/>
                <a:chExt cx="312" cy="319"/>
              </a:xfrm>
            </p:grpSpPr>
            <p:sp>
              <p:nvSpPr>
                <p:cNvPr id="390260" name="AutoShape 116"/>
                <p:cNvSpPr>
                  <a:spLocks noChangeArrowheads="1"/>
                </p:cNvSpPr>
                <p:nvPr/>
              </p:nvSpPr>
              <p:spPr bwMode="auto">
                <a:xfrm>
                  <a:off x="3501" y="2537"/>
                  <a:ext cx="313" cy="320"/>
                </a:xfrm>
                <a:prstGeom prst="roundRect">
                  <a:avLst>
                    <a:gd name="adj" fmla="val 319"/>
                  </a:avLst>
                </a:prstGeom>
                <a:noFill/>
                <a:ln w="9525">
                  <a:noFill/>
                  <a:round/>
                  <a:headEnd/>
                  <a:tailEnd/>
                </a:ln>
              </p:spPr>
              <p:txBody>
                <a:bodyPr wrap="none" anchor="ctr"/>
                <a:lstStyle/>
                <a:p>
                  <a:endParaRPr lang="ta-IN"/>
                </a:p>
              </p:txBody>
            </p:sp>
            <p:grpSp>
              <p:nvGrpSpPr>
                <p:cNvPr id="390246" name="Group 117"/>
                <p:cNvGrpSpPr>
                  <a:grpSpLocks/>
                </p:cNvGrpSpPr>
                <p:nvPr/>
              </p:nvGrpSpPr>
              <p:grpSpPr bwMode="auto">
                <a:xfrm>
                  <a:off x="3501" y="2537"/>
                  <a:ext cx="311" cy="318"/>
                  <a:chOff x="3501" y="2537"/>
                  <a:chExt cx="311" cy="318"/>
                </a:xfrm>
              </p:grpSpPr>
              <p:sp>
                <p:nvSpPr>
                  <p:cNvPr id="390262" name="AutoShape 118"/>
                  <p:cNvSpPr>
                    <a:spLocks noChangeArrowheads="1"/>
                  </p:cNvSpPr>
                  <p:nvPr/>
                </p:nvSpPr>
                <p:spPr bwMode="auto">
                  <a:xfrm>
                    <a:off x="3501" y="2537"/>
                    <a:ext cx="312" cy="319"/>
                  </a:xfrm>
                  <a:prstGeom prst="roundRect">
                    <a:avLst>
                      <a:gd name="adj" fmla="val 319"/>
                    </a:avLst>
                  </a:prstGeom>
                  <a:noFill/>
                  <a:ln w="9525">
                    <a:noFill/>
                    <a:round/>
                    <a:headEnd/>
                    <a:tailEnd/>
                  </a:ln>
                </p:spPr>
                <p:txBody>
                  <a:bodyPr wrap="none" anchor="ctr"/>
                  <a:lstStyle/>
                  <a:p>
                    <a:endParaRPr lang="ta-IN"/>
                  </a:p>
                </p:txBody>
              </p:sp>
              <p:grpSp>
                <p:nvGrpSpPr>
                  <p:cNvPr id="390248" name="Group 119"/>
                  <p:cNvGrpSpPr>
                    <a:grpSpLocks/>
                  </p:cNvGrpSpPr>
                  <p:nvPr/>
                </p:nvGrpSpPr>
                <p:grpSpPr bwMode="auto">
                  <a:xfrm>
                    <a:off x="3501" y="2538"/>
                    <a:ext cx="310" cy="317"/>
                    <a:chOff x="3501" y="2538"/>
                    <a:chExt cx="310" cy="317"/>
                  </a:xfrm>
                </p:grpSpPr>
                <p:sp>
                  <p:nvSpPr>
                    <p:cNvPr id="390264" name="AutoShape 120"/>
                    <p:cNvSpPr>
                      <a:spLocks noChangeArrowheads="1"/>
                    </p:cNvSpPr>
                    <p:nvPr/>
                  </p:nvSpPr>
                  <p:spPr bwMode="auto">
                    <a:xfrm>
                      <a:off x="3501" y="2538"/>
                      <a:ext cx="311" cy="318"/>
                    </a:xfrm>
                    <a:prstGeom prst="roundRect">
                      <a:avLst>
                        <a:gd name="adj" fmla="val 319"/>
                      </a:avLst>
                    </a:prstGeom>
                    <a:noFill/>
                    <a:ln w="9525">
                      <a:noFill/>
                      <a:round/>
                      <a:headEnd/>
                      <a:tailEnd/>
                    </a:ln>
                  </p:spPr>
                  <p:txBody>
                    <a:bodyPr wrap="none" anchor="ctr"/>
                    <a:lstStyle/>
                    <a:p>
                      <a:endParaRPr lang="ta-IN"/>
                    </a:p>
                  </p:txBody>
                </p:sp>
                <p:grpSp>
                  <p:nvGrpSpPr>
                    <p:cNvPr id="390250" name="Group 121"/>
                    <p:cNvGrpSpPr>
                      <a:grpSpLocks/>
                    </p:cNvGrpSpPr>
                    <p:nvPr/>
                  </p:nvGrpSpPr>
                  <p:grpSpPr bwMode="auto">
                    <a:xfrm>
                      <a:off x="3501" y="2538"/>
                      <a:ext cx="309" cy="317"/>
                      <a:chOff x="3501" y="2538"/>
                      <a:chExt cx="309" cy="317"/>
                    </a:xfrm>
                  </p:grpSpPr>
                  <p:sp>
                    <p:nvSpPr>
                      <p:cNvPr id="390266" name="AutoShape 122"/>
                      <p:cNvSpPr>
                        <a:spLocks noChangeArrowheads="1"/>
                      </p:cNvSpPr>
                      <p:nvPr/>
                    </p:nvSpPr>
                    <p:spPr bwMode="auto">
                      <a:xfrm>
                        <a:off x="3501" y="2538"/>
                        <a:ext cx="310" cy="318"/>
                      </a:xfrm>
                      <a:prstGeom prst="roundRect">
                        <a:avLst>
                          <a:gd name="adj" fmla="val 319"/>
                        </a:avLst>
                      </a:prstGeom>
                      <a:noFill/>
                      <a:ln w="9525">
                        <a:noFill/>
                        <a:round/>
                        <a:headEnd/>
                        <a:tailEnd/>
                      </a:ln>
                    </p:spPr>
                    <p:txBody>
                      <a:bodyPr wrap="none" anchor="ctr"/>
                      <a:lstStyle/>
                      <a:p>
                        <a:endParaRPr lang="ta-IN"/>
                      </a:p>
                    </p:txBody>
                  </p:sp>
                  <p:sp>
                    <p:nvSpPr>
                      <p:cNvPr id="390267" name="AutoShape 123"/>
                      <p:cNvSpPr>
                        <a:spLocks noChangeArrowheads="1"/>
                      </p:cNvSpPr>
                      <p:nvPr/>
                    </p:nvSpPr>
                    <p:spPr bwMode="auto">
                      <a:xfrm>
                        <a:off x="3501" y="2538"/>
                        <a:ext cx="310" cy="317"/>
                      </a:xfrm>
                      <a:prstGeom prst="roundRect">
                        <a:avLst>
                          <a:gd name="adj" fmla="val 319"/>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i</a:t>
                        </a:r>
                      </a:p>
                    </p:txBody>
                  </p:sp>
                </p:grpSp>
              </p:grpSp>
            </p:grpSp>
          </p:grpSp>
        </p:grpSp>
        <p:grpSp>
          <p:nvGrpSpPr>
            <p:cNvPr id="390252" name="Group 124"/>
            <p:cNvGrpSpPr>
              <a:grpSpLocks/>
            </p:cNvGrpSpPr>
            <p:nvPr/>
          </p:nvGrpSpPr>
          <p:grpSpPr bwMode="auto">
            <a:xfrm>
              <a:off x="1897" y="2531"/>
              <a:ext cx="358" cy="323"/>
              <a:chOff x="1897" y="2531"/>
              <a:chExt cx="358" cy="323"/>
            </a:xfrm>
          </p:grpSpPr>
          <p:sp>
            <p:nvSpPr>
              <p:cNvPr id="390269" name="AutoShape 125"/>
              <p:cNvSpPr>
                <a:spLocks noChangeArrowheads="1"/>
              </p:cNvSpPr>
              <p:nvPr/>
            </p:nvSpPr>
            <p:spPr bwMode="auto">
              <a:xfrm>
                <a:off x="1897" y="2531"/>
                <a:ext cx="359" cy="324"/>
              </a:xfrm>
              <a:prstGeom prst="roundRect">
                <a:avLst>
                  <a:gd name="adj" fmla="val 306"/>
                </a:avLst>
              </a:prstGeom>
              <a:noFill/>
              <a:ln w="9525">
                <a:noFill/>
                <a:round/>
                <a:headEnd/>
                <a:tailEnd/>
              </a:ln>
            </p:spPr>
            <p:txBody>
              <a:bodyPr wrap="none" anchor="ctr"/>
              <a:lstStyle/>
              <a:p>
                <a:endParaRPr lang="ta-IN"/>
              </a:p>
            </p:txBody>
          </p:sp>
          <p:grpSp>
            <p:nvGrpSpPr>
              <p:cNvPr id="390254" name="Group 126"/>
              <p:cNvGrpSpPr>
                <a:grpSpLocks/>
              </p:cNvGrpSpPr>
              <p:nvPr/>
            </p:nvGrpSpPr>
            <p:grpSpPr bwMode="auto">
              <a:xfrm>
                <a:off x="1897" y="2531"/>
                <a:ext cx="355" cy="319"/>
                <a:chOff x="1897" y="2531"/>
                <a:chExt cx="355" cy="319"/>
              </a:xfrm>
            </p:grpSpPr>
            <p:sp>
              <p:nvSpPr>
                <p:cNvPr id="390271" name="AutoShape 127"/>
                <p:cNvSpPr>
                  <a:spLocks noChangeArrowheads="1"/>
                </p:cNvSpPr>
                <p:nvPr/>
              </p:nvSpPr>
              <p:spPr bwMode="auto">
                <a:xfrm>
                  <a:off x="1897" y="2531"/>
                  <a:ext cx="356" cy="320"/>
                </a:xfrm>
                <a:prstGeom prst="roundRect">
                  <a:avLst>
                    <a:gd name="adj" fmla="val 310"/>
                  </a:avLst>
                </a:prstGeom>
                <a:noFill/>
                <a:ln w="9525">
                  <a:noFill/>
                  <a:round/>
                  <a:headEnd/>
                  <a:tailEnd/>
                </a:ln>
              </p:spPr>
              <p:txBody>
                <a:bodyPr wrap="none" anchor="ctr"/>
                <a:lstStyle/>
                <a:p>
                  <a:endParaRPr lang="ta-IN"/>
                </a:p>
              </p:txBody>
            </p:sp>
            <p:grpSp>
              <p:nvGrpSpPr>
                <p:cNvPr id="390257" name="Group 128"/>
                <p:cNvGrpSpPr>
                  <a:grpSpLocks/>
                </p:cNvGrpSpPr>
                <p:nvPr/>
              </p:nvGrpSpPr>
              <p:grpSpPr bwMode="auto">
                <a:xfrm>
                  <a:off x="1897" y="2531"/>
                  <a:ext cx="353" cy="317"/>
                  <a:chOff x="1897" y="2531"/>
                  <a:chExt cx="353" cy="317"/>
                </a:xfrm>
              </p:grpSpPr>
              <p:sp>
                <p:nvSpPr>
                  <p:cNvPr id="390273" name="AutoShape 129"/>
                  <p:cNvSpPr>
                    <a:spLocks noChangeArrowheads="1"/>
                  </p:cNvSpPr>
                  <p:nvPr/>
                </p:nvSpPr>
                <p:spPr bwMode="auto">
                  <a:xfrm>
                    <a:off x="1897" y="2531"/>
                    <a:ext cx="354" cy="318"/>
                  </a:xfrm>
                  <a:prstGeom prst="roundRect">
                    <a:avLst>
                      <a:gd name="adj" fmla="val 310"/>
                    </a:avLst>
                  </a:prstGeom>
                  <a:noFill/>
                  <a:ln w="9525">
                    <a:noFill/>
                    <a:round/>
                    <a:headEnd/>
                    <a:tailEnd/>
                  </a:ln>
                </p:spPr>
                <p:txBody>
                  <a:bodyPr wrap="none" anchor="ctr"/>
                  <a:lstStyle/>
                  <a:p>
                    <a:endParaRPr lang="ta-IN"/>
                  </a:p>
                </p:txBody>
              </p:sp>
              <p:grpSp>
                <p:nvGrpSpPr>
                  <p:cNvPr id="390259" name="Group 130"/>
                  <p:cNvGrpSpPr>
                    <a:grpSpLocks/>
                  </p:cNvGrpSpPr>
                  <p:nvPr/>
                </p:nvGrpSpPr>
                <p:grpSpPr bwMode="auto">
                  <a:xfrm>
                    <a:off x="1897" y="2532"/>
                    <a:ext cx="352" cy="316"/>
                    <a:chOff x="1897" y="2532"/>
                    <a:chExt cx="352" cy="316"/>
                  </a:xfrm>
                </p:grpSpPr>
                <p:sp>
                  <p:nvSpPr>
                    <p:cNvPr id="390275" name="AutoShape 131"/>
                    <p:cNvSpPr>
                      <a:spLocks noChangeArrowheads="1"/>
                    </p:cNvSpPr>
                    <p:nvPr/>
                  </p:nvSpPr>
                  <p:spPr bwMode="auto">
                    <a:xfrm>
                      <a:off x="1897" y="2532"/>
                      <a:ext cx="353" cy="317"/>
                    </a:xfrm>
                    <a:prstGeom prst="roundRect">
                      <a:avLst>
                        <a:gd name="adj" fmla="val 315"/>
                      </a:avLst>
                    </a:prstGeom>
                    <a:noFill/>
                    <a:ln w="9525">
                      <a:noFill/>
                      <a:round/>
                      <a:headEnd/>
                      <a:tailEnd/>
                    </a:ln>
                  </p:spPr>
                  <p:txBody>
                    <a:bodyPr wrap="none" anchor="ctr"/>
                    <a:lstStyle/>
                    <a:p>
                      <a:endParaRPr lang="ta-IN"/>
                    </a:p>
                  </p:txBody>
                </p:sp>
                <p:grpSp>
                  <p:nvGrpSpPr>
                    <p:cNvPr id="390261" name="Group 132"/>
                    <p:cNvGrpSpPr>
                      <a:grpSpLocks/>
                    </p:cNvGrpSpPr>
                    <p:nvPr/>
                  </p:nvGrpSpPr>
                  <p:grpSpPr bwMode="auto">
                    <a:xfrm>
                      <a:off x="1897" y="2532"/>
                      <a:ext cx="352" cy="316"/>
                      <a:chOff x="1897" y="2532"/>
                      <a:chExt cx="352" cy="316"/>
                    </a:xfrm>
                  </p:grpSpPr>
                  <p:sp>
                    <p:nvSpPr>
                      <p:cNvPr id="390277" name="AutoShape 133"/>
                      <p:cNvSpPr>
                        <a:spLocks noChangeArrowheads="1"/>
                      </p:cNvSpPr>
                      <p:nvPr/>
                    </p:nvSpPr>
                    <p:spPr bwMode="auto">
                      <a:xfrm>
                        <a:off x="1897" y="2532"/>
                        <a:ext cx="353" cy="317"/>
                      </a:xfrm>
                      <a:prstGeom prst="roundRect">
                        <a:avLst>
                          <a:gd name="adj" fmla="val 315"/>
                        </a:avLst>
                      </a:prstGeom>
                      <a:noFill/>
                      <a:ln w="9525">
                        <a:noFill/>
                        <a:round/>
                        <a:headEnd/>
                        <a:tailEnd/>
                      </a:ln>
                    </p:spPr>
                    <p:txBody>
                      <a:bodyPr wrap="none" anchor="ctr"/>
                      <a:lstStyle/>
                      <a:p>
                        <a:endParaRPr lang="ta-IN"/>
                      </a:p>
                    </p:txBody>
                  </p:sp>
                  <p:sp>
                    <p:nvSpPr>
                      <p:cNvPr id="390278" name="AutoShape 134"/>
                      <p:cNvSpPr>
                        <a:spLocks noChangeArrowheads="1"/>
                      </p:cNvSpPr>
                      <p:nvPr/>
                    </p:nvSpPr>
                    <p:spPr bwMode="auto">
                      <a:xfrm>
                        <a:off x="1897" y="2532"/>
                        <a:ext cx="353" cy="317"/>
                      </a:xfrm>
                      <a:prstGeom prst="roundRect">
                        <a:avLst>
                          <a:gd name="adj" fmla="val 315"/>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800080"/>
                            </a:solidFill>
                            <a:latin typeface="Arial" pitchFamily="34" charset="0"/>
                          </a:rPr>
                          <a:t>C</a:t>
                        </a:r>
                        <a:r>
                          <a:rPr lang="en-GB" sz="2800" b="1" i="1" baseline="-25000">
                            <a:solidFill>
                              <a:srgbClr val="800080"/>
                            </a:solidFill>
                            <a:latin typeface="Arial" pitchFamily="34" charset="0"/>
                          </a:rPr>
                          <a:t>0</a:t>
                        </a:r>
                      </a:p>
                    </p:txBody>
                  </p:sp>
                </p:grpSp>
              </p:grpSp>
            </p:grpSp>
          </p:grpSp>
        </p:grpSp>
        <p:grpSp>
          <p:nvGrpSpPr>
            <p:cNvPr id="390263" name="Group 135"/>
            <p:cNvGrpSpPr>
              <a:grpSpLocks/>
            </p:cNvGrpSpPr>
            <p:nvPr/>
          </p:nvGrpSpPr>
          <p:grpSpPr bwMode="auto">
            <a:xfrm>
              <a:off x="983" y="1477"/>
              <a:ext cx="938" cy="284"/>
              <a:chOff x="983" y="1477"/>
              <a:chExt cx="938" cy="284"/>
            </a:xfrm>
          </p:grpSpPr>
          <p:sp>
            <p:nvSpPr>
              <p:cNvPr id="390280" name="AutoShape 136"/>
              <p:cNvSpPr>
                <a:spLocks noChangeArrowheads="1"/>
              </p:cNvSpPr>
              <p:nvPr/>
            </p:nvSpPr>
            <p:spPr bwMode="auto">
              <a:xfrm>
                <a:off x="983" y="1477"/>
                <a:ext cx="939"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90265" name="Group 137"/>
              <p:cNvGrpSpPr>
                <a:grpSpLocks/>
              </p:cNvGrpSpPr>
              <p:nvPr/>
            </p:nvGrpSpPr>
            <p:grpSpPr bwMode="auto">
              <a:xfrm>
                <a:off x="1039" y="1477"/>
                <a:ext cx="821" cy="284"/>
                <a:chOff x="1039" y="1477"/>
                <a:chExt cx="821" cy="284"/>
              </a:xfrm>
            </p:grpSpPr>
            <p:sp>
              <p:nvSpPr>
                <p:cNvPr id="390282" name="AutoShape 138"/>
                <p:cNvSpPr>
                  <a:spLocks noChangeArrowheads="1"/>
                </p:cNvSpPr>
                <p:nvPr/>
              </p:nvSpPr>
              <p:spPr bwMode="auto">
                <a:xfrm>
                  <a:off x="1039" y="1477"/>
                  <a:ext cx="822" cy="285"/>
                </a:xfrm>
                <a:prstGeom prst="roundRect">
                  <a:avLst>
                    <a:gd name="adj" fmla="val 352"/>
                  </a:avLst>
                </a:prstGeom>
                <a:noFill/>
                <a:ln w="9525">
                  <a:noFill/>
                  <a:round/>
                  <a:headEnd/>
                  <a:tailEnd/>
                </a:ln>
              </p:spPr>
              <p:txBody>
                <a:bodyPr wrap="none" anchor="ctr"/>
                <a:lstStyle/>
                <a:p>
                  <a:endParaRPr lang="ta-IN"/>
                </a:p>
              </p:txBody>
            </p:sp>
            <p:grpSp>
              <p:nvGrpSpPr>
                <p:cNvPr id="390268" name="Group 139"/>
                <p:cNvGrpSpPr>
                  <a:grpSpLocks/>
                </p:cNvGrpSpPr>
                <p:nvPr/>
              </p:nvGrpSpPr>
              <p:grpSpPr bwMode="auto">
                <a:xfrm>
                  <a:off x="1039" y="1477"/>
                  <a:ext cx="818" cy="280"/>
                  <a:chOff x="1039" y="1477"/>
                  <a:chExt cx="818" cy="280"/>
                </a:xfrm>
              </p:grpSpPr>
              <p:sp>
                <p:nvSpPr>
                  <p:cNvPr id="390284" name="AutoShape 140"/>
                  <p:cNvSpPr>
                    <a:spLocks noChangeArrowheads="1"/>
                  </p:cNvSpPr>
                  <p:nvPr/>
                </p:nvSpPr>
                <p:spPr bwMode="auto">
                  <a:xfrm>
                    <a:off x="1039" y="1477"/>
                    <a:ext cx="819" cy="281"/>
                  </a:xfrm>
                  <a:prstGeom prst="roundRect">
                    <a:avLst>
                      <a:gd name="adj" fmla="val 356"/>
                    </a:avLst>
                  </a:prstGeom>
                  <a:noFill/>
                  <a:ln w="9525">
                    <a:noFill/>
                    <a:round/>
                    <a:headEnd/>
                    <a:tailEnd/>
                  </a:ln>
                </p:spPr>
                <p:txBody>
                  <a:bodyPr wrap="none" anchor="ctr"/>
                  <a:lstStyle/>
                  <a:p>
                    <a:endParaRPr lang="ta-IN"/>
                  </a:p>
                </p:txBody>
              </p:sp>
              <p:grpSp>
                <p:nvGrpSpPr>
                  <p:cNvPr id="390270" name="Group 141"/>
                  <p:cNvGrpSpPr>
                    <a:grpSpLocks/>
                  </p:cNvGrpSpPr>
                  <p:nvPr/>
                </p:nvGrpSpPr>
                <p:grpSpPr bwMode="auto">
                  <a:xfrm>
                    <a:off x="1039" y="1477"/>
                    <a:ext cx="816" cy="278"/>
                    <a:chOff x="1039" y="1477"/>
                    <a:chExt cx="816" cy="278"/>
                  </a:xfrm>
                </p:grpSpPr>
                <p:sp>
                  <p:nvSpPr>
                    <p:cNvPr id="390286" name="AutoShape 142"/>
                    <p:cNvSpPr>
                      <a:spLocks noChangeArrowheads="1"/>
                    </p:cNvSpPr>
                    <p:nvPr/>
                  </p:nvSpPr>
                  <p:spPr bwMode="auto">
                    <a:xfrm>
                      <a:off x="1039" y="1477"/>
                      <a:ext cx="817" cy="279"/>
                    </a:xfrm>
                    <a:prstGeom prst="roundRect">
                      <a:avLst>
                        <a:gd name="adj" fmla="val 356"/>
                      </a:avLst>
                    </a:prstGeom>
                    <a:noFill/>
                    <a:ln w="9525">
                      <a:noFill/>
                      <a:round/>
                      <a:headEnd/>
                      <a:tailEnd/>
                    </a:ln>
                  </p:spPr>
                  <p:txBody>
                    <a:bodyPr wrap="none" anchor="ctr"/>
                    <a:lstStyle/>
                    <a:p>
                      <a:endParaRPr lang="ta-IN"/>
                    </a:p>
                  </p:txBody>
                </p:sp>
                <p:grpSp>
                  <p:nvGrpSpPr>
                    <p:cNvPr id="390272" name="Group 143"/>
                    <p:cNvGrpSpPr>
                      <a:grpSpLocks/>
                    </p:cNvGrpSpPr>
                    <p:nvPr/>
                  </p:nvGrpSpPr>
                  <p:grpSpPr bwMode="auto">
                    <a:xfrm>
                      <a:off x="1039" y="1478"/>
                      <a:ext cx="815" cy="277"/>
                      <a:chOff x="1039" y="1478"/>
                      <a:chExt cx="815" cy="277"/>
                    </a:xfrm>
                  </p:grpSpPr>
                  <p:sp>
                    <p:nvSpPr>
                      <p:cNvPr id="390288" name="AutoShape 144"/>
                      <p:cNvSpPr>
                        <a:spLocks noChangeArrowheads="1"/>
                      </p:cNvSpPr>
                      <p:nvPr/>
                    </p:nvSpPr>
                    <p:spPr bwMode="auto">
                      <a:xfrm>
                        <a:off x="1039" y="1478"/>
                        <a:ext cx="816" cy="278"/>
                      </a:xfrm>
                      <a:prstGeom prst="roundRect">
                        <a:avLst>
                          <a:gd name="adj" fmla="val 356"/>
                        </a:avLst>
                      </a:prstGeom>
                      <a:noFill/>
                      <a:ln w="9525">
                        <a:noFill/>
                        <a:round/>
                        <a:headEnd/>
                        <a:tailEnd/>
                      </a:ln>
                    </p:spPr>
                    <p:txBody>
                      <a:bodyPr wrap="none" anchor="ctr"/>
                      <a:lstStyle/>
                      <a:p>
                        <a:endParaRPr lang="ta-IN"/>
                      </a:p>
                    </p:txBody>
                  </p:sp>
                  <p:grpSp>
                    <p:nvGrpSpPr>
                      <p:cNvPr id="390274" name="Group 145"/>
                      <p:cNvGrpSpPr>
                        <a:grpSpLocks/>
                      </p:cNvGrpSpPr>
                      <p:nvPr/>
                    </p:nvGrpSpPr>
                    <p:grpSpPr bwMode="auto">
                      <a:xfrm>
                        <a:off x="1039" y="1478"/>
                        <a:ext cx="815" cy="277"/>
                        <a:chOff x="1039" y="1478"/>
                        <a:chExt cx="815" cy="277"/>
                      </a:xfrm>
                    </p:grpSpPr>
                    <p:sp>
                      <p:nvSpPr>
                        <p:cNvPr id="390290" name="AutoShape 146"/>
                        <p:cNvSpPr>
                          <a:spLocks noChangeArrowheads="1"/>
                        </p:cNvSpPr>
                        <p:nvPr/>
                      </p:nvSpPr>
                      <p:spPr bwMode="auto">
                        <a:xfrm>
                          <a:off x="1039" y="1478"/>
                          <a:ext cx="816" cy="278"/>
                        </a:xfrm>
                        <a:prstGeom prst="roundRect">
                          <a:avLst>
                            <a:gd name="adj" fmla="val 356"/>
                          </a:avLst>
                        </a:prstGeom>
                        <a:noFill/>
                        <a:ln w="9525">
                          <a:noFill/>
                          <a:round/>
                          <a:headEnd/>
                          <a:tailEnd/>
                        </a:ln>
                      </p:spPr>
                      <p:txBody>
                        <a:bodyPr wrap="none" anchor="ctr"/>
                        <a:lstStyle/>
                        <a:p>
                          <a:endParaRPr lang="ta-IN"/>
                        </a:p>
                      </p:txBody>
                    </p:sp>
                    <p:sp>
                      <p:nvSpPr>
                        <p:cNvPr id="390291" name="AutoShape 147"/>
                        <p:cNvSpPr>
                          <a:spLocks noChangeArrowheads="1"/>
                        </p:cNvSpPr>
                        <p:nvPr/>
                      </p:nvSpPr>
                      <p:spPr bwMode="auto">
                        <a:xfrm>
                          <a:off x="1039" y="1478"/>
                          <a:ext cx="816" cy="278"/>
                        </a:xfrm>
                        <a:prstGeom prst="roundRect">
                          <a:avLst>
                            <a:gd name="adj" fmla="val 356"/>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90276" name="Group 148"/>
            <p:cNvGrpSpPr>
              <a:grpSpLocks/>
            </p:cNvGrpSpPr>
            <p:nvPr/>
          </p:nvGrpSpPr>
          <p:grpSpPr bwMode="auto">
            <a:xfrm>
              <a:off x="2565" y="1482"/>
              <a:ext cx="939" cy="284"/>
              <a:chOff x="2565" y="1482"/>
              <a:chExt cx="939" cy="284"/>
            </a:xfrm>
          </p:grpSpPr>
          <p:sp>
            <p:nvSpPr>
              <p:cNvPr id="390293" name="AutoShape 149"/>
              <p:cNvSpPr>
                <a:spLocks noChangeArrowheads="1"/>
              </p:cNvSpPr>
              <p:nvPr/>
            </p:nvSpPr>
            <p:spPr bwMode="auto">
              <a:xfrm>
                <a:off x="2565" y="1482"/>
                <a:ext cx="940" cy="272"/>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90279" name="Group 150"/>
              <p:cNvGrpSpPr>
                <a:grpSpLocks/>
              </p:cNvGrpSpPr>
              <p:nvPr/>
            </p:nvGrpSpPr>
            <p:grpSpPr bwMode="auto">
              <a:xfrm>
                <a:off x="2621" y="1483"/>
                <a:ext cx="822" cy="283"/>
                <a:chOff x="2621" y="1483"/>
                <a:chExt cx="822" cy="283"/>
              </a:xfrm>
            </p:grpSpPr>
            <p:sp>
              <p:nvSpPr>
                <p:cNvPr id="390295" name="AutoShape 151"/>
                <p:cNvSpPr>
                  <a:spLocks noChangeArrowheads="1"/>
                </p:cNvSpPr>
                <p:nvPr/>
              </p:nvSpPr>
              <p:spPr bwMode="auto">
                <a:xfrm>
                  <a:off x="2621" y="1483"/>
                  <a:ext cx="823" cy="284"/>
                </a:xfrm>
                <a:prstGeom prst="roundRect">
                  <a:avLst>
                    <a:gd name="adj" fmla="val 352"/>
                  </a:avLst>
                </a:prstGeom>
                <a:noFill/>
                <a:ln w="9525">
                  <a:noFill/>
                  <a:round/>
                  <a:headEnd/>
                  <a:tailEnd/>
                </a:ln>
              </p:spPr>
              <p:txBody>
                <a:bodyPr wrap="none" anchor="ctr"/>
                <a:lstStyle/>
                <a:p>
                  <a:endParaRPr lang="ta-IN"/>
                </a:p>
              </p:txBody>
            </p:sp>
            <p:grpSp>
              <p:nvGrpSpPr>
                <p:cNvPr id="390281" name="Group 152"/>
                <p:cNvGrpSpPr>
                  <a:grpSpLocks/>
                </p:cNvGrpSpPr>
                <p:nvPr/>
              </p:nvGrpSpPr>
              <p:grpSpPr bwMode="auto">
                <a:xfrm>
                  <a:off x="2621" y="1483"/>
                  <a:ext cx="818" cy="281"/>
                  <a:chOff x="2621" y="1483"/>
                  <a:chExt cx="818" cy="281"/>
                </a:xfrm>
              </p:grpSpPr>
              <p:sp>
                <p:nvSpPr>
                  <p:cNvPr id="390297" name="AutoShape 153"/>
                  <p:cNvSpPr>
                    <a:spLocks noChangeArrowheads="1"/>
                  </p:cNvSpPr>
                  <p:nvPr/>
                </p:nvSpPr>
                <p:spPr bwMode="auto">
                  <a:xfrm>
                    <a:off x="2621" y="1483"/>
                    <a:ext cx="819" cy="282"/>
                  </a:xfrm>
                  <a:prstGeom prst="roundRect">
                    <a:avLst>
                      <a:gd name="adj" fmla="val 352"/>
                    </a:avLst>
                  </a:prstGeom>
                  <a:noFill/>
                  <a:ln w="9525">
                    <a:noFill/>
                    <a:round/>
                    <a:headEnd/>
                    <a:tailEnd/>
                  </a:ln>
                </p:spPr>
                <p:txBody>
                  <a:bodyPr wrap="none" anchor="ctr"/>
                  <a:lstStyle/>
                  <a:p>
                    <a:endParaRPr lang="ta-IN"/>
                  </a:p>
                </p:txBody>
              </p:sp>
              <p:grpSp>
                <p:nvGrpSpPr>
                  <p:cNvPr id="390283" name="Group 154"/>
                  <p:cNvGrpSpPr>
                    <a:grpSpLocks/>
                  </p:cNvGrpSpPr>
                  <p:nvPr/>
                </p:nvGrpSpPr>
                <p:grpSpPr bwMode="auto">
                  <a:xfrm>
                    <a:off x="2621" y="1483"/>
                    <a:ext cx="816" cy="279"/>
                    <a:chOff x="2621" y="1483"/>
                    <a:chExt cx="816" cy="279"/>
                  </a:xfrm>
                </p:grpSpPr>
                <p:sp>
                  <p:nvSpPr>
                    <p:cNvPr id="390299" name="AutoShape 155"/>
                    <p:cNvSpPr>
                      <a:spLocks noChangeArrowheads="1"/>
                    </p:cNvSpPr>
                    <p:nvPr/>
                  </p:nvSpPr>
                  <p:spPr bwMode="auto">
                    <a:xfrm>
                      <a:off x="2621" y="1483"/>
                      <a:ext cx="817" cy="280"/>
                    </a:xfrm>
                    <a:prstGeom prst="roundRect">
                      <a:avLst>
                        <a:gd name="adj" fmla="val 356"/>
                      </a:avLst>
                    </a:prstGeom>
                    <a:noFill/>
                    <a:ln w="9525">
                      <a:noFill/>
                      <a:round/>
                      <a:headEnd/>
                      <a:tailEnd/>
                    </a:ln>
                  </p:spPr>
                  <p:txBody>
                    <a:bodyPr wrap="none" anchor="ctr"/>
                    <a:lstStyle/>
                    <a:p>
                      <a:endParaRPr lang="ta-IN"/>
                    </a:p>
                  </p:txBody>
                </p:sp>
                <p:grpSp>
                  <p:nvGrpSpPr>
                    <p:cNvPr id="390285" name="Group 156"/>
                    <p:cNvGrpSpPr>
                      <a:grpSpLocks/>
                    </p:cNvGrpSpPr>
                    <p:nvPr/>
                  </p:nvGrpSpPr>
                  <p:grpSpPr bwMode="auto">
                    <a:xfrm>
                      <a:off x="2621" y="1484"/>
                      <a:ext cx="815" cy="278"/>
                      <a:chOff x="2621" y="1484"/>
                      <a:chExt cx="815" cy="278"/>
                    </a:xfrm>
                  </p:grpSpPr>
                  <p:sp>
                    <p:nvSpPr>
                      <p:cNvPr id="390301" name="AutoShape 157"/>
                      <p:cNvSpPr>
                        <a:spLocks noChangeArrowheads="1"/>
                      </p:cNvSpPr>
                      <p:nvPr/>
                    </p:nvSpPr>
                    <p:spPr bwMode="auto">
                      <a:xfrm>
                        <a:off x="2621" y="1484"/>
                        <a:ext cx="816" cy="279"/>
                      </a:xfrm>
                      <a:prstGeom prst="roundRect">
                        <a:avLst>
                          <a:gd name="adj" fmla="val 356"/>
                        </a:avLst>
                      </a:prstGeom>
                      <a:noFill/>
                      <a:ln w="9525">
                        <a:noFill/>
                        <a:round/>
                        <a:headEnd/>
                        <a:tailEnd/>
                      </a:ln>
                    </p:spPr>
                    <p:txBody>
                      <a:bodyPr wrap="none" anchor="ctr"/>
                      <a:lstStyle/>
                      <a:p>
                        <a:endParaRPr lang="ta-IN"/>
                      </a:p>
                    </p:txBody>
                  </p:sp>
                  <p:grpSp>
                    <p:nvGrpSpPr>
                      <p:cNvPr id="390287" name="Group 158"/>
                      <p:cNvGrpSpPr>
                        <a:grpSpLocks/>
                      </p:cNvGrpSpPr>
                      <p:nvPr/>
                    </p:nvGrpSpPr>
                    <p:grpSpPr bwMode="auto">
                      <a:xfrm>
                        <a:off x="2621" y="1484"/>
                        <a:ext cx="814" cy="277"/>
                        <a:chOff x="2621" y="1484"/>
                        <a:chExt cx="814" cy="277"/>
                      </a:xfrm>
                    </p:grpSpPr>
                    <p:sp>
                      <p:nvSpPr>
                        <p:cNvPr id="390303" name="AutoShape 159"/>
                        <p:cNvSpPr>
                          <a:spLocks noChangeArrowheads="1"/>
                        </p:cNvSpPr>
                        <p:nvPr/>
                      </p:nvSpPr>
                      <p:spPr bwMode="auto">
                        <a:xfrm>
                          <a:off x="2621" y="1484"/>
                          <a:ext cx="815" cy="278"/>
                        </a:xfrm>
                        <a:prstGeom prst="roundRect">
                          <a:avLst>
                            <a:gd name="adj" fmla="val 356"/>
                          </a:avLst>
                        </a:prstGeom>
                        <a:noFill/>
                        <a:ln w="9525">
                          <a:noFill/>
                          <a:round/>
                          <a:headEnd/>
                          <a:tailEnd/>
                        </a:ln>
                      </p:spPr>
                      <p:txBody>
                        <a:bodyPr wrap="none" anchor="ctr"/>
                        <a:lstStyle/>
                        <a:p>
                          <a:endParaRPr lang="ta-IN"/>
                        </a:p>
                      </p:txBody>
                    </p:sp>
                    <p:sp>
                      <p:nvSpPr>
                        <p:cNvPr id="390304" name="AutoShape 160"/>
                        <p:cNvSpPr>
                          <a:spLocks noChangeArrowheads="1"/>
                        </p:cNvSpPr>
                        <p:nvPr/>
                      </p:nvSpPr>
                      <p:spPr bwMode="auto">
                        <a:xfrm>
                          <a:off x="2621" y="1484"/>
                          <a:ext cx="815" cy="278"/>
                        </a:xfrm>
                        <a:prstGeom prst="roundRect">
                          <a:avLst>
                            <a:gd name="adj" fmla="val 356"/>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90289" name="Group 161"/>
            <p:cNvGrpSpPr>
              <a:grpSpLocks/>
            </p:cNvGrpSpPr>
            <p:nvPr/>
          </p:nvGrpSpPr>
          <p:grpSpPr bwMode="auto">
            <a:xfrm>
              <a:off x="4120" y="1471"/>
              <a:ext cx="938" cy="283"/>
              <a:chOff x="4120" y="1471"/>
              <a:chExt cx="938" cy="283"/>
            </a:xfrm>
          </p:grpSpPr>
          <p:sp>
            <p:nvSpPr>
              <p:cNvPr id="390306" name="AutoShape 162"/>
              <p:cNvSpPr>
                <a:spLocks noChangeArrowheads="1"/>
              </p:cNvSpPr>
              <p:nvPr/>
            </p:nvSpPr>
            <p:spPr bwMode="auto">
              <a:xfrm>
                <a:off x="4120" y="1471"/>
                <a:ext cx="939" cy="271"/>
              </a:xfrm>
              <a:prstGeom prst="roundRect">
                <a:avLst>
                  <a:gd name="adj" fmla="val 370"/>
                </a:avLst>
              </a:prstGeom>
              <a:solidFill>
                <a:srgbClr val="FFFFFF"/>
              </a:solidFill>
              <a:ln w="25560">
                <a:solidFill>
                  <a:srgbClr val="000000"/>
                </a:solidFill>
                <a:round/>
                <a:headEnd/>
                <a:tailEnd/>
              </a:ln>
            </p:spPr>
            <p:txBody>
              <a:bodyPr wrap="none" anchor="ctr"/>
              <a:lstStyle/>
              <a:p>
                <a:endParaRPr lang="ta-IN"/>
              </a:p>
            </p:txBody>
          </p:sp>
          <p:grpSp>
            <p:nvGrpSpPr>
              <p:cNvPr id="390292" name="Group 163"/>
              <p:cNvGrpSpPr>
                <a:grpSpLocks/>
              </p:cNvGrpSpPr>
              <p:nvPr/>
            </p:nvGrpSpPr>
            <p:grpSpPr bwMode="auto">
              <a:xfrm>
                <a:off x="4176" y="1472"/>
                <a:ext cx="821" cy="282"/>
                <a:chOff x="4176" y="1472"/>
                <a:chExt cx="821" cy="282"/>
              </a:xfrm>
            </p:grpSpPr>
            <p:sp>
              <p:nvSpPr>
                <p:cNvPr id="390308" name="AutoShape 164"/>
                <p:cNvSpPr>
                  <a:spLocks noChangeArrowheads="1"/>
                </p:cNvSpPr>
                <p:nvPr/>
              </p:nvSpPr>
              <p:spPr bwMode="auto">
                <a:xfrm>
                  <a:off x="4176" y="1472"/>
                  <a:ext cx="822" cy="283"/>
                </a:xfrm>
                <a:prstGeom prst="roundRect">
                  <a:avLst>
                    <a:gd name="adj" fmla="val 352"/>
                  </a:avLst>
                </a:prstGeom>
                <a:noFill/>
                <a:ln w="9525">
                  <a:noFill/>
                  <a:round/>
                  <a:headEnd/>
                  <a:tailEnd/>
                </a:ln>
              </p:spPr>
              <p:txBody>
                <a:bodyPr wrap="none" anchor="ctr"/>
                <a:lstStyle/>
                <a:p>
                  <a:endParaRPr lang="ta-IN"/>
                </a:p>
              </p:txBody>
            </p:sp>
            <p:grpSp>
              <p:nvGrpSpPr>
                <p:cNvPr id="390294" name="Group 165"/>
                <p:cNvGrpSpPr>
                  <a:grpSpLocks/>
                </p:cNvGrpSpPr>
                <p:nvPr/>
              </p:nvGrpSpPr>
              <p:grpSpPr bwMode="auto">
                <a:xfrm>
                  <a:off x="4176" y="1472"/>
                  <a:ext cx="818" cy="279"/>
                  <a:chOff x="4176" y="1472"/>
                  <a:chExt cx="818" cy="279"/>
                </a:xfrm>
              </p:grpSpPr>
              <p:sp>
                <p:nvSpPr>
                  <p:cNvPr id="390310" name="AutoShape 166"/>
                  <p:cNvSpPr>
                    <a:spLocks noChangeArrowheads="1"/>
                  </p:cNvSpPr>
                  <p:nvPr/>
                </p:nvSpPr>
                <p:spPr bwMode="auto">
                  <a:xfrm>
                    <a:off x="4176" y="1472"/>
                    <a:ext cx="819" cy="280"/>
                  </a:xfrm>
                  <a:prstGeom prst="roundRect">
                    <a:avLst>
                      <a:gd name="adj" fmla="val 356"/>
                    </a:avLst>
                  </a:prstGeom>
                  <a:noFill/>
                  <a:ln w="9525">
                    <a:noFill/>
                    <a:round/>
                    <a:headEnd/>
                    <a:tailEnd/>
                  </a:ln>
                </p:spPr>
                <p:txBody>
                  <a:bodyPr wrap="none" anchor="ctr"/>
                  <a:lstStyle/>
                  <a:p>
                    <a:endParaRPr lang="ta-IN"/>
                  </a:p>
                </p:txBody>
              </p:sp>
              <p:grpSp>
                <p:nvGrpSpPr>
                  <p:cNvPr id="390296" name="Group 167"/>
                  <p:cNvGrpSpPr>
                    <a:grpSpLocks/>
                  </p:cNvGrpSpPr>
                  <p:nvPr/>
                </p:nvGrpSpPr>
                <p:grpSpPr bwMode="auto">
                  <a:xfrm>
                    <a:off x="4176" y="1472"/>
                    <a:ext cx="816" cy="277"/>
                    <a:chOff x="4176" y="1472"/>
                    <a:chExt cx="816" cy="277"/>
                  </a:xfrm>
                </p:grpSpPr>
                <p:sp>
                  <p:nvSpPr>
                    <p:cNvPr id="390312" name="AutoShape 168"/>
                    <p:cNvSpPr>
                      <a:spLocks noChangeArrowheads="1"/>
                    </p:cNvSpPr>
                    <p:nvPr/>
                  </p:nvSpPr>
                  <p:spPr bwMode="auto">
                    <a:xfrm>
                      <a:off x="4176" y="1472"/>
                      <a:ext cx="817" cy="278"/>
                    </a:xfrm>
                    <a:prstGeom prst="roundRect">
                      <a:avLst>
                        <a:gd name="adj" fmla="val 356"/>
                      </a:avLst>
                    </a:prstGeom>
                    <a:noFill/>
                    <a:ln w="9525">
                      <a:noFill/>
                      <a:round/>
                      <a:headEnd/>
                      <a:tailEnd/>
                    </a:ln>
                  </p:spPr>
                  <p:txBody>
                    <a:bodyPr wrap="none" anchor="ctr"/>
                    <a:lstStyle/>
                    <a:p>
                      <a:endParaRPr lang="ta-IN"/>
                    </a:p>
                  </p:txBody>
                </p:sp>
                <p:grpSp>
                  <p:nvGrpSpPr>
                    <p:cNvPr id="390298" name="Group 169"/>
                    <p:cNvGrpSpPr>
                      <a:grpSpLocks/>
                    </p:cNvGrpSpPr>
                    <p:nvPr/>
                  </p:nvGrpSpPr>
                  <p:grpSpPr bwMode="auto">
                    <a:xfrm>
                      <a:off x="4176" y="1472"/>
                      <a:ext cx="815" cy="276"/>
                      <a:chOff x="4176" y="1472"/>
                      <a:chExt cx="815" cy="276"/>
                    </a:xfrm>
                  </p:grpSpPr>
                  <p:sp>
                    <p:nvSpPr>
                      <p:cNvPr id="390314" name="AutoShape 170"/>
                      <p:cNvSpPr>
                        <a:spLocks noChangeArrowheads="1"/>
                      </p:cNvSpPr>
                      <p:nvPr/>
                    </p:nvSpPr>
                    <p:spPr bwMode="auto">
                      <a:xfrm>
                        <a:off x="4176" y="1472"/>
                        <a:ext cx="816" cy="277"/>
                      </a:xfrm>
                      <a:prstGeom prst="roundRect">
                        <a:avLst>
                          <a:gd name="adj" fmla="val 361"/>
                        </a:avLst>
                      </a:prstGeom>
                      <a:noFill/>
                      <a:ln w="9525">
                        <a:noFill/>
                        <a:round/>
                        <a:headEnd/>
                        <a:tailEnd/>
                      </a:ln>
                    </p:spPr>
                    <p:txBody>
                      <a:bodyPr wrap="none" anchor="ctr"/>
                      <a:lstStyle/>
                      <a:p>
                        <a:endParaRPr lang="ta-IN"/>
                      </a:p>
                    </p:txBody>
                  </p:sp>
                  <p:grpSp>
                    <p:nvGrpSpPr>
                      <p:cNvPr id="390300" name="Group 171"/>
                      <p:cNvGrpSpPr>
                        <a:grpSpLocks/>
                      </p:cNvGrpSpPr>
                      <p:nvPr/>
                    </p:nvGrpSpPr>
                    <p:grpSpPr bwMode="auto">
                      <a:xfrm>
                        <a:off x="4176" y="1472"/>
                        <a:ext cx="815" cy="276"/>
                        <a:chOff x="4176" y="1472"/>
                        <a:chExt cx="815" cy="276"/>
                      </a:xfrm>
                    </p:grpSpPr>
                    <p:sp>
                      <p:nvSpPr>
                        <p:cNvPr id="390316" name="AutoShape 172"/>
                        <p:cNvSpPr>
                          <a:spLocks noChangeArrowheads="1"/>
                        </p:cNvSpPr>
                        <p:nvPr/>
                      </p:nvSpPr>
                      <p:spPr bwMode="auto">
                        <a:xfrm>
                          <a:off x="4176" y="1472"/>
                          <a:ext cx="816" cy="277"/>
                        </a:xfrm>
                        <a:prstGeom prst="roundRect">
                          <a:avLst>
                            <a:gd name="adj" fmla="val 361"/>
                          </a:avLst>
                        </a:prstGeom>
                        <a:noFill/>
                        <a:ln w="9525">
                          <a:noFill/>
                          <a:round/>
                          <a:headEnd/>
                          <a:tailEnd/>
                        </a:ln>
                      </p:spPr>
                      <p:txBody>
                        <a:bodyPr wrap="none" anchor="ctr"/>
                        <a:lstStyle/>
                        <a:p>
                          <a:endParaRPr lang="ta-IN"/>
                        </a:p>
                      </p:txBody>
                    </p:sp>
                    <p:sp>
                      <p:nvSpPr>
                        <p:cNvPr id="390317" name="AutoShape 173"/>
                        <p:cNvSpPr>
                          <a:spLocks noChangeArrowheads="1"/>
                        </p:cNvSpPr>
                        <p:nvPr/>
                      </p:nvSpPr>
                      <p:spPr bwMode="auto">
                        <a:xfrm>
                          <a:off x="4176" y="1472"/>
                          <a:ext cx="816" cy="277"/>
                        </a:xfrm>
                        <a:prstGeom prst="roundRect">
                          <a:avLst>
                            <a:gd name="adj" fmla="val 361"/>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80"/>
                              </a:solidFill>
                              <a:latin typeface="Arial" pitchFamily="34" charset="0"/>
                            </a:rPr>
                            <a:t>Encrypt</a:t>
                          </a:r>
                        </a:p>
                      </p:txBody>
                    </p:sp>
                  </p:grpSp>
                </p:grpSp>
              </p:grpSp>
            </p:grpSp>
          </p:grpSp>
        </p:grpSp>
        <p:grpSp>
          <p:nvGrpSpPr>
            <p:cNvPr id="390302" name="Group 174"/>
            <p:cNvGrpSpPr>
              <a:grpSpLocks/>
            </p:cNvGrpSpPr>
            <p:nvPr/>
          </p:nvGrpSpPr>
          <p:grpSpPr bwMode="auto">
            <a:xfrm>
              <a:off x="263" y="2033"/>
              <a:ext cx="911" cy="284"/>
              <a:chOff x="263" y="2033"/>
              <a:chExt cx="911" cy="284"/>
            </a:xfrm>
          </p:grpSpPr>
          <p:sp>
            <p:nvSpPr>
              <p:cNvPr id="390319" name="AutoShape 175"/>
              <p:cNvSpPr>
                <a:spLocks noChangeArrowheads="1"/>
              </p:cNvSpPr>
              <p:nvPr/>
            </p:nvSpPr>
            <p:spPr bwMode="auto">
              <a:xfrm>
                <a:off x="263" y="2033"/>
                <a:ext cx="912" cy="285"/>
              </a:xfrm>
              <a:prstGeom prst="roundRect">
                <a:avLst>
                  <a:gd name="adj" fmla="val 352"/>
                </a:avLst>
              </a:prstGeom>
              <a:noFill/>
              <a:ln w="9525">
                <a:noFill/>
                <a:round/>
                <a:headEnd/>
                <a:tailEnd/>
              </a:ln>
            </p:spPr>
            <p:txBody>
              <a:bodyPr wrap="none" anchor="ctr"/>
              <a:lstStyle/>
              <a:p>
                <a:endParaRPr lang="ta-IN"/>
              </a:p>
            </p:txBody>
          </p:sp>
          <p:grpSp>
            <p:nvGrpSpPr>
              <p:cNvPr id="390305" name="Group 176"/>
              <p:cNvGrpSpPr>
                <a:grpSpLocks/>
              </p:cNvGrpSpPr>
              <p:nvPr/>
            </p:nvGrpSpPr>
            <p:grpSpPr bwMode="auto">
              <a:xfrm>
                <a:off x="263" y="2033"/>
                <a:ext cx="908" cy="280"/>
                <a:chOff x="263" y="2033"/>
                <a:chExt cx="908" cy="280"/>
              </a:xfrm>
            </p:grpSpPr>
            <p:sp>
              <p:nvSpPr>
                <p:cNvPr id="390321" name="AutoShape 177"/>
                <p:cNvSpPr>
                  <a:spLocks noChangeArrowheads="1"/>
                </p:cNvSpPr>
                <p:nvPr/>
              </p:nvSpPr>
              <p:spPr bwMode="auto">
                <a:xfrm>
                  <a:off x="263" y="2033"/>
                  <a:ext cx="909" cy="281"/>
                </a:xfrm>
                <a:prstGeom prst="roundRect">
                  <a:avLst>
                    <a:gd name="adj" fmla="val 356"/>
                  </a:avLst>
                </a:prstGeom>
                <a:noFill/>
                <a:ln w="9525">
                  <a:noFill/>
                  <a:round/>
                  <a:headEnd/>
                  <a:tailEnd/>
                </a:ln>
              </p:spPr>
              <p:txBody>
                <a:bodyPr wrap="none" anchor="ctr"/>
                <a:lstStyle/>
                <a:p>
                  <a:endParaRPr lang="ta-IN"/>
                </a:p>
              </p:txBody>
            </p:sp>
            <p:grpSp>
              <p:nvGrpSpPr>
                <p:cNvPr id="390307" name="Group 178"/>
                <p:cNvGrpSpPr>
                  <a:grpSpLocks/>
                </p:cNvGrpSpPr>
                <p:nvPr/>
              </p:nvGrpSpPr>
              <p:grpSpPr bwMode="auto">
                <a:xfrm>
                  <a:off x="263" y="2033"/>
                  <a:ext cx="906" cy="278"/>
                  <a:chOff x="263" y="2033"/>
                  <a:chExt cx="906" cy="278"/>
                </a:xfrm>
              </p:grpSpPr>
              <p:sp>
                <p:nvSpPr>
                  <p:cNvPr id="390323" name="AutoShape 179"/>
                  <p:cNvSpPr>
                    <a:spLocks noChangeArrowheads="1"/>
                  </p:cNvSpPr>
                  <p:nvPr/>
                </p:nvSpPr>
                <p:spPr bwMode="auto">
                  <a:xfrm>
                    <a:off x="263" y="2033"/>
                    <a:ext cx="907" cy="279"/>
                  </a:xfrm>
                  <a:prstGeom prst="roundRect">
                    <a:avLst>
                      <a:gd name="adj" fmla="val 356"/>
                    </a:avLst>
                  </a:prstGeom>
                  <a:noFill/>
                  <a:ln w="9525">
                    <a:noFill/>
                    <a:round/>
                    <a:headEnd/>
                    <a:tailEnd/>
                  </a:ln>
                </p:spPr>
                <p:txBody>
                  <a:bodyPr wrap="none" anchor="ctr"/>
                  <a:lstStyle/>
                  <a:p>
                    <a:endParaRPr lang="ta-IN"/>
                  </a:p>
                </p:txBody>
              </p:sp>
              <p:grpSp>
                <p:nvGrpSpPr>
                  <p:cNvPr id="390309" name="Group 180"/>
                  <p:cNvGrpSpPr>
                    <a:grpSpLocks/>
                  </p:cNvGrpSpPr>
                  <p:nvPr/>
                </p:nvGrpSpPr>
                <p:grpSpPr bwMode="auto">
                  <a:xfrm>
                    <a:off x="263" y="2033"/>
                    <a:ext cx="905" cy="277"/>
                    <a:chOff x="263" y="2033"/>
                    <a:chExt cx="905" cy="277"/>
                  </a:xfrm>
                </p:grpSpPr>
                <p:sp>
                  <p:nvSpPr>
                    <p:cNvPr id="390325" name="AutoShape 181"/>
                    <p:cNvSpPr>
                      <a:spLocks noChangeArrowheads="1"/>
                    </p:cNvSpPr>
                    <p:nvPr/>
                  </p:nvSpPr>
                  <p:spPr bwMode="auto">
                    <a:xfrm>
                      <a:off x="263" y="2033"/>
                      <a:ext cx="906" cy="277"/>
                    </a:xfrm>
                    <a:prstGeom prst="roundRect">
                      <a:avLst>
                        <a:gd name="adj" fmla="val 361"/>
                      </a:avLst>
                    </a:prstGeom>
                    <a:noFill/>
                    <a:ln w="9525">
                      <a:noFill/>
                      <a:round/>
                      <a:headEnd/>
                      <a:tailEnd/>
                    </a:ln>
                  </p:spPr>
                  <p:txBody>
                    <a:bodyPr wrap="none" anchor="ctr"/>
                    <a:lstStyle/>
                    <a:p>
                      <a:endParaRPr lang="ta-IN"/>
                    </a:p>
                  </p:txBody>
                </p:sp>
                <p:grpSp>
                  <p:nvGrpSpPr>
                    <p:cNvPr id="390311" name="Group 182"/>
                    <p:cNvGrpSpPr>
                      <a:grpSpLocks/>
                    </p:cNvGrpSpPr>
                    <p:nvPr/>
                  </p:nvGrpSpPr>
                  <p:grpSpPr bwMode="auto">
                    <a:xfrm>
                      <a:off x="263" y="2035"/>
                      <a:ext cx="905" cy="276"/>
                      <a:chOff x="263" y="2035"/>
                      <a:chExt cx="905" cy="276"/>
                    </a:xfrm>
                  </p:grpSpPr>
                  <p:sp>
                    <p:nvSpPr>
                      <p:cNvPr id="390327" name="AutoShape 183"/>
                      <p:cNvSpPr>
                        <a:spLocks noChangeArrowheads="1"/>
                      </p:cNvSpPr>
                      <p:nvPr/>
                    </p:nvSpPr>
                    <p:spPr bwMode="auto">
                      <a:xfrm>
                        <a:off x="263" y="2035"/>
                        <a:ext cx="906" cy="277"/>
                      </a:xfrm>
                      <a:prstGeom prst="roundRect">
                        <a:avLst>
                          <a:gd name="adj" fmla="val 361"/>
                        </a:avLst>
                      </a:prstGeom>
                      <a:noFill/>
                      <a:ln w="9525">
                        <a:noFill/>
                        <a:round/>
                        <a:headEnd/>
                        <a:tailEnd/>
                      </a:ln>
                    </p:spPr>
                    <p:txBody>
                      <a:bodyPr wrap="none" anchor="ctr"/>
                      <a:lstStyle/>
                      <a:p>
                        <a:endParaRPr lang="ta-IN"/>
                      </a:p>
                    </p:txBody>
                  </p:sp>
                  <p:sp>
                    <p:nvSpPr>
                      <p:cNvPr id="390328" name="AutoShape 184"/>
                      <p:cNvSpPr>
                        <a:spLocks noChangeArrowheads="1"/>
                      </p:cNvSpPr>
                      <p:nvPr/>
                    </p:nvSpPr>
                    <p:spPr bwMode="auto">
                      <a:xfrm>
                        <a:off x="263" y="2035"/>
                        <a:ext cx="905" cy="277"/>
                      </a:xfrm>
                      <a:prstGeom prst="roundRect">
                        <a:avLst>
                          <a:gd name="adj" fmla="val 361"/>
                        </a:avLst>
                      </a:prstGeom>
                      <a:noFill/>
                      <a:ln w="9525">
                        <a:noFill/>
                        <a:round/>
                        <a:headEnd/>
                        <a:tailEnd/>
                      </a:ln>
                    </p:spPr>
                    <p:txBody>
                      <a:bodyPr wrap="none" lIns="90000" tIns="46800" rIns="90000" bIns="4680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latin typeface="Arial" pitchFamily="34" charset="0"/>
                          </a:rPr>
                          <a:t>Plaintext</a:t>
                        </a:r>
                      </a:p>
                    </p:txBody>
                  </p:sp>
                </p:grpSp>
              </p:grpSp>
            </p:grpSp>
          </p:grpSp>
        </p:grpSp>
        <p:grpSp>
          <p:nvGrpSpPr>
            <p:cNvPr id="390313" name="Group 185"/>
            <p:cNvGrpSpPr>
              <a:grpSpLocks/>
            </p:cNvGrpSpPr>
            <p:nvPr/>
          </p:nvGrpSpPr>
          <p:grpSpPr bwMode="auto">
            <a:xfrm>
              <a:off x="263" y="2551"/>
              <a:ext cx="1061" cy="284"/>
              <a:chOff x="263" y="2551"/>
              <a:chExt cx="1061" cy="284"/>
            </a:xfrm>
          </p:grpSpPr>
          <p:sp>
            <p:nvSpPr>
              <p:cNvPr id="390330" name="AutoShape 186"/>
              <p:cNvSpPr>
                <a:spLocks noChangeArrowheads="1"/>
              </p:cNvSpPr>
              <p:nvPr/>
            </p:nvSpPr>
            <p:spPr bwMode="auto">
              <a:xfrm>
                <a:off x="263" y="2551"/>
                <a:ext cx="1062" cy="285"/>
              </a:xfrm>
              <a:prstGeom prst="roundRect">
                <a:avLst>
                  <a:gd name="adj" fmla="val 352"/>
                </a:avLst>
              </a:prstGeom>
              <a:noFill/>
              <a:ln w="9525">
                <a:noFill/>
                <a:round/>
                <a:headEnd/>
                <a:tailEnd/>
              </a:ln>
            </p:spPr>
            <p:txBody>
              <a:bodyPr wrap="none" anchor="ctr"/>
              <a:lstStyle/>
              <a:p>
                <a:endParaRPr lang="ta-IN"/>
              </a:p>
            </p:txBody>
          </p:sp>
          <p:grpSp>
            <p:nvGrpSpPr>
              <p:cNvPr id="390315" name="Group 187"/>
              <p:cNvGrpSpPr>
                <a:grpSpLocks/>
              </p:cNvGrpSpPr>
              <p:nvPr/>
            </p:nvGrpSpPr>
            <p:grpSpPr bwMode="auto">
              <a:xfrm>
                <a:off x="263" y="2551"/>
                <a:ext cx="1058" cy="281"/>
                <a:chOff x="263" y="2551"/>
                <a:chExt cx="1058" cy="281"/>
              </a:xfrm>
            </p:grpSpPr>
            <p:sp>
              <p:nvSpPr>
                <p:cNvPr id="390332" name="AutoShape 188"/>
                <p:cNvSpPr>
                  <a:spLocks noChangeArrowheads="1"/>
                </p:cNvSpPr>
                <p:nvPr/>
              </p:nvSpPr>
              <p:spPr bwMode="auto">
                <a:xfrm>
                  <a:off x="263" y="2551"/>
                  <a:ext cx="1059" cy="282"/>
                </a:xfrm>
                <a:prstGeom prst="roundRect">
                  <a:avLst>
                    <a:gd name="adj" fmla="val 352"/>
                  </a:avLst>
                </a:prstGeom>
                <a:noFill/>
                <a:ln w="9525">
                  <a:noFill/>
                  <a:round/>
                  <a:headEnd/>
                  <a:tailEnd/>
                </a:ln>
              </p:spPr>
              <p:txBody>
                <a:bodyPr wrap="none" anchor="ctr"/>
                <a:lstStyle/>
                <a:p>
                  <a:endParaRPr lang="ta-IN"/>
                </a:p>
              </p:txBody>
            </p:sp>
            <p:grpSp>
              <p:nvGrpSpPr>
                <p:cNvPr id="390318" name="Group 189"/>
                <p:cNvGrpSpPr>
                  <a:grpSpLocks/>
                </p:cNvGrpSpPr>
                <p:nvPr/>
              </p:nvGrpSpPr>
              <p:grpSpPr bwMode="auto">
                <a:xfrm>
                  <a:off x="263" y="2551"/>
                  <a:ext cx="1056" cy="279"/>
                  <a:chOff x="263" y="2551"/>
                  <a:chExt cx="1056" cy="279"/>
                </a:xfrm>
              </p:grpSpPr>
              <p:sp>
                <p:nvSpPr>
                  <p:cNvPr id="390334" name="AutoShape 190"/>
                  <p:cNvSpPr>
                    <a:spLocks noChangeArrowheads="1"/>
                  </p:cNvSpPr>
                  <p:nvPr/>
                </p:nvSpPr>
                <p:spPr bwMode="auto">
                  <a:xfrm>
                    <a:off x="263" y="2551"/>
                    <a:ext cx="1057" cy="280"/>
                  </a:xfrm>
                  <a:prstGeom prst="roundRect">
                    <a:avLst>
                      <a:gd name="adj" fmla="val 356"/>
                    </a:avLst>
                  </a:prstGeom>
                  <a:noFill/>
                  <a:ln w="9525">
                    <a:noFill/>
                    <a:round/>
                    <a:headEnd/>
                    <a:tailEnd/>
                  </a:ln>
                </p:spPr>
                <p:txBody>
                  <a:bodyPr wrap="none" anchor="ctr"/>
                  <a:lstStyle/>
                  <a:p>
                    <a:endParaRPr lang="ta-IN"/>
                  </a:p>
                </p:txBody>
              </p:sp>
              <p:grpSp>
                <p:nvGrpSpPr>
                  <p:cNvPr id="390320" name="Group 191"/>
                  <p:cNvGrpSpPr>
                    <a:grpSpLocks/>
                  </p:cNvGrpSpPr>
                  <p:nvPr/>
                </p:nvGrpSpPr>
                <p:grpSpPr bwMode="auto">
                  <a:xfrm>
                    <a:off x="263" y="2552"/>
                    <a:ext cx="1056" cy="278"/>
                    <a:chOff x="263" y="2552"/>
                    <a:chExt cx="1056" cy="278"/>
                  </a:xfrm>
                </p:grpSpPr>
                <p:sp>
                  <p:nvSpPr>
                    <p:cNvPr id="390336" name="AutoShape 192"/>
                    <p:cNvSpPr>
                      <a:spLocks noChangeArrowheads="1"/>
                    </p:cNvSpPr>
                    <p:nvPr/>
                  </p:nvSpPr>
                  <p:spPr bwMode="auto">
                    <a:xfrm>
                      <a:off x="263" y="2552"/>
                      <a:ext cx="1057" cy="279"/>
                    </a:xfrm>
                    <a:prstGeom prst="roundRect">
                      <a:avLst>
                        <a:gd name="adj" fmla="val 356"/>
                      </a:avLst>
                    </a:prstGeom>
                    <a:noFill/>
                    <a:ln w="9525">
                      <a:noFill/>
                      <a:round/>
                      <a:headEnd/>
                      <a:tailEnd/>
                    </a:ln>
                  </p:spPr>
                  <p:txBody>
                    <a:bodyPr wrap="none" anchor="ctr"/>
                    <a:lstStyle/>
                    <a:p>
                      <a:endParaRPr lang="ta-IN"/>
                    </a:p>
                  </p:txBody>
                </p:sp>
                <p:grpSp>
                  <p:nvGrpSpPr>
                    <p:cNvPr id="390322" name="Group 193"/>
                    <p:cNvGrpSpPr>
                      <a:grpSpLocks/>
                    </p:cNvGrpSpPr>
                    <p:nvPr/>
                  </p:nvGrpSpPr>
                  <p:grpSpPr bwMode="auto">
                    <a:xfrm>
                      <a:off x="263" y="2552"/>
                      <a:ext cx="1056" cy="277"/>
                      <a:chOff x="263" y="2552"/>
                      <a:chExt cx="1056" cy="277"/>
                    </a:xfrm>
                  </p:grpSpPr>
                  <p:sp>
                    <p:nvSpPr>
                      <p:cNvPr id="390338" name="AutoShape 194"/>
                      <p:cNvSpPr>
                        <a:spLocks noChangeArrowheads="1"/>
                      </p:cNvSpPr>
                      <p:nvPr/>
                    </p:nvSpPr>
                    <p:spPr bwMode="auto">
                      <a:xfrm>
                        <a:off x="263" y="2552"/>
                        <a:ext cx="1057" cy="278"/>
                      </a:xfrm>
                      <a:prstGeom prst="roundRect">
                        <a:avLst>
                          <a:gd name="adj" fmla="val 356"/>
                        </a:avLst>
                      </a:prstGeom>
                      <a:noFill/>
                      <a:ln w="9525">
                        <a:noFill/>
                        <a:round/>
                        <a:headEnd/>
                        <a:tailEnd/>
                      </a:ln>
                    </p:spPr>
                    <p:txBody>
                      <a:bodyPr wrap="none" anchor="ctr"/>
                      <a:lstStyle/>
                      <a:p>
                        <a:endParaRPr lang="ta-IN"/>
                      </a:p>
                    </p:txBody>
                  </p:sp>
                  <p:sp>
                    <p:nvSpPr>
                      <p:cNvPr id="390339" name="AutoShape 195"/>
                      <p:cNvSpPr>
                        <a:spLocks noChangeArrowheads="1"/>
                      </p:cNvSpPr>
                      <p:nvPr/>
                    </p:nvSpPr>
                    <p:spPr bwMode="auto">
                      <a:xfrm>
                        <a:off x="263" y="2552"/>
                        <a:ext cx="1056" cy="277"/>
                      </a:xfrm>
                      <a:prstGeom prst="roundRect">
                        <a:avLst>
                          <a:gd name="adj" fmla="val 361"/>
                        </a:avLst>
                      </a:prstGeom>
                      <a:noFill/>
                      <a:ln w="9525">
                        <a:noFill/>
                        <a:round/>
                        <a:headEnd/>
                        <a:tailEnd/>
                      </a:ln>
                    </p:spPr>
                    <p:txBody>
                      <a:bodyPr wrap="none" lIns="90000" tIns="46800" rIns="90000" bIns="4680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800080"/>
                            </a:solidFill>
                            <a:latin typeface="Arial" pitchFamily="34" charset="0"/>
                          </a:rPr>
                          <a:t>Ciphertext</a:t>
                        </a:r>
                      </a:p>
                    </p:txBody>
                  </p:sp>
                </p:grpSp>
              </p:grpSp>
            </p:grpSp>
          </p:grpSp>
        </p:grpSp>
        <p:sp>
          <p:nvSpPr>
            <p:cNvPr id="390340" name="Line 196"/>
            <p:cNvSpPr>
              <a:spLocks noChangeShapeType="1"/>
            </p:cNvSpPr>
            <p:nvPr/>
          </p:nvSpPr>
          <p:spPr bwMode="auto">
            <a:xfrm flipH="1">
              <a:off x="1743" y="2226"/>
              <a:ext cx="204" cy="1"/>
            </a:xfrm>
            <a:prstGeom prst="line">
              <a:avLst/>
            </a:prstGeom>
            <a:noFill/>
            <a:ln w="25560">
              <a:solidFill>
                <a:srgbClr val="000000"/>
              </a:solidFill>
              <a:round/>
              <a:headEnd type="triangle" w="med" len="med"/>
              <a:tailEnd/>
            </a:ln>
          </p:spPr>
          <p:txBody>
            <a:bodyPr/>
            <a:lstStyle/>
            <a:p>
              <a:endParaRPr lang="ta-IN"/>
            </a:p>
          </p:txBody>
        </p:sp>
        <p:sp>
          <p:nvSpPr>
            <p:cNvPr id="390341" name="Line 197"/>
            <p:cNvSpPr>
              <a:spLocks noChangeShapeType="1"/>
            </p:cNvSpPr>
            <p:nvPr/>
          </p:nvSpPr>
          <p:spPr bwMode="auto">
            <a:xfrm flipH="1">
              <a:off x="4882" y="2221"/>
              <a:ext cx="204" cy="1"/>
            </a:xfrm>
            <a:prstGeom prst="line">
              <a:avLst/>
            </a:prstGeom>
            <a:noFill/>
            <a:ln w="25560">
              <a:solidFill>
                <a:srgbClr val="000000"/>
              </a:solidFill>
              <a:round/>
              <a:headEnd type="triangle" w="med" len="med"/>
              <a:tailEnd/>
            </a:ln>
          </p:spPr>
          <p:txBody>
            <a:bodyPr/>
            <a:lstStyle/>
            <a:p>
              <a:endParaRPr lang="ta-IN"/>
            </a:p>
          </p:txBody>
        </p:sp>
        <p:sp>
          <p:nvSpPr>
            <p:cNvPr id="390342" name="Line 198"/>
            <p:cNvSpPr>
              <a:spLocks noChangeShapeType="1"/>
            </p:cNvSpPr>
            <p:nvPr/>
          </p:nvSpPr>
          <p:spPr bwMode="auto">
            <a:xfrm flipH="1">
              <a:off x="3499" y="1629"/>
              <a:ext cx="204" cy="1"/>
            </a:xfrm>
            <a:prstGeom prst="line">
              <a:avLst/>
            </a:prstGeom>
            <a:noFill/>
            <a:ln w="28440">
              <a:solidFill>
                <a:srgbClr val="000000"/>
              </a:solidFill>
              <a:round/>
              <a:headEnd/>
              <a:tailEnd/>
            </a:ln>
          </p:spPr>
          <p:txBody>
            <a:bodyPr/>
            <a:lstStyle/>
            <a:p>
              <a:endParaRPr lang="ta-IN"/>
            </a:p>
          </p:txBody>
        </p:sp>
        <p:sp>
          <p:nvSpPr>
            <p:cNvPr id="390343" name="Line 199"/>
            <p:cNvSpPr>
              <a:spLocks noChangeShapeType="1"/>
            </p:cNvSpPr>
            <p:nvPr/>
          </p:nvSpPr>
          <p:spPr bwMode="auto">
            <a:xfrm flipH="1">
              <a:off x="5039" y="1606"/>
              <a:ext cx="204" cy="1"/>
            </a:xfrm>
            <a:prstGeom prst="line">
              <a:avLst/>
            </a:prstGeom>
            <a:noFill/>
            <a:ln w="28440">
              <a:solidFill>
                <a:srgbClr val="000000"/>
              </a:solidFill>
              <a:round/>
              <a:headEnd/>
              <a:tailEnd/>
            </a:ln>
          </p:spPr>
          <p:txBody>
            <a:bodyPr/>
            <a:lstStyle/>
            <a:p>
              <a:endParaRPr lang="ta-IN"/>
            </a:p>
          </p:txBody>
        </p:sp>
        <p:sp>
          <p:nvSpPr>
            <p:cNvPr id="390344" name="Line 200"/>
            <p:cNvSpPr>
              <a:spLocks noChangeShapeType="1"/>
            </p:cNvSpPr>
            <p:nvPr/>
          </p:nvSpPr>
          <p:spPr bwMode="auto">
            <a:xfrm>
              <a:off x="3958" y="1616"/>
              <a:ext cx="163" cy="2"/>
            </a:xfrm>
            <a:prstGeom prst="line">
              <a:avLst/>
            </a:prstGeom>
            <a:noFill/>
            <a:ln w="25560">
              <a:solidFill>
                <a:srgbClr val="000000"/>
              </a:solidFill>
              <a:prstDash val="sysDot"/>
              <a:round/>
              <a:headEnd/>
              <a:tailEnd type="triangle" w="med" len="med"/>
            </a:ln>
          </p:spPr>
          <p:txBody>
            <a:bodyPr/>
            <a:lstStyle/>
            <a:p>
              <a:endParaRPr lang="ta-IN"/>
            </a:p>
          </p:txBody>
        </p:sp>
        <p:grpSp>
          <p:nvGrpSpPr>
            <p:cNvPr id="390324" name="Group 201"/>
            <p:cNvGrpSpPr>
              <a:grpSpLocks/>
            </p:cNvGrpSpPr>
            <p:nvPr/>
          </p:nvGrpSpPr>
          <p:grpSpPr bwMode="auto">
            <a:xfrm>
              <a:off x="2071" y="1615"/>
              <a:ext cx="297" cy="766"/>
              <a:chOff x="2071" y="1615"/>
              <a:chExt cx="297" cy="766"/>
            </a:xfrm>
          </p:grpSpPr>
          <p:sp>
            <p:nvSpPr>
              <p:cNvPr id="390346" name="Line 202"/>
              <p:cNvSpPr>
                <a:spLocks noChangeShapeType="1"/>
              </p:cNvSpPr>
              <p:nvPr/>
            </p:nvSpPr>
            <p:spPr bwMode="auto">
              <a:xfrm>
                <a:off x="2368" y="1615"/>
                <a:ext cx="1" cy="764"/>
              </a:xfrm>
              <a:prstGeom prst="line">
                <a:avLst/>
              </a:prstGeom>
              <a:noFill/>
              <a:ln w="27360">
                <a:solidFill>
                  <a:srgbClr val="000000"/>
                </a:solidFill>
                <a:prstDash val="sysDot"/>
                <a:round/>
                <a:headEnd/>
                <a:tailEnd/>
              </a:ln>
            </p:spPr>
            <p:txBody>
              <a:bodyPr/>
              <a:lstStyle/>
              <a:p>
                <a:endParaRPr lang="ta-IN"/>
              </a:p>
            </p:txBody>
          </p:sp>
          <p:sp>
            <p:nvSpPr>
              <p:cNvPr id="390347" name="Line 203"/>
              <p:cNvSpPr>
                <a:spLocks noChangeShapeType="1"/>
              </p:cNvSpPr>
              <p:nvPr/>
            </p:nvSpPr>
            <p:spPr bwMode="auto">
              <a:xfrm flipH="1">
                <a:off x="2070" y="2380"/>
                <a:ext cx="295" cy="1"/>
              </a:xfrm>
              <a:prstGeom prst="line">
                <a:avLst/>
              </a:prstGeom>
              <a:noFill/>
              <a:ln w="27360">
                <a:solidFill>
                  <a:srgbClr val="000000"/>
                </a:solidFill>
                <a:prstDash val="sysDot"/>
                <a:round/>
                <a:headEnd/>
                <a:tailEnd/>
              </a:ln>
            </p:spPr>
            <p:txBody>
              <a:bodyPr/>
              <a:lstStyle/>
              <a:p>
                <a:endParaRPr lang="ta-IN"/>
              </a:p>
            </p:txBody>
          </p:sp>
        </p:grpSp>
        <p:grpSp>
          <p:nvGrpSpPr>
            <p:cNvPr id="390326" name="Group 204"/>
            <p:cNvGrpSpPr>
              <a:grpSpLocks/>
            </p:cNvGrpSpPr>
            <p:nvPr/>
          </p:nvGrpSpPr>
          <p:grpSpPr bwMode="auto">
            <a:xfrm>
              <a:off x="3652" y="1627"/>
              <a:ext cx="297" cy="766"/>
              <a:chOff x="3652" y="1627"/>
              <a:chExt cx="297" cy="766"/>
            </a:xfrm>
          </p:grpSpPr>
          <p:sp>
            <p:nvSpPr>
              <p:cNvPr id="390349" name="Line 205"/>
              <p:cNvSpPr>
                <a:spLocks noChangeShapeType="1"/>
              </p:cNvSpPr>
              <p:nvPr/>
            </p:nvSpPr>
            <p:spPr bwMode="auto">
              <a:xfrm>
                <a:off x="3949" y="1627"/>
                <a:ext cx="1" cy="764"/>
              </a:xfrm>
              <a:prstGeom prst="line">
                <a:avLst/>
              </a:prstGeom>
              <a:noFill/>
              <a:ln w="27360">
                <a:solidFill>
                  <a:srgbClr val="000000"/>
                </a:solidFill>
                <a:prstDash val="sysDot"/>
                <a:round/>
                <a:headEnd/>
                <a:tailEnd/>
              </a:ln>
            </p:spPr>
            <p:txBody>
              <a:bodyPr/>
              <a:lstStyle/>
              <a:p>
                <a:endParaRPr lang="ta-IN"/>
              </a:p>
            </p:txBody>
          </p:sp>
          <p:sp>
            <p:nvSpPr>
              <p:cNvPr id="390350" name="Line 206"/>
              <p:cNvSpPr>
                <a:spLocks noChangeShapeType="1"/>
              </p:cNvSpPr>
              <p:nvPr/>
            </p:nvSpPr>
            <p:spPr bwMode="auto">
              <a:xfrm flipH="1">
                <a:off x="3651" y="2392"/>
                <a:ext cx="296" cy="1"/>
              </a:xfrm>
              <a:prstGeom prst="line">
                <a:avLst/>
              </a:prstGeom>
              <a:noFill/>
              <a:ln w="27360">
                <a:solidFill>
                  <a:srgbClr val="000000"/>
                </a:solidFill>
                <a:prstDash val="sysDot"/>
                <a:round/>
                <a:headEnd/>
                <a:tailEnd/>
              </a:ln>
            </p:spPr>
            <p:txBody>
              <a:bodyPr/>
              <a:lstStyle/>
              <a:p>
                <a:endParaRPr lang="ta-IN"/>
              </a:p>
            </p:txBody>
          </p:sp>
        </p:gr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92194" name="Rectangle 2"/>
          <p:cNvSpPr>
            <a:spLocks noGrp="1" noChangeArrowheads="1"/>
          </p:cNvSpPr>
          <p:nvPr>
            <p:ph type="title"/>
          </p:nvPr>
        </p:nvSpPr>
        <p:spPr>
          <a:xfrm>
            <a:off x="1524000" y="0"/>
            <a:ext cx="7620000" cy="914400"/>
          </a:xfrm>
          <a:ln/>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Advantages and Limitations of CFB</a:t>
            </a:r>
          </a:p>
        </p:txBody>
      </p:sp>
      <p:sp>
        <p:nvSpPr>
          <p:cNvPr id="392195" name="Rectangle 3"/>
          <p:cNvSpPr>
            <a:spLocks noGrp="1" noChangeArrowheads="1"/>
          </p:cNvSpPr>
          <p:nvPr>
            <p:ph type="body" idx="1"/>
          </p:nvPr>
        </p:nvSpPr>
        <p:spPr>
          <a:xfrm>
            <a:off x="457200" y="1295400"/>
            <a:ext cx="8229600" cy="4876800"/>
          </a:xfrm>
          <a:ln/>
        </p:spPr>
        <p:txBody>
          <a:bodyPr lIns="90000" tIns="46800" rIns="90000" bIns="46800"/>
          <a:lstStyle/>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Appropriate when data arrives in bits/bytes; </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Most common stream mode; </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Limitation is need to stall while do block encryption after every n-bits; </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Note that the block cipher is used in </a:t>
            </a:r>
            <a:r>
              <a:rPr lang="en-GB" b="1"/>
              <a:t>encryption</a:t>
            </a:r>
            <a:r>
              <a:rPr lang="en-GB"/>
              <a:t> mode at </a:t>
            </a:r>
            <a:r>
              <a:rPr lang="en-GB" b="1"/>
              <a:t>both</a:t>
            </a:r>
            <a:r>
              <a:rPr lang="en-GB"/>
              <a:t> ends; </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Errors propogate for several blocks after the error.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94242" name="Rectangle 2"/>
          <p:cNvSpPr>
            <a:spLocks noGrp="1" noChangeArrowheads="1"/>
          </p:cNvSpPr>
          <p:nvPr>
            <p:ph type="title"/>
          </p:nvPr>
        </p:nvSpPr>
        <p:spPr>
          <a:xfrm>
            <a:off x="1524000" y="0"/>
            <a:ext cx="7620000" cy="914400"/>
          </a:xfrm>
          <a:ln/>
        </p:spPr>
        <p:txBody>
          <a:bodyPr lIns="90000" tIns="46800" rIns="90000" bIns="4680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Counter (CTR)</a:t>
            </a:r>
          </a:p>
        </p:txBody>
      </p:sp>
      <p:sp>
        <p:nvSpPr>
          <p:cNvPr id="394243" name="Rectangle 3"/>
          <p:cNvSpPr>
            <a:spLocks noGrp="1" noChangeArrowheads="1"/>
          </p:cNvSpPr>
          <p:nvPr>
            <p:ph type="body" idx="1"/>
          </p:nvPr>
        </p:nvSpPr>
        <p:spPr>
          <a:xfrm>
            <a:off x="457200" y="1295400"/>
            <a:ext cx="8229600" cy="4876800"/>
          </a:xfrm>
          <a:ln/>
        </p:spPr>
        <p:txBody>
          <a:bodyPr lIns="90000" tIns="46800" rIns="90000" bIns="46800"/>
          <a:lstStyle/>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“New” mode, though proposed early on;</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Similar to OFB but encrypts counter value rather than any feedback value;</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Must have a different key &amp; counter value for every plaintext block (never reused)</a:t>
            </a:r>
          </a:p>
          <a:p>
            <a:pPr marL="752475" lvl="1" indent="0" defTabSz="457200">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FF00FF"/>
                </a:solidFill>
                <a:latin typeface="Courier New" pitchFamily="49" charset="0"/>
              </a:rPr>
              <a:t>C</a:t>
            </a:r>
            <a:r>
              <a:rPr lang="en-GB" b="1" baseline="-25000">
                <a:solidFill>
                  <a:srgbClr val="FF00FF"/>
                </a:solidFill>
                <a:latin typeface="Courier New" pitchFamily="49" charset="0"/>
              </a:rPr>
              <a:t>i</a:t>
            </a:r>
            <a:r>
              <a:rPr lang="en-GB" b="1">
                <a:latin typeface="Courier New" pitchFamily="49" charset="0"/>
              </a:rPr>
              <a:t> = P</a:t>
            </a:r>
            <a:r>
              <a:rPr lang="en-GB" b="1" baseline="-25000">
                <a:latin typeface="Courier New" pitchFamily="49" charset="0"/>
              </a:rPr>
              <a:t>i</a:t>
            </a:r>
            <a:r>
              <a:rPr lang="en-GB" b="1">
                <a:latin typeface="Courier New" pitchFamily="49" charset="0"/>
              </a:rPr>
              <a:t> XOR </a:t>
            </a:r>
            <a:r>
              <a:rPr lang="en-GB" b="1">
                <a:solidFill>
                  <a:srgbClr val="0000CC"/>
                </a:solidFill>
                <a:latin typeface="Courier New" pitchFamily="49" charset="0"/>
              </a:rPr>
              <a:t>O</a:t>
            </a:r>
            <a:r>
              <a:rPr lang="en-GB" b="1" baseline="-25000">
                <a:solidFill>
                  <a:srgbClr val="0000CC"/>
                </a:solidFill>
                <a:latin typeface="Courier New" pitchFamily="49" charset="0"/>
              </a:rPr>
              <a:t>i</a:t>
            </a:r>
            <a:br>
              <a:rPr lang="en-GB" b="1" baseline="-25000">
                <a:solidFill>
                  <a:srgbClr val="0000CC"/>
                </a:solidFill>
                <a:latin typeface="Courier New" pitchFamily="49" charset="0"/>
              </a:rPr>
            </a:br>
            <a:r>
              <a:rPr lang="en-GB" b="1">
                <a:solidFill>
                  <a:srgbClr val="0000CC"/>
                </a:solidFill>
                <a:latin typeface="Courier New" pitchFamily="49" charset="0"/>
              </a:rPr>
              <a:t>O</a:t>
            </a:r>
            <a:r>
              <a:rPr lang="en-GB" b="1" baseline="-25000">
                <a:solidFill>
                  <a:srgbClr val="0000CC"/>
                </a:solidFill>
                <a:latin typeface="Courier New" pitchFamily="49" charset="0"/>
              </a:rPr>
              <a:t>i</a:t>
            </a:r>
            <a:r>
              <a:rPr lang="en-GB" b="1">
                <a:latin typeface="Courier New" pitchFamily="49" charset="0"/>
              </a:rPr>
              <a:t> = DES</a:t>
            </a:r>
            <a:r>
              <a:rPr lang="en-GB" b="1" baseline="-25000">
                <a:solidFill>
                  <a:srgbClr val="DF0029"/>
                </a:solidFill>
                <a:latin typeface="Courier New" pitchFamily="49" charset="0"/>
              </a:rPr>
              <a:t>K</a:t>
            </a:r>
            <a:r>
              <a:rPr lang="en-GB" b="1" baseline="-25000">
                <a:latin typeface="Courier New" pitchFamily="49" charset="0"/>
              </a:rPr>
              <a:t> </a:t>
            </a:r>
            <a:r>
              <a:rPr lang="en-GB" b="1">
                <a:latin typeface="Courier New" pitchFamily="49" charset="0"/>
              </a:rPr>
              <a:t>(I++)</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Uses: high-speed network encryptions.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Date Placeholder 2"/>
          <p:cNvSpPr>
            <a:spLocks noGrp="1"/>
          </p:cNvSpPr>
          <p:nvPr>
            <p:ph type="dt" sz="half" idx="10"/>
          </p:nvPr>
        </p:nvSpPr>
        <p:spPr/>
        <p:txBody>
          <a:bodyPr/>
          <a:lstStyle/>
          <a:p>
            <a:r>
              <a:rPr lang="ta-IN" smtClean="0"/>
              <a:t>2014/1</a:t>
            </a:r>
            <a:endParaRPr lang="en-US"/>
          </a:p>
        </p:txBody>
      </p:sp>
      <p:sp>
        <p:nvSpPr>
          <p:cNvPr id="186" name="Footer Placeholder 3"/>
          <p:cNvSpPr>
            <a:spLocks noGrp="1"/>
          </p:cNvSpPr>
          <p:nvPr>
            <p:ph type="ftr" sz="quarter" idx="11"/>
          </p:nvPr>
        </p:nvSpPr>
        <p:spPr/>
        <p:txBody>
          <a:bodyPr/>
          <a:lstStyle/>
          <a:p>
            <a:r>
              <a:rPr lang="en-US" smtClean="0"/>
              <a:t>3413ICT</a:t>
            </a:r>
            <a:endParaRPr lang="en-US"/>
          </a:p>
        </p:txBody>
      </p:sp>
      <p:sp>
        <p:nvSpPr>
          <p:cNvPr id="396290" name="Rectangle 2"/>
          <p:cNvSpPr>
            <a:spLocks noGrp="1" noChangeArrowheads="1"/>
          </p:cNvSpPr>
          <p:nvPr>
            <p:ph type="title"/>
          </p:nvPr>
        </p:nvSpPr>
        <p:spPr>
          <a:xfrm>
            <a:off x="1447800" y="0"/>
            <a:ext cx="7696200" cy="914400"/>
          </a:xfrm>
          <a:ln/>
        </p:spPr>
        <p:txBody>
          <a:bodyPr lIns="92160" tIns="46080" rIns="92160" bIns="46080"/>
          <a:lstStyle/>
          <a:p>
            <a:pPr algn="l"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Counter Mode - CTR</a:t>
            </a:r>
          </a:p>
        </p:txBody>
      </p:sp>
      <p:sp>
        <p:nvSpPr>
          <p:cNvPr id="396291" name="Text Box 3"/>
          <p:cNvSpPr txBox="1">
            <a:spLocks noChangeArrowheads="1"/>
          </p:cNvSpPr>
          <p:nvPr/>
        </p:nvSpPr>
        <p:spPr bwMode="auto">
          <a:xfrm>
            <a:off x="2514600" y="1676400"/>
            <a:ext cx="1676400" cy="522288"/>
          </a:xfrm>
          <a:prstGeom prst="rect">
            <a:avLst/>
          </a:prstGeom>
          <a:noFill/>
          <a:ln w="9525">
            <a:noFill/>
            <a:miter lim="800000"/>
            <a:headEnd/>
            <a:tailEnd/>
          </a:ln>
        </p:spPr>
        <p:txBody>
          <a:bodyPr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Arial" pitchFamily="34" charset="0"/>
              </a:rPr>
              <a:t>Counter</a:t>
            </a:r>
            <a:r>
              <a:rPr lang="en-GB" b="1" i="1" baseline="-25000">
                <a:latin typeface="Arial" pitchFamily="34" charset="0"/>
              </a:rPr>
              <a:t>i</a:t>
            </a:r>
            <a:r>
              <a:rPr lang="en-GB" b="1" i="1">
                <a:latin typeface="Arial" pitchFamily="34" charset="0"/>
              </a:rPr>
              <a:t>++</a:t>
            </a:r>
          </a:p>
        </p:txBody>
      </p:sp>
      <p:grpSp>
        <p:nvGrpSpPr>
          <p:cNvPr id="2" name="Group 4"/>
          <p:cNvGrpSpPr>
            <a:grpSpLocks/>
          </p:cNvGrpSpPr>
          <p:nvPr/>
        </p:nvGrpSpPr>
        <p:grpSpPr bwMode="auto">
          <a:xfrm>
            <a:off x="685800" y="3886200"/>
            <a:ext cx="1431925" cy="388938"/>
            <a:chOff x="432" y="2448"/>
            <a:chExt cx="902" cy="245"/>
          </a:xfrm>
        </p:grpSpPr>
        <p:sp>
          <p:nvSpPr>
            <p:cNvPr id="396293" name="AutoShape 5"/>
            <p:cNvSpPr>
              <a:spLocks noChangeArrowheads="1"/>
            </p:cNvSpPr>
            <p:nvPr/>
          </p:nvSpPr>
          <p:spPr bwMode="auto">
            <a:xfrm>
              <a:off x="432" y="2448"/>
              <a:ext cx="903" cy="246"/>
            </a:xfrm>
            <a:prstGeom prst="roundRect">
              <a:avLst>
                <a:gd name="adj" fmla="val 403"/>
              </a:avLst>
            </a:prstGeom>
            <a:noFill/>
            <a:ln w="9525">
              <a:noFill/>
              <a:round/>
              <a:headEnd/>
              <a:tailEnd/>
            </a:ln>
          </p:spPr>
          <p:txBody>
            <a:bodyPr wrap="none" anchor="ctr"/>
            <a:lstStyle/>
            <a:p>
              <a:endParaRPr lang="ta-IN"/>
            </a:p>
          </p:txBody>
        </p:sp>
        <p:grpSp>
          <p:nvGrpSpPr>
            <p:cNvPr id="3" name="Group 6"/>
            <p:cNvGrpSpPr>
              <a:grpSpLocks/>
            </p:cNvGrpSpPr>
            <p:nvPr/>
          </p:nvGrpSpPr>
          <p:grpSpPr bwMode="auto">
            <a:xfrm>
              <a:off x="432" y="2448"/>
              <a:ext cx="899" cy="242"/>
              <a:chOff x="432" y="2448"/>
              <a:chExt cx="899" cy="242"/>
            </a:xfrm>
          </p:grpSpPr>
          <p:sp>
            <p:nvSpPr>
              <p:cNvPr id="396295" name="AutoShape 7"/>
              <p:cNvSpPr>
                <a:spLocks noChangeArrowheads="1"/>
              </p:cNvSpPr>
              <p:nvPr/>
            </p:nvSpPr>
            <p:spPr bwMode="auto">
              <a:xfrm>
                <a:off x="432" y="2448"/>
                <a:ext cx="900" cy="243"/>
              </a:xfrm>
              <a:prstGeom prst="roundRect">
                <a:avLst>
                  <a:gd name="adj" fmla="val 412"/>
                </a:avLst>
              </a:prstGeom>
              <a:noFill/>
              <a:ln w="9525">
                <a:noFill/>
                <a:round/>
                <a:headEnd/>
                <a:tailEnd/>
              </a:ln>
            </p:spPr>
            <p:txBody>
              <a:bodyPr wrap="none" anchor="ctr"/>
              <a:lstStyle/>
              <a:p>
                <a:endParaRPr lang="ta-IN"/>
              </a:p>
            </p:txBody>
          </p:sp>
          <p:grpSp>
            <p:nvGrpSpPr>
              <p:cNvPr id="4" name="Group 8"/>
              <p:cNvGrpSpPr>
                <a:grpSpLocks/>
              </p:cNvGrpSpPr>
              <p:nvPr/>
            </p:nvGrpSpPr>
            <p:grpSpPr bwMode="auto">
              <a:xfrm>
                <a:off x="432" y="2448"/>
                <a:ext cx="897" cy="241"/>
                <a:chOff x="432" y="2448"/>
                <a:chExt cx="897" cy="241"/>
              </a:xfrm>
            </p:grpSpPr>
            <p:sp>
              <p:nvSpPr>
                <p:cNvPr id="396297" name="AutoShape 9"/>
                <p:cNvSpPr>
                  <a:spLocks noChangeArrowheads="1"/>
                </p:cNvSpPr>
                <p:nvPr/>
              </p:nvSpPr>
              <p:spPr bwMode="auto">
                <a:xfrm>
                  <a:off x="432" y="2448"/>
                  <a:ext cx="898" cy="242"/>
                </a:xfrm>
                <a:prstGeom prst="roundRect">
                  <a:avLst>
                    <a:gd name="adj" fmla="val 412"/>
                  </a:avLst>
                </a:prstGeom>
                <a:noFill/>
                <a:ln w="9525">
                  <a:noFill/>
                  <a:round/>
                  <a:headEnd/>
                  <a:tailEnd/>
                </a:ln>
              </p:spPr>
              <p:txBody>
                <a:bodyPr wrap="none" anchor="ctr"/>
                <a:lstStyle/>
                <a:p>
                  <a:endParaRPr lang="ta-IN"/>
                </a:p>
              </p:txBody>
            </p:sp>
            <p:grpSp>
              <p:nvGrpSpPr>
                <p:cNvPr id="5" name="Group 10"/>
                <p:cNvGrpSpPr>
                  <a:grpSpLocks/>
                </p:cNvGrpSpPr>
                <p:nvPr/>
              </p:nvGrpSpPr>
              <p:grpSpPr bwMode="auto">
                <a:xfrm>
                  <a:off x="432" y="2448"/>
                  <a:ext cx="896" cy="240"/>
                  <a:chOff x="432" y="2448"/>
                  <a:chExt cx="896" cy="240"/>
                </a:xfrm>
              </p:grpSpPr>
              <p:sp>
                <p:nvSpPr>
                  <p:cNvPr id="396299" name="AutoShape 11"/>
                  <p:cNvSpPr>
                    <a:spLocks noChangeArrowheads="1"/>
                  </p:cNvSpPr>
                  <p:nvPr/>
                </p:nvSpPr>
                <p:spPr bwMode="auto">
                  <a:xfrm>
                    <a:off x="432" y="2448"/>
                    <a:ext cx="897" cy="241"/>
                  </a:xfrm>
                  <a:prstGeom prst="roundRect">
                    <a:avLst>
                      <a:gd name="adj" fmla="val 417"/>
                    </a:avLst>
                  </a:prstGeom>
                  <a:noFill/>
                  <a:ln w="9525">
                    <a:noFill/>
                    <a:round/>
                    <a:headEnd/>
                    <a:tailEnd/>
                  </a:ln>
                </p:spPr>
                <p:txBody>
                  <a:bodyPr wrap="none" anchor="ctr"/>
                  <a:lstStyle/>
                  <a:p>
                    <a:endParaRPr lang="ta-IN"/>
                  </a:p>
                </p:txBody>
              </p:sp>
              <p:grpSp>
                <p:nvGrpSpPr>
                  <p:cNvPr id="6" name="Group 12"/>
                  <p:cNvGrpSpPr>
                    <a:grpSpLocks/>
                  </p:cNvGrpSpPr>
                  <p:nvPr/>
                </p:nvGrpSpPr>
                <p:grpSpPr bwMode="auto">
                  <a:xfrm>
                    <a:off x="432" y="2448"/>
                    <a:ext cx="896" cy="240"/>
                    <a:chOff x="432" y="2448"/>
                    <a:chExt cx="896" cy="240"/>
                  </a:xfrm>
                </p:grpSpPr>
                <p:sp>
                  <p:nvSpPr>
                    <p:cNvPr id="396301" name="AutoShape 13"/>
                    <p:cNvSpPr>
                      <a:spLocks noChangeArrowheads="1"/>
                    </p:cNvSpPr>
                    <p:nvPr/>
                  </p:nvSpPr>
                  <p:spPr bwMode="auto">
                    <a:xfrm>
                      <a:off x="432" y="2448"/>
                      <a:ext cx="897" cy="241"/>
                    </a:xfrm>
                    <a:prstGeom prst="roundRect">
                      <a:avLst>
                        <a:gd name="adj" fmla="val 417"/>
                      </a:avLst>
                    </a:prstGeom>
                    <a:noFill/>
                    <a:ln w="9525">
                      <a:noFill/>
                      <a:round/>
                      <a:headEnd/>
                      <a:tailEnd/>
                    </a:ln>
                  </p:spPr>
                  <p:txBody>
                    <a:bodyPr wrap="none" anchor="ctr"/>
                    <a:lstStyle/>
                    <a:p>
                      <a:endParaRPr lang="ta-IN"/>
                    </a:p>
                  </p:txBody>
                </p:sp>
                <p:sp>
                  <p:nvSpPr>
                    <p:cNvPr id="396302" name="AutoShape 14"/>
                    <p:cNvSpPr>
                      <a:spLocks noChangeArrowheads="1"/>
                    </p:cNvSpPr>
                    <p:nvPr/>
                  </p:nvSpPr>
                  <p:spPr bwMode="auto">
                    <a:xfrm>
                      <a:off x="432" y="2448"/>
                      <a:ext cx="897" cy="240"/>
                    </a:xfrm>
                    <a:prstGeom prst="roundRect">
                      <a:avLst>
                        <a:gd name="adj" fmla="val 417"/>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800080"/>
                          </a:solidFill>
                          <a:latin typeface="Arial" pitchFamily="34" charset="0"/>
                        </a:rPr>
                        <a:t>Ciphertext</a:t>
                      </a:r>
                    </a:p>
                  </p:txBody>
                </p:sp>
              </p:grpSp>
            </p:grpSp>
          </p:grpSp>
        </p:grpSp>
      </p:grpSp>
      <p:grpSp>
        <p:nvGrpSpPr>
          <p:cNvPr id="7" name="Group 15"/>
          <p:cNvGrpSpPr>
            <a:grpSpLocks/>
          </p:cNvGrpSpPr>
          <p:nvPr/>
        </p:nvGrpSpPr>
        <p:grpSpPr bwMode="auto">
          <a:xfrm>
            <a:off x="3076575" y="3905250"/>
            <a:ext cx="454025" cy="449263"/>
            <a:chOff x="1938" y="2460"/>
            <a:chExt cx="286" cy="283"/>
          </a:xfrm>
        </p:grpSpPr>
        <p:sp>
          <p:nvSpPr>
            <p:cNvPr id="396304" name="AutoShape 16"/>
            <p:cNvSpPr>
              <a:spLocks noChangeArrowheads="1"/>
            </p:cNvSpPr>
            <p:nvPr/>
          </p:nvSpPr>
          <p:spPr bwMode="auto">
            <a:xfrm>
              <a:off x="1938" y="2460"/>
              <a:ext cx="287" cy="284"/>
            </a:xfrm>
            <a:prstGeom prst="roundRect">
              <a:avLst>
                <a:gd name="adj" fmla="val 352"/>
              </a:avLst>
            </a:prstGeom>
            <a:noFill/>
            <a:ln w="9525">
              <a:noFill/>
              <a:round/>
              <a:headEnd/>
              <a:tailEnd/>
            </a:ln>
          </p:spPr>
          <p:txBody>
            <a:bodyPr wrap="none" anchor="ctr"/>
            <a:lstStyle/>
            <a:p>
              <a:endParaRPr lang="ta-IN"/>
            </a:p>
          </p:txBody>
        </p:sp>
        <p:grpSp>
          <p:nvGrpSpPr>
            <p:cNvPr id="8" name="Group 17"/>
            <p:cNvGrpSpPr>
              <a:grpSpLocks/>
            </p:cNvGrpSpPr>
            <p:nvPr/>
          </p:nvGrpSpPr>
          <p:grpSpPr bwMode="auto">
            <a:xfrm>
              <a:off x="1938" y="2460"/>
              <a:ext cx="283" cy="280"/>
              <a:chOff x="1938" y="2460"/>
              <a:chExt cx="283" cy="280"/>
            </a:xfrm>
          </p:grpSpPr>
          <p:sp>
            <p:nvSpPr>
              <p:cNvPr id="396306" name="AutoShape 18"/>
              <p:cNvSpPr>
                <a:spLocks noChangeArrowheads="1"/>
              </p:cNvSpPr>
              <p:nvPr/>
            </p:nvSpPr>
            <p:spPr bwMode="auto">
              <a:xfrm>
                <a:off x="1938" y="2460"/>
                <a:ext cx="284" cy="281"/>
              </a:xfrm>
              <a:prstGeom prst="roundRect">
                <a:avLst>
                  <a:gd name="adj" fmla="val 356"/>
                </a:avLst>
              </a:prstGeom>
              <a:noFill/>
              <a:ln w="9525">
                <a:noFill/>
                <a:round/>
                <a:headEnd/>
                <a:tailEnd/>
              </a:ln>
            </p:spPr>
            <p:txBody>
              <a:bodyPr wrap="none" anchor="ctr"/>
              <a:lstStyle/>
              <a:p>
                <a:endParaRPr lang="ta-IN"/>
              </a:p>
            </p:txBody>
          </p:sp>
          <p:grpSp>
            <p:nvGrpSpPr>
              <p:cNvPr id="9" name="Group 19"/>
              <p:cNvGrpSpPr>
                <a:grpSpLocks/>
              </p:cNvGrpSpPr>
              <p:nvPr/>
            </p:nvGrpSpPr>
            <p:grpSpPr bwMode="auto">
              <a:xfrm>
                <a:off x="1938" y="2460"/>
                <a:ext cx="282" cy="278"/>
                <a:chOff x="1938" y="2460"/>
                <a:chExt cx="282" cy="278"/>
              </a:xfrm>
            </p:grpSpPr>
            <p:sp>
              <p:nvSpPr>
                <p:cNvPr id="396308" name="AutoShape 20"/>
                <p:cNvSpPr>
                  <a:spLocks noChangeArrowheads="1"/>
                </p:cNvSpPr>
                <p:nvPr/>
              </p:nvSpPr>
              <p:spPr bwMode="auto">
                <a:xfrm>
                  <a:off x="1938" y="2460"/>
                  <a:ext cx="283" cy="279"/>
                </a:xfrm>
                <a:prstGeom prst="roundRect">
                  <a:avLst>
                    <a:gd name="adj" fmla="val 356"/>
                  </a:avLst>
                </a:prstGeom>
                <a:noFill/>
                <a:ln w="9525">
                  <a:noFill/>
                  <a:round/>
                  <a:headEnd/>
                  <a:tailEnd/>
                </a:ln>
              </p:spPr>
              <p:txBody>
                <a:bodyPr wrap="none" anchor="ctr"/>
                <a:lstStyle/>
                <a:p>
                  <a:endParaRPr lang="ta-IN"/>
                </a:p>
              </p:txBody>
            </p:sp>
            <p:grpSp>
              <p:nvGrpSpPr>
                <p:cNvPr id="10" name="Group 21"/>
                <p:cNvGrpSpPr>
                  <a:grpSpLocks/>
                </p:cNvGrpSpPr>
                <p:nvPr/>
              </p:nvGrpSpPr>
              <p:grpSpPr bwMode="auto">
                <a:xfrm>
                  <a:off x="1938" y="2460"/>
                  <a:ext cx="282" cy="277"/>
                  <a:chOff x="1938" y="2460"/>
                  <a:chExt cx="282" cy="277"/>
                </a:xfrm>
              </p:grpSpPr>
              <p:sp>
                <p:nvSpPr>
                  <p:cNvPr id="396310" name="AutoShape 22"/>
                  <p:cNvSpPr>
                    <a:spLocks noChangeArrowheads="1"/>
                  </p:cNvSpPr>
                  <p:nvPr/>
                </p:nvSpPr>
                <p:spPr bwMode="auto">
                  <a:xfrm>
                    <a:off x="1938" y="2460"/>
                    <a:ext cx="283" cy="278"/>
                  </a:xfrm>
                  <a:prstGeom prst="roundRect">
                    <a:avLst>
                      <a:gd name="adj" fmla="val 356"/>
                    </a:avLst>
                  </a:prstGeom>
                  <a:noFill/>
                  <a:ln w="9525">
                    <a:noFill/>
                    <a:round/>
                    <a:headEnd/>
                    <a:tailEnd/>
                  </a:ln>
                </p:spPr>
                <p:txBody>
                  <a:bodyPr wrap="none" anchor="ctr"/>
                  <a:lstStyle/>
                  <a:p>
                    <a:endParaRPr lang="ta-IN"/>
                  </a:p>
                </p:txBody>
              </p:sp>
              <p:grpSp>
                <p:nvGrpSpPr>
                  <p:cNvPr id="11" name="Group 23"/>
                  <p:cNvGrpSpPr>
                    <a:grpSpLocks/>
                  </p:cNvGrpSpPr>
                  <p:nvPr/>
                </p:nvGrpSpPr>
                <p:grpSpPr bwMode="auto">
                  <a:xfrm>
                    <a:off x="1938" y="2460"/>
                    <a:ext cx="281" cy="277"/>
                    <a:chOff x="1938" y="2460"/>
                    <a:chExt cx="281" cy="277"/>
                  </a:xfrm>
                </p:grpSpPr>
                <p:sp>
                  <p:nvSpPr>
                    <p:cNvPr id="396312" name="AutoShape 24"/>
                    <p:cNvSpPr>
                      <a:spLocks noChangeArrowheads="1"/>
                    </p:cNvSpPr>
                    <p:nvPr/>
                  </p:nvSpPr>
                  <p:spPr bwMode="auto">
                    <a:xfrm>
                      <a:off x="1938" y="2460"/>
                      <a:ext cx="282" cy="278"/>
                    </a:xfrm>
                    <a:prstGeom prst="roundRect">
                      <a:avLst>
                        <a:gd name="adj" fmla="val 356"/>
                      </a:avLst>
                    </a:prstGeom>
                    <a:noFill/>
                    <a:ln w="9525">
                      <a:noFill/>
                      <a:round/>
                      <a:headEnd/>
                      <a:tailEnd/>
                    </a:ln>
                  </p:spPr>
                  <p:txBody>
                    <a:bodyPr wrap="none" anchor="ctr"/>
                    <a:lstStyle/>
                    <a:p>
                      <a:endParaRPr lang="ta-IN"/>
                    </a:p>
                  </p:txBody>
                </p:sp>
                <p:sp>
                  <p:nvSpPr>
                    <p:cNvPr id="396313" name="AutoShape 25"/>
                    <p:cNvSpPr>
                      <a:spLocks noChangeArrowheads="1"/>
                    </p:cNvSpPr>
                    <p:nvPr/>
                  </p:nvSpPr>
                  <p:spPr bwMode="auto">
                    <a:xfrm>
                      <a:off x="1938" y="2460"/>
                      <a:ext cx="281" cy="278"/>
                    </a:xfrm>
                    <a:prstGeom prst="roundRect">
                      <a:avLst>
                        <a:gd name="adj" fmla="val 356"/>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i="1">
                          <a:solidFill>
                            <a:srgbClr val="800080"/>
                          </a:solidFill>
                          <a:latin typeface="Arial" pitchFamily="34" charset="0"/>
                        </a:rPr>
                        <a:t>C</a:t>
                      </a:r>
                      <a:r>
                        <a:rPr lang="en-GB" b="1" i="1" baseline="-25000">
                          <a:solidFill>
                            <a:srgbClr val="800080"/>
                          </a:solidFill>
                          <a:latin typeface="Arial" pitchFamily="34" charset="0"/>
                        </a:rPr>
                        <a:t>i</a:t>
                      </a:r>
                    </a:p>
                  </p:txBody>
                </p:sp>
              </p:grpSp>
            </p:grpSp>
          </p:grpSp>
        </p:grpSp>
      </p:grpSp>
      <p:sp>
        <p:nvSpPr>
          <p:cNvPr id="396314" name="AutoShape 26"/>
          <p:cNvSpPr>
            <a:spLocks noChangeArrowheads="1"/>
          </p:cNvSpPr>
          <p:nvPr/>
        </p:nvSpPr>
        <p:spPr bwMode="auto">
          <a:xfrm>
            <a:off x="2578100" y="2436813"/>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12" name="Group 27"/>
          <p:cNvGrpSpPr>
            <a:grpSpLocks/>
          </p:cNvGrpSpPr>
          <p:nvPr/>
        </p:nvGrpSpPr>
        <p:grpSpPr bwMode="auto">
          <a:xfrm>
            <a:off x="2743200" y="2438400"/>
            <a:ext cx="1122363" cy="388938"/>
            <a:chOff x="1728" y="1536"/>
            <a:chExt cx="707" cy="245"/>
          </a:xfrm>
        </p:grpSpPr>
        <p:sp>
          <p:nvSpPr>
            <p:cNvPr id="396316" name="AutoShape 28"/>
            <p:cNvSpPr>
              <a:spLocks noChangeArrowheads="1"/>
            </p:cNvSpPr>
            <p:nvPr/>
          </p:nvSpPr>
          <p:spPr bwMode="auto">
            <a:xfrm>
              <a:off x="1728" y="1536"/>
              <a:ext cx="708" cy="246"/>
            </a:xfrm>
            <a:prstGeom prst="roundRect">
              <a:avLst>
                <a:gd name="adj" fmla="val 403"/>
              </a:avLst>
            </a:prstGeom>
            <a:noFill/>
            <a:ln w="9525">
              <a:noFill/>
              <a:round/>
              <a:headEnd/>
              <a:tailEnd/>
            </a:ln>
          </p:spPr>
          <p:txBody>
            <a:bodyPr wrap="none" anchor="ctr"/>
            <a:lstStyle/>
            <a:p>
              <a:endParaRPr lang="ta-IN"/>
            </a:p>
          </p:txBody>
        </p:sp>
        <p:grpSp>
          <p:nvGrpSpPr>
            <p:cNvPr id="13" name="Group 29"/>
            <p:cNvGrpSpPr>
              <a:grpSpLocks/>
            </p:cNvGrpSpPr>
            <p:nvPr/>
          </p:nvGrpSpPr>
          <p:grpSpPr bwMode="auto">
            <a:xfrm>
              <a:off x="1728" y="1536"/>
              <a:ext cx="704" cy="242"/>
              <a:chOff x="1728" y="1536"/>
              <a:chExt cx="704" cy="242"/>
            </a:xfrm>
          </p:grpSpPr>
          <p:sp>
            <p:nvSpPr>
              <p:cNvPr id="396318" name="AutoShape 30"/>
              <p:cNvSpPr>
                <a:spLocks noChangeArrowheads="1"/>
              </p:cNvSpPr>
              <p:nvPr/>
            </p:nvSpPr>
            <p:spPr bwMode="auto">
              <a:xfrm>
                <a:off x="1728" y="1536"/>
                <a:ext cx="705" cy="243"/>
              </a:xfrm>
              <a:prstGeom prst="roundRect">
                <a:avLst>
                  <a:gd name="adj" fmla="val 412"/>
                </a:avLst>
              </a:prstGeom>
              <a:noFill/>
              <a:ln w="9525">
                <a:noFill/>
                <a:round/>
                <a:headEnd/>
                <a:tailEnd/>
              </a:ln>
            </p:spPr>
            <p:txBody>
              <a:bodyPr wrap="none" anchor="ctr"/>
              <a:lstStyle/>
              <a:p>
                <a:endParaRPr lang="ta-IN"/>
              </a:p>
            </p:txBody>
          </p:sp>
          <p:grpSp>
            <p:nvGrpSpPr>
              <p:cNvPr id="14" name="Group 31"/>
              <p:cNvGrpSpPr>
                <a:grpSpLocks/>
              </p:cNvGrpSpPr>
              <p:nvPr/>
            </p:nvGrpSpPr>
            <p:grpSpPr bwMode="auto">
              <a:xfrm>
                <a:off x="1728" y="1536"/>
                <a:ext cx="702" cy="240"/>
                <a:chOff x="1728" y="1536"/>
                <a:chExt cx="702" cy="240"/>
              </a:xfrm>
            </p:grpSpPr>
            <p:sp>
              <p:nvSpPr>
                <p:cNvPr id="396320" name="AutoShape 32"/>
                <p:cNvSpPr>
                  <a:spLocks noChangeArrowheads="1"/>
                </p:cNvSpPr>
                <p:nvPr/>
              </p:nvSpPr>
              <p:spPr bwMode="auto">
                <a:xfrm>
                  <a:off x="1728" y="1536"/>
                  <a:ext cx="703" cy="241"/>
                </a:xfrm>
                <a:prstGeom prst="roundRect">
                  <a:avLst>
                    <a:gd name="adj" fmla="val 417"/>
                  </a:avLst>
                </a:prstGeom>
                <a:noFill/>
                <a:ln w="9525">
                  <a:noFill/>
                  <a:round/>
                  <a:headEnd/>
                  <a:tailEnd/>
                </a:ln>
              </p:spPr>
              <p:txBody>
                <a:bodyPr wrap="none" anchor="ctr"/>
                <a:lstStyle/>
                <a:p>
                  <a:endParaRPr lang="ta-IN"/>
                </a:p>
              </p:txBody>
            </p:sp>
            <p:grpSp>
              <p:nvGrpSpPr>
                <p:cNvPr id="15" name="Group 33"/>
                <p:cNvGrpSpPr>
                  <a:grpSpLocks/>
                </p:cNvGrpSpPr>
                <p:nvPr/>
              </p:nvGrpSpPr>
              <p:grpSpPr bwMode="auto">
                <a:xfrm>
                  <a:off x="1728" y="1536"/>
                  <a:ext cx="701" cy="239"/>
                  <a:chOff x="1728" y="1536"/>
                  <a:chExt cx="701" cy="239"/>
                </a:xfrm>
              </p:grpSpPr>
              <p:sp>
                <p:nvSpPr>
                  <p:cNvPr id="396322" name="AutoShape 34"/>
                  <p:cNvSpPr>
                    <a:spLocks noChangeArrowheads="1"/>
                  </p:cNvSpPr>
                  <p:nvPr/>
                </p:nvSpPr>
                <p:spPr bwMode="auto">
                  <a:xfrm>
                    <a:off x="1728" y="1536"/>
                    <a:ext cx="702" cy="240"/>
                  </a:xfrm>
                  <a:prstGeom prst="roundRect">
                    <a:avLst>
                      <a:gd name="adj" fmla="val 417"/>
                    </a:avLst>
                  </a:prstGeom>
                  <a:noFill/>
                  <a:ln w="9525">
                    <a:noFill/>
                    <a:round/>
                    <a:headEnd/>
                    <a:tailEnd/>
                  </a:ln>
                </p:spPr>
                <p:txBody>
                  <a:bodyPr wrap="none" anchor="ctr"/>
                  <a:lstStyle/>
                  <a:p>
                    <a:endParaRPr lang="ta-IN"/>
                  </a:p>
                </p:txBody>
              </p:sp>
              <p:grpSp>
                <p:nvGrpSpPr>
                  <p:cNvPr id="16" name="Group 35"/>
                  <p:cNvGrpSpPr>
                    <a:grpSpLocks/>
                  </p:cNvGrpSpPr>
                  <p:nvPr/>
                </p:nvGrpSpPr>
                <p:grpSpPr bwMode="auto">
                  <a:xfrm>
                    <a:off x="1728" y="1536"/>
                    <a:ext cx="701" cy="239"/>
                    <a:chOff x="1728" y="1536"/>
                    <a:chExt cx="701" cy="239"/>
                  </a:xfrm>
                </p:grpSpPr>
                <p:sp>
                  <p:nvSpPr>
                    <p:cNvPr id="396324" name="AutoShape 36"/>
                    <p:cNvSpPr>
                      <a:spLocks noChangeArrowheads="1"/>
                    </p:cNvSpPr>
                    <p:nvPr/>
                  </p:nvSpPr>
                  <p:spPr bwMode="auto">
                    <a:xfrm>
                      <a:off x="1728" y="1536"/>
                      <a:ext cx="702" cy="240"/>
                    </a:xfrm>
                    <a:prstGeom prst="roundRect">
                      <a:avLst>
                        <a:gd name="adj" fmla="val 417"/>
                      </a:avLst>
                    </a:prstGeom>
                    <a:noFill/>
                    <a:ln w="9525">
                      <a:noFill/>
                      <a:round/>
                      <a:headEnd/>
                      <a:tailEnd/>
                    </a:ln>
                  </p:spPr>
                  <p:txBody>
                    <a:bodyPr wrap="none" anchor="ctr"/>
                    <a:lstStyle/>
                    <a:p>
                      <a:endParaRPr lang="ta-IN"/>
                    </a:p>
                  </p:txBody>
                </p:sp>
                <p:sp>
                  <p:nvSpPr>
                    <p:cNvPr id="396325" name="AutoShape 37"/>
                    <p:cNvSpPr>
                      <a:spLocks noChangeArrowheads="1"/>
                    </p:cNvSpPr>
                    <p:nvPr/>
                  </p:nvSpPr>
                  <p:spPr bwMode="auto">
                    <a:xfrm>
                      <a:off x="1728" y="1536"/>
                      <a:ext cx="702" cy="240"/>
                    </a:xfrm>
                    <a:prstGeom prst="roundRect">
                      <a:avLst>
                        <a:gd name="adj" fmla="val 417"/>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80"/>
                          </a:solidFill>
                          <a:latin typeface="Arial" pitchFamily="34" charset="0"/>
                        </a:rPr>
                        <a:t>Encrypt</a:t>
                      </a:r>
                    </a:p>
                  </p:txBody>
                </p:sp>
              </p:grpSp>
            </p:grpSp>
          </p:grpSp>
        </p:grpSp>
      </p:grpSp>
      <p:sp>
        <p:nvSpPr>
          <p:cNvPr id="396326" name="Line 38"/>
          <p:cNvSpPr>
            <a:spLocks noChangeShapeType="1"/>
          </p:cNvSpPr>
          <p:nvPr/>
        </p:nvSpPr>
        <p:spPr bwMode="auto">
          <a:xfrm>
            <a:off x="3314700" y="2057400"/>
            <a:ext cx="1588" cy="366713"/>
          </a:xfrm>
          <a:prstGeom prst="line">
            <a:avLst/>
          </a:prstGeom>
          <a:noFill/>
          <a:ln w="25560">
            <a:solidFill>
              <a:srgbClr val="000000"/>
            </a:solidFill>
            <a:round/>
            <a:headEnd/>
            <a:tailEnd type="triangle" w="med" len="med"/>
          </a:ln>
        </p:spPr>
        <p:txBody>
          <a:bodyPr/>
          <a:lstStyle/>
          <a:p>
            <a:endParaRPr lang="ta-IN"/>
          </a:p>
        </p:txBody>
      </p:sp>
      <p:sp>
        <p:nvSpPr>
          <p:cNvPr id="396327" name="Line 39"/>
          <p:cNvSpPr>
            <a:spLocks noChangeShapeType="1"/>
          </p:cNvSpPr>
          <p:nvPr/>
        </p:nvSpPr>
        <p:spPr bwMode="auto">
          <a:xfrm>
            <a:off x="2336800" y="2652713"/>
            <a:ext cx="228600" cy="1587"/>
          </a:xfrm>
          <a:prstGeom prst="line">
            <a:avLst/>
          </a:prstGeom>
          <a:noFill/>
          <a:ln w="25560">
            <a:solidFill>
              <a:srgbClr val="000000"/>
            </a:solidFill>
            <a:round/>
            <a:headEnd/>
            <a:tailEnd type="triangle" w="med" len="med"/>
          </a:ln>
        </p:spPr>
        <p:txBody>
          <a:bodyPr/>
          <a:lstStyle/>
          <a:p>
            <a:endParaRPr lang="ta-IN"/>
          </a:p>
        </p:txBody>
      </p:sp>
      <p:grpSp>
        <p:nvGrpSpPr>
          <p:cNvPr id="17" name="Group 40"/>
          <p:cNvGrpSpPr>
            <a:grpSpLocks/>
          </p:cNvGrpSpPr>
          <p:nvPr/>
        </p:nvGrpSpPr>
        <p:grpSpPr bwMode="auto">
          <a:xfrm>
            <a:off x="822325" y="2443163"/>
            <a:ext cx="1133475" cy="387350"/>
            <a:chOff x="518" y="1539"/>
            <a:chExt cx="714" cy="244"/>
          </a:xfrm>
        </p:grpSpPr>
        <p:grpSp>
          <p:nvGrpSpPr>
            <p:cNvPr id="18" name="Group 41"/>
            <p:cNvGrpSpPr>
              <a:grpSpLocks/>
            </p:cNvGrpSpPr>
            <p:nvPr/>
          </p:nvGrpSpPr>
          <p:grpSpPr bwMode="auto">
            <a:xfrm>
              <a:off x="608" y="1539"/>
              <a:ext cx="562" cy="244"/>
              <a:chOff x="608" y="1539"/>
              <a:chExt cx="562" cy="244"/>
            </a:xfrm>
          </p:grpSpPr>
          <p:sp>
            <p:nvSpPr>
              <p:cNvPr id="396330" name="AutoShape 42"/>
              <p:cNvSpPr>
                <a:spLocks noChangeArrowheads="1"/>
              </p:cNvSpPr>
              <p:nvPr/>
            </p:nvSpPr>
            <p:spPr bwMode="auto">
              <a:xfrm>
                <a:off x="608" y="1539"/>
                <a:ext cx="563" cy="245"/>
              </a:xfrm>
              <a:prstGeom prst="roundRect">
                <a:avLst>
                  <a:gd name="adj" fmla="val 407"/>
                </a:avLst>
              </a:prstGeom>
              <a:noFill/>
              <a:ln w="9525">
                <a:noFill/>
                <a:round/>
                <a:headEnd/>
                <a:tailEnd/>
              </a:ln>
            </p:spPr>
            <p:txBody>
              <a:bodyPr wrap="none" anchor="ctr"/>
              <a:lstStyle/>
              <a:p>
                <a:endParaRPr lang="ta-IN"/>
              </a:p>
            </p:txBody>
          </p:sp>
          <p:grpSp>
            <p:nvGrpSpPr>
              <p:cNvPr id="19" name="Group 43"/>
              <p:cNvGrpSpPr>
                <a:grpSpLocks/>
              </p:cNvGrpSpPr>
              <p:nvPr/>
            </p:nvGrpSpPr>
            <p:grpSpPr bwMode="auto">
              <a:xfrm>
                <a:off x="608" y="1539"/>
                <a:ext cx="558" cy="241"/>
                <a:chOff x="608" y="1539"/>
                <a:chExt cx="558" cy="241"/>
              </a:xfrm>
            </p:grpSpPr>
            <p:sp>
              <p:nvSpPr>
                <p:cNvPr id="396332" name="AutoShape 44"/>
                <p:cNvSpPr>
                  <a:spLocks noChangeArrowheads="1"/>
                </p:cNvSpPr>
                <p:nvPr/>
              </p:nvSpPr>
              <p:spPr bwMode="auto">
                <a:xfrm>
                  <a:off x="608" y="1539"/>
                  <a:ext cx="559" cy="242"/>
                </a:xfrm>
                <a:prstGeom prst="roundRect">
                  <a:avLst>
                    <a:gd name="adj" fmla="val 412"/>
                  </a:avLst>
                </a:prstGeom>
                <a:noFill/>
                <a:ln w="9525">
                  <a:noFill/>
                  <a:round/>
                  <a:headEnd/>
                  <a:tailEnd/>
                </a:ln>
              </p:spPr>
              <p:txBody>
                <a:bodyPr wrap="none" anchor="ctr"/>
                <a:lstStyle/>
                <a:p>
                  <a:endParaRPr lang="ta-IN"/>
                </a:p>
              </p:txBody>
            </p:sp>
            <p:grpSp>
              <p:nvGrpSpPr>
                <p:cNvPr id="20" name="Group 45"/>
                <p:cNvGrpSpPr>
                  <a:grpSpLocks/>
                </p:cNvGrpSpPr>
                <p:nvPr/>
              </p:nvGrpSpPr>
              <p:grpSpPr bwMode="auto">
                <a:xfrm>
                  <a:off x="608" y="1539"/>
                  <a:ext cx="556" cy="239"/>
                  <a:chOff x="608" y="1539"/>
                  <a:chExt cx="556" cy="239"/>
                </a:xfrm>
              </p:grpSpPr>
              <p:sp>
                <p:nvSpPr>
                  <p:cNvPr id="396334" name="AutoShape 46"/>
                  <p:cNvSpPr>
                    <a:spLocks noChangeArrowheads="1"/>
                  </p:cNvSpPr>
                  <p:nvPr/>
                </p:nvSpPr>
                <p:spPr bwMode="auto">
                  <a:xfrm>
                    <a:off x="608" y="1539"/>
                    <a:ext cx="557" cy="240"/>
                  </a:xfrm>
                  <a:prstGeom prst="roundRect">
                    <a:avLst>
                      <a:gd name="adj" fmla="val 417"/>
                    </a:avLst>
                  </a:prstGeom>
                  <a:noFill/>
                  <a:ln w="9525">
                    <a:noFill/>
                    <a:round/>
                    <a:headEnd/>
                    <a:tailEnd/>
                  </a:ln>
                </p:spPr>
                <p:txBody>
                  <a:bodyPr wrap="none" anchor="ctr"/>
                  <a:lstStyle/>
                  <a:p>
                    <a:endParaRPr lang="ta-IN"/>
                  </a:p>
                </p:txBody>
              </p:sp>
              <p:grpSp>
                <p:nvGrpSpPr>
                  <p:cNvPr id="21" name="Group 47"/>
                  <p:cNvGrpSpPr>
                    <a:grpSpLocks/>
                  </p:cNvGrpSpPr>
                  <p:nvPr/>
                </p:nvGrpSpPr>
                <p:grpSpPr bwMode="auto">
                  <a:xfrm>
                    <a:off x="608" y="1539"/>
                    <a:ext cx="555" cy="238"/>
                    <a:chOff x="608" y="1539"/>
                    <a:chExt cx="555" cy="238"/>
                  </a:xfrm>
                </p:grpSpPr>
                <p:sp>
                  <p:nvSpPr>
                    <p:cNvPr id="396336" name="AutoShape 48"/>
                    <p:cNvSpPr>
                      <a:spLocks noChangeArrowheads="1"/>
                    </p:cNvSpPr>
                    <p:nvPr/>
                  </p:nvSpPr>
                  <p:spPr bwMode="auto">
                    <a:xfrm>
                      <a:off x="608" y="1539"/>
                      <a:ext cx="556" cy="239"/>
                    </a:xfrm>
                    <a:prstGeom prst="roundRect">
                      <a:avLst>
                        <a:gd name="adj" fmla="val 417"/>
                      </a:avLst>
                    </a:prstGeom>
                    <a:noFill/>
                    <a:ln w="9525">
                      <a:noFill/>
                      <a:round/>
                      <a:headEnd/>
                      <a:tailEnd/>
                    </a:ln>
                  </p:spPr>
                  <p:txBody>
                    <a:bodyPr wrap="none" anchor="ctr"/>
                    <a:lstStyle/>
                    <a:p>
                      <a:endParaRPr lang="ta-IN"/>
                    </a:p>
                  </p:txBody>
                </p:sp>
                <p:grpSp>
                  <p:nvGrpSpPr>
                    <p:cNvPr id="22" name="Group 49"/>
                    <p:cNvGrpSpPr>
                      <a:grpSpLocks/>
                    </p:cNvGrpSpPr>
                    <p:nvPr/>
                  </p:nvGrpSpPr>
                  <p:grpSpPr bwMode="auto">
                    <a:xfrm>
                      <a:off x="608" y="1539"/>
                      <a:ext cx="555" cy="238"/>
                      <a:chOff x="608" y="1539"/>
                      <a:chExt cx="555" cy="238"/>
                    </a:xfrm>
                  </p:grpSpPr>
                  <p:sp>
                    <p:nvSpPr>
                      <p:cNvPr id="396338" name="AutoShape 50"/>
                      <p:cNvSpPr>
                        <a:spLocks noChangeArrowheads="1"/>
                      </p:cNvSpPr>
                      <p:nvPr/>
                    </p:nvSpPr>
                    <p:spPr bwMode="auto">
                      <a:xfrm>
                        <a:off x="608" y="1539"/>
                        <a:ext cx="556" cy="239"/>
                      </a:xfrm>
                      <a:prstGeom prst="roundRect">
                        <a:avLst>
                          <a:gd name="adj" fmla="val 417"/>
                        </a:avLst>
                      </a:prstGeom>
                      <a:noFill/>
                      <a:ln w="9525">
                        <a:noFill/>
                        <a:round/>
                        <a:headEnd/>
                        <a:tailEnd/>
                      </a:ln>
                    </p:spPr>
                    <p:txBody>
                      <a:bodyPr wrap="none" anchor="ctr"/>
                      <a:lstStyle/>
                      <a:p>
                        <a:endParaRPr lang="ta-IN"/>
                      </a:p>
                    </p:txBody>
                  </p:sp>
                  <p:sp>
                    <p:nvSpPr>
                      <p:cNvPr id="396339" name="AutoShape 51"/>
                      <p:cNvSpPr>
                        <a:spLocks noChangeArrowheads="1"/>
                      </p:cNvSpPr>
                      <p:nvPr/>
                    </p:nvSpPr>
                    <p:spPr bwMode="auto">
                      <a:xfrm>
                        <a:off x="608" y="1539"/>
                        <a:ext cx="555" cy="239"/>
                      </a:xfrm>
                      <a:prstGeom prst="roundRect">
                        <a:avLst>
                          <a:gd name="adj" fmla="val 417"/>
                        </a:avLst>
                      </a:prstGeom>
                      <a:noFill/>
                      <a:ln w="9525">
                        <a:noFill/>
                        <a:round/>
                        <a:headEnd/>
                        <a:tailEnd/>
                      </a:ln>
                    </p:spPr>
                    <p:txBody>
                      <a:bodyPr wrap="none" lIns="92160" tIns="46080" rIns="92160" bIns="46080">
                        <a:spAutoFit/>
                      </a:bodyPr>
                      <a:lstStyle/>
                      <a:p>
                        <a:pPr algn="ctr">
                          <a:buClr>
                            <a:srgbClr val="A50021"/>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A50021"/>
                            </a:solidFill>
                            <a:latin typeface="Arial" pitchFamily="34" charset="0"/>
                          </a:rPr>
                          <a:t>Key K</a:t>
                        </a:r>
                      </a:p>
                    </p:txBody>
                  </p:sp>
                </p:grpSp>
              </p:grpSp>
            </p:grpSp>
          </p:grpSp>
        </p:grpSp>
        <p:sp>
          <p:nvSpPr>
            <p:cNvPr id="396340" name="AutoShape 52"/>
            <p:cNvSpPr>
              <a:spLocks noChangeArrowheads="1"/>
            </p:cNvSpPr>
            <p:nvPr/>
          </p:nvSpPr>
          <p:spPr bwMode="auto">
            <a:xfrm>
              <a:off x="518" y="1539"/>
              <a:ext cx="715" cy="239"/>
            </a:xfrm>
            <a:prstGeom prst="roundRect">
              <a:avLst>
                <a:gd name="adj" fmla="val 417"/>
              </a:avLst>
            </a:prstGeom>
            <a:noFill/>
            <a:ln w="28440">
              <a:solidFill>
                <a:srgbClr val="000000"/>
              </a:solidFill>
              <a:round/>
              <a:headEnd/>
              <a:tailEnd/>
            </a:ln>
          </p:spPr>
          <p:txBody>
            <a:bodyPr wrap="none" anchor="ctr"/>
            <a:lstStyle/>
            <a:p>
              <a:endParaRPr lang="ta-IN"/>
            </a:p>
          </p:txBody>
        </p:sp>
      </p:grpSp>
      <p:sp>
        <p:nvSpPr>
          <p:cNvPr id="396341" name="Line 53"/>
          <p:cNvSpPr>
            <a:spLocks noChangeShapeType="1"/>
          </p:cNvSpPr>
          <p:nvPr/>
        </p:nvSpPr>
        <p:spPr bwMode="auto">
          <a:xfrm flipH="1">
            <a:off x="1946275" y="2652713"/>
            <a:ext cx="476250" cy="1587"/>
          </a:xfrm>
          <a:prstGeom prst="line">
            <a:avLst/>
          </a:prstGeom>
          <a:noFill/>
          <a:ln w="28440">
            <a:solidFill>
              <a:srgbClr val="000000"/>
            </a:solidFill>
            <a:round/>
            <a:headEnd/>
            <a:tailEnd/>
          </a:ln>
        </p:spPr>
        <p:txBody>
          <a:bodyPr/>
          <a:lstStyle/>
          <a:p>
            <a:endParaRPr lang="ta-IN"/>
          </a:p>
        </p:txBody>
      </p:sp>
      <p:sp>
        <p:nvSpPr>
          <p:cNvPr id="396342" name="Line 54"/>
          <p:cNvSpPr>
            <a:spLocks noChangeShapeType="1"/>
          </p:cNvSpPr>
          <p:nvPr/>
        </p:nvSpPr>
        <p:spPr bwMode="auto">
          <a:xfrm>
            <a:off x="2743200" y="3429000"/>
            <a:ext cx="381000" cy="1588"/>
          </a:xfrm>
          <a:prstGeom prst="line">
            <a:avLst/>
          </a:prstGeom>
          <a:noFill/>
          <a:ln w="25560">
            <a:solidFill>
              <a:srgbClr val="000000"/>
            </a:solidFill>
            <a:round/>
            <a:headEnd/>
            <a:tailEnd type="triangle" w="med" len="med"/>
          </a:ln>
        </p:spPr>
        <p:txBody>
          <a:bodyPr/>
          <a:lstStyle/>
          <a:p>
            <a:endParaRPr lang="ta-IN"/>
          </a:p>
        </p:txBody>
      </p:sp>
      <p:sp>
        <p:nvSpPr>
          <p:cNvPr id="396343" name="Line 55"/>
          <p:cNvSpPr>
            <a:spLocks noChangeShapeType="1"/>
          </p:cNvSpPr>
          <p:nvPr/>
        </p:nvSpPr>
        <p:spPr bwMode="auto">
          <a:xfrm>
            <a:off x="3305175" y="2895600"/>
            <a:ext cx="1588" cy="366713"/>
          </a:xfrm>
          <a:prstGeom prst="line">
            <a:avLst/>
          </a:prstGeom>
          <a:noFill/>
          <a:ln w="25560">
            <a:solidFill>
              <a:srgbClr val="000000"/>
            </a:solidFill>
            <a:round/>
            <a:headEnd/>
            <a:tailEnd type="triangle" w="med" len="med"/>
          </a:ln>
        </p:spPr>
        <p:txBody>
          <a:bodyPr/>
          <a:lstStyle/>
          <a:p>
            <a:endParaRPr lang="ta-IN"/>
          </a:p>
        </p:txBody>
      </p:sp>
      <p:grpSp>
        <p:nvGrpSpPr>
          <p:cNvPr id="23" name="Group 56"/>
          <p:cNvGrpSpPr>
            <a:grpSpLocks/>
          </p:cNvGrpSpPr>
          <p:nvPr/>
        </p:nvGrpSpPr>
        <p:grpSpPr bwMode="auto">
          <a:xfrm>
            <a:off x="3152775" y="3276600"/>
            <a:ext cx="295275" cy="295275"/>
            <a:chOff x="1986" y="2064"/>
            <a:chExt cx="186" cy="186"/>
          </a:xfrm>
        </p:grpSpPr>
        <p:sp>
          <p:nvSpPr>
            <p:cNvPr id="396345" name="Oval 57"/>
            <p:cNvSpPr>
              <a:spLocks noChangeArrowheads="1"/>
            </p:cNvSpPr>
            <p:nvPr/>
          </p:nvSpPr>
          <p:spPr bwMode="auto">
            <a:xfrm>
              <a:off x="1986" y="2064"/>
              <a:ext cx="187" cy="187"/>
            </a:xfrm>
            <a:prstGeom prst="ellipse">
              <a:avLst/>
            </a:prstGeom>
            <a:noFill/>
            <a:ln w="28440">
              <a:solidFill>
                <a:srgbClr val="000000"/>
              </a:solidFill>
              <a:round/>
              <a:headEnd/>
              <a:tailEnd/>
            </a:ln>
          </p:spPr>
          <p:txBody>
            <a:bodyPr wrap="none" anchor="ctr"/>
            <a:lstStyle/>
            <a:p>
              <a:endParaRPr lang="ta-IN"/>
            </a:p>
          </p:txBody>
        </p:sp>
        <p:sp>
          <p:nvSpPr>
            <p:cNvPr id="396346" name="Line 58"/>
            <p:cNvSpPr>
              <a:spLocks noChangeShapeType="1"/>
            </p:cNvSpPr>
            <p:nvPr/>
          </p:nvSpPr>
          <p:spPr bwMode="auto">
            <a:xfrm>
              <a:off x="2081" y="2064"/>
              <a:ext cx="1" cy="187"/>
            </a:xfrm>
            <a:prstGeom prst="line">
              <a:avLst/>
            </a:prstGeom>
            <a:noFill/>
            <a:ln w="28440">
              <a:solidFill>
                <a:srgbClr val="000000"/>
              </a:solidFill>
              <a:round/>
              <a:headEnd/>
              <a:tailEnd/>
            </a:ln>
          </p:spPr>
          <p:txBody>
            <a:bodyPr/>
            <a:lstStyle/>
            <a:p>
              <a:endParaRPr lang="ta-IN"/>
            </a:p>
          </p:txBody>
        </p:sp>
        <p:sp>
          <p:nvSpPr>
            <p:cNvPr id="396347" name="Line 59"/>
            <p:cNvSpPr>
              <a:spLocks noChangeShapeType="1"/>
            </p:cNvSpPr>
            <p:nvPr/>
          </p:nvSpPr>
          <p:spPr bwMode="auto">
            <a:xfrm>
              <a:off x="1986" y="2159"/>
              <a:ext cx="187" cy="1"/>
            </a:xfrm>
            <a:prstGeom prst="line">
              <a:avLst/>
            </a:prstGeom>
            <a:noFill/>
            <a:ln w="28440">
              <a:solidFill>
                <a:srgbClr val="000000"/>
              </a:solidFill>
              <a:round/>
              <a:headEnd/>
              <a:tailEnd/>
            </a:ln>
          </p:spPr>
          <p:txBody>
            <a:bodyPr/>
            <a:lstStyle/>
            <a:p>
              <a:endParaRPr lang="ta-IN"/>
            </a:p>
          </p:txBody>
        </p:sp>
      </p:grpSp>
      <p:grpSp>
        <p:nvGrpSpPr>
          <p:cNvPr id="24" name="Group 60"/>
          <p:cNvGrpSpPr>
            <a:grpSpLocks/>
          </p:cNvGrpSpPr>
          <p:nvPr/>
        </p:nvGrpSpPr>
        <p:grpSpPr bwMode="auto">
          <a:xfrm>
            <a:off x="2209800" y="3200400"/>
            <a:ext cx="436563" cy="449263"/>
            <a:chOff x="1392" y="2016"/>
            <a:chExt cx="275" cy="283"/>
          </a:xfrm>
        </p:grpSpPr>
        <p:sp>
          <p:nvSpPr>
            <p:cNvPr id="396349" name="AutoShape 61"/>
            <p:cNvSpPr>
              <a:spLocks noChangeArrowheads="1"/>
            </p:cNvSpPr>
            <p:nvPr/>
          </p:nvSpPr>
          <p:spPr bwMode="auto">
            <a:xfrm>
              <a:off x="1392" y="2016"/>
              <a:ext cx="276" cy="284"/>
            </a:xfrm>
            <a:prstGeom prst="roundRect">
              <a:avLst>
                <a:gd name="adj" fmla="val 361"/>
              </a:avLst>
            </a:prstGeom>
            <a:noFill/>
            <a:ln w="9525">
              <a:noFill/>
              <a:round/>
              <a:headEnd/>
              <a:tailEnd/>
            </a:ln>
          </p:spPr>
          <p:txBody>
            <a:bodyPr wrap="none" anchor="ctr"/>
            <a:lstStyle/>
            <a:p>
              <a:endParaRPr lang="ta-IN"/>
            </a:p>
          </p:txBody>
        </p:sp>
        <p:grpSp>
          <p:nvGrpSpPr>
            <p:cNvPr id="25" name="Group 62"/>
            <p:cNvGrpSpPr>
              <a:grpSpLocks/>
            </p:cNvGrpSpPr>
            <p:nvPr/>
          </p:nvGrpSpPr>
          <p:grpSpPr bwMode="auto">
            <a:xfrm>
              <a:off x="1392" y="2016"/>
              <a:ext cx="272" cy="280"/>
              <a:chOff x="1392" y="2016"/>
              <a:chExt cx="272" cy="280"/>
            </a:xfrm>
          </p:grpSpPr>
          <p:sp>
            <p:nvSpPr>
              <p:cNvPr id="396351" name="AutoShape 63"/>
              <p:cNvSpPr>
                <a:spLocks noChangeArrowheads="1"/>
              </p:cNvSpPr>
              <p:nvPr/>
            </p:nvSpPr>
            <p:spPr bwMode="auto">
              <a:xfrm>
                <a:off x="1392" y="2016"/>
                <a:ext cx="273" cy="281"/>
              </a:xfrm>
              <a:prstGeom prst="roundRect">
                <a:avLst>
                  <a:gd name="adj" fmla="val 366"/>
                </a:avLst>
              </a:prstGeom>
              <a:noFill/>
              <a:ln w="9525">
                <a:noFill/>
                <a:round/>
                <a:headEnd/>
                <a:tailEnd/>
              </a:ln>
            </p:spPr>
            <p:txBody>
              <a:bodyPr wrap="none" anchor="ctr"/>
              <a:lstStyle/>
              <a:p>
                <a:endParaRPr lang="ta-IN"/>
              </a:p>
            </p:txBody>
          </p:sp>
          <p:grpSp>
            <p:nvGrpSpPr>
              <p:cNvPr id="26" name="Group 64"/>
              <p:cNvGrpSpPr>
                <a:grpSpLocks/>
              </p:cNvGrpSpPr>
              <p:nvPr/>
            </p:nvGrpSpPr>
            <p:grpSpPr bwMode="auto">
              <a:xfrm>
                <a:off x="1392" y="2016"/>
                <a:ext cx="270" cy="278"/>
                <a:chOff x="1392" y="2016"/>
                <a:chExt cx="270" cy="278"/>
              </a:xfrm>
            </p:grpSpPr>
            <p:sp>
              <p:nvSpPr>
                <p:cNvPr id="396353" name="AutoShape 65"/>
                <p:cNvSpPr>
                  <a:spLocks noChangeArrowheads="1"/>
                </p:cNvSpPr>
                <p:nvPr/>
              </p:nvSpPr>
              <p:spPr bwMode="auto">
                <a:xfrm>
                  <a:off x="1392" y="2016"/>
                  <a:ext cx="271" cy="279"/>
                </a:xfrm>
                <a:prstGeom prst="roundRect">
                  <a:avLst>
                    <a:gd name="adj" fmla="val 370"/>
                  </a:avLst>
                </a:prstGeom>
                <a:noFill/>
                <a:ln w="9525">
                  <a:noFill/>
                  <a:round/>
                  <a:headEnd/>
                  <a:tailEnd/>
                </a:ln>
              </p:spPr>
              <p:txBody>
                <a:bodyPr wrap="none" anchor="ctr"/>
                <a:lstStyle/>
                <a:p>
                  <a:endParaRPr lang="ta-IN"/>
                </a:p>
              </p:txBody>
            </p:sp>
            <p:grpSp>
              <p:nvGrpSpPr>
                <p:cNvPr id="27" name="Group 66"/>
                <p:cNvGrpSpPr>
                  <a:grpSpLocks/>
                </p:cNvGrpSpPr>
                <p:nvPr/>
              </p:nvGrpSpPr>
              <p:grpSpPr bwMode="auto">
                <a:xfrm>
                  <a:off x="1392" y="2016"/>
                  <a:ext cx="269" cy="277"/>
                  <a:chOff x="1392" y="2016"/>
                  <a:chExt cx="269" cy="277"/>
                </a:xfrm>
              </p:grpSpPr>
              <p:sp>
                <p:nvSpPr>
                  <p:cNvPr id="396355" name="AutoShape 67"/>
                  <p:cNvSpPr>
                    <a:spLocks noChangeArrowheads="1"/>
                  </p:cNvSpPr>
                  <p:nvPr/>
                </p:nvSpPr>
                <p:spPr bwMode="auto">
                  <a:xfrm>
                    <a:off x="1392" y="2016"/>
                    <a:ext cx="270" cy="278"/>
                  </a:xfrm>
                  <a:prstGeom prst="roundRect">
                    <a:avLst>
                      <a:gd name="adj" fmla="val 370"/>
                    </a:avLst>
                  </a:prstGeom>
                  <a:noFill/>
                  <a:ln w="9525">
                    <a:noFill/>
                    <a:round/>
                    <a:headEnd/>
                    <a:tailEnd/>
                  </a:ln>
                </p:spPr>
                <p:txBody>
                  <a:bodyPr wrap="none" anchor="ctr"/>
                  <a:lstStyle/>
                  <a:p>
                    <a:endParaRPr lang="ta-IN"/>
                  </a:p>
                </p:txBody>
              </p:sp>
              <p:grpSp>
                <p:nvGrpSpPr>
                  <p:cNvPr id="28" name="Group 68"/>
                  <p:cNvGrpSpPr>
                    <a:grpSpLocks/>
                  </p:cNvGrpSpPr>
                  <p:nvPr/>
                </p:nvGrpSpPr>
                <p:grpSpPr bwMode="auto">
                  <a:xfrm>
                    <a:off x="1392" y="2016"/>
                    <a:ext cx="269" cy="277"/>
                    <a:chOff x="1392" y="2016"/>
                    <a:chExt cx="269" cy="277"/>
                  </a:xfrm>
                </p:grpSpPr>
                <p:sp>
                  <p:nvSpPr>
                    <p:cNvPr id="396357" name="AutoShape 69"/>
                    <p:cNvSpPr>
                      <a:spLocks noChangeArrowheads="1"/>
                    </p:cNvSpPr>
                    <p:nvPr/>
                  </p:nvSpPr>
                  <p:spPr bwMode="auto">
                    <a:xfrm>
                      <a:off x="1392" y="2016"/>
                      <a:ext cx="270" cy="278"/>
                    </a:xfrm>
                    <a:prstGeom prst="roundRect">
                      <a:avLst>
                        <a:gd name="adj" fmla="val 370"/>
                      </a:avLst>
                    </a:prstGeom>
                    <a:noFill/>
                    <a:ln w="9525">
                      <a:noFill/>
                      <a:round/>
                      <a:headEnd/>
                      <a:tailEnd/>
                    </a:ln>
                  </p:spPr>
                  <p:txBody>
                    <a:bodyPr wrap="none" anchor="ctr"/>
                    <a:lstStyle/>
                    <a:p>
                      <a:endParaRPr lang="ta-IN"/>
                    </a:p>
                  </p:txBody>
                </p:sp>
                <p:sp>
                  <p:nvSpPr>
                    <p:cNvPr id="396358" name="AutoShape 70"/>
                    <p:cNvSpPr>
                      <a:spLocks noChangeArrowheads="1"/>
                    </p:cNvSpPr>
                    <p:nvPr/>
                  </p:nvSpPr>
                  <p:spPr bwMode="auto">
                    <a:xfrm>
                      <a:off x="1392" y="2016"/>
                      <a:ext cx="270" cy="278"/>
                    </a:xfrm>
                    <a:prstGeom prst="roundRect">
                      <a:avLst>
                        <a:gd name="adj" fmla="val 370"/>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i="1">
                          <a:latin typeface="Arial" pitchFamily="34" charset="0"/>
                        </a:rPr>
                        <a:t>P</a:t>
                      </a:r>
                      <a:r>
                        <a:rPr lang="en-GB" b="1" i="1" baseline="-25000">
                          <a:latin typeface="Arial" pitchFamily="34" charset="0"/>
                        </a:rPr>
                        <a:t>i</a:t>
                      </a:r>
                    </a:p>
                  </p:txBody>
                </p:sp>
              </p:grpSp>
            </p:grpSp>
          </p:grpSp>
        </p:grpSp>
      </p:grpSp>
      <p:grpSp>
        <p:nvGrpSpPr>
          <p:cNvPr id="29" name="Group 71"/>
          <p:cNvGrpSpPr>
            <a:grpSpLocks/>
          </p:cNvGrpSpPr>
          <p:nvPr/>
        </p:nvGrpSpPr>
        <p:grpSpPr bwMode="auto">
          <a:xfrm>
            <a:off x="762000" y="3200400"/>
            <a:ext cx="1233488" cy="388938"/>
            <a:chOff x="480" y="2016"/>
            <a:chExt cx="777" cy="245"/>
          </a:xfrm>
        </p:grpSpPr>
        <p:sp>
          <p:nvSpPr>
            <p:cNvPr id="396360" name="AutoShape 72"/>
            <p:cNvSpPr>
              <a:spLocks noChangeArrowheads="1"/>
            </p:cNvSpPr>
            <p:nvPr/>
          </p:nvSpPr>
          <p:spPr bwMode="auto">
            <a:xfrm>
              <a:off x="480" y="2016"/>
              <a:ext cx="778" cy="246"/>
            </a:xfrm>
            <a:prstGeom prst="roundRect">
              <a:avLst>
                <a:gd name="adj" fmla="val 403"/>
              </a:avLst>
            </a:prstGeom>
            <a:noFill/>
            <a:ln w="9525">
              <a:noFill/>
              <a:round/>
              <a:headEnd/>
              <a:tailEnd/>
            </a:ln>
          </p:spPr>
          <p:txBody>
            <a:bodyPr wrap="none" anchor="ctr"/>
            <a:lstStyle/>
            <a:p>
              <a:endParaRPr lang="ta-IN"/>
            </a:p>
          </p:txBody>
        </p:sp>
        <p:grpSp>
          <p:nvGrpSpPr>
            <p:cNvPr id="30" name="Group 73"/>
            <p:cNvGrpSpPr>
              <a:grpSpLocks/>
            </p:cNvGrpSpPr>
            <p:nvPr/>
          </p:nvGrpSpPr>
          <p:grpSpPr bwMode="auto">
            <a:xfrm>
              <a:off x="480" y="2016"/>
              <a:ext cx="774" cy="242"/>
              <a:chOff x="480" y="2016"/>
              <a:chExt cx="774" cy="242"/>
            </a:xfrm>
          </p:grpSpPr>
          <p:sp>
            <p:nvSpPr>
              <p:cNvPr id="396362" name="AutoShape 74"/>
              <p:cNvSpPr>
                <a:spLocks noChangeArrowheads="1"/>
              </p:cNvSpPr>
              <p:nvPr/>
            </p:nvSpPr>
            <p:spPr bwMode="auto">
              <a:xfrm>
                <a:off x="480" y="2016"/>
                <a:ext cx="775" cy="243"/>
              </a:xfrm>
              <a:prstGeom prst="roundRect">
                <a:avLst>
                  <a:gd name="adj" fmla="val 412"/>
                </a:avLst>
              </a:prstGeom>
              <a:noFill/>
              <a:ln w="9525">
                <a:noFill/>
                <a:round/>
                <a:headEnd/>
                <a:tailEnd/>
              </a:ln>
            </p:spPr>
            <p:txBody>
              <a:bodyPr wrap="none" anchor="ctr"/>
              <a:lstStyle/>
              <a:p>
                <a:endParaRPr lang="ta-IN"/>
              </a:p>
            </p:txBody>
          </p:sp>
          <p:grpSp>
            <p:nvGrpSpPr>
              <p:cNvPr id="31" name="Group 75"/>
              <p:cNvGrpSpPr>
                <a:grpSpLocks/>
              </p:cNvGrpSpPr>
              <p:nvPr/>
            </p:nvGrpSpPr>
            <p:grpSpPr bwMode="auto">
              <a:xfrm>
                <a:off x="480" y="2016"/>
                <a:ext cx="772" cy="241"/>
                <a:chOff x="480" y="2016"/>
                <a:chExt cx="772" cy="241"/>
              </a:xfrm>
            </p:grpSpPr>
            <p:sp>
              <p:nvSpPr>
                <p:cNvPr id="396364" name="AutoShape 76"/>
                <p:cNvSpPr>
                  <a:spLocks noChangeArrowheads="1"/>
                </p:cNvSpPr>
                <p:nvPr/>
              </p:nvSpPr>
              <p:spPr bwMode="auto">
                <a:xfrm>
                  <a:off x="480" y="2016"/>
                  <a:ext cx="773" cy="242"/>
                </a:xfrm>
                <a:prstGeom prst="roundRect">
                  <a:avLst>
                    <a:gd name="adj" fmla="val 412"/>
                  </a:avLst>
                </a:prstGeom>
                <a:noFill/>
                <a:ln w="9525">
                  <a:noFill/>
                  <a:round/>
                  <a:headEnd/>
                  <a:tailEnd/>
                </a:ln>
              </p:spPr>
              <p:txBody>
                <a:bodyPr wrap="none" anchor="ctr"/>
                <a:lstStyle/>
                <a:p>
                  <a:endParaRPr lang="ta-IN"/>
                </a:p>
              </p:txBody>
            </p:sp>
            <p:grpSp>
              <p:nvGrpSpPr>
                <p:cNvPr id="396288" name="Group 77"/>
                <p:cNvGrpSpPr>
                  <a:grpSpLocks/>
                </p:cNvGrpSpPr>
                <p:nvPr/>
              </p:nvGrpSpPr>
              <p:grpSpPr bwMode="auto">
                <a:xfrm>
                  <a:off x="480" y="2016"/>
                  <a:ext cx="771" cy="240"/>
                  <a:chOff x="480" y="2016"/>
                  <a:chExt cx="771" cy="240"/>
                </a:xfrm>
              </p:grpSpPr>
              <p:sp>
                <p:nvSpPr>
                  <p:cNvPr id="396366" name="AutoShape 78"/>
                  <p:cNvSpPr>
                    <a:spLocks noChangeArrowheads="1"/>
                  </p:cNvSpPr>
                  <p:nvPr/>
                </p:nvSpPr>
                <p:spPr bwMode="auto">
                  <a:xfrm>
                    <a:off x="480" y="2016"/>
                    <a:ext cx="772" cy="241"/>
                  </a:xfrm>
                  <a:prstGeom prst="roundRect">
                    <a:avLst>
                      <a:gd name="adj" fmla="val 417"/>
                    </a:avLst>
                  </a:prstGeom>
                  <a:noFill/>
                  <a:ln w="9525">
                    <a:noFill/>
                    <a:round/>
                    <a:headEnd/>
                    <a:tailEnd/>
                  </a:ln>
                </p:spPr>
                <p:txBody>
                  <a:bodyPr wrap="none" anchor="ctr"/>
                  <a:lstStyle/>
                  <a:p>
                    <a:endParaRPr lang="ta-IN"/>
                  </a:p>
                </p:txBody>
              </p:sp>
              <p:grpSp>
                <p:nvGrpSpPr>
                  <p:cNvPr id="396289" name="Group 79"/>
                  <p:cNvGrpSpPr>
                    <a:grpSpLocks/>
                  </p:cNvGrpSpPr>
                  <p:nvPr/>
                </p:nvGrpSpPr>
                <p:grpSpPr bwMode="auto">
                  <a:xfrm>
                    <a:off x="480" y="2016"/>
                    <a:ext cx="771" cy="240"/>
                    <a:chOff x="480" y="2016"/>
                    <a:chExt cx="771" cy="240"/>
                  </a:xfrm>
                </p:grpSpPr>
                <p:sp>
                  <p:nvSpPr>
                    <p:cNvPr id="396368" name="AutoShape 80"/>
                    <p:cNvSpPr>
                      <a:spLocks noChangeArrowheads="1"/>
                    </p:cNvSpPr>
                    <p:nvPr/>
                  </p:nvSpPr>
                  <p:spPr bwMode="auto">
                    <a:xfrm>
                      <a:off x="480" y="2016"/>
                      <a:ext cx="772" cy="241"/>
                    </a:xfrm>
                    <a:prstGeom prst="roundRect">
                      <a:avLst>
                        <a:gd name="adj" fmla="val 417"/>
                      </a:avLst>
                    </a:prstGeom>
                    <a:noFill/>
                    <a:ln w="9525">
                      <a:noFill/>
                      <a:round/>
                      <a:headEnd/>
                      <a:tailEnd/>
                    </a:ln>
                  </p:spPr>
                  <p:txBody>
                    <a:bodyPr wrap="none" anchor="ctr"/>
                    <a:lstStyle/>
                    <a:p>
                      <a:endParaRPr lang="ta-IN"/>
                    </a:p>
                  </p:txBody>
                </p:sp>
                <p:sp>
                  <p:nvSpPr>
                    <p:cNvPr id="396369" name="AutoShape 81"/>
                    <p:cNvSpPr>
                      <a:spLocks noChangeArrowheads="1"/>
                    </p:cNvSpPr>
                    <p:nvPr/>
                  </p:nvSpPr>
                  <p:spPr bwMode="auto">
                    <a:xfrm>
                      <a:off x="480" y="2016"/>
                      <a:ext cx="771" cy="240"/>
                    </a:xfrm>
                    <a:prstGeom prst="roundRect">
                      <a:avLst>
                        <a:gd name="adj" fmla="val 417"/>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Arial" pitchFamily="34" charset="0"/>
                        </a:rPr>
                        <a:t>Plaintext</a:t>
                      </a:r>
                    </a:p>
                  </p:txBody>
                </p:sp>
              </p:grpSp>
            </p:grpSp>
          </p:grpSp>
        </p:grpSp>
      </p:grpSp>
      <p:sp>
        <p:nvSpPr>
          <p:cNvPr id="396370" name="Line 82"/>
          <p:cNvSpPr>
            <a:spLocks noChangeShapeType="1"/>
          </p:cNvSpPr>
          <p:nvPr/>
        </p:nvSpPr>
        <p:spPr bwMode="auto">
          <a:xfrm>
            <a:off x="3314700" y="3562350"/>
            <a:ext cx="1588" cy="366713"/>
          </a:xfrm>
          <a:prstGeom prst="line">
            <a:avLst/>
          </a:prstGeom>
          <a:noFill/>
          <a:ln w="25560">
            <a:solidFill>
              <a:srgbClr val="000000"/>
            </a:solidFill>
            <a:round/>
            <a:headEnd/>
            <a:tailEnd type="triangle" w="med" len="med"/>
          </a:ln>
        </p:spPr>
        <p:txBody>
          <a:bodyPr/>
          <a:lstStyle/>
          <a:p>
            <a:endParaRPr lang="ta-IN"/>
          </a:p>
        </p:txBody>
      </p:sp>
      <p:grpSp>
        <p:nvGrpSpPr>
          <p:cNvPr id="396292" name="Group 83"/>
          <p:cNvGrpSpPr>
            <a:grpSpLocks/>
          </p:cNvGrpSpPr>
          <p:nvPr/>
        </p:nvGrpSpPr>
        <p:grpSpPr bwMode="auto">
          <a:xfrm>
            <a:off x="1612900" y="4800600"/>
            <a:ext cx="1528763" cy="449263"/>
            <a:chOff x="1016" y="3024"/>
            <a:chExt cx="963" cy="283"/>
          </a:xfrm>
        </p:grpSpPr>
        <p:sp>
          <p:nvSpPr>
            <p:cNvPr id="396372" name="AutoShape 84"/>
            <p:cNvSpPr>
              <a:spLocks noChangeArrowheads="1"/>
            </p:cNvSpPr>
            <p:nvPr/>
          </p:nvSpPr>
          <p:spPr bwMode="auto">
            <a:xfrm>
              <a:off x="1016" y="3024"/>
              <a:ext cx="964" cy="284"/>
            </a:xfrm>
            <a:prstGeom prst="roundRect">
              <a:avLst>
                <a:gd name="adj" fmla="val 352"/>
              </a:avLst>
            </a:prstGeom>
            <a:noFill/>
            <a:ln w="9525">
              <a:noFill/>
              <a:round/>
              <a:headEnd/>
              <a:tailEnd/>
            </a:ln>
          </p:spPr>
          <p:txBody>
            <a:bodyPr wrap="none" anchor="ctr"/>
            <a:lstStyle/>
            <a:p>
              <a:endParaRPr lang="ta-IN"/>
            </a:p>
          </p:txBody>
        </p:sp>
        <p:grpSp>
          <p:nvGrpSpPr>
            <p:cNvPr id="396294" name="Group 85"/>
            <p:cNvGrpSpPr>
              <a:grpSpLocks/>
            </p:cNvGrpSpPr>
            <p:nvPr/>
          </p:nvGrpSpPr>
          <p:grpSpPr bwMode="auto">
            <a:xfrm>
              <a:off x="1016" y="3024"/>
              <a:ext cx="960" cy="280"/>
              <a:chOff x="1016" y="3024"/>
              <a:chExt cx="960" cy="280"/>
            </a:xfrm>
          </p:grpSpPr>
          <p:sp>
            <p:nvSpPr>
              <p:cNvPr id="396374" name="AutoShape 86"/>
              <p:cNvSpPr>
                <a:spLocks noChangeArrowheads="1"/>
              </p:cNvSpPr>
              <p:nvPr/>
            </p:nvSpPr>
            <p:spPr bwMode="auto">
              <a:xfrm>
                <a:off x="1016" y="3024"/>
                <a:ext cx="961" cy="281"/>
              </a:xfrm>
              <a:prstGeom prst="roundRect">
                <a:avLst>
                  <a:gd name="adj" fmla="val 356"/>
                </a:avLst>
              </a:prstGeom>
              <a:noFill/>
              <a:ln w="9525">
                <a:noFill/>
                <a:round/>
                <a:headEnd/>
                <a:tailEnd/>
              </a:ln>
            </p:spPr>
            <p:txBody>
              <a:bodyPr wrap="none" anchor="ctr"/>
              <a:lstStyle/>
              <a:p>
                <a:endParaRPr lang="ta-IN"/>
              </a:p>
            </p:txBody>
          </p:sp>
          <p:grpSp>
            <p:nvGrpSpPr>
              <p:cNvPr id="396296" name="Group 87"/>
              <p:cNvGrpSpPr>
                <a:grpSpLocks/>
              </p:cNvGrpSpPr>
              <p:nvPr/>
            </p:nvGrpSpPr>
            <p:grpSpPr bwMode="auto">
              <a:xfrm>
                <a:off x="1016" y="3024"/>
                <a:ext cx="958" cy="278"/>
                <a:chOff x="1016" y="3024"/>
                <a:chExt cx="958" cy="278"/>
              </a:xfrm>
            </p:grpSpPr>
            <p:sp>
              <p:nvSpPr>
                <p:cNvPr id="396376" name="AutoShape 88"/>
                <p:cNvSpPr>
                  <a:spLocks noChangeArrowheads="1"/>
                </p:cNvSpPr>
                <p:nvPr/>
              </p:nvSpPr>
              <p:spPr bwMode="auto">
                <a:xfrm>
                  <a:off x="1016" y="3024"/>
                  <a:ext cx="959" cy="279"/>
                </a:xfrm>
                <a:prstGeom prst="roundRect">
                  <a:avLst>
                    <a:gd name="adj" fmla="val 356"/>
                  </a:avLst>
                </a:prstGeom>
                <a:noFill/>
                <a:ln w="9525">
                  <a:noFill/>
                  <a:round/>
                  <a:headEnd/>
                  <a:tailEnd/>
                </a:ln>
              </p:spPr>
              <p:txBody>
                <a:bodyPr wrap="none" anchor="ctr"/>
                <a:lstStyle/>
                <a:p>
                  <a:endParaRPr lang="ta-IN"/>
                </a:p>
              </p:txBody>
            </p:sp>
            <p:grpSp>
              <p:nvGrpSpPr>
                <p:cNvPr id="396298" name="Group 89"/>
                <p:cNvGrpSpPr>
                  <a:grpSpLocks/>
                </p:cNvGrpSpPr>
                <p:nvPr/>
              </p:nvGrpSpPr>
              <p:grpSpPr bwMode="auto">
                <a:xfrm>
                  <a:off x="1016" y="3024"/>
                  <a:ext cx="957" cy="277"/>
                  <a:chOff x="1016" y="3024"/>
                  <a:chExt cx="957" cy="277"/>
                </a:xfrm>
              </p:grpSpPr>
              <p:sp>
                <p:nvSpPr>
                  <p:cNvPr id="396378" name="AutoShape 90"/>
                  <p:cNvSpPr>
                    <a:spLocks noChangeArrowheads="1"/>
                  </p:cNvSpPr>
                  <p:nvPr/>
                </p:nvSpPr>
                <p:spPr bwMode="auto">
                  <a:xfrm>
                    <a:off x="1016" y="3024"/>
                    <a:ext cx="958" cy="278"/>
                  </a:xfrm>
                  <a:prstGeom prst="roundRect">
                    <a:avLst>
                      <a:gd name="adj" fmla="val 356"/>
                    </a:avLst>
                  </a:prstGeom>
                  <a:noFill/>
                  <a:ln w="9525">
                    <a:noFill/>
                    <a:round/>
                    <a:headEnd/>
                    <a:tailEnd/>
                  </a:ln>
                </p:spPr>
                <p:txBody>
                  <a:bodyPr wrap="none" anchor="ctr"/>
                  <a:lstStyle/>
                  <a:p>
                    <a:endParaRPr lang="ta-IN"/>
                  </a:p>
                </p:txBody>
              </p:sp>
              <p:grpSp>
                <p:nvGrpSpPr>
                  <p:cNvPr id="396300" name="Group 91"/>
                  <p:cNvGrpSpPr>
                    <a:grpSpLocks/>
                  </p:cNvGrpSpPr>
                  <p:nvPr/>
                </p:nvGrpSpPr>
                <p:grpSpPr bwMode="auto">
                  <a:xfrm>
                    <a:off x="1016" y="3024"/>
                    <a:ext cx="957" cy="277"/>
                    <a:chOff x="1016" y="3024"/>
                    <a:chExt cx="957" cy="277"/>
                  </a:xfrm>
                </p:grpSpPr>
                <p:sp>
                  <p:nvSpPr>
                    <p:cNvPr id="396380" name="AutoShape 92"/>
                    <p:cNvSpPr>
                      <a:spLocks noChangeArrowheads="1"/>
                    </p:cNvSpPr>
                    <p:nvPr/>
                  </p:nvSpPr>
                  <p:spPr bwMode="auto">
                    <a:xfrm>
                      <a:off x="1016" y="3024"/>
                      <a:ext cx="958" cy="278"/>
                    </a:xfrm>
                    <a:prstGeom prst="roundRect">
                      <a:avLst>
                        <a:gd name="adj" fmla="val 356"/>
                      </a:avLst>
                    </a:prstGeom>
                    <a:noFill/>
                    <a:ln w="9525">
                      <a:noFill/>
                      <a:round/>
                      <a:headEnd/>
                      <a:tailEnd/>
                    </a:ln>
                  </p:spPr>
                  <p:txBody>
                    <a:bodyPr wrap="none" anchor="ctr"/>
                    <a:lstStyle/>
                    <a:p>
                      <a:endParaRPr lang="ta-IN"/>
                    </a:p>
                  </p:txBody>
                </p:sp>
                <p:sp>
                  <p:nvSpPr>
                    <p:cNvPr id="396381" name="AutoShape 93"/>
                    <p:cNvSpPr>
                      <a:spLocks noChangeArrowheads="1"/>
                    </p:cNvSpPr>
                    <p:nvPr/>
                  </p:nvSpPr>
                  <p:spPr bwMode="auto">
                    <a:xfrm>
                      <a:off x="1016" y="3024"/>
                      <a:ext cx="958" cy="278"/>
                    </a:xfrm>
                    <a:prstGeom prst="roundRect">
                      <a:avLst>
                        <a:gd name="adj" fmla="val 356"/>
                      </a:avLst>
                    </a:prstGeom>
                    <a:noFill/>
                    <a:ln w="9525">
                      <a:noFill/>
                      <a:round/>
                      <a:headEnd/>
                      <a:tailEnd/>
                    </a:ln>
                  </p:spPr>
                  <p:txBody>
                    <a:bodyPr wrap="none" lIns="90000" tIns="46800" rIns="90000" bIns="46800">
                      <a:spAutoFit/>
                    </a:bodyPr>
                    <a:lstStyle/>
                    <a:p>
                      <a:pP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imes New Roman" pitchFamily="18" charset="0"/>
                        </a:rPr>
                        <a:t>Encryption</a:t>
                      </a:r>
                    </a:p>
                  </p:txBody>
                </p:sp>
              </p:grpSp>
            </p:grpSp>
          </p:grpSp>
        </p:grpSp>
      </p:grpSp>
      <p:grpSp>
        <p:nvGrpSpPr>
          <p:cNvPr id="396303" name="Group 94"/>
          <p:cNvGrpSpPr>
            <a:grpSpLocks/>
          </p:cNvGrpSpPr>
          <p:nvPr/>
        </p:nvGrpSpPr>
        <p:grpSpPr bwMode="auto">
          <a:xfrm>
            <a:off x="5029200" y="3905250"/>
            <a:ext cx="1233488" cy="388938"/>
            <a:chOff x="3168" y="2460"/>
            <a:chExt cx="777" cy="245"/>
          </a:xfrm>
        </p:grpSpPr>
        <p:sp>
          <p:nvSpPr>
            <p:cNvPr id="396383" name="AutoShape 95"/>
            <p:cNvSpPr>
              <a:spLocks noChangeArrowheads="1"/>
            </p:cNvSpPr>
            <p:nvPr/>
          </p:nvSpPr>
          <p:spPr bwMode="auto">
            <a:xfrm>
              <a:off x="3168" y="2460"/>
              <a:ext cx="778" cy="246"/>
            </a:xfrm>
            <a:prstGeom prst="roundRect">
              <a:avLst>
                <a:gd name="adj" fmla="val 403"/>
              </a:avLst>
            </a:prstGeom>
            <a:noFill/>
            <a:ln w="9525">
              <a:noFill/>
              <a:round/>
              <a:headEnd/>
              <a:tailEnd/>
            </a:ln>
          </p:spPr>
          <p:txBody>
            <a:bodyPr wrap="none" anchor="ctr"/>
            <a:lstStyle/>
            <a:p>
              <a:endParaRPr lang="ta-IN"/>
            </a:p>
          </p:txBody>
        </p:sp>
        <p:grpSp>
          <p:nvGrpSpPr>
            <p:cNvPr id="396305" name="Group 96"/>
            <p:cNvGrpSpPr>
              <a:grpSpLocks/>
            </p:cNvGrpSpPr>
            <p:nvPr/>
          </p:nvGrpSpPr>
          <p:grpSpPr bwMode="auto">
            <a:xfrm>
              <a:off x="3168" y="2460"/>
              <a:ext cx="774" cy="242"/>
              <a:chOff x="3168" y="2460"/>
              <a:chExt cx="774" cy="242"/>
            </a:xfrm>
          </p:grpSpPr>
          <p:sp>
            <p:nvSpPr>
              <p:cNvPr id="396385" name="AutoShape 97"/>
              <p:cNvSpPr>
                <a:spLocks noChangeArrowheads="1"/>
              </p:cNvSpPr>
              <p:nvPr/>
            </p:nvSpPr>
            <p:spPr bwMode="auto">
              <a:xfrm>
                <a:off x="3168" y="2460"/>
                <a:ext cx="775" cy="243"/>
              </a:xfrm>
              <a:prstGeom prst="roundRect">
                <a:avLst>
                  <a:gd name="adj" fmla="val 412"/>
                </a:avLst>
              </a:prstGeom>
              <a:noFill/>
              <a:ln w="9525">
                <a:noFill/>
                <a:round/>
                <a:headEnd/>
                <a:tailEnd/>
              </a:ln>
            </p:spPr>
            <p:txBody>
              <a:bodyPr wrap="none" anchor="ctr"/>
              <a:lstStyle/>
              <a:p>
                <a:endParaRPr lang="ta-IN"/>
              </a:p>
            </p:txBody>
          </p:sp>
          <p:grpSp>
            <p:nvGrpSpPr>
              <p:cNvPr id="396307" name="Group 98"/>
              <p:cNvGrpSpPr>
                <a:grpSpLocks/>
              </p:cNvGrpSpPr>
              <p:nvPr/>
            </p:nvGrpSpPr>
            <p:grpSpPr bwMode="auto">
              <a:xfrm>
                <a:off x="3168" y="2460"/>
                <a:ext cx="773" cy="240"/>
                <a:chOff x="3168" y="2460"/>
                <a:chExt cx="773" cy="240"/>
              </a:xfrm>
            </p:grpSpPr>
            <p:sp>
              <p:nvSpPr>
                <p:cNvPr id="396387" name="AutoShape 99"/>
                <p:cNvSpPr>
                  <a:spLocks noChangeArrowheads="1"/>
                </p:cNvSpPr>
                <p:nvPr/>
              </p:nvSpPr>
              <p:spPr bwMode="auto">
                <a:xfrm>
                  <a:off x="3168" y="2460"/>
                  <a:ext cx="774" cy="241"/>
                </a:xfrm>
                <a:prstGeom prst="roundRect">
                  <a:avLst>
                    <a:gd name="adj" fmla="val 417"/>
                  </a:avLst>
                </a:prstGeom>
                <a:noFill/>
                <a:ln w="9525">
                  <a:noFill/>
                  <a:round/>
                  <a:headEnd/>
                  <a:tailEnd/>
                </a:ln>
              </p:spPr>
              <p:txBody>
                <a:bodyPr wrap="none" anchor="ctr"/>
                <a:lstStyle/>
                <a:p>
                  <a:endParaRPr lang="ta-IN"/>
                </a:p>
              </p:txBody>
            </p:sp>
            <p:grpSp>
              <p:nvGrpSpPr>
                <p:cNvPr id="396309" name="Group 100"/>
                <p:cNvGrpSpPr>
                  <a:grpSpLocks/>
                </p:cNvGrpSpPr>
                <p:nvPr/>
              </p:nvGrpSpPr>
              <p:grpSpPr bwMode="auto">
                <a:xfrm>
                  <a:off x="3168" y="2460"/>
                  <a:ext cx="772" cy="239"/>
                  <a:chOff x="3168" y="2460"/>
                  <a:chExt cx="772" cy="239"/>
                </a:xfrm>
              </p:grpSpPr>
              <p:sp>
                <p:nvSpPr>
                  <p:cNvPr id="396389" name="AutoShape 101"/>
                  <p:cNvSpPr>
                    <a:spLocks noChangeArrowheads="1"/>
                  </p:cNvSpPr>
                  <p:nvPr/>
                </p:nvSpPr>
                <p:spPr bwMode="auto">
                  <a:xfrm>
                    <a:off x="3168" y="2460"/>
                    <a:ext cx="773" cy="240"/>
                  </a:xfrm>
                  <a:prstGeom prst="roundRect">
                    <a:avLst>
                      <a:gd name="adj" fmla="val 417"/>
                    </a:avLst>
                  </a:prstGeom>
                  <a:noFill/>
                  <a:ln w="9525">
                    <a:noFill/>
                    <a:round/>
                    <a:headEnd/>
                    <a:tailEnd/>
                  </a:ln>
                </p:spPr>
                <p:txBody>
                  <a:bodyPr wrap="none" anchor="ctr"/>
                  <a:lstStyle/>
                  <a:p>
                    <a:endParaRPr lang="ta-IN"/>
                  </a:p>
                </p:txBody>
              </p:sp>
              <p:grpSp>
                <p:nvGrpSpPr>
                  <p:cNvPr id="396311" name="Group 102"/>
                  <p:cNvGrpSpPr>
                    <a:grpSpLocks/>
                  </p:cNvGrpSpPr>
                  <p:nvPr/>
                </p:nvGrpSpPr>
                <p:grpSpPr bwMode="auto">
                  <a:xfrm>
                    <a:off x="3168" y="2460"/>
                    <a:ext cx="772" cy="239"/>
                    <a:chOff x="3168" y="2460"/>
                    <a:chExt cx="772" cy="239"/>
                  </a:xfrm>
                </p:grpSpPr>
                <p:sp>
                  <p:nvSpPr>
                    <p:cNvPr id="396391" name="AutoShape 103"/>
                    <p:cNvSpPr>
                      <a:spLocks noChangeArrowheads="1"/>
                    </p:cNvSpPr>
                    <p:nvPr/>
                  </p:nvSpPr>
                  <p:spPr bwMode="auto">
                    <a:xfrm>
                      <a:off x="3168" y="2460"/>
                      <a:ext cx="773" cy="240"/>
                    </a:xfrm>
                    <a:prstGeom prst="roundRect">
                      <a:avLst>
                        <a:gd name="adj" fmla="val 417"/>
                      </a:avLst>
                    </a:prstGeom>
                    <a:noFill/>
                    <a:ln w="9525">
                      <a:noFill/>
                      <a:round/>
                      <a:headEnd/>
                      <a:tailEnd/>
                    </a:ln>
                  </p:spPr>
                  <p:txBody>
                    <a:bodyPr wrap="none" anchor="ctr"/>
                    <a:lstStyle/>
                    <a:p>
                      <a:endParaRPr lang="ta-IN"/>
                    </a:p>
                  </p:txBody>
                </p:sp>
                <p:sp>
                  <p:nvSpPr>
                    <p:cNvPr id="396392" name="AutoShape 104"/>
                    <p:cNvSpPr>
                      <a:spLocks noChangeArrowheads="1"/>
                    </p:cNvSpPr>
                    <p:nvPr/>
                  </p:nvSpPr>
                  <p:spPr bwMode="auto">
                    <a:xfrm>
                      <a:off x="3168" y="2460"/>
                      <a:ext cx="772" cy="240"/>
                    </a:xfrm>
                    <a:prstGeom prst="roundRect">
                      <a:avLst>
                        <a:gd name="adj" fmla="val 417"/>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Arial" pitchFamily="34" charset="0"/>
                        </a:rPr>
                        <a:t>Plaintext</a:t>
                      </a:r>
                    </a:p>
                  </p:txBody>
                </p:sp>
              </p:grpSp>
            </p:grpSp>
          </p:grpSp>
        </p:grpSp>
      </p:grpSp>
      <p:grpSp>
        <p:nvGrpSpPr>
          <p:cNvPr id="396315" name="Group 105"/>
          <p:cNvGrpSpPr>
            <a:grpSpLocks/>
          </p:cNvGrpSpPr>
          <p:nvPr/>
        </p:nvGrpSpPr>
        <p:grpSpPr bwMode="auto">
          <a:xfrm>
            <a:off x="6400800" y="3219450"/>
            <a:ext cx="454025" cy="449263"/>
            <a:chOff x="4032" y="2028"/>
            <a:chExt cx="286" cy="283"/>
          </a:xfrm>
        </p:grpSpPr>
        <p:sp>
          <p:nvSpPr>
            <p:cNvPr id="396394" name="AutoShape 106"/>
            <p:cNvSpPr>
              <a:spLocks noChangeArrowheads="1"/>
            </p:cNvSpPr>
            <p:nvPr/>
          </p:nvSpPr>
          <p:spPr bwMode="auto">
            <a:xfrm>
              <a:off x="4032" y="2028"/>
              <a:ext cx="287" cy="284"/>
            </a:xfrm>
            <a:prstGeom prst="roundRect">
              <a:avLst>
                <a:gd name="adj" fmla="val 352"/>
              </a:avLst>
            </a:prstGeom>
            <a:noFill/>
            <a:ln w="9525">
              <a:noFill/>
              <a:round/>
              <a:headEnd/>
              <a:tailEnd/>
            </a:ln>
          </p:spPr>
          <p:txBody>
            <a:bodyPr wrap="none" anchor="ctr"/>
            <a:lstStyle/>
            <a:p>
              <a:endParaRPr lang="ta-IN"/>
            </a:p>
          </p:txBody>
        </p:sp>
        <p:grpSp>
          <p:nvGrpSpPr>
            <p:cNvPr id="396317" name="Group 107"/>
            <p:cNvGrpSpPr>
              <a:grpSpLocks/>
            </p:cNvGrpSpPr>
            <p:nvPr/>
          </p:nvGrpSpPr>
          <p:grpSpPr bwMode="auto">
            <a:xfrm>
              <a:off x="4032" y="2028"/>
              <a:ext cx="283" cy="280"/>
              <a:chOff x="4032" y="2028"/>
              <a:chExt cx="283" cy="280"/>
            </a:xfrm>
          </p:grpSpPr>
          <p:sp>
            <p:nvSpPr>
              <p:cNvPr id="396396" name="AutoShape 108"/>
              <p:cNvSpPr>
                <a:spLocks noChangeArrowheads="1"/>
              </p:cNvSpPr>
              <p:nvPr/>
            </p:nvSpPr>
            <p:spPr bwMode="auto">
              <a:xfrm>
                <a:off x="4032" y="2028"/>
                <a:ext cx="284" cy="281"/>
              </a:xfrm>
              <a:prstGeom prst="roundRect">
                <a:avLst>
                  <a:gd name="adj" fmla="val 356"/>
                </a:avLst>
              </a:prstGeom>
              <a:noFill/>
              <a:ln w="9525">
                <a:noFill/>
                <a:round/>
                <a:headEnd/>
                <a:tailEnd/>
              </a:ln>
            </p:spPr>
            <p:txBody>
              <a:bodyPr wrap="none" anchor="ctr"/>
              <a:lstStyle/>
              <a:p>
                <a:endParaRPr lang="ta-IN"/>
              </a:p>
            </p:txBody>
          </p:sp>
          <p:grpSp>
            <p:nvGrpSpPr>
              <p:cNvPr id="396319" name="Group 109"/>
              <p:cNvGrpSpPr>
                <a:grpSpLocks/>
              </p:cNvGrpSpPr>
              <p:nvPr/>
            </p:nvGrpSpPr>
            <p:grpSpPr bwMode="auto">
              <a:xfrm>
                <a:off x="4032" y="2028"/>
                <a:ext cx="282" cy="278"/>
                <a:chOff x="4032" y="2028"/>
                <a:chExt cx="282" cy="278"/>
              </a:xfrm>
            </p:grpSpPr>
            <p:sp>
              <p:nvSpPr>
                <p:cNvPr id="396398" name="AutoShape 110"/>
                <p:cNvSpPr>
                  <a:spLocks noChangeArrowheads="1"/>
                </p:cNvSpPr>
                <p:nvPr/>
              </p:nvSpPr>
              <p:spPr bwMode="auto">
                <a:xfrm>
                  <a:off x="4032" y="2028"/>
                  <a:ext cx="283" cy="279"/>
                </a:xfrm>
                <a:prstGeom prst="roundRect">
                  <a:avLst>
                    <a:gd name="adj" fmla="val 356"/>
                  </a:avLst>
                </a:prstGeom>
                <a:noFill/>
                <a:ln w="9525">
                  <a:noFill/>
                  <a:round/>
                  <a:headEnd/>
                  <a:tailEnd/>
                </a:ln>
              </p:spPr>
              <p:txBody>
                <a:bodyPr wrap="none" anchor="ctr"/>
                <a:lstStyle/>
                <a:p>
                  <a:endParaRPr lang="ta-IN"/>
                </a:p>
              </p:txBody>
            </p:sp>
            <p:grpSp>
              <p:nvGrpSpPr>
                <p:cNvPr id="396321" name="Group 111"/>
                <p:cNvGrpSpPr>
                  <a:grpSpLocks/>
                </p:cNvGrpSpPr>
                <p:nvPr/>
              </p:nvGrpSpPr>
              <p:grpSpPr bwMode="auto">
                <a:xfrm>
                  <a:off x="4032" y="2028"/>
                  <a:ext cx="282" cy="277"/>
                  <a:chOff x="4032" y="2028"/>
                  <a:chExt cx="282" cy="277"/>
                </a:xfrm>
              </p:grpSpPr>
              <p:sp>
                <p:nvSpPr>
                  <p:cNvPr id="396400" name="AutoShape 112"/>
                  <p:cNvSpPr>
                    <a:spLocks noChangeArrowheads="1"/>
                  </p:cNvSpPr>
                  <p:nvPr/>
                </p:nvSpPr>
                <p:spPr bwMode="auto">
                  <a:xfrm>
                    <a:off x="4032" y="2028"/>
                    <a:ext cx="283" cy="278"/>
                  </a:xfrm>
                  <a:prstGeom prst="roundRect">
                    <a:avLst>
                      <a:gd name="adj" fmla="val 356"/>
                    </a:avLst>
                  </a:prstGeom>
                  <a:noFill/>
                  <a:ln w="9525">
                    <a:noFill/>
                    <a:round/>
                    <a:headEnd/>
                    <a:tailEnd/>
                  </a:ln>
                </p:spPr>
                <p:txBody>
                  <a:bodyPr wrap="none" anchor="ctr"/>
                  <a:lstStyle/>
                  <a:p>
                    <a:endParaRPr lang="ta-IN"/>
                  </a:p>
                </p:txBody>
              </p:sp>
              <p:grpSp>
                <p:nvGrpSpPr>
                  <p:cNvPr id="396323" name="Group 113"/>
                  <p:cNvGrpSpPr>
                    <a:grpSpLocks/>
                  </p:cNvGrpSpPr>
                  <p:nvPr/>
                </p:nvGrpSpPr>
                <p:grpSpPr bwMode="auto">
                  <a:xfrm>
                    <a:off x="4032" y="2028"/>
                    <a:ext cx="281" cy="277"/>
                    <a:chOff x="4032" y="2028"/>
                    <a:chExt cx="281" cy="277"/>
                  </a:xfrm>
                </p:grpSpPr>
                <p:sp>
                  <p:nvSpPr>
                    <p:cNvPr id="396402" name="AutoShape 114"/>
                    <p:cNvSpPr>
                      <a:spLocks noChangeArrowheads="1"/>
                    </p:cNvSpPr>
                    <p:nvPr/>
                  </p:nvSpPr>
                  <p:spPr bwMode="auto">
                    <a:xfrm>
                      <a:off x="4032" y="2028"/>
                      <a:ext cx="282" cy="278"/>
                    </a:xfrm>
                    <a:prstGeom prst="roundRect">
                      <a:avLst>
                        <a:gd name="adj" fmla="val 356"/>
                      </a:avLst>
                    </a:prstGeom>
                    <a:noFill/>
                    <a:ln w="9525">
                      <a:noFill/>
                      <a:round/>
                      <a:headEnd/>
                      <a:tailEnd/>
                    </a:ln>
                  </p:spPr>
                  <p:txBody>
                    <a:bodyPr wrap="none" anchor="ctr"/>
                    <a:lstStyle/>
                    <a:p>
                      <a:endParaRPr lang="ta-IN"/>
                    </a:p>
                  </p:txBody>
                </p:sp>
                <p:sp>
                  <p:nvSpPr>
                    <p:cNvPr id="396403" name="AutoShape 115"/>
                    <p:cNvSpPr>
                      <a:spLocks noChangeArrowheads="1"/>
                    </p:cNvSpPr>
                    <p:nvPr/>
                  </p:nvSpPr>
                  <p:spPr bwMode="auto">
                    <a:xfrm>
                      <a:off x="4032" y="2028"/>
                      <a:ext cx="281" cy="278"/>
                    </a:xfrm>
                    <a:prstGeom prst="roundRect">
                      <a:avLst>
                        <a:gd name="adj" fmla="val 356"/>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i="1">
                          <a:solidFill>
                            <a:srgbClr val="800080"/>
                          </a:solidFill>
                          <a:latin typeface="Arial" pitchFamily="34" charset="0"/>
                        </a:rPr>
                        <a:t>C</a:t>
                      </a:r>
                      <a:r>
                        <a:rPr lang="en-GB" b="1" i="1" baseline="-25000">
                          <a:solidFill>
                            <a:srgbClr val="800080"/>
                          </a:solidFill>
                          <a:latin typeface="Arial" pitchFamily="34" charset="0"/>
                        </a:rPr>
                        <a:t>i</a:t>
                      </a:r>
                    </a:p>
                  </p:txBody>
                </p:sp>
              </p:grpSp>
            </p:grpSp>
          </p:grpSp>
        </p:grpSp>
      </p:grpSp>
      <p:sp>
        <p:nvSpPr>
          <p:cNvPr id="396404" name="AutoShape 116"/>
          <p:cNvSpPr>
            <a:spLocks noChangeArrowheads="1"/>
          </p:cNvSpPr>
          <p:nvPr/>
        </p:nvSpPr>
        <p:spPr bwMode="auto">
          <a:xfrm>
            <a:off x="6769100" y="2455863"/>
            <a:ext cx="1498600" cy="431800"/>
          </a:xfrm>
          <a:prstGeom prst="roundRect">
            <a:avLst>
              <a:gd name="adj" fmla="val 366"/>
            </a:avLst>
          </a:prstGeom>
          <a:solidFill>
            <a:srgbClr val="FFFFFF"/>
          </a:solidFill>
          <a:ln w="25560">
            <a:solidFill>
              <a:srgbClr val="000000"/>
            </a:solidFill>
            <a:round/>
            <a:headEnd/>
            <a:tailEnd/>
          </a:ln>
        </p:spPr>
        <p:txBody>
          <a:bodyPr wrap="none" anchor="ctr"/>
          <a:lstStyle/>
          <a:p>
            <a:endParaRPr lang="ta-IN"/>
          </a:p>
        </p:txBody>
      </p:sp>
      <p:grpSp>
        <p:nvGrpSpPr>
          <p:cNvPr id="396328" name="Group 117"/>
          <p:cNvGrpSpPr>
            <a:grpSpLocks/>
          </p:cNvGrpSpPr>
          <p:nvPr/>
        </p:nvGrpSpPr>
        <p:grpSpPr bwMode="auto">
          <a:xfrm>
            <a:off x="6934200" y="2457450"/>
            <a:ext cx="1122363" cy="388938"/>
            <a:chOff x="4368" y="1548"/>
            <a:chExt cx="707" cy="245"/>
          </a:xfrm>
        </p:grpSpPr>
        <p:sp>
          <p:nvSpPr>
            <p:cNvPr id="396406" name="AutoShape 118"/>
            <p:cNvSpPr>
              <a:spLocks noChangeArrowheads="1"/>
            </p:cNvSpPr>
            <p:nvPr/>
          </p:nvSpPr>
          <p:spPr bwMode="auto">
            <a:xfrm>
              <a:off x="4368" y="1548"/>
              <a:ext cx="708" cy="246"/>
            </a:xfrm>
            <a:prstGeom prst="roundRect">
              <a:avLst>
                <a:gd name="adj" fmla="val 403"/>
              </a:avLst>
            </a:prstGeom>
            <a:noFill/>
            <a:ln w="9525">
              <a:noFill/>
              <a:round/>
              <a:headEnd/>
              <a:tailEnd/>
            </a:ln>
          </p:spPr>
          <p:txBody>
            <a:bodyPr wrap="none" anchor="ctr"/>
            <a:lstStyle/>
            <a:p>
              <a:endParaRPr lang="ta-IN"/>
            </a:p>
          </p:txBody>
        </p:sp>
        <p:grpSp>
          <p:nvGrpSpPr>
            <p:cNvPr id="396329" name="Group 119"/>
            <p:cNvGrpSpPr>
              <a:grpSpLocks/>
            </p:cNvGrpSpPr>
            <p:nvPr/>
          </p:nvGrpSpPr>
          <p:grpSpPr bwMode="auto">
            <a:xfrm>
              <a:off x="4368" y="1548"/>
              <a:ext cx="704" cy="242"/>
              <a:chOff x="4368" y="1548"/>
              <a:chExt cx="704" cy="242"/>
            </a:xfrm>
          </p:grpSpPr>
          <p:sp>
            <p:nvSpPr>
              <p:cNvPr id="396408" name="AutoShape 120"/>
              <p:cNvSpPr>
                <a:spLocks noChangeArrowheads="1"/>
              </p:cNvSpPr>
              <p:nvPr/>
            </p:nvSpPr>
            <p:spPr bwMode="auto">
              <a:xfrm>
                <a:off x="4368" y="1548"/>
                <a:ext cx="705" cy="243"/>
              </a:xfrm>
              <a:prstGeom prst="roundRect">
                <a:avLst>
                  <a:gd name="adj" fmla="val 412"/>
                </a:avLst>
              </a:prstGeom>
              <a:noFill/>
              <a:ln w="9525">
                <a:noFill/>
                <a:round/>
                <a:headEnd/>
                <a:tailEnd/>
              </a:ln>
            </p:spPr>
            <p:txBody>
              <a:bodyPr wrap="none" anchor="ctr"/>
              <a:lstStyle/>
              <a:p>
                <a:endParaRPr lang="ta-IN"/>
              </a:p>
            </p:txBody>
          </p:sp>
          <p:grpSp>
            <p:nvGrpSpPr>
              <p:cNvPr id="396331" name="Group 121"/>
              <p:cNvGrpSpPr>
                <a:grpSpLocks/>
              </p:cNvGrpSpPr>
              <p:nvPr/>
            </p:nvGrpSpPr>
            <p:grpSpPr bwMode="auto">
              <a:xfrm>
                <a:off x="4368" y="1548"/>
                <a:ext cx="702" cy="240"/>
                <a:chOff x="4368" y="1548"/>
                <a:chExt cx="702" cy="240"/>
              </a:xfrm>
            </p:grpSpPr>
            <p:sp>
              <p:nvSpPr>
                <p:cNvPr id="396410" name="AutoShape 122"/>
                <p:cNvSpPr>
                  <a:spLocks noChangeArrowheads="1"/>
                </p:cNvSpPr>
                <p:nvPr/>
              </p:nvSpPr>
              <p:spPr bwMode="auto">
                <a:xfrm>
                  <a:off x="4368" y="1548"/>
                  <a:ext cx="703" cy="241"/>
                </a:xfrm>
                <a:prstGeom prst="roundRect">
                  <a:avLst>
                    <a:gd name="adj" fmla="val 417"/>
                  </a:avLst>
                </a:prstGeom>
                <a:noFill/>
                <a:ln w="9525">
                  <a:noFill/>
                  <a:round/>
                  <a:headEnd/>
                  <a:tailEnd/>
                </a:ln>
              </p:spPr>
              <p:txBody>
                <a:bodyPr wrap="none" anchor="ctr"/>
                <a:lstStyle/>
                <a:p>
                  <a:endParaRPr lang="ta-IN"/>
                </a:p>
              </p:txBody>
            </p:sp>
            <p:grpSp>
              <p:nvGrpSpPr>
                <p:cNvPr id="396333" name="Group 123"/>
                <p:cNvGrpSpPr>
                  <a:grpSpLocks/>
                </p:cNvGrpSpPr>
                <p:nvPr/>
              </p:nvGrpSpPr>
              <p:grpSpPr bwMode="auto">
                <a:xfrm>
                  <a:off x="4368" y="1548"/>
                  <a:ext cx="702" cy="239"/>
                  <a:chOff x="4368" y="1548"/>
                  <a:chExt cx="702" cy="239"/>
                </a:xfrm>
              </p:grpSpPr>
              <p:sp>
                <p:nvSpPr>
                  <p:cNvPr id="396412" name="AutoShape 124"/>
                  <p:cNvSpPr>
                    <a:spLocks noChangeArrowheads="1"/>
                  </p:cNvSpPr>
                  <p:nvPr/>
                </p:nvSpPr>
                <p:spPr bwMode="auto">
                  <a:xfrm>
                    <a:off x="4368" y="1548"/>
                    <a:ext cx="703" cy="240"/>
                  </a:xfrm>
                  <a:prstGeom prst="roundRect">
                    <a:avLst>
                      <a:gd name="adj" fmla="val 417"/>
                    </a:avLst>
                  </a:prstGeom>
                  <a:noFill/>
                  <a:ln w="9525">
                    <a:noFill/>
                    <a:round/>
                    <a:headEnd/>
                    <a:tailEnd/>
                  </a:ln>
                </p:spPr>
                <p:txBody>
                  <a:bodyPr wrap="none" anchor="ctr"/>
                  <a:lstStyle/>
                  <a:p>
                    <a:endParaRPr lang="ta-IN"/>
                  </a:p>
                </p:txBody>
              </p:sp>
              <p:grpSp>
                <p:nvGrpSpPr>
                  <p:cNvPr id="396335" name="Group 125"/>
                  <p:cNvGrpSpPr>
                    <a:grpSpLocks/>
                  </p:cNvGrpSpPr>
                  <p:nvPr/>
                </p:nvGrpSpPr>
                <p:grpSpPr bwMode="auto">
                  <a:xfrm>
                    <a:off x="4368" y="1548"/>
                    <a:ext cx="702" cy="239"/>
                    <a:chOff x="4368" y="1548"/>
                    <a:chExt cx="702" cy="239"/>
                  </a:xfrm>
                </p:grpSpPr>
                <p:sp>
                  <p:nvSpPr>
                    <p:cNvPr id="396414" name="AutoShape 126"/>
                    <p:cNvSpPr>
                      <a:spLocks noChangeArrowheads="1"/>
                    </p:cNvSpPr>
                    <p:nvPr/>
                  </p:nvSpPr>
                  <p:spPr bwMode="auto">
                    <a:xfrm>
                      <a:off x="4368" y="1548"/>
                      <a:ext cx="703" cy="240"/>
                    </a:xfrm>
                    <a:prstGeom prst="roundRect">
                      <a:avLst>
                        <a:gd name="adj" fmla="val 417"/>
                      </a:avLst>
                    </a:prstGeom>
                    <a:noFill/>
                    <a:ln w="9525">
                      <a:noFill/>
                      <a:round/>
                      <a:headEnd/>
                      <a:tailEnd/>
                    </a:ln>
                  </p:spPr>
                  <p:txBody>
                    <a:bodyPr wrap="none" anchor="ctr"/>
                    <a:lstStyle/>
                    <a:p>
                      <a:endParaRPr lang="ta-IN"/>
                    </a:p>
                  </p:txBody>
                </p:sp>
                <p:sp>
                  <p:nvSpPr>
                    <p:cNvPr id="396415" name="AutoShape 127"/>
                    <p:cNvSpPr>
                      <a:spLocks noChangeArrowheads="1"/>
                    </p:cNvSpPr>
                    <p:nvPr/>
                  </p:nvSpPr>
                  <p:spPr bwMode="auto">
                    <a:xfrm>
                      <a:off x="4368" y="1548"/>
                      <a:ext cx="702" cy="240"/>
                    </a:xfrm>
                    <a:prstGeom prst="roundRect">
                      <a:avLst>
                        <a:gd name="adj" fmla="val 417"/>
                      </a:avLst>
                    </a:prstGeom>
                    <a:noFill/>
                    <a:ln w="9525">
                      <a:noFill/>
                      <a:round/>
                      <a:headEnd/>
                      <a:tailEnd/>
                    </a:ln>
                  </p:spPr>
                  <p:txBody>
                    <a:bodyPr wrap="none" lIns="92160" tIns="46080" rIns="92160" bIns="46080">
                      <a:spAutoFit/>
                    </a:bodyPr>
                    <a:lstStyle/>
                    <a:p>
                      <a:pPr>
                        <a:buClr>
                          <a:srgbClr val="0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80"/>
                          </a:solidFill>
                          <a:latin typeface="Arial" pitchFamily="34" charset="0"/>
                        </a:rPr>
                        <a:t>Encrypt</a:t>
                      </a:r>
                    </a:p>
                  </p:txBody>
                </p:sp>
              </p:grpSp>
            </p:grpSp>
          </p:grpSp>
        </p:grpSp>
      </p:grpSp>
      <p:sp>
        <p:nvSpPr>
          <p:cNvPr id="396416" name="Line 128"/>
          <p:cNvSpPr>
            <a:spLocks noChangeShapeType="1"/>
          </p:cNvSpPr>
          <p:nvPr/>
        </p:nvSpPr>
        <p:spPr bwMode="auto">
          <a:xfrm>
            <a:off x="7505700" y="2076450"/>
            <a:ext cx="1588" cy="366713"/>
          </a:xfrm>
          <a:prstGeom prst="line">
            <a:avLst/>
          </a:prstGeom>
          <a:noFill/>
          <a:ln w="25560">
            <a:solidFill>
              <a:srgbClr val="000000"/>
            </a:solidFill>
            <a:round/>
            <a:headEnd/>
            <a:tailEnd type="triangle" w="med" len="med"/>
          </a:ln>
        </p:spPr>
        <p:txBody>
          <a:bodyPr/>
          <a:lstStyle/>
          <a:p>
            <a:endParaRPr lang="ta-IN"/>
          </a:p>
        </p:txBody>
      </p:sp>
      <p:sp>
        <p:nvSpPr>
          <p:cNvPr id="396417" name="Line 129"/>
          <p:cNvSpPr>
            <a:spLocks noChangeShapeType="1"/>
          </p:cNvSpPr>
          <p:nvPr/>
        </p:nvSpPr>
        <p:spPr bwMode="auto">
          <a:xfrm>
            <a:off x="6527800" y="2671763"/>
            <a:ext cx="228600" cy="1587"/>
          </a:xfrm>
          <a:prstGeom prst="line">
            <a:avLst/>
          </a:prstGeom>
          <a:noFill/>
          <a:ln w="25560">
            <a:solidFill>
              <a:srgbClr val="000000"/>
            </a:solidFill>
            <a:round/>
            <a:headEnd/>
            <a:tailEnd type="triangle" w="med" len="med"/>
          </a:ln>
        </p:spPr>
        <p:txBody>
          <a:bodyPr/>
          <a:lstStyle/>
          <a:p>
            <a:endParaRPr lang="ta-IN"/>
          </a:p>
        </p:txBody>
      </p:sp>
      <p:grpSp>
        <p:nvGrpSpPr>
          <p:cNvPr id="396337" name="Group 130"/>
          <p:cNvGrpSpPr>
            <a:grpSpLocks/>
          </p:cNvGrpSpPr>
          <p:nvPr/>
        </p:nvGrpSpPr>
        <p:grpSpPr bwMode="auto">
          <a:xfrm>
            <a:off x="5013325" y="2462213"/>
            <a:ext cx="1133475" cy="387350"/>
            <a:chOff x="3158" y="1551"/>
            <a:chExt cx="714" cy="244"/>
          </a:xfrm>
        </p:grpSpPr>
        <p:grpSp>
          <p:nvGrpSpPr>
            <p:cNvPr id="396344" name="Group 131"/>
            <p:cNvGrpSpPr>
              <a:grpSpLocks/>
            </p:cNvGrpSpPr>
            <p:nvPr/>
          </p:nvGrpSpPr>
          <p:grpSpPr bwMode="auto">
            <a:xfrm>
              <a:off x="3248" y="1551"/>
              <a:ext cx="561" cy="244"/>
              <a:chOff x="3248" y="1551"/>
              <a:chExt cx="561" cy="244"/>
            </a:xfrm>
          </p:grpSpPr>
          <p:sp>
            <p:nvSpPr>
              <p:cNvPr id="396420" name="AutoShape 132"/>
              <p:cNvSpPr>
                <a:spLocks noChangeArrowheads="1"/>
              </p:cNvSpPr>
              <p:nvPr/>
            </p:nvSpPr>
            <p:spPr bwMode="auto">
              <a:xfrm>
                <a:off x="3248" y="1551"/>
                <a:ext cx="562" cy="245"/>
              </a:xfrm>
              <a:prstGeom prst="roundRect">
                <a:avLst>
                  <a:gd name="adj" fmla="val 407"/>
                </a:avLst>
              </a:prstGeom>
              <a:noFill/>
              <a:ln w="9525">
                <a:noFill/>
                <a:round/>
                <a:headEnd/>
                <a:tailEnd/>
              </a:ln>
            </p:spPr>
            <p:txBody>
              <a:bodyPr wrap="none" anchor="ctr"/>
              <a:lstStyle/>
              <a:p>
                <a:endParaRPr lang="ta-IN"/>
              </a:p>
            </p:txBody>
          </p:sp>
          <p:grpSp>
            <p:nvGrpSpPr>
              <p:cNvPr id="396348" name="Group 133"/>
              <p:cNvGrpSpPr>
                <a:grpSpLocks/>
              </p:cNvGrpSpPr>
              <p:nvPr/>
            </p:nvGrpSpPr>
            <p:grpSpPr bwMode="auto">
              <a:xfrm>
                <a:off x="3248" y="1551"/>
                <a:ext cx="558" cy="242"/>
                <a:chOff x="3248" y="1551"/>
                <a:chExt cx="558" cy="242"/>
              </a:xfrm>
            </p:grpSpPr>
            <p:sp>
              <p:nvSpPr>
                <p:cNvPr id="396422" name="AutoShape 134"/>
                <p:cNvSpPr>
                  <a:spLocks noChangeArrowheads="1"/>
                </p:cNvSpPr>
                <p:nvPr/>
              </p:nvSpPr>
              <p:spPr bwMode="auto">
                <a:xfrm>
                  <a:off x="3248" y="1551"/>
                  <a:ext cx="559" cy="243"/>
                </a:xfrm>
                <a:prstGeom prst="roundRect">
                  <a:avLst>
                    <a:gd name="adj" fmla="val 412"/>
                  </a:avLst>
                </a:prstGeom>
                <a:noFill/>
                <a:ln w="9525">
                  <a:noFill/>
                  <a:round/>
                  <a:headEnd/>
                  <a:tailEnd/>
                </a:ln>
              </p:spPr>
              <p:txBody>
                <a:bodyPr wrap="none" anchor="ctr"/>
                <a:lstStyle/>
                <a:p>
                  <a:endParaRPr lang="ta-IN"/>
                </a:p>
              </p:txBody>
            </p:sp>
            <p:grpSp>
              <p:nvGrpSpPr>
                <p:cNvPr id="396350" name="Group 135"/>
                <p:cNvGrpSpPr>
                  <a:grpSpLocks/>
                </p:cNvGrpSpPr>
                <p:nvPr/>
              </p:nvGrpSpPr>
              <p:grpSpPr bwMode="auto">
                <a:xfrm>
                  <a:off x="3248" y="1551"/>
                  <a:ext cx="555" cy="240"/>
                  <a:chOff x="3248" y="1551"/>
                  <a:chExt cx="555" cy="240"/>
                </a:xfrm>
              </p:grpSpPr>
              <p:sp>
                <p:nvSpPr>
                  <p:cNvPr id="396424" name="AutoShape 136"/>
                  <p:cNvSpPr>
                    <a:spLocks noChangeArrowheads="1"/>
                  </p:cNvSpPr>
                  <p:nvPr/>
                </p:nvSpPr>
                <p:spPr bwMode="auto">
                  <a:xfrm>
                    <a:off x="3248" y="1551"/>
                    <a:ext cx="556" cy="241"/>
                  </a:xfrm>
                  <a:prstGeom prst="roundRect">
                    <a:avLst>
                      <a:gd name="adj" fmla="val 417"/>
                    </a:avLst>
                  </a:prstGeom>
                  <a:noFill/>
                  <a:ln w="9525">
                    <a:noFill/>
                    <a:round/>
                    <a:headEnd/>
                    <a:tailEnd/>
                  </a:ln>
                </p:spPr>
                <p:txBody>
                  <a:bodyPr wrap="none" anchor="ctr"/>
                  <a:lstStyle/>
                  <a:p>
                    <a:endParaRPr lang="ta-IN"/>
                  </a:p>
                </p:txBody>
              </p:sp>
              <p:grpSp>
                <p:nvGrpSpPr>
                  <p:cNvPr id="396352" name="Group 137"/>
                  <p:cNvGrpSpPr>
                    <a:grpSpLocks/>
                  </p:cNvGrpSpPr>
                  <p:nvPr/>
                </p:nvGrpSpPr>
                <p:grpSpPr bwMode="auto">
                  <a:xfrm>
                    <a:off x="3248" y="1551"/>
                    <a:ext cx="555" cy="238"/>
                    <a:chOff x="3248" y="1551"/>
                    <a:chExt cx="555" cy="238"/>
                  </a:xfrm>
                </p:grpSpPr>
                <p:sp>
                  <p:nvSpPr>
                    <p:cNvPr id="396426" name="AutoShape 138"/>
                    <p:cNvSpPr>
                      <a:spLocks noChangeArrowheads="1"/>
                    </p:cNvSpPr>
                    <p:nvPr/>
                  </p:nvSpPr>
                  <p:spPr bwMode="auto">
                    <a:xfrm>
                      <a:off x="3248" y="1551"/>
                      <a:ext cx="556" cy="239"/>
                    </a:xfrm>
                    <a:prstGeom prst="roundRect">
                      <a:avLst>
                        <a:gd name="adj" fmla="val 417"/>
                      </a:avLst>
                    </a:prstGeom>
                    <a:noFill/>
                    <a:ln w="9525">
                      <a:noFill/>
                      <a:round/>
                      <a:headEnd/>
                      <a:tailEnd/>
                    </a:ln>
                  </p:spPr>
                  <p:txBody>
                    <a:bodyPr wrap="none" anchor="ctr"/>
                    <a:lstStyle/>
                    <a:p>
                      <a:endParaRPr lang="ta-IN"/>
                    </a:p>
                  </p:txBody>
                </p:sp>
                <p:grpSp>
                  <p:nvGrpSpPr>
                    <p:cNvPr id="396354" name="Group 139"/>
                    <p:cNvGrpSpPr>
                      <a:grpSpLocks/>
                    </p:cNvGrpSpPr>
                    <p:nvPr/>
                  </p:nvGrpSpPr>
                  <p:grpSpPr bwMode="auto">
                    <a:xfrm>
                      <a:off x="3248" y="1551"/>
                      <a:ext cx="555" cy="238"/>
                      <a:chOff x="3248" y="1551"/>
                      <a:chExt cx="555" cy="238"/>
                    </a:xfrm>
                  </p:grpSpPr>
                  <p:sp>
                    <p:nvSpPr>
                      <p:cNvPr id="396428" name="AutoShape 140"/>
                      <p:cNvSpPr>
                        <a:spLocks noChangeArrowheads="1"/>
                      </p:cNvSpPr>
                      <p:nvPr/>
                    </p:nvSpPr>
                    <p:spPr bwMode="auto">
                      <a:xfrm>
                        <a:off x="3248" y="1551"/>
                        <a:ext cx="556" cy="239"/>
                      </a:xfrm>
                      <a:prstGeom prst="roundRect">
                        <a:avLst>
                          <a:gd name="adj" fmla="val 417"/>
                        </a:avLst>
                      </a:prstGeom>
                      <a:noFill/>
                      <a:ln w="9525">
                        <a:noFill/>
                        <a:round/>
                        <a:headEnd/>
                        <a:tailEnd/>
                      </a:ln>
                    </p:spPr>
                    <p:txBody>
                      <a:bodyPr wrap="none" anchor="ctr"/>
                      <a:lstStyle/>
                      <a:p>
                        <a:endParaRPr lang="ta-IN"/>
                      </a:p>
                    </p:txBody>
                  </p:sp>
                  <p:sp>
                    <p:nvSpPr>
                      <p:cNvPr id="396429" name="AutoShape 141"/>
                      <p:cNvSpPr>
                        <a:spLocks noChangeArrowheads="1"/>
                      </p:cNvSpPr>
                      <p:nvPr/>
                    </p:nvSpPr>
                    <p:spPr bwMode="auto">
                      <a:xfrm>
                        <a:off x="3248" y="1551"/>
                        <a:ext cx="555" cy="238"/>
                      </a:xfrm>
                      <a:prstGeom prst="roundRect">
                        <a:avLst>
                          <a:gd name="adj" fmla="val 417"/>
                        </a:avLst>
                      </a:prstGeom>
                      <a:noFill/>
                      <a:ln w="9525">
                        <a:noFill/>
                        <a:round/>
                        <a:headEnd/>
                        <a:tailEnd/>
                      </a:ln>
                    </p:spPr>
                    <p:txBody>
                      <a:bodyPr wrap="none" lIns="92160" tIns="46080" rIns="92160" bIns="46080">
                        <a:spAutoFit/>
                      </a:bodyPr>
                      <a:lstStyle/>
                      <a:p>
                        <a:pPr algn="ctr">
                          <a:buClr>
                            <a:srgbClr val="A50021"/>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A50021"/>
                            </a:solidFill>
                            <a:latin typeface="Arial" pitchFamily="34" charset="0"/>
                          </a:rPr>
                          <a:t>Key K</a:t>
                        </a:r>
                      </a:p>
                    </p:txBody>
                  </p:sp>
                </p:grpSp>
              </p:grpSp>
            </p:grpSp>
          </p:grpSp>
        </p:grpSp>
        <p:sp>
          <p:nvSpPr>
            <p:cNvPr id="396430" name="AutoShape 142"/>
            <p:cNvSpPr>
              <a:spLocks noChangeArrowheads="1"/>
            </p:cNvSpPr>
            <p:nvPr/>
          </p:nvSpPr>
          <p:spPr bwMode="auto">
            <a:xfrm>
              <a:off x="3158" y="1551"/>
              <a:ext cx="715" cy="239"/>
            </a:xfrm>
            <a:prstGeom prst="roundRect">
              <a:avLst>
                <a:gd name="adj" fmla="val 417"/>
              </a:avLst>
            </a:prstGeom>
            <a:noFill/>
            <a:ln w="28440">
              <a:solidFill>
                <a:srgbClr val="000000"/>
              </a:solidFill>
              <a:round/>
              <a:headEnd/>
              <a:tailEnd/>
            </a:ln>
          </p:spPr>
          <p:txBody>
            <a:bodyPr wrap="none" anchor="ctr"/>
            <a:lstStyle/>
            <a:p>
              <a:endParaRPr lang="ta-IN"/>
            </a:p>
          </p:txBody>
        </p:sp>
      </p:grpSp>
      <p:sp>
        <p:nvSpPr>
          <p:cNvPr id="396431" name="Line 143"/>
          <p:cNvSpPr>
            <a:spLocks noChangeShapeType="1"/>
          </p:cNvSpPr>
          <p:nvPr/>
        </p:nvSpPr>
        <p:spPr bwMode="auto">
          <a:xfrm flipH="1">
            <a:off x="6137275" y="2671763"/>
            <a:ext cx="476250" cy="1587"/>
          </a:xfrm>
          <a:prstGeom prst="line">
            <a:avLst/>
          </a:prstGeom>
          <a:noFill/>
          <a:ln w="28440">
            <a:solidFill>
              <a:srgbClr val="000000"/>
            </a:solidFill>
            <a:round/>
            <a:headEnd/>
            <a:tailEnd/>
          </a:ln>
        </p:spPr>
        <p:txBody>
          <a:bodyPr/>
          <a:lstStyle/>
          <a:p>
            <a:endParaRPr lang="ta-IN"/>
          </a:p>
        </p:txBody>
      </p:sp>
      <p:sp>
        <p:nvSpPr>
          <p:cNvPr id="396432" name="Line 144"/>
          <p:cNvSpPr>
            <a:spLocks noChangeShapeType="1"/>
          </p:cNvSpPr>
          <p:nvPr/>
        </p:nvSpPr>
        <p:spPr bwMode="auto">
          <a:xfrm>
            <a:off x="6934200" y="3448050"/>
            <a:ext cx="381000" cy="1588"/>
          </a:xfrm>
          <a:prstGeom prst="line">
            <a:avLst/>
          </a:prstGeom>
          <a:noFill/>
          <a:ln w="25560">
            <a:solidFill>
              <a:srgbClr val="000000"/>
            </a:solidFill>
            <a:round/>
            <a:headEnd/>
            <a:tailEnd type="triangle" w="med" len="med"/>
          </a:ln>
        </p:spPr>
        <p:txBody>
          <a:bodyPr/>
          <a:lstStyle/>
          <a:p>
            <a:endParaRPr lang="ta-IN"/>
          </a:p>
        </p:txBody>
      </p:sp>
      <p:sp>
        <p:nvSpPr>
          <p:cNvPr id="396433" name="Line 145"/>
          <p:cNvSpPr>
            <a:spLocks noChangeShapeType="1"/>
          </p:cNvSpPr>
          <p:nvPr/>
        </p:nvSpPr>
        <p:spPr bwMode="auto">
          <a:xfrm>
            <a:off x="7496175" y="2914650"/>
            <a:ext cx="1588" cy="366713"/>
          </a:xfrm>
          <a:prstGeom prst="line">
            <a:avLst/>
          </a:prstGeom>
          <a:noFill/>
          <a:ln w="25560">
            <a:solidFill>
              <a:srgbClr val="000000"/>
            </a:solidFill>
            <a:round/>
            <a:headEnd/>
            <a:tailEnd type="triangle" w="med" len="med"/>
          </a:ln>
        </p:spPr>
        <p:txBody>
          <a:bodyPr/>
          <a:lstStyle/>
          <a:p>
            <a:endParaRPr lang="ta-IN"/>
          </a:p>
        </p:txBody>
      </p:sp>
      <p:grpSp>
        <p:nvGrpSpPr>
          <p:cNvPr id="396356" name="Group 146"/>
          <p:cNvGrpSpPr>
            <a:grpSpLocks/>
          </p:cNvGrpSpPr>
          <p:nvPr/>
        </p:nvGrpSpPr>
        <p:grpSpPr bwMode="auto">
          <a:xfrm>
            <a:off x="7343775" y="3295650"/>
            <a:ext cx="295275" cy="295275"/>
            <a:chOff x="4626" y="2076"/>
            <a:chExt cx="186" cy="186"/>
          </a:xfrm>
        </p:grpSpPr>
        <p:sp>
          <p:nvSpPr>
            <p:cNvPr id="396435" name="Oval 147"/>
            <p:cNvSpPr>
              <a:spLocks noChangeArrowheads="1"/>
            </p:cNvSpPr>
            <p:nvPr/>
          </p:nvSpPr>
          <p:spPr bwMode="auto">
            <a:xfrm>
              <a:off x="4626" y="2076"/>
              <a:ext cx="187" cy="187"/>
            </a:xfrm>
            <a:prstGeom prst="ellipse">
              <a:avLst/>
            </a:prstGeom>
            <a:noFill/>
            <a:ln w="28440">
              <a:solidFill>
                <a:srgbClr val="000000"/>
              </a:solidFill>
              <a:round/>
              <a:headEnd/>
              <a:tailEnd/>
            </a:ln>
          </p:spPr>
          <p:txBody>
            <a:bodyPr wrap="none" anchor="ctr"/>
            <a:lstStyle/>
            <a:p>
              <a:endParaRPr lang="ta-IN"/>
            </a:p>
          </p:txBody>
        </p:sp>
        <p:sp>
          <p:nvSpPr>
            <p:cNvPr id="396436" name="Line 148"/>
            <p:cNvSpPr>
              <a:spLocks noChangeShapeType="1"/>
            </p:cNvSpPr>
            <p:nvPr/>
          </p:nvSpPr>
          <p:spPr bwMode="auto">
            <a:xfrm>
              <a:off x="4720" y="2076"/>
              <a:ext cx="1" cy="187"/>
            </a:xfrm>
            <a:prstGeom prst="line">
              <a:avLst/>
            </a:prstGeom>
            <a:noFill/>
            <a:ln w="28440">
              <a:solidFill>
                <a:srgbClr val="000000"/>
              </a:solidFill>
              <a:round/>
              <a:headEnd/>
              <a:tailEnd/>
            </a:ln>
          </p:spPr>
          <p:txBody>
            <a:bodyPr/>
            <a:lstStyle/>
            <a:p>
              <a:endParaRPr lang="ta-IN"/>
            </a:p>
          </p:txBody>
        </p:sp>
        <p:sp>
          <p:nvSpPr>
            <p:cNvPr id="396437" name="Line 149"/>
            <p:cNvSpPr>
              <a:spLocks noChangeShapeType="1"/>
            </p:cNvSpPr>
            <p:nvPr/>
          </p:nvSpPr>
          <p:spPr bwMode="auto">
            <a:xfrm>
              <a:off x="4626" y="2171"/>
              <a:ext cx="187" cy="1"/>
            </a:xfrm>
            <a:prstGeom prst="line">
              <a:avLst/>
            </a:prstGeom>
            <a:noFill/>
            <a:ln w="28440">
              <a:solidFill>
                <a:srgbClr val="000000"/>
              </a:solidFill>
              <a:round/>
              <a:headEnd/>
              <a:tailEnd/>
            </a:ln>
          </p:spPr>
          <p:txBody>
            <a:bodyPr/>
            <a:lstStyle/>
            <a:p>
              <a:endParaRPr lang="ta-IN"/>
            </a:p>
          </p:txBody>
        </p:sp>
      </p:grpSp>
      <p:grpSp>
        <p:nvGrpSpPr>
          <p:cNvPr id="396359" name="Group 150"/>
          <p:cNvGrpSpPr>
            <a:grpSpLocks/>
          </p:cNvGrpSpPr>
          <p:nvPr/>
        </p:nvGrpSpPr>
        <p:grpSpPr bwMode="auto">
          <a:xfrm>
            <a:off x="7315200" y="3905250"/>
            <a:ext cx="436563" cy="449263"/>
            <a:chOff x="4608" y="2460"/>
            <a:chExt cx="275" cy="283"/>
          </a:xfrm>
        </p:grpSpPr>
        <p:sp>
          <p:nvSpPr>
            <p:cNvPr id="396439" name="AutoShape 151"/>
            <p:cNvSpPr>
              <a:spLocks noChangeArrowheads="1"/>
            </p:cNvSpPr>
            <p:nvPr/>
          </p:nvSpPr>
          <p:spPr bwMode="auto">
            <a:xfrm>
              <a:off x="4608" y="2460"/>
              <a:ext cx="276" cy="284"/>
            </a:xfrm>
            <a:prstGeom prst="roundRect">
              <a:avLst>
                <a:gd name="adj" fmla="val 361"/>
              </a:avLst>
            </a:prstGeom>
            <a:noFill/>
            <a:ln w="9525">
              <a:noFill/>
              <a:round/>
              <a:headEnd/>
              <a:tailEnd/>
            </a:ln>
          </p:spPr>
          <p:txBody>
            <a:bodyPr wrap="none" anchor="ctr"/>
            <a:lstStyle/>
            <a:p>
              <a:endParaRPr lang="ta-IN"/>
            </a:p>
          </p:txBody>
        </p:sp>
        <p:grpSp>
          <p:nvGrpSpPr>
            <p:cNvPr id="396361" name="Group 152"/>
            <p:cNvGrpSpPr>
              <a:grpSpLocks/>
            </p:cNvGrpSpPr>
            <p:nvPr/>
          </p:nvGrpSpPr>
          <p:grpSpPr bwMode="auto">
            <a:xfrm>
              <a:off x="4608" y="2460"/>
              <a:ext cx="272" cy="280"/>
              <a:chOff x="4608" y="2460"/>
              <a:chExt cx="272" cy="280"/>
            </a:xfrm>
          </p:grpSpPr>
          <p:sp>
            <p:nvSpPr>
              <p:cNvPr id="396441" name="AutoShape 153"/>
              <p:cNvSpPr>
                <a:spLocks noChangeArrowheads="1"/>
              </p:cNvSpPr>
              <p:nvPr/>
            </p:nvSpPr>
            <p:spPr bwMode="auto">
              <a:xfrm>
                <a:off x="4608" y="2460"/>
                <a:ext cx="273" cy="281"/>
              </a:xfrm>
              <a:prstGeom prst="roundRect">
                <a:avLst>
                  <a:gd name="adj" fmla="val 366"/>
                </a:avLst>
              </a:prstGeom>
              <a:noFill/>
              <a:ln w="9525">
                <a:noFill/>
                <a:round/>
                <a:headEnd/>
                <a:tailEnd/>
              </a:ln>
            </p:spPr>
            <p:txBody>
              <a:bodyPr wrap="none" anchor="ctr"/>
              <a:lstStyle/>
              <a:p>
                <a:endParaRPr lang="ta-IN"/>
              </a:p>
            </p:txBody>
          </p:sp>
          <p:grpSp>
            <p:nvGrpSpPr>
              <p:cNvPr id="396363" name="Group 154"/>
              <p:cNvGrpSpPr>
                <a:grpSpLocks/>
              </p:cNvGrpSpPr>
              <p:nvPr/>
            </p:nvGrpSpPr>
            <p:grpSpPr bwMode="auto">
              <a:xfrm>
                <a:off x="4608" y="2460"/>
                <a:ext cx="270" cy="278"/>
                <a:chOff x="4608" y="2460"/>
                <a:chExt cx="270" cy="278"/>
              </a:xfrm>
            </p:grpSpPr>
            <p:sp>
              <p:nvSpPr>
                <p:cNvPr id="396443" name="AutoShape 155"/>
                <p:cNvSpPr>
                  <a:spLocks noChangeArrowheads="1"/>
                </p:cNvSpPr>
                <p:nvPr/>
              </p:nvSpPr>
              <p:spPr bwMode="auto">
                <a:xfrm>
                  <a:off x="4608" y="2460"/>
                  <a:ext cx="271" cy="279"/>
                </a:xfrm>
                <a:prstGeom prst="roundRect">
                  <a:avLst>
                    <a:gd name="adj" fmla="val 370"/>
                  </a:avLst>
                </a:prstGeom>
                <a:noFill/>
                <a:ln w="9525">
                  <a:noFill/>
                  <a:round/>
                  <a:headEnd/>
                  <a:tailEnd/>
                </a:ln>
              </p:spPr>
              <p:txBody>
                <a:bodyPr wrap="none" anchor="ctr"/>
                <a:lstStyle/>
                <a:p>
                  <a:endParaRPr lang="ta-IN"/>
                </a:p>
              </p:txBody>
            </p:sp>
            <p:grpSp>
              <p:nvGrpSpPr>
                <p:cNvPr id="396365" name="Group 156"/>
                <p:cNvGrpSpPr>
                  <a:grpSpLocks/>
                </p:cNvGrpSpPr>
                <p:nvPr/>
              </p:nvGrpSpPr>
              <p:grpSpPr bwMode="auto">
                <a:xfrm>
                  <a:off x="4608" y="2460"/>
                  <a:ext cx="269" cy="277"/>
                  <a:chOff x="4608" y="2460"/>
                  <a:chExt cx="269" cy="277"/>
                </a:xfrm>
              </p:grpSpPr>
              <p:sp>
                <p:nvSpPr>
                  <p:cNvPr id="396445" name="AutoShape 157"/>
                  <p:cNvSpPr>
                    <a:spLocks noChangeArrowheads="1"/>
                  </p:cNvSpPr>
                  <p:nvPr/>
                </p:nvSpPr>
                <p:spPr bwMode="auto">
                  <a:xfrm>
                    <a:off x="4608" y="2460"/>
                    <a:ext cx="270" cy="278"/>
                  </a:xfrm>
                  <a:prstGeom prst="roundRect">
                    <a:avLst>
                      <a:gd name="adj" fmla="val 370"/>
                    </a:avLst>
                  </a:prstGeom>
                  <a:noFill/>
                  <a:ln w="9525">
                    <a:noFill/>
                    <a:round/>
                    <a:headEnd/>
                    <a:tailEnd/>
                  </a:ln>
                </p:spPr>
                <p:txBody>
                  <a:bodyPr wrap="none" anchor="ctr"/>
                  <a:lstStyle/>
                  <a:p>
                    <a:endParaRPr lang="ta-IN"/>
                  </a:p>
                </p:txBody>
              </p:sp>
              <p:grpSp>
                <p:nvGrpSpPr>
                  <p:cNvPr id="396367" name="Group 158"/>
                  <p:cNvGrpSpPr>
                    <a:grpSpLocks/>
                  </p:cNvGrpSpPr>
                  <p:nvPr/>
                </p:nvGrpSpPr>
                <p:grpSpPr bwMode="auto">
                  <a:xfrm>
                    <a:off x="4608" y="2460"/>
                    <a:ext cx="269" cy="277"/>
                    <a:chOff x="4608" y="2460"/>
                    <a:chExt cx="269" cy="277"/>
                  </a:xfrm>
                </p:grpSpPr>
                <p:sp>
                  <p:nvSpPr>
                    <p:cNvPr id="396447" name="AutoShape 159"/>
                    <p:cNvSpPr>
                      <a:spLocks noChangeArrowheads="1"/>
                    </p:cNvSpPr>
                    <p:nvPr/>
                  </p:nvSpPr>
                  <p:spPr bwMode="auto">
                    <a:xfrm>
                      <a:off x="4608" y="2460"/>
                      <a:ext cx="270" cy="278"/>
                    </a:xfrm>
                    <a:prstGeom prst="roundRect">
                      <a:avLst>
                        <a:gd name="adj" fmla="val 370"/>
                      </a:avLst>
                    </a:prstGeom>
                    <a:noFill/>
                    <a:ln w="9525">
                      <a:noFill/>
                      <a:round/>
                      <a:headEnd/>
                      <a:tailEnd/>
                    </a:ln>
                  </p:spPr>
                  <p:txBody>
                    <a:bodyPr wrap="none" anchor="ctr"/>
                    <a:lstStyle/>
                    <a:p>
                      <a:endParaRPr lang="ta-IN"/>
                    </a:p>
                  </p:txBody>
                </p:sp>
                <p:sp>
                  <p:nvSpPr>
                    <p:cNvPr id="396448" name="AutoShape 160"/>
                    <p:cNvSpPr>
                      <a:spLocks noChangeArrowheads="1"/>
                    </p:cNvSpPr>
                    <p:nvPr/>
                  </p:nvSpPr>
                  <p:spPr bwMode="auto">
                    <a:xfrm>
                      <a:off x="4608" y="2460"/>
                      <a:ext cx="270" cy="278"/>
                    </a:xfrm>
                    <a:prstGeom prst="roundRect">
                      <a:avLst>
                        <a:gd name="adj" fmla="val 370"/>
                      </a:avLst>
                    </a:prstGeom>
                    <a:noFill/>
                    <a:ln w="9525">
                      <a:noFill/>
                      <a:round/>
                      <a:headEnd/>
                      <a:tailEnd/>
                    </a:ln>
                  </p:spPr>
                  <p:txBody>
                    <a:bodyPr wrap="none"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i="1">
                          <a:latin typeface="Arial" pitchFamily="34" charset="0"/>
                        </a:rPr>
                        <a:t>P</a:t>
                      </a:r>
                      <a:r>
                        <a:rPr lang="en-GB" b="1" i="1" baseline="-25000">
                          <a:latin typeface="Arial" pitchFamily="34" charset="0"/>
                        </a:rPr>
                        <a:t>i</a:t>
                      </a:r>
                    </a:p>
                  </p:txBody>
                </p:sp>
              </p:grpSp>
            </p:grpSp>
          </p:grpSp>
        </p:grpSp>
      </p:grpSp>
      <p:grpSp>
        <p:nvGrpSpPr>
          <p:cNvPr id="396371" name="Group 161"/>
          <p:cNvGrpSpPr>
            <a:grpSpLocks/>
          </p:cNvGrpSpPr>
          <p:nvPr/>
        </p:nvGrpSpPr>
        <p:grpSpPr bwMode="auto">
          <a:xfrm>
            <a:off x="4876800" y="3219450"/>
            <a:ext cx="1431925" cy="388938"/>
            <a:chOff x="3072" y="2028"/>
            <a:chExt cx="902" cy="245"/>
          </a:xfrm>
        </p:grpSpPr>
        <p:sp>
          <p:nvSpPr>
            <p:cNvPr id="396450" name="AutoShape 162"/>
            <p:cNvSpPr>
              <a:spLocks noChangeArrowheads="1"/>
            </p:cNvSpPr>
            <p:nvPr/>
          </p:nvSpPr>
          <p:spPr bwMode="auto">
            <a:xfrm>
              <a:off x="3072" y="2028"/>
              <a:ext cx="903" cy="246"/>
            </a:xfrm>
            <a:prstGeom prst="roundRect">
              <a:avLst>
                <a:gd name="adj" fmla="val 403"/>
              </a:avLst>
            </a:prstGeom>
            <a:noFill/>
            <a:ln w="9525">
              <a:noFill/>
              <a:round/>
              <a:headEnd/>
              <a:tailEnd/>
            </a:ln>
          </p:spPr>
          <p:txBody>
            <a:bodyPr wrap="none" anchor="ctr"/>
            <a:lstStyle/>
            <a:p>
              <a:endParaRPr lang="ta-IN"/>
            </a:p>
          </p:txBody>
        </p:sp>
        <p:grpSp>
          <p:nvGrpSpPr>
            <p:cNvPr id="396373" name="Group 163"/>
            <p:cNvGrpSpPr>
              <a:grpSpLocks/>
            </p:cNvGrpSpPr>
            <p:nvPr/>
          </p:nvGrpSpPr>
          <p:grpSpPr bwMode="auto">
            <a:xfrm>
              <a:off x="3072" y="2028"/>
              <a:ext cx="899" cy="242"/>
              <a:chOff x="3072" y="2028"/>
              <a:chExt cx="899" cy="242"/>
            </a:xfrm>
          </p:grpSpPr>
          <p:sp>
            <p:nvSpPr>
              <p:cNvPr id="396452" name="AutoShape 164"/>
              <p:cNvSpPr>
                <a:spLocks noChangeArrowheads="1"/>
              </p:cNvSpPr>
              <p:nvPr/>
            </p:nvSpPr>
            <p:spPr bwMode="auto">
              <a:xfrm>
                <a:off x="3072" y="2028"/>
                <a:ext cx="900" cy="243"/>
              </a:xfrm>
              <a:prstGeom prst="roundRect">
                <a:avLst>
                  <a:gd name="adj" fmla="val 412"/>
                </a:avLst>
              </a:prstGeom>
              <a:noFill/>
              <a:ln w="9525">
                <a:noFill/>
                <a:round/>
                <a:headEnd/>
                <a:tailEnd/>
              </a:ln>
            </p:spPr>
            <p:txBody>
              <a:bodyPr wrap="none" anchor="ctr"/>
              <a:lstStyle/>
              <a:p>
                <a:endParaRPr lang="ta-IN"/>
              </a:p>
            </p:txBody>
          </p:sp>
          <p:grpSp>
            <p:nvGrpSpPr>
              <p:cNvPr id="396375" name="Group 165"/>
              <p:cNvGrpSpPr>
                <a:grpSpLocks/>
              </p:cNvGrpSpPr>
              <p:nvPr/>
            </p:nvGrpSpPr>
            <p:grpSpPr bwMode="auto">
              <a:xfrm>
                <a:off x="3072" y="2028"/>
                <a:ext cx="897" cy="240"/>
                <a:chOff x="3072" y="2028"/>
                <a:chExt cx="897" cy="240"/>
              </a:xfrm>
            </p:grpSpPr>
            <p:sp>
              <p:nvSpPr>
                <p:cNvPr id="396454" name="AutoShape 166"/>
                <p:cNvSpPr>
                  <a:spLocks noChangeArrowheads="1"/>
                </p:cNvSpPr>
                <p:nvPr/>
              </p:nvSpPr>
              <p:spPr bwMode="auto">
                <a:xfrm>
                  <a:off x="3072" y="2028"/>
                  <a:ext cx="898" cy="241"/>
                </a:xfrm>
                <a:prstGeom prst="roundRect">
                  <a:avLst>
                    <a:gd name="adj" fmla="val 417"/>
                  </a:avLst>
                </a:prstGeom>
                <a:noFill/>
                <a:ln w="9525">
                  <a:noFill/>
                  <a:round/>
                  <a:headEnd/>
                  <a:tailEnd/>
                </a:ln>
              </p:spPr>
              <p:txBody>
                <a:bodyPr wrap="none" anchor="ctr"/>
                <a:lstStyle/>
                <a:p>
                  <a:endParaRPr lang="ta-IN"/>
                </a:p>
              </p:txBody>
            </p:sp>
            <p:grpSp>
              <p:nvGrpSpPr>
                <p:cNvPr id="396377" name="Group 167"/>
                <p:cNvGrpSpPr>
                  <a:grpSpLocks/>
                </p:cNvGrpSpPr>
                <p:nvPr/>
              </p:nvGrpSpPr>
              <p:grpSpPr bwMode="auto">
                <a:xfrm>
                  <a:off x="3072" y="2028"/>
                  <a:ext cx="896" cy="239"/>
                  <a:chOff x="3072" y="2028"/>
                  <a:chExt cx="896" cy="239"/>
                </a:xfrm>
              </p:grpSpPr>
              <p:sp>
                <p:nvSpPr>
                  <p:cNvPr id="396456" name="AutoShape 168"/>
                  <p:cNvSpPr>
                    <a:spLocks noChangeArrowheads="1"/>
                  </p:cNvSpPr>
                  <p:nvPr/>
                </p:nvSpPr>
                <p:spPr bwMode="auto">
                  <a:xfrm>
                    <a:off x="3072" y="2028"/>
                    <a:ext cx="897" cy="240"/>
                  </a:xfrm>
                  <a:prstGeom prst="roundRect">
                    <a:avLst>
                      <a:gd name="adj" fmla="val 417"/>
                    </a:avLst>
                  </a:prstGeom>
                  <a:noFill/>
                  <a:ln w="9525">
                    <a:noFill/>
                    <a:round/>
                    <a:headEnd/>
                    <a:tailEnd/>
                  </a:ln>
                </p:spPr>
                <p:txBody>
                  <a:bodyPr wrap="none" anchor="ctr"/>
                  <a:lstStyle/>
                  <a:p>
                    <a:endParaRPr lang="ta-IN"/>
                  </a:p>
                </p:txBody>
              </p:sp>
              <p:grpSp>
                <p:nvGrpSpPr>
                  <p:cNvPr id="396379" name="Group 169"/>
                  <p:cNvGrpSpPr>
                    <a:grpSpLocks/>
                  </p:cNvGrpSpPr>
                  <p:nvPr/>
                </p:nvGrpSpPr>
                <p:grpSpPr bwMode="auto">
                  <a:xfrm>
                    <a:off x="3072" y="2028"/>
                    <a:ext cx="895" cy="239"/>
                    <a:chOff x="3072" y="2028"/>
                    <a:chExt cx="895" cy="239"/>
                  </a:xfrm>
                </p:grpSpPr>
                <p:sp>
                  <p:nvSpPr>
                    <p:cNvPr id="396458" name="AutoShape 170"/>
                    <p:cNvSpPr>
                      <a:spLocks noChangeArrowheads="1"/>
                    </p:cNvSpPr>
                    <p:nvPr/>
                  </p:nvSpPr>
                  <p:spPr bwMode="auto">
                    <a:xfrm>
                      <a:off x="3072" y="2028"/>
                      <a:ext cx="896" cy="240"/>
                    </a:xfrm>
                    <a:prstGeom prst="roundRect">
                      <a:avLst>
                        <a:gd name="adj" fmla="val 417"/>
                      </a:avLst>
                    </a:prstGeom>
                    <a:noFill/>
                    <a:ln w="9525">
                      <a:noFill/>
                      <a:round/>
                      <a:headEnd/>
                      <a:tailEnd/>
                    </a:ln>
                  </p:spPr>
                  <p:txBody>
                    <a:bodyPr wrap="none" anchor="ctr"/>
                    <a:lstStyle/>
                    <a:p>
                      <a:endParaRPr lang="ta-IN"/>
                    </a:p>
                  </p:txBody>
                </p:sp>
                <p:sp>
                  <p:nvSpPr>
                    <p:cNvPr id="396459" name="AutoShape 171"/>
                    <p:cNvSpPr>
                      <a:spLocks noChangeArrowheads="1"/>
                    </p:cNvSpPr>
                    <p:nvPr/>
                  </p:nvSpPr>
                  <p:spPr bwMode="auto">
                    <a:xfrm>
                      <a:off x="3072" y="2028"/>
                      <a:ext cx="896" cy="240"/>
                    </a:xfrm>
                    <a:prstGeom prst="roundRect">
                      <a:avLst>
                        <a:gd name="adj" fmla="val 417"/>
                      </a:avLst>
                    </a:prstGeom>
                    <a:noFill/>
                    <a:ln w="9525">
                      <a:noFill/>
                      <a:round/>
                      <a:headEnd/>
                      <a:tailEnd/>
                    </a:ln>
                  </p:spPr>
                  <p:txBody>
                    <a:bodyPr wrap="none" lIns="92160" tIns="46080" rIns="92160" bIns="46080">
                      <a:spAutoFit/>
                    </a:bodyPr>
                    <a:lstStyle/>
                    <a:p>
                      <a:pPr>
                        <a:buClr>
                          <a:srgbClr val="80008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800080"/>
                          </a:solidFill>
                          <a:latin typeface="Arial" pitchFamily="34" charset="0"/>
                        </a:rPr>
                        <a:t>Ciphertext</a:t>
                      </a:r>
                    </a:p>
                  </p:txBody>
                </p:sp>
              </p:grpSp>
            </p:grpSp>
          </p:grpSp>
        </p:grpSp>
      </p:grpSp>
      <p:sp>
        <p:nvSpPr>
          <p:cNvPr id="396460" name="Line 172"/>
          <p:cNvSpPr>
            <a:spLocks noChangeShapeType="1"/>
          </p:cNvSpPr>
          <p:nvPr/>
        </p:nvSpPr>
        <p:spPr bwMode="auto">
          <a:xfrm>
            <a:off x="7505700" y="3581400"/>
            <a:ext cx="1588" cy="366713"/>
          </a:xfrm>
          <a:prstGeom prst="line">
            <a:avLst/>
          </a:prstGeom>
          <a:noFill/>
          <a:ln w="25560">
            <a:solidFill>
              <a:srgbClr val="000000"/>
            </a:solidFill>
            <a:round/>
            <a:headEnd/>
            <a:tailEnd type="triangle" w="med" len="med"/>
          </a:ln>
        </p:spPr>
        <p:txBody>
          <a:bodyPr/>
          <a:lstStyle/>
          <a:p>
            <a:endParaRPr lang="ta-IN"/>
          </a:p>
        </p:txBody>
      </p:sp>
      <p:grpSp>
        <p:nvGrpSpPr>
          <p:cNvPr id="396382" name="Group 173"/>
          <p:cNvGrpSpPr>
            <a:grpSpLocks/>
          </p:cNvGrpSpPr>
          <p:nvPr/>
        </p:nvGrpSpPr>
        <p:grpSpPr bwMode="auto">
          <a:xfrm>
            <a:off x="5795963" y="4800600"/>
            <a:ext cx="1546225" cy="449263"/>
            <a:chOff x="3651" y="3024"/>
            <a:chExt cx="974" cy="283"/>
          </a:xfrm>
        </p:grpSpPr>
        <p:sp>
          <p:nvSpPr>
            <p:cNvPr id="396462" name="AutoShape 174"/>
            <p:cNvSpPr>
              <a:spLocks noChangeArrowheads="1"/>
            </p:cNvSpPr>
            <p:nvPr/>
          </p:nvSpPr>
          <p:spPr bwMode="auto">
            <a:xfrm>
              <a:off x="3651" y="3024"/>
              <a:ext cx="975" cy="284"/>
            </a:xfrm>
            <a:prstGeom prst="roundRect">
              <a:avLst>
                <a:gd name="adj" fmla="val 352"/>
              </a:avLst>
            </a:prstGeom>
            <a:noFill/>
            <a:ln w="9525">
              <a:noFill/>
              <a:round/>
              <a:headEnd/>
              <a:tailEnd/>
            </a:ln>
          </p:spPr>
          <p:txBody>
            <a:bodyPr wrap="none" anchor="ctr"/>
            <a:lstStyle/>
            <a:p>
              <a:endParaRPr lang="ta-IN"/>
            </a:p>
          </p:txBody>
        </p:sp>
        <p:grpSp>
          <p:nvGrpSpPr>
            <p:cNvPr id="396384" name="Group 175"/>
            <p:cNvGrpSpPr>
              <a:grpSpLocks/>
            </p:cNvGrpSpPr>
            <p:nvPr/>
          </p:nvGrpSpPr>
          <p:grpSpPr bwMode="auto">
            <a:xfrm>
              <a:off x="3651" y="3024"/>
              <a:ext cx="971" cy="280"/>
              <a:chOff x="3651" y="3024"/>
              <a:chExt cx="971" cy="280"/>
            </a:xfrm>
          </p:grpSpPr>
          <p:sp>
            <p:nvSpPr>
              <p:cNvPr id="396464" name="AutoShape 176"/>
              <p:cNvSpPr>
                <a:spLocks noChangeArrowheads="1"/>
              </p:cNvSpPr>
              <p:nvPr/>
            </p:nvSpPr>
            <p:spPr bwMode="auto">
              <a:xfrm>
                <a:off x="3651" y="3024"/>
                <a:ext cx="972" cy="281"/>
              </a:xfrm>
              <a:prstGeom prst="roundRect">
                <a:avLst>
                  <a:gd name="adj" fmla="val 356"/>
                </a:avLst>
              </a:prstGeom>
              <a:noFill/>
              <a:ln w="9525">
                <a:noFill/>
                <a:round/>
                <a:headEnd/>
                <a:tailEnd/>
              </a:ln>
            </p:spPr>
            <p:txBody>
              <a:bodyPr wrap="none" anchor="ctr"/>
              <a:lstStyle/>
              <a:p>
                <a:endParaRPr lang="ta-IN"/>
              </a:p>
            </p:txBody>
          </p:sp>
          <p:grpSp>
            <p:nvGrpSpPr>
              <p:cNvPr id="396386" name="Group 177"/>
              <p:cNvGrpSpPr>
                <a:grpSpLocks/>
              </p:cNvGrpSpPr>
              <p:nvPr/>
            </p:nvGrpSpPr>
            <p:grpSpPr bwMode="auto">
              <a:xfrm>
                <a:off x="3651" y="3024"/>
                <a:ext cx="969" cy="278"/>
                <a:chOff x="3651" y="3024"/>
                <a:chExt cx="969" cy="278"/>
              </a:xfrm>
            </p:grpSpPr>
            <p:sp>
              <p:nvSpPr>
                <p:cNvPr id="396466" name="AutoShape 178"/>
                <p:cNvSpPr>
                  <a:spLocks noChangeArrowheads="1"/>
                </p:cNvSpPr>
                <p:nvPr/>
              </p:nvSpPr>
              <p:spPr bwMode="auto">
                <a:xfrm>
                  <a:off x="3651" y="3024"/>
                  <a:ext cx="970" cy="279"/>
                </a:xfrm>
                <a:prstGeom prst="roundRect">
                  <a:avLst>
                    <a:gd name="adj" fmla="val 356"/>
                  </a:avLst>
                </a:prstGeom>
                <a:noFill/>
                <a:ln w="9525">
                  <a:noFill/>
                  <a:round/>
                  <a:headEnd/>
                  <a:tailEnd/>
                </a:ln>
              </p:spPr>
              <p:txBody>
                <a:bodyPr wrap="none" anchor="ctr"/>
                <a:lstStyle/>
                <a:p>
                  <a:endParaRPr lang="ta-IN"/>
                </a:p>
              </p:txBody>
            </p:sp>
            <p:grpSp>
              <p:nvGrpSpPr>
                <p:cNvPr id="396388" name="Group 179"/>
                <p:cNvGrpSpPr>
                  <a:grpSpLocks/>
                </p:cNvGrpSpPr>
                <p:nvPr/>
              </p:nvGrpSpPr>
              <p:grpSpPr bwMode="auto">
                <a:xfrm>
                  <a:off x="3651" y="3024"/>
                  <a:ext cx="968" cy="277"/>
                  <a:chOff x="3651" y="3024"/>
                  <a:chExt cx="968" cy="277"/>
                </a:xfrm>
              </p:grpSpPr>
              <p:sp>
                <p:nvSpPr>
                  <p:cNvPr id="396468" name="AutoShape 180"/>
                  <p:cNvSpPr>
                    <a:spLocks noChangeArrowheads="1"/>
                  </p:cNvSpPr>
                  <p:nvPr/>
                </p:nvSpPr>
                <p:spPr bwMode="auto">
                  <a:xfrm>
                    <a:off x="3651" y="3024"/>
                    <a:ext cx="969" cy="278"/>
                  </a:xfrm>
                  <a:prstGeom prst="roundRect">
                    <a:avLst>
                      <a:gd name="adj" fmla="val 356"/>
                    </a:avLst>
                  </a:prstGeom>
                  <a:noFill/>
                  <a:ln w="9525">
                    <a:noFill/>
                    <a:round/>
                    <a:headEnd/>
                    <a:tailEnd/>
                  </a:ln>
                </p:spPr>
                <p:txBody>
                  <a:bodyPr wrap="none" anchor="ctr"/>
                  <a:lstStyle/>
                  <a:p>
                    <a:endParaRPr lang="ta-IN"/>
                  </a:p>
                </p:txBody>
              </p:sp>
              <p:grpSp>
                <p:nvGrpSpPr>
                  <p:cNvPr id="396390" name="Group 181"/>
                  <p:cNvGrpSpPr>
                    <a:grpSpLocks/>
                  </p:cNvGrpSpPr>
                  <p:nvPr/>
                </p:nvGrpSpPr>
                <p:grpSpPr bwMode="auto">
                  <a:xfrm>
                    <a:off x="3651" y="3024"/>
                    <a:ext cx="968" cy="277"/>
                    <a:chOff x="3651" y="3024"/>
                    <a:chExt cx="968" cy="277"/>
                  </a:xfrm>
                </p:grpSpPr>
                <p:sp>
                  <p:nvSpPr>
                    <p:cNvPr id="396470" name="AutoShape 182"/>
                    <p:cNvSpPr>
                      <a:spLocks noChangeArrowheads="1"/>
                    </p:cNvSpPr>
                    <p:nvPr/>
                  </p:nvSpPr>
                  <p:spPr bwMode="auto">
                    <a:xfrm>
                      <a:off x="3651" y="3024"/>
                      <a:ext cx="969" cy="278"/>
                    </a:xfrm>
                    <a:prstGeom prst="roundRect">
                      <a:avLst>
                        <a:gd name="adj" fmla="val 356"/>
                      </a:avLst>
                    </a:prstGeom>
                    <a:noFill/>
                    <a:ln w="9525">
                      <a:noFill/>
                      <a:round/>
                      <a:headEnd/>
                      <a:tailEnd/>
                    </a:ln>
                  </p:spPr>
                  <p:txBody>
                    <a:bodyPr wrap="none" anchor="ctr"/>
                    <a:lstStyle/>
                    <a:p>
                      <a:endParaRPr lang="ta-IN"/>
                    </a:p>
                  </p:txBody>
                </p:sp>
                <p:sp>
                  <p:nvSpPr>
                    <p:cNvPr id="396471" name="AutoShape 183"/>
                    <p:cNvSpPr>
                      <a:spLocks noChangeArrowheads="1"/>
                    </p:cNvSpPr>
                    <p:nvPr/>
                  </p:nvSpPr>
                  <p:spPr bwMode="auto">
                    <a:xfrm>
                      <a:off x="3651" y="3024"/>
                      <a:ext cx="969" cy="278"/>
                    </a:xfrm>
                    <a:prstGeom prst="roundRect">
                      <a:avLst>
                        <a:gd name="adj" fmla="val 356"/>
                      </a:avLst>
                    </a:prstGeom>
                    <a:noFill/>
                    <a:ln w="9525">
                      <a:noFill/>
                      <a:round/>
                      <a:headEnd/>
                      <a:tailEnd/>
                    </a:ln>
                  </p:spPr>
                  <p:txBody>
                    <a:bodyPr wrap="none" lIns="90000" tIns="46800" rIns="90000" bIns="46800">
                      <a:spAutoFit/>
                    </a:bodyPr>
                    <a:lstStyle/>
                    <a:p>
                      <a:pP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atin typeface="Times New Roman" pitchFamily="18" charset="0"/>
                        </a:rPr>
                        <a:t>Decryption</a:t>
                      </a:r>
                    </a:p>
                  </p:txBody>
                </p:sp>
              </p:grpSp>
            </p:grpSp>
          </p:grpSp>
        </p:grpSp>
      </p:grpSp>
      <p:sp>
        <p:nvSpPr>
          <p:cNvPr id="396472" name="Text Box 184"/>
          <p:cNvSpPr txBox="1">
            <a:spLocks noChangeArrowheads="1"/>
          </p:cNvSpPr>
          <p:nvPr/>
        </p:nvSpPr>
        <p:spPr bwMode="auto">
          <a:xfrm>
            <a:off x="6705600" y="1676400"/>
            <a:ext cx="1676400" cy="522288"/>
          </a:xfrm>
          <a:prstGeom prst="rect">
            <a:avLst/>
          </a:prstGeom>
          <a:noFill/>
          <a:ln w="9525">
            <a:noFill/>
            <a:miter lim="800000"/>
            <a:headEnd/>
            <a:tailEnd/>
          </a:ln>
        </p:spPr>
        <p:txBody>
          <a:bodyPr lIns="92160" tIns="46080" rIns="92160" bIns="46080">
            <a:spAutoFit/>
          </a:bodyPr>
          <a:lstStyle/>
          <a:p>
            <a:pPr>
              <a:buClr>
                <a:srgbClr val="0000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Arial" pitchFamily="34" charset="0"/>
              </a:rPr>
              <a:t>Counter</a:t>
            </a:r>
            <a:r>
              <a:rPr lang="en-GB" b="1" i="1" baseline="-25000">
                <a:latin typeface="Arial" pitchFamily="34" charset="0"/>
              </a:rPr>
              <a:t>i</a:t>
            </a:r>
            <a:r>
              <a:rPr lang="en-GB" b="1" i="1">
                <a:latin typeface="Arial" pitchFamily="34" charset="0"/>
              </a:rP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ta-IN" smtClean="0"/>
              <a:t>2014/1</a:t>
            </a:r>
            <a:endParaRPr lang="en-US"/>
          </a:p>
        </p:txBody>
      </p:sp>
      <p:sp>
        <p:nvSpPr>
          <p:cNvPr id="5" name="Footer Placeholder 4"/>
          <p:cNvSpPr>
            <a:spLocks noGrp="1"/>
          </p:cNvSpPr>
          <p:nvPr>
            <p:ph type="ftr" sz="quarter" idx="11"/>
          </p:nvPr>
        </p:nvSpPr>
        <p:spPr/>
        <p:txBody>
          <a:bodyPr/>
          <a:lstStyle/>
          <a:p>
            <a:r>
              <a:rPr lang="en-US" smtClean="0"/>
              <a:t>3413ICT</a:t>
            </a:r>
            <a:endParaRPr lang="en-US"/>
          </a:p>
        </p:txBody>
      </p:sp>
      <p:sp>
        <p:nvSpPr>
          <p:cNvPr id="398338" name="Rectangle 2"/>
          <p:cNvSpPr>
            <a:spLocks noGrp="1" noChangeArrowheads="1"/>
          </p:cNvSpPr>
          <p:nvPr>
            <p:ph type="title"/>
          </p:nvPr>
        </p:nvSpPr>
        <p:spPr>
          <a:xfrm>
            <a:off x="1414463" y="0"/>
            <a:ext cx="7620000" cy="914400"/>
          </a:xfrm>
          <a:ln/>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Advantages and Limitations of CTR</a:t>
            </a:r>
          </a:p>
        </p:txBody>
      </p:sp>
      <p:sp>
        <p:nvSpPr>
          <p:cNvPr id="398339" name="Rectangle 3"/>
          <p:cNvSpPr>
            <a:spLocks noGrp="1" noChangeArrowheads="1"/>
          </p:cNvSpPr>
          <p:nvPr>
            <p:ph type="body" idx="1"/>
          </p:nvPr>
        </p:nvSpPr>
        <p:spPr>
          <a:xfrm>
            <a:off x="457200" y="1143000"/>
            <a:ext cx="8229600" cy="4876800"/>
          </a:xfrm>
          <a:ln/>
        </p:spPr>
        <p:txBody>
          <a:bodyPr lIns="90000" tIns="46800" rIns="90000" bIns="46800"/>
          <a:lstStyle/>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Efficiency:</a:t>
            </a:r>
          </a:p>
          <a:p>
            <a:pPr marL="731838" lvl="1" indent="-2746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can do parallel encryptions in advance of need,</a:t>
            </a:r>
          </a:p>
          <a:p>
            <a:pPr marL="731838" lvl="1" indent="-2746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good for bursty high speed links;</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Random access to encrypted data blocks;</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Provable security (good as other modes);</a:t>
            </a:r>
          </a:p>
          <a:p>
            <a:pPr marL="331788" indent="-33178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But must ensure never reuse key/counter values, otherwise could break (cf OFB)</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1143000" y="152400"/>
            <a:ext cx="6669088" cy="1143000"/>
          </a:xfrm>
          <a:noFill/>
        </p:spPr>
        <p:txBody>
          <a:bodyPr/>
          <a:lstStyle/>
          <a:p>
            <a:r>
              <a:rPr lang="en-US" sz="3900" b="1" smtClean="0">
                <a:solidFill>
                  <a:schemeClr val="tx1"/>
                </a:solidFill>
                <a:effectLst/>
              </a:rPr>
              <a:t>Secure Shell (SSH)</a:t>
            </a:r>
          </a:p>
        </p:txBody>
      </p:sp>
      <p:sp>
        <p:nvSpPr>
          <p:cNvPr id="14339" name="Content Placeholder 2"/>
          <p:cNvSpPr>
            <a:spLocks noGrp="1"/>
          </p:cNvSpPr>
          <p:nvPr>
            <p:ph idx="4294967295"/>
          </p:nvPr>
        </p:nvSpPr>
        <p:spPr>
          <a:xfrm>
            <a:off x="684213" y="1341438"/>
            <a:ext cx="8280400" cy="4876800"/>
          </a:xfrm>
        </p:spPr>
        <p:txBody>
          <a:bodyPr/>
          <a:lstStyle/>
          <a:p>
            <a:pPr eaLnBrk="1" hangingPunct="1"/>
            <a:r>
              <a:rPr lang="en-US" sz="3000" smtClean="0"/>
              <a:t>A protocol for secure network communications</a:t>
            </a:r>
          </a:p>
          <a:p>
            <a:pPr lvl="1" eaLnBrk="1" hangingPunct="1">
              <a:buSzPct val="80000"/>
            </a:pPr>
            <a:r>
              <a:rPr lang="en-US" sz="2400" smtClean="0"/>
              <a:t>designed to be simple &amp; inexpensive</a:t>
            </a:r>
          </a:p>
          <a:p>
            <a:pPr lvl="1" eaLnBrk="1" hangingPunct="1">
              <a:lnSpc>
                <a:spcPct val="20000"/>
              </a:lnSpc>
              <a:buSzPct val="80000"/>
            </a:pPr>
            <a:endParaRPr lang="en-US" sz="2400" smtClean="0"/>
          </a:p>
          <a:p>
            <a:pPr eaLnBrk="1" hangingPunct="1"/>
            <a:r>
              <a:rPr lang="en-US" sz="3000" smtClean="0"/>
              <a:t>SSH1 provided secure remote logon facility</a:t>
            </a:r>
          </a:p>
          <a:p>
            <a:pPr lvl="1" eaLnBrk="1" hangingPunct="1">
              <a:buSzPct val="80000"/>
            </a:pPr>
            <a:r>
              <a:rPr lang="en-US" sz="2400" smtClean="0"/>
              <a:t>replace TELNET &amp; other insecure schemes</a:t>
            </a:r>
          </a:p>
          <a:p>
            <a:pPr lvl="1" eaLnBrk="1" hangingPunct="1">
              <a:lnSpc>
                <a:spcPct val="20000"/>
              </a:lnSpc>
              <a:buSzPct val="80000"/>
            </a:pPr>
            <a:endParaRPr lang="en-US" sz="2400" smtClean="0"/>
          </a:p>
          <a:p>
            <a:pPr eaLnBrk="1" hangingPunct="1"/>
            <a:r>
              <a:rPr lang="en-US" sz="3000" smtClean="0"/>
              <a:t>SSH2 fixes a number of security flaws</a:t>
            </a:r>
          </a:p>
          <a:p>
            <a:pPr eaLnBrk="1" hangingPunct="1">
              <a:lnSpc>
                <a:spcPct val="20000"/>
              </a:lnSpc>
            </a:pPr>
            <a:endParaRPr lang="en-US" sz="3000" smtClean="0"/>
          </a:p>
          <a:p>
            <a:pPr>
              <a:buClr>
                <a:srgbClr val="FF0000"/>
              </a:buClr>
            </a:pPr>
            <a:r>
              <a:rPr lang="en-US" sz="3000" smtClean="0"/>
              <a:t>Includes authentication and encryption, using variety of methods for ciphers, key exchange and integrity</a:t>
            </a:r>
          </a:p>
          <a:p>
            <a:pPr>
              <a:buClr>
                <a:schemeClr val="tx2"/>
              </a:buClr>
              <a:buFont typeface="Wingdings" pitchFamily="2" charset="2"/>
              <a:buChar char="§"/>
            </a:pPr>
            <a:endParaRPr lang="en-US" smtClean="0"/>
          </a:p>
        </p:txBody>
      </p:sp>
      <p:sp>
        <p:nvSpPr>
          <p:cNvPr id="6"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77696822-A726-4CF4-8009-BC74BF5CDF7A}" type="slidenum">
              <a:rPr lang="en-US" sz="1400">
                <a:solidFill>
                  <a:srgbClr val="DF0029"/>
                </a:solidFill>
                <a:latin typeface="Times New Roman" pitchFamily="18" charset="0"/>
              </a:rPr>
              <a:pPr algn="r"/>
              <a:t>4</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dirty="0" smtClean="0">
                <a:effectLst/>
              </a:rPr>
              <a:t>Summary</a:t>
            </a:r>
            <a:endParaRPr lang="en-AU" sz="4300" dirty="0" smtClean="0">
              <a:effectLst/>
            </a:endParaRPr>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buNone/>
            </a:pPr>
            <a:r>
              <a:rPr lang="en-AU" dirty="0" smtClean="0">
                <a:ea typeface="ＭＳ Ｐゴシック" pitchFamily="-107" charset="-128"/>
              </a:rPr>
              <a:t>Have considered: </a:t>
            </a:r>
            <a:endParaRPr lang="en-US" dirty="0" smtClean="0">
              <a:ea typeface="ＭＳ Ｐゴシック" pitchFamily="-107" charset="-128"/>
            </a:endParaRPr>
          </a:p>
          <a:p>
            <a:pPr eaLnBrk="1" hangingPunct="1">
              <a:lnSpc>
                <a:spcPct val="120000"/>
              </a:lnSpc>
            </a:pPr>
            <a:r>
              <a:rPr lang="en-US" dirty="0" smtClean="0">
                <a:ea typeface="ＭＳ Ｐゴシック" pitchFamily="-107" charset="-128"/>
              </a:rPr>
              <a:t> </a:t>
            </a:r>
            <a:r>
              <a:rPr lang="en-AU" sz="3400" dirty="0" smtClean="0"/>
              <a:t>SSH and VPN</a:t>
            </a:r>
          </a:p>
          <a:p>
            <a:pPr>
              <a:spcBef>
                <a:spcPts val="700"/>
              </a:spcBef>
            </a:pPr>
            <a:r>
              <a:rPr lang="en-GB" dirty="0" smtClean="0"/>
              <a:t>Important ciphers which are useful to network security</a:t>
            </a:r>
          </a:p>
          <a:p>
            <a:pPr>
              <a:lnSpc>
                <a:spcPct val="10000"/>
              </a:lnSpc>
              <a:spcBef>
                <a:spcPts val="700"/>
              </a:spcBef>
              <a:buFontTx/>
              <a:buNone/>
            </a:pPr>
            <a:r>
              <a:rPr lang="en-GB" dirty="0" smtClean="0"/>
              <a:t> </a:t>
            </a:r>
          </a:p>
          <a:p>
            <a:pPr>
              <a:spcBef>
                <a:spcPts val="700"/>
              </a:spcBef>
            </a:pPr>
            <a:r>
              <a:rPr lang="en-GB" dirty="0" smtClean="0"/>
              <a:t>Encryption modes for block ciphers, including </a:t>
            </a:r>
            <a:r>
              <a:rPr lang="en-US" dirty="0" smtClean="0"/>
              <a:t>ECB, CBC, CFB, OFB, CTR</a:t>
            </a:r>
          </a:p>
        </p:txBody>
      </p:sp>
      <p:sp>
        <p:nvSpPr>
          <p:cNvPr id="5" name="Date Placeholder 4"/>
          <p:cNvSpPr>
            <a:spLocks noGrp="1"/>
          </p:cNvSpPr>
          <p:nvPr>
            <p:ph type="dt" sz="half" idx="10"/>
          </p:nvPr>
        </p:nvSpPr>
        <p:spPr/>
        <p:txBody>
          <a:bodyPr/>
          <a:lstStyle/>
          <a:p>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87450" y="404813"/>
            <a:ext cx="6524625" cy="1143000"/>
          </a:xfrm>
        </p:spPr>
        <p:txBody>
          <a:bodyPr/>
          <a:lstStyle/>
          <a:p>
            <a:pPr>
              <a:defRPr/>
            </a:pPr>
            <a:r>
              <a:rPr lang="en-US" sz="3900" b="1" dirty="0" smtClean="0"/>
              <a:t>Next Lecture</a:t>
            </a:r>
          </a:p>
        </p:txBody>
      </p:sp>
      <p:sp>
        <p:nvSpPr>
          <p:cNvPr id="52227" name="Content Placeholder 2"/>
          <p:cNvSpPr>
            <a:spLocks noGrp="1"/>
          </p:cNvSpPr>
          <p:nvPr>
            <p:ph idx="4294967295"/>
          </p:nvPr>
        </p:nvSpPr>
        <p:spPr>
          <a:xfrm>
            <a:off x="395288" y="2492375"/>
            <a:ext cx="8229600" cy="2201863"/>
          </a:xfrm>
        </p:spPr>
        <p:txBody>
          <a:bodyPr/>
          <a:lstStyle/>
          <a:p>
            <a:pPr>
              <a:buFontTx/>
              <a:buNone/>
            </a:pPr>
            <a:r>
              <a:rPr lang="en-US" smtClean="0"/>
              <a:t>                   Advanced Stream Ciphers</a:t>
            </a:r>
          </a:p>
          <a:p>
            <a:pPr>
              <a:buFontTx/>
              <a:buNone/>
            </a:pPr>
            <a:endParaRPr lang="en-US" smtClean="0"/>
          </a:p>
        </p:txBody>
      </p:sp>
      <p:sp>
        <p:nvSpPr>
          <p:cNvPr id="4" name="Slide Number Placeholder 3"/>
          <p:cNvSpPr txBox="1">
            <a:spLocks noGrp="1"/>
          </p:cNvSpPr>
          <p:nvPr/>
        </p:nvSpPr>
        <p:spPr bwMode="auto">
          <a:xfrm>
            <a:off x="6659563" y="6400800"/>
            <a:ext cx="2332037" cy="304800"/>
          </a:xfrm>
          <a:prstGeom prst="rect">
            <a:avLst/>
          </a:prstGeom>
          <a:noFill/>
          <a:ln>
            <a:miter lim="800000"/>
            <a:headEnd/>
            <a:tailEnd/>
          </a:ln>
        </p:spPr>
        <p:txBody>
          <a:bodyPr/>
          <a:lstStyle/>
          <a:p>
            <a:pPr algn="r"/>
            <a:fld id="{5695CBB9-9E6E-495B-9C1E-A5E44B61E357}" type="slidenum">
              <a:rPr lang="en-US" sz="1400">
                <a:solidFill>
                  <a:srgbClr val="DF0029"/>
                </a:solidFill>
                <a:latin typeface="Times New Roman" pitchFamily="18" charset="0"/>
              </a:rPr>
              <a:pPr algn="r"/>
              <a:t>41</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53251"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5"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4EC61D74-BB1A-4839-97B8-C2E7A9D05FC6}" type="slidenum">
              <a:rPr lang="en-US" sz="1400">
                <a:solidFill>
                  <a:srgbClr val="DF0029"/>
                </a:solidFill>
                <a:latin typeface="Times New Roman" pitchFamily="18" charset="0"/>
              </a:rPr>
              <a:pPr algn="r"/>
              <a:t>42</a:t>
            </a:fld>
            <a:endParaRPr lang="en-US" sz="1400">
              <a:solidFill>
                <a:srgbClr val="DF0029"/>
              </a:solidFill>
              <a:latin typeface="Times New Roman" pitchFamily="18" charset="0"/>
            </a:endParaRPr>
          </a:p>
        </p:txBody>
      </p:sp>
      <p:sp>
        <p:nvSpPr>
          <p:cNvPr id="6" name="Date Placeholder 5"/>
          <p:cNvSpPr>
            <a:spLocks noGrp="1"/>
          </p:cNvSpPr>
          <p:nvPr>
            <p:ph type="dt" sz="half" idx="10"/>
          </p:nvPr>
        </p:nvSpPr>
        <p:spPr/>
        <p:txBody>
          <a:bodyPr/>
          <a:lstStyle/>
          <a:p>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1143000" y="152400"/>
            <a:ext cx="6669088" cy="1143000"/>
          </a:xfrm>
          <a:noFill/>
        </p:spPr>
        <p:txBody>
          <a:bodyPr/>
          <a:lstStyle/>
          <a:p>
            <a:r>
              <a:rPr lang="en-US" sz="3900" b="1" smtClean="0">
                <a:solidFill>
                  <a:schemeClr val="tx1"/>
                </a:solidFill>
                <a:effectLst/>
              </a:rPr>
              <a:t>Secure Shell (SSH)</a:t>
            </a:r>
          </a:p>
        </p:txBody>
      </p:sp>
      <p:sp>
        <p:nvSpPr>
          <p:cNvPr id="7" name="Footer Placeholder 6"/>
          <p:cNvSpPr txBox="1">
            <a:spLocks noGrp="1"/>
          </p:cNvSpPr>
          <p:nvPr/>
        </p:nvSpPr>
        <p:spPr bwMode="auto">
          <a:xfrm>
            <a:off x="2555875" y="6400800"/>
            <a:ext cx="3529013" cy="304800"/>
          </a:xfrm>
          <a:prstGeom prst="rect">
            <a:avLst/>
          </a:prstGeom>
          <a:noFill/>
          <a:ln>
            <a:miter lim="800000"/>
            <a:headEnd/>
            <a:tailEnd/>
          </a:ln>
        </p:spPr>
        <p:txBody>
          <a:bodyPr/>
          <a:lstStyle/>
          <a:p>
            <a:pPr algn="ctr">
              <a:defRPr/>
            </a:pPr>
            <a:r>
              <a:rPr lang="en-US" sz="1400" dirty="0">
                <a:solidFill>
                  <a:srgbClr val="DF0029"/>
                </a:solidFill>
                <a:latin typeface="+mn-lt"/>
              </a:rPr>
              <a:t>3411ICT Network Security &amp; Administration</a:t>
            </a:r>
          </a:p>
        </p:txBody>
      </p:sp>
      <p:sp>
        <p:nvSpPr>
          <p:cNvPr id="6"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DE17F67D-CBB8-4B42-ABB3-015038F9BF8A}" type="slidenum">
              <a:rPr lang="en-US" sz="1400">
                <a:solidFill>
                  <a:srgbClr val="DF0029"/>
                </a:solidFill>
                <a:latin typeface="Times New Roman" pitchFamily="18" charset="0"/>
              </a:rPr>
              <a:pPr algn="r"/>
              <a:t>5</a:t>
            </a:fld>
            <a:endParaRPr lang="en-US" sz="1400">
              <a:solidFill>
                <a:srgbClr val="DF0029"/>
              </a:solidFill>
              <a:latin typeface="Times New Roman" pitchFamily="18" charset="0"/>
            </a:endParaRPr>
          </a:p>
        </p:txBody>
      </p:sp>
      <p:pic>
        <p:nvPicPr>
          <p:cNvPr id="15365" name="Picture 4"/>
          <p:cNvPicPr>
            <a:picLocks noChangeAspect="1" noChangeArrowheads="1"/>
          </p:cNvPicPr>
          <p:nvPr/>
        </p:nvPicPr>
        <p:blipFill>
          <a:blip r:embed="rId3" cstate="print"/>
          <a:srcRect/>
          <a:stretch>
            <a:fillRect/>
          </a:stretch>
        </p:blipFill>
        <p:spPr bwMode="auto">
          <a:xfrm>
            <a:off x="1692275" y="260350"/>
            <a:ext cx="5616575" cy="659765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r>
              <a:rPr lang="ta-IN" smtClean="0"/>
              <a:t>2014/1</a:t>
            </a:r>
            <a:endParaRPr lang="en-US"/>
          </a:p>
        </p:txBody>
      </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0"/>
            <a:ext cx="8229600" cy="1139825"/>
          </a:xfrm>
        </p:spPr>
        <p:txBody>
          <a:bodyPr/>
          <a:lstStyle/>
          <a:p>
            <a:pPr eaLnBrk="1" hangingPunct="1">
              <a:defRPr/>
            </a:pPr>
            <a:r>
              <a:rPr lang="en-US" sz="3900" b="1" dirty="0" smtClean="0"/>
              <a:t>SSH Protocol Stack</a:t>
            </a:r>
          </a:p>
        </p:txBody>
      </p:sp>
      <p:pic>
        <p:nvPicPr>
          <p:cNvPr id="16387" name="Picture 4"/>
          <p:cNvPicPr>
            <a:picLocks noChangeAspect="1"/>
          </p:cNvPicPr>
          <p:nvPr/>
        </p:nvPicPr>
        <p:blipFill>
          <a:blip r:embed="rId3" cstate="print"/>
          <a:srcRect/>
          <a:stretch>
            <a:fillRect/>
          </a:stretch>
        </p:blipFill>
        <p:spPr bwMode="auto">
          <a:xfrm>
            <a:off x="1905000" y="1295400"/>
            <a:ext cx="5295900" cy="5334000"/>
          </a:xfrm>
          <a:prstGeom prst="rect">
            <a:avLst/>
          </a:prstGeom>
          <a:noFill/>
          <a:ln w="9525">
            <a:noFill/>
            <a:miter lim="800000"/>
            <a:headEnd/>
            <a:tailEnd/>
          </a:ln>
        </p:spPr>
      </p:pic>
      <p:sp>
        <p:nvSpPr>
          <p:cNvPr id="4"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4E319689-AB67-4803-9799-DE05B893B8E5}" type="slidenum">
              <a:rPr lang="en-US" sz="1400">
                <a:solidFill>
                  <a:srgbClr val="DF0029"/>
                </a:solidFill>
                <a:latin typeface="Times New Roman" pitchFamily="18" charset="0"/>
              </a:rPr>
              <a:pPr algn="r"/>
              <a:t>6</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7088" y="277813"/>
            <a:ext cx="7859712" cy="1135062"/>
          </a:xfrm>
        </p:spPr>
        <p:txBody>
          <a:bodyPr/>
          <a:lstStyle/>
          <a:p>
            <a:pPr eaLnBrk="1" hangingPunct="1">
              <a:defRPr/>
            </a:pPr>
            <a:r>
              <a:rPr lang="en-US" sz="3900" b="1" dirty="0" smtClean="0"/>
              <a:t>SSH User Authentication Protocol</a:t>
            </a:r>
          </a:p>
        </p:txBody>
      </p:sp>
      <p:sp>
        <p:nvSpPr>
          <p:cNvPr id="3" name="Content Placeholder 2"/>
          <p:cNvSpPr>
            <a:spLocks noGrp="1"/>
          </p:cNvSpPr>
          <p:nvPr>
            <p:ph idx="4294967295"/>
          </p:nvPr>
        </p:nvSpPr>
        <p:spPr>
          <a:xfrm>
            <a:off x="684213" y="1484313"/>
            <a:ext cx="8229600" cy="4648200"/>
          </a:xfrm>
        </p:spPr>
        <p:txBody>
          <a:bodyPr/>
          <a:lstStyle/>
          <a:p>
            <a:pPr eaLnBrk="1" hangingPunct="1">
              <a:lnSpc>
                <a:spcPct val="110000"/>
              </a:lnSpc>
            </a:pPr>
            <a:r>
              <a:rPr lang="en-US" smtClean="0"/>
              <a:t>It authenticates client to server</a:t>
            </a:r>
          </a:p>
          <a:p>
            <a:pPr eaLnBrk="1" hangingPunct="1">
              <a:lnSpc>
                <a:spcPct val="125000"/>
              </a:lnSpc>
            </a:pPr>
            <a:r>
              <a:rPr lang="en-US" smtClean="0"/>
              <a:t>Three message types:</a:t>
            </a:r>
          </a:p>
          <a:p>
            <a:pPr lvl="1" eaLnBrk="1" hangingPunct="1">
              <a:lnSpc>
                <a:spcPct val="125000"/>
              </a:lnSpc>
              <a:buSzPct val="80000"/>
            </a:pPr>
            <a:r>
              <a:rPr lang="en-US" sz="2200" smtClean="0"/>
              <a:t>SSH_MSG_USERAUTH_REQUEST</a:t>
            </a:r>
          </a:p>
          <a:p>
            <a:pPr lvl="1" eaLnBrk="1" hangingPunct="1">
              <a:lnSpc>
                <a:spcPct val="125000"/>
              </a:lnSpc>
              <a:buSzPct val="80000"/>
            </a:pPr>
            <a:r>
              <a:rPr lang="en-US" sz="2200" smtClean="0"/>
              <a:t>SSH_MSG_USERAUTH_FAILURE </a:t>
            </a:r>
          </a:p>
          <a:p>
            <a:pPr lvl="1" eaLnBrk="1" hangingPunct="1">
              <a:lnSpc>
                <a:spcPct val="125000"/>
              </a:lnSpc>
              <a:buSzPct val="80000"/>
            </a:pPr>
            <a:r>
              <a:rPr lang="en-US" sz="2200" smtClean="0"/>
              <a:t>SSH_MSG_USERAUTH_SUCCESS</a:t>
            </a:r>
          </a:p>
          <a:p>
            <a:pPr lvl="1" eaLnBrk="1" hangingPunct="1">
              <a:lnSpc>
                <a:spcPct val="20000"/>
              </a:lnSpc>
              <a:buSzPct val="80000"/>
            </a:pPr>
            <a:endParaRPr lang="en-US" sz="2400" smtClean="0"/>
          </a:p>
          <a:p>
            <a:pPr eaLnBrk="1" hangingPunct="1">
              <a:lnSpc>
                <a:spcPct val="110000"/>
              </a:lnSpc>
            </a:pPr>
            <a:r>
              <a:rPr lang="en-US" smtClean="0"/>
              <a:t>Authentication methods used</a:t>
            </a:r>
          </a:p>
          <a:p>
            <a:pPr lvl="1" eaLnBrk="1" hangingPunct="1">
              <a:lnSpc>
                <a:spcPct val="110000"/>
              </a:lnSpc>
              <a:buSzPct val="80000"/>
            </a:pPr>
            <a:r>
              <a:rPr lang="en-US" smtClean="0"/>
              <a:t>Username/password based</a:t>
            </a:r>
          </a:p>
        </p:txBody>
      </p:sp>
      <p:sp>
        <p:nvSpPr>
          <p:cNvPr id="4"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6616C941-C604-4276-924A-51E6E42FE0EE}" type="slidenum">
              <a:rPr lang="en-US" sz="1400">
                <a:solidFill>
                  <a:srgbClr val="DF0029"/>
                </a:solidFill>
                <a:latin typeface="Times New Roman" pitchFamily="18" charset="0"/>
              </a:rPr>
              <a:pPr algn="r"/>
              <a:t>7</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0"/>
            <a:ext cx="8229600" cy="1139825"/>
          </a:xfrm>
        </p:spPr>
        <p:txBody>
          <a:bodyPr/>
          <a:lstStyle/>
          <a:p>
            <a:pPr eaLnBrk="1" hangingPunct="1">
              <a:defRPr/>
            </a:pPr>
            <a:r>
              <a:rPr lang="en-US" sz="3900" b="1" dirty="0" smtClean="0"/>
              <a:t>SSH Connection Protocol</a:t>
            </a:r>
          </a:p>
        </p:txBody>
      </p:sp>
      <p:sp>
        <p:nvSpPr>
          <p:cNvPr id="18435" name="Content Placeholder 2"/>
          <p:cNvSpPr>
            <a:spLocks noGrp="1"/>
          </p:cNvSpPr>
          <p:nvPr>
            <p:ph idx="4294967295"/>
          </p:nvPr>
        </p:nvSpPr>
        <p:spPr>
          <a:xfrm>
            <a:off x="755650" y="1196975"/>
            <a:ext cx="8229600" cy="5257800"/>
          </a:xfrm>
        </p:spPr>
        <p:txBody>
          <a:bodyPr/>
          <a:lstStyle/>
          <a:p>
            <a:pPr eaLnBrk="1" hangingPunct="1"/>
            <a:r>
              <a:rPr lang="en-US" smtClean="0"/>
              <a:t>Assumes secure authentication connection</a:t>
            </a:r>
          </a:p>
          <a:p>
            <a:pPr eaLnBrk="1" hangingPunct="1">
              <a:lnSpc>
                <a:spcPct val="10000"/>
              </a:lnSpc>
            </a:pPr>
            <a:endParaRPr lang="en-US" smtClean="0"/>
          </a:p>
          <a:p>
            <a:pPr eaLnBrk="1" hangingPunct="1"/>
            <a:r>
              <a:rPr lang="en-US" smtClean="0"/>
              <a:t>The secure authentication connection, referred to as a </a:t>
            </a:r>
            <a:r>
              <a:rPr lang="en-US" b="1" i="1" smtClean="0"/>
              <a:t>tunnel</a:t>
            </a:r>
            <a:r>
              <a:rPr lang="en-US" smtClean="0"/>
              <a:t>, is used for multiple logical channels</a:t>
            </a:r>
          </a:p>
          <a:p>
            <a:pPr eaLnBrk="1" hangingPunct="1">
              <a:lnSpc>
                <a:spcPct val="5000"/>
              </a:lnSpc>
            </a:pPr>
            <a:endParaRPr lang="en-US" smtClean="0"/>
          </a:p>
          <a:p>
            <a:pPr lvl="1" eaLnBrk="1" hangingPunct="1">
              <a:lnSpc>
                <a:spcPct val="110000"/>
              </a:lnSpc>
            </a:pPr>
            <a:r>
              <a:rPr lang="en-US" smtClean="0"/>
              <a:t>SSH communications use separate channels</a:t>
            </a:r>
          </a:p>
          <a:p>
            <a:pPr lvl="1" eaLnBrk="1" hangingPunct="1">
              <a:lnSpc>
                <a:spcPct val="110000"/>
              </a:lnSpc>
            </a:pPr>
            <a:r>
              <a:rPr lang="en-US" smtClean="0"/>
              <a:t>Three stages:</a:t>
            </a:r>
          </a:p>
          <a:p>
            <a:pPr lvl="2" eaLnBrk="1" hangingPunct="1">
              <a:lnSpc>
                <a:spcPct val="110000"/>
              </a:lnSpc>
            </a:pPr>
            <a:r>
              <a:rPr lang="en-US" smtClean="0"/>
              <a:t>opening a channel</a:t>
            </a:r>
          </a:p>
          <a:p>
            <a:pPr lvl="2" eaLnBrk="1" hangingPunct="1">
              <a:lnSpc>
                <a:spcPct val="110000"/>
              </a:lnSpc>
            </a:pPr>
            <a:r>
              <a:rPr lang="en-US" smtClean="0"/>
              <a:t>data transfer</a:t>
            </a:r>
          </a:p>
          <a:p>
            <a:pPr lvl="2" eaLnBrk="1" hangingPunct="1">
              <a:lnSpc>
                <a:spcPct val="110000"/>
              </a:lnSpc>
            </a:pPr>
            <a:r>
              <a:rPr lang="en-US" smtClean="0"/>
              <a:t>closing a channel</a:t>
            </a:r>
          </a:p>
          <a:p>
            <a:pPr lvl="1" eaLnBrk="1" hangingPunct="1"/>
            <a:endParaRPr lang="en-US" smtClean="0"/>
          </a:p>
          <a:p>
            <a:pPr lvl="2" eaLnBrk="1" hangingPunct="1"/>
            <a:endParaRPr lang="en-US" smtClean="0"/>
          </a:p>
        </p:txBody>
      </p:sp>
      <p:sp>
        <p:nvSpPr>
          <p:cNvPr id="4"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03F5E122-AA28-4012-9DB5-CB440D0B536A}" type="slidenum">
              <a:rPr lang="en-US" sz="1400">
                <a:solidFill>
                  <a:srgbClr val="DF0029"/>
                </a:solidFill>
                <a:latin typeface="Times New Roman" pitchFamily="18" charset="0"/>
              </a:rPr>
              <a:pPr algn="r"/>
              <a:t>8</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0"/>
            <a:ext cx="8229600" cy="1139825"/>
          </a:xfrm>
        </p:spPr>
        <p:txBody>
          <a:bodyPr/>
          <a:lstStyle/>
          <a:p>
            <a:pPr eaLnBrk="1" hangingPunct="1">
              <a:defRPr/>
            </a:pPr>
            <a:r>
              <a:rPr lang="en-US" sz="3900" b="1" dirty="0" smtClean="0"/>
              <a:t>SSH Transport Layer Protocol</a:t>
            </a:r>
          </a:p>
        </p:txBody>
      </p:sp>
      <p:sp>
        <p:nvSpPr>
          <p:cNvPr id="19459" name="Content Placeholder 2"/>
          <p:cNvSpPr>
            <a:spLocks noGrp="1"/>
          </p:cNvSpPr>
          <p:nvPr>
            <p:ph idx="4294967295"/>
          </p:nvPr>
        </p:nvSpPr>
        <p:spPr>
          <a:xfrm>
            <a:off x="684213" y="1196975"/>
            <a:ext cx="8229600" cy="5334000"/>
          </a:xfrm>
        </p:spPr>
        <p:txBody>
          <a:bodyPr/>
          <a:lstStyle/>
          <a:p>
            <a:pPr eaLnBrk="1" hangingPunct="1"/>
            <a:r>
              <a:rPr lang="en-US" smtClean="0"/>
              <a:t>Server authentication occurs at transport layer, based on server’s host key pair(s)</a:t>
            </a:r>
          </a:p>
          <a:p>
            <a:pPr lvl="1" eaLnBrk="1" hangingPunct="1"/>
            <a:r>
              <a:rPr lang="en-US" smtClean="0"/>
              <a:t>Server authentication requires clients to know server’s public host keys in advance</a:t>
            </a:r>
          </a:p>
          <a:p>
            <a:pPr eaLnBrk="1" hangingPunct="1"/>
            <a:r>
              <a:rPr lang="en-US" smtClean="0"/>
              <a:t> Packet exchange: </a:t>
            </a:r>
          </a:p>
          <a:p>
            <a:pPr lvl="1" eaLnBrk="1" hangingPunct="1"/>
            <a:r>
              <a:rPr lang="en-US" smtClean="0"/>
              <a:t>Establish TCP connection </a:t>
            </a:r>
          </a:p>
          <a:p>
            <a:pPr lvl="1" eaLnBrk="1" hangingPunct="1"/>
            <a:r>
              <a:rPr lang="en-US" smtClean="0"/>
              <a:t>Then exchange data</a:t>
            </a:r>
          </a:p>
          <a:p>
            <a:pPr lvl="2" eaLnBrk="1" hangingPunct="1"/>
            <a:r>
              <a:rPr lang="en-US" smtClean="0"/>
              <a:t>algorithm negotiation, key exchange, end of key exchange, etc</a:t>
            </a:r>
          </a:p>
          <a:p>
            <a:pPr lvl="1" eaLnBrk="1" hangingPunct="1"/>
            <a:r>
              <a:rPr lang="en-US" smtClean="0"/>
              <a:t>Using specified packet format</a:t>
            </a:r>
          </a:p>
          <a:p>
            <a:pPr lvl="1" eaLnBrk="1" hangingPunct="1"/>
            <a:endParaRPr lang="en-US" smtClean="0"/>
          </a:p>
        </p:txBody>
      </p:sp>
      <p:sp>
        <p:nvSpPr>
          <p:cNvPr id="4"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632FBC7E-D031-4DB0-BBF1-87275B850E6E}" type="slidenum">
              <a:rPr lang="en-US" sz="1400">
                <a:solidFill>
                  <a:srgbClr val="DF0029"/>
                </a:solidFill>
                <a:latin typeface="Times New Roman" pitchFamily="18" charset="0"/>
              </a:rPr>
              <a:pPr algn="r"/>
              <a:t>9</a:t>
            </a:fld>
            <a:endParaRPr lang="en-US" sz="1400">
              <a:solidFill>
                <a:srgbClr val="DF0029"/>
              </a:solidFill>
              <a:latin typeface="Times New Roman" pitchFamily="18" charset="0"/>
            </a:endParaRPr>
          </a:p>
        </p:txBody>
      </p:sp>
      <p:sp>
        <p:nvSpPr>
          <p:cNvPr id="5" name="Date Placeholder 4"/>
          <p:cNvSpPr>
            <a:spLocks noGrp="1"/>
          </p:cNvSpPr>
          <p:nvPr>
            <p:ph type="dt" sz="half" idx="10"/>
          </p:nvPr>
        </p:nvSpPr>
        <p:spPr/>
        <p:txBody>
          <a:bodyPr/>
          <a:lstStyle/>
          <a:p>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2107</TotalTime>
  <Words>5105</Words>
  <Application>Microsoft Office PowerPoint</Application>
  <PresentationFormat>On-screen Show (4:3)</PresentationFormat>
  <Paragraphs>609</Paragraphs>
  <Slides>42</Slides>
  <Notes>37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GUGC</vt:lpstr>
      <vt:lpstr>3413ICT  Network Security</vt:lpstr>
      <vt:lpstr>Previous Lecture..</vt:lpstr>
      <vt:lpstr>Today’s Objectives</vt:lpstr>
      <vt:lpstr>Secure Shell (SSH)</vt:lpstr>
      <vt:lpstr>Secure Shell (SSH)</vt:lpstr>
      <vt:lpstr>SSH Protocol Stack</vt:lpstr>
      <vt:lpstr>SSH User Authentication Protocol</vt:lpstr>
      <vt:lpstr>SSH Connection Protocol</vt:lpstr>
      <vt:lpstr>SSH Transport Layer Protocol</vt:lpstr>
      <vt:lpstr>SSH Transport Layer Protocol</vt:lpstr>
      <vt:lpstr>SSH Transport Layer Protocol</vt:lpstr>
      <vt:lpstr>Virtual Private Networking </vt:lpstr>
      <vt:lpstr>Remote Access VPNs</vt:lpstr>
      <vt:lpstr>Site-to-Site VPNs</vt:lpstr>
      <vt:lpstr>VPN: Security</vt:lpstr>
      <vt:lpstr>More Techniques or                       Better Operations? </vt:lpstr>
      <vt:lpstr>Advanced Cryptography</vt:lpstr>
      <vt:lpstr>Do Operation Modes Make Sense ?</vt:lpstr>
      <vt:lpstr>Modes of Operation</vt:lpstr>
      <vt:lpstr>Encryption Modes</vt:lpstr>
      <vt:lpstr>Electronic Codebook Book (ECB)</vt:lpstr>
      <vt:lpstr>Electronic Code Book (ECB)</vt:lpstr>
      <vt:lpstr>Advantages and Limitations of ECB</vt:lpstr>
      <vt:lpstr>Slide 24</vt:lpstr>
      <vt:lpstr>Slide 25</vt:lpstr>
      <vt:lpstr>Cipher Block Chaining (CBC) </vt:lpstr>
      <vt:lpstr>Cipher Block Chaining (CBC)</vt:lpstr>
      <vt:lpstr>Cipher Block Chaining (CBC)</vt:lpstr>
      <vt:lpstr>Slide 29</vt:lpstr>
      <vt:lpstr>Advantages and Limitations of CBC</vt:lpstr>
      <vt:lpstr>Output FeedBack (OFB)</vt:lpstr>
      <vt:lpstr>Output Feedback - OFB</vt:lpstr>
      <vt:lpstr>Advantages and Limitations of OFB</vt:lpstr>
      <vt:lpstr>Cipher FeedBack (CFB)</vt:lpstr>
      <vt:lpstr>Cipher Feedback - CFB</vt:lpstr>
      <vt:lpstr>Advantages and Limitations of CFB</vt:lpstr>
      <vt:lpstr>Counter (CTR)</vt:lpstr>
      <vt:lpstr>Counter Mode - CTR</vt:lpstr>
      <vt:lpstr>Advantages and Limitations of CTR</vt:lpstr>
      <vt:lpstr>Summary</vt:lpstr>
      <vt:lpstr>Next Lecture</vt:lpstr>
      <vt:lpstr>Slide 42</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s995689</cp:lastModifiedBy>
  <cp:revision>141</cp:revision>
  <dcterms:created xsi:type="dcterms:W3CDTF">2003-01-15T03:46:17Z</dcterms:created>
  <dcterms:modified xsi:type="dcterms:W3CDTF">2014-04-15T00:30:17Z</dcterms:modified>
</cp:coreProperties>
</file>