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06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39132-B141-4A9D-8C20-B96219274006}" type="datetimeFigureOut">
              <a:rPr lang="en-CA" smtClean="0"/>
              <a:t>2014-06-03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6A6A9-DC25-4FD7-8930-1DCB0B360AE2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6A6A9-DC25-4FD7-8930-1DCB0B360AE2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Encryption</a:t>
            </a:r>
          </a:p>
          <a:p>
            <a:r>
              <a:rPr lang="en-CA" dirty="0" smtClean="0"/>
              <a:t>Best case scenario for VPN because there was no background traffic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6A6A9-DC25-4FD7-8930-1DCB0B360AE2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Firewall on the client segment to block certain types of traffic</a:t>
            </a:r>
            <a:r>
              <a:rPr lang="en-CA" baseline="0" dirty="0" smtClean="0"/>
              <a:t> such as http video</a:t>
            </a:r>
          </a:p>
          <a:p>
            <a:r>
              <a:rPr lang="en-CA" baseline="0" dirty="0" smtClean="0"/>
              <a:t>Official segment is unlikely to scale once the </a:t>
            </a:r>
            <a:r>
              <a:rPr lang="en-CA" baseline="0" dirty="0" err="1" smtClean="0"/>
              <a:t>infastructure</a:t>
            </a:r>
            <a:r>
              <a:rPr lang="en-CA" baseline="0" dirty="0" smtClean="0"/>
              <a:t> is set up, VPN provides both encryption and compression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6A6A9-DC25-4FD7-8930-1DCB0B360AE2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-Based</a:t>
            </a:r>
            <a:r>
              <a:rPr lang="en-CA" baseline="0" dirty="0" smtClean="0"/>
              <a:t> on results alone, I would recommend a VPN firewall implementation because it provided the quickest results for both HTTP and DB traffic</a:t>
            </a:r>
          </a:p>
          <a:p>
            <a:r>
              <a:rPr lang="en-CA" baseline="0" dirty="0" smtClean="0"/>
              <a:t>-Based on real world situation with cost limitations and background traffic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6A6A9-DC25-4FD7-8930-1DCB0B360AE2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pPr/>
              <a:t>Tuesday, June 3,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pPr/>
              <a:t>Tuesday, June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pPr/>
              <a:t>Tuesday, June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Tuesday, June 3, 2014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pPr/>
              <a:t>Tuesday, June 3,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pPr/>
              <a:t>Tuesday, June 3, 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pPr/>
              <a:t>Tuesday, June 3, 2014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pPr/>
              <a:t>Tuesday, June 3,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pPr/>
              <a:t>Tuesday, June 3, 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pPr/>
              <a:t>Tuesday, June 3,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pPr/>
              <a:t>Tuesday, June 3,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pPr/>
              <a:t>Tuesday, June 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2: </a:t>
            </a:r>
            <a:r>
              <a:rPr lang="en-US" dirty="0" smtClean="0"/>
              <a:t>Results in a nutshell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Anthony Guevara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4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310130"/>
            <a:ext cx="7543800" cy="914400"/>
          </a:xfrm>
        </p:spPr>
        <p:txBody>
          <a:bodyPr/>
          <a:lstStyle/>
          <a:p>
            <a:r>
              <a:rPr lang="en-CA" dirty="0" smtClean="0"/>
              <a:t>DB – Query Response Time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" y="352540"/>
            <a:ext cx="7543800" cy="426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HTTP – Packets Sent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783" y="256385"/>
            <a:ext cx="8475644" cy="462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HTTP – Packets Received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97" y="152300"/>
            <a:ext cx="8651914" cy="450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HTTP – Response Time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64" y="152463"/>
            <a:ext cx="8596829" cy="457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Simulation </a:t>
            </a:r>
            <a:r>
              <a:rPr lang="en-CA" dirty="0" err="1" smtClean="0"/>
              <a:t>vs</a:t>
            </a:r>
            <a:r>
              <a:rPr lang="en-CA" dirty="0" smtClean="0"/>
              <a:t> real world</a:t>
            </a:r>
          </a:p>
          <a:p>
            <a:r>
              <a:rPr lang="en-CA" dirty="0" smtClean="0"/>
              <a:t>Best case scenario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Limitations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Client segment implements a firewall</a:t>
            </a:r>
          </a:p>
          <a:p>
            <a:r>
              <a:rPr lang="en-CA" dirty="0" smtClean="0"/>
              <a:t>Official segment implements VPN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Recommendations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</a:t>
            </a:r>
            <a:endParaRPr lang="en-CA" dirty="0"/>
          </a:p>
        </p:txBody>
      </p:sp>
      <p:pic>
        <p:nvPicPr>
          <p:cNvPr id="2050" name="Picture 2" descr="http://s2.quickmeme.com/img/d6/d6cab529f5e1ecf8ffecab3d7f75f9095f7400c431a9724de6b120469d300d6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9276" y="312928"/>
            <a:ext cx="4762500" cy="5029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 Overviews</a:t>
            </a:r>
            <a:endParaRPr lang="en-US" dirty="0" smtClean="0"/>
          </a:p>
          <a:p>
            <a:r>
              <a:rPr lang="en-US" dirty="0" smtClean="0"/>
              <a:t>Expected Results</a:t>
            </a:r>
            <a:endParaRPr lang="en-US" dirty="0" smtClean="0"/>
          </a:p>
          <a:p>
            <a:r>
              <a:rPr lang="en-US" dirty="0" smtClean="0"/>
              <a:t>Limitations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30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VPN Scenario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" y="509530"/>
            <a:ext cx="7965443" cy="436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Firewall Only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9484" y="531564"/>
            <a:ext cx="735155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210978"/>
            <a:ext cx="7543800" cy="914400"/>
          </a:xfrm>
        </p:spPr>
        <p:txBody>
          <a:bodyPr/>
          <a:lstStyle/>
          <a:p>
            <a:r>
              <a:rPr lang="en-CA" dirty="0" smtClean="0"/>
              <a:t>Firewall and VPN Scenario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" y="476479"/>
            <a:ext cx="7543800" cy="407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Wireless clients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056" y="185107"/>
            <a:ext cx="7502544" cy="478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Results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Database  Query Traffic Sent and Received</a:t>
            </a:r>
          </a:p>
          <a:p>
            <a:r>
              <a:rPr lang="en-CA" dirty="0" smtClean="0"/>
              <a:t>Database Query Response Time</a:t>
            </a:r>
          </a:p>
          <a:p>
            <a:r>
              <a:rPr lang="en-CA" dirty="0" smtClean="0"/>
              <a:t>HTTP Traffic Sent and Received</a:t>
            </a:r>
          </a:p>
          <a:p>
            <a:r>
              <a:rPr lang="en-CA" dirty="0" smtClean="0"/>
              <a:t>HTTP Response Time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DB – Traffic Sent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32" y="264010"/>
            <a:ext cx="8684963" cy="461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DB – Traffic Received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82" y="187288"/>
            <a:ext cx="8563778" cy="451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149</TotalTime>
  <Words>179</Words>
  <Application>Microsoft Office PowerPoint</Application>
  <PresentationFormat>On-screen Show (4:3)</PresentationFormat>
  <Paragraphs>39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Elemental</vt:lpstr>
      <vt:lpstr>Assignment 2: Results in a nutshell</vt:lpstr>
      <vt:lpstr>Overview</vt:lpstr>
      <vt:lpstr>VPN Scenario</vt:lpstr>
      <vt:lpstr>Firewall Only</vt:lpstr>
      <vt:lpstr>Firewall and VPN Scenario</vt:lpstr>
      <vt:lpstr>Wireless clients</vt:lpstr>
      <vt:lpstr>Data Results</vt:lpstr>
      <vt:lpstr>DB – Traffic Sent</vt:lpstr>
      <vt:lpstr>DB – Traffic Received</vt:lpstr>
      <vt:lpstr>DB – Query Response Time</vt:lpstr>
      <vt:lpstr>HTTP – Packets Sent</vt:lpstr>
      <vt:lpstr>HTTP – Packets Received</vt:lpstr>
      <vt:lpstr>HTTP – Response Time</vt:lpstr>
      <vt:lpstr>Limitations</vt:lpstr>
      <vt:lpstr>Recommendations</vt:lpstr>
      <vt:lpstr>Conclusion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2: Results</dc:title>
  <dc:creator>Anthony Guevara</dc:creator>
  <cp:lastModifiedBy>anthony</cp:lastModifiedBy>
  <cp:revision>16</cp:revision>
  <dcterms:created xsi:type="dcterms:W3CDTF">2014-06-02T11:36:34Z</dcterms:created>
  <dcterms:modified xsi:type="dcterms:W3CDTF">2014-06-03T04:01:02Z</dcterms:modified>
</cp:coreProperties>
</file>