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June 2,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June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June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June 2,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June 2, 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June 2, 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June 2,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June 2, 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June 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June 2,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June 2, 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June 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2: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Anthony Guevara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When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</TotalTime>
  <Words>11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Elemental</vt:lpstr>
      <vt:lpstr>Assignment 2: Results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2: Results</dc:title>
  <dc:creator>Anthony Guevara</dc:creator>
  <cp:lastModifiedBy>Anthony Guevara</cp:lastModifiedBy>
  <cp:revision>1</cp:revision>
  <dcterms:created xsi:type="dcterms:W3CDTF">2014-06-02T11:36:34Z</dcterms:created>
  <dcterms:modified xsi:type="dcterms:W3CDTF">2014-06-02T11:38:20Z</dcterms:modified>
</cp:coreProperties>
</file>