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2" r:id="rId10"/>
    <p:sldId id="266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08" y="-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0A98AF03-7270-45C2-A683-C5E353EF01A5}" type="datetime4">
              <a:rPr lang="en-US" smtClean="0"/>
              <a:pPr/>
              <a:t>January 19, 2014</a:t>
            </a:fld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8B37D5FE-740C-46F5-801A-FA5477D9711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B5AFD-D735-4504-A039-ADEBB6448D55}" type="datetime4">
              <a:rPr lang="en-US" smtClean="0"/>
              <a:pPr/>
              <a:t>January 19,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C8118-FB93-4E87-B380-0175F2FE2167}" type="datetime4">
              <a:rPr lang="en-US" smtClean="0"/>
              <a:pPr/>
              <a:t>January 19,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January 19,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7EAE1-CAAC-4AEF-919E-158692B1E55E}" type="datetime4">
              <a:rPr lang="en-US" smtClean="0"/>
              <a:pPr/>
              <a:t>January 19,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5A706-D8F2-4D1A-855A-CADC92600C26}" type="datetime4">
              <a:rPr lang="en-US" smtClean="0"/>
              <a:pPr/>
              <a:t>January 19,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4F123-1704-49AC-9D15-C4B1462B8014}" type="datetime4">
              <a:rPr lang="en-US" smtClean="0"/>
              <a:pPr/>
              <a:t>January 19, 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27EC2-47FB-48A1-8644-C8A81DDAA119}" type="datetime4">
              <a:rPr lang="en-US" smtClean="0"/>
              <a:pPr/>
              <a:t>January 19, 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C3ED-7435-49F9-84C8-03CCA2F8DEDB}" type="datetime4">
              <a:rPr lang="en-US" smtClean="0"/>
              <a:pPr/>
              <a:t>January 19, 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49BF1-FCD3-4395-8FF6-0047AF66228E}" type="datetime4">
              <a:rPr lang="en-US" smtClean="0"/>
              <a:pPr/>
              <a:t>January 19, 2014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61222-2C8B-4501-BE87-6797EC025925}" type="datetime4">
              <a:rPr lang="en-US" smtClean="0"/>
              <a:pPr/>
              <a:t>January 19,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16C01193-8287-4834-A286-6B880643E934}" type="datetime4">
              <a:rPr lang="en-US" smtClean="0"/>
              <a:pPr/>
              <a:t>January 19,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Eat your fruit and vegetables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By: Anthony Guevara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8AF03-7270-45C2-A683-C5E353EF01A5}" type="datetime4">
              <a:rPr lang="en-US" smtClean="0"/>
              <a:pPr/>
              <a:t>January 19, 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682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219200"/>
            <a:ext cx="7024744" cy="11430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“Let food be thy medicine and medicine be thy </a:t>
            </a:r>
            <a:r>
              <a:rPr lang="en-US" b="1" dirty="0" smtClean="0"/>
              <a:t>food” </a:t>
            </a:r>
            <a:r>
              <a:rPr lang="en-US" sz="2700" b="1" baseline="-25000" dirty="0" err="1" smtClean="0"/>
              <a:t>hippocrates</a:t>
            </a:r>
            <a:r>
              <a:rPr lang="en-US" b="1" dirty="0" smtClean="0"/>
              <a:t> 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Broccoli</a:t>
            </a:r>
            <a:r>
              <a:rPr lang="en-US" dirty="0"/>
              <a:t>: </a:t>
            </a:r>
            <a:r>
              <a:rPr lang="en-US" dirty="0" err="1" smtClean="0"/>
              <a:t>sulforaphane</a:t>
            </a:r>
            <a:r>
              <a:rPr lang="en-US" dirty="0" smtClean="0"/>
              <a:t> compound helps fight cancer and arthritis</a:t>
            </a:r>
          </a:p>
          <a:p>
            <a:r>
              <a:rPr lang="en-US" dirty="0" smtClean="0"/>
              <a:t>Tomatoes: lower cholesterol levels in the blood and prevent clotting.</a:t>
            </a:r>
          </a:p>
          <a:p>
            <a:r>
              <a:rPr lang="en-US" dirty="0" smtClean="0"/>
              <a:t>Grapes: may help prevent </a:t>
            </a:r>
            <a:r>
              <a:rPr lang="en-US" dirty="0" err="1" smtClean="0"/>
              <a:t>alzheimers</a:t>
            </a:r>
            <a:r>
              <a:rPr lang="en-US" dirty="0" smtClean="0"/>
              <a:t> by </a:t>
            </a:r>
            <a:r>
              <a:rPr lang="en-US" dirty="0"/>
              <a:t>block genes associated with the </a:t>
            </a:r>
            <a:r>
              <a:rPr lang="en-US" dirty="0" smtClean="0"/>
              <a:t>Alzheimer's pathway </a:t>
            </a:r>
            <a:r>
              <a:rPr lang="en-US" dirty="0"/>
              <a:t>and decrease inflammatory gene expression in the </a:t>
            </a:r>
            <a:r>
              <a:rPr lang="en-US" dirty="0" smtClean="0"/>
              <a:t>brain.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January 19,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365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Different types of vegetarians</a:t>
            </a:r>
          </a:p>
          <a:p>
            <a:r>
              <a:rPr lang="en-US" dirty="0" smtClean="0"/>
              <a:t>Environmental benefits to eating fruit and vegetables</a:t>
            </a:r>
          </a:p>
          <a:p>
            <a:r>
              <a:rPr lang="en-US" dirty="0" smtClean="0"/>
              <a:t>Healing properties of food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January 19,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34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smtClean="0"/>
              <a:t>eat plants?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Eating </a:t>
            </a:r>
            <a:r>
              <a:rPr lang="en-US" dirty="0" smtClean="0"/>
              <a:t>healthfully </a:t>
            </a:r>
            <a:r>
              <a:rPr lang="en-US" dirty="0" smtClean="0"/>
              <a:t>is important in many aspects of </a:t>
            </a:r>
            <a:r>
              <a:rPr lang="en-US" dirty="0" smtClean="0"/>
              <a:t>living</a:t>
            </a:r>
          </a:p>
          <a:p>
            <a:pPr lvl="1"/>
            <a:r>
              <a:rPr lang="en-US" dirty="0" smtClean="0"/>
              <a:t>The definition of </a:t>
            </a:r>
            <a:r>
              <a:rPr lang="en-US" u="sng" dirty="0" smtClean="0"/>
              <a:t>vegetarian</a:t>
            </a:r>
            <a:endParaRPr lang="en-US" u="sng" dirty="0"/>
          </a:p>
          <a:p>
            <a:pPr lvl="1"/>
            <a:r>
              <a:rPr lang="en-US" dirty="0" smtClean="0"/>
              <a:t>Benefits </a:t>
            </a:r>
            <a:r>
              <a:rPr lang="en-US" dirty="0"/>
              <a:t>for the </a:t>
            </a:r>
            <a:r>
              <a:rPr lang="en-US" dirty="0" smtClean="0"/>
              <a:t>planet</a:t>
            </a:r>
          </a:p>
          <a:p>
            <a:pPr lvl="1"/>
            <a:r>
              <a:rPr lang="en-US" dirty="0" smtClean="0"/>
              <a:t>Prevention and reversal of </a:t>
            </a:r>
            <a:r>
              <a:rPr lang="en-US" i="1" dirty="0" smtClean="0"/>
              <a:t>dis-ease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January 19,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517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vegetarian?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Define: vegetarian:</a:t>
            </a:r>
          </a:p>
          <a:p>
            <a:pPr lvl="1"/>
            <a:r>
              <a:rPr lang="en-US" i="1" dirty="0" smtClean="0"/>
              <a:t>“</a:t>
            </a:r>
            <a:r>
              <a:rPr lang="en-US" dirty="0"/>
              <a:t>A vegetarian is someone who lives on a diet of grains, pulses, nuts, seeds, vegetables and fruits with, or without, the use of dairy products and </a:t>
            </a:r>
            <a:r>
              <a:rPr lang="en-US" dirty="0" smtClean="0"/>
              <a:t>eggs”</a:t>
            </a:r>
            <a:endParaRPr lang="en-US" i="1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January 19,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095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vegetarians: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Lacto-</a:t>
            </a:r>
            <a:r>
              <a:rPr lang="en-US" b="1" dirty="0" err="1" smtClean="0"/>
              <a:t>ovo</a:t>
            </a:r>
            <a:r>
              <a:rPr lang="en-US" b="1" dirty="0" smtClean="0"/>
              <a:t>-vegetarian: “</a:t>
            </a:r>
            <a:r>
              <a:rPr lang="en-US" dirty="0"/>
              <a:t>Eats both dairy products and eggs. This is the most common type of vegetarian diet</a:t>
            </a:r>
            <a:r>
              <a:rPr lang="en-US" dirty="0" smtClean="0"/>
              <a:t>.”</a:t>
            </a:r>
          </a:p>
          <a:p>
            <a:r>
              <a:rPr lang="en-US" b="1" dirty="0" smtClean="0"/>
              <a:t>Lacto-vegetarian: “</a:t>
            </a:r>
            <a:r>
              <a:rPr lang="en-US" dirty="0"/>
              <a:t>Eats dairy products but not eggs</a:t>
            </a:r>
            <a:r>
              <a:rPr lang="en-US" dirty="0" smtClean="0"/>
              <a:t>.”</a:t>
            </a:r>
          </a:p>
          <a:p>
            <a:r>
              <a:rPr lang="en-US" b="1" dirty="0" err="1" smtClean="0"/>
              <a:t>Ovo</a:t>
            </a:r>
            <a:r>
              <a:rPr lang="en-US" b="1" dirty="0" smtClean="0"/>
              <a:t>-vegetarian:</a:t>
            </a:r>
            <a:r>
              <a:rPr lang="en-US" dirty="0" smtClean="0"/>
              <a:t> </a:t>
            </a:r>
            <a:r>
              <a:rPr lang="en-US" dirty="0"/>
              <a:t>Eats eggs but not dairy products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January 19,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444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Pseudo vegetarian: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Someone who calls themselves vegetarian but still consumes animal </a:t>
            </a:r>
            <a:r>
              <a:rPr lang="en-US" dirty="0" err="1" smtClean="0"/>
              <a:t>prodcuts</a:t>
            </a:r>
            <a:endParaRPr lang="en-US" dirty="0" smtClean="0"/>
          </a:p>
          <a:p>
            <a:r>
              <a:rPr lang="en-US" b="1" dirty="0" err="1" smtClean="0"/>
              <a:t>Pescatarians</a:t>
            </a:r>
            <a:r>
              <a:rPr lang="en-US" b="1" dirty="0" smtClean="0"/>
              <a:t>: </a:t>
            </a:r>
            <a:r>
              <a:rPr lang="en-US" dirty="0" smtClean="0"/>
              <a:t>“Someone who does not consume meat products with the exception of fish. </a:t>
            </a:r>
          </a:p>
          <a:p>
            <a:r>
              <a:rPr lang="en-US" b="1" dirty="0" smtClean="0"/>
              <a:t>Flexitarians: </a:t>
            </a:r>
            <a:r>
              <a:rPr lang="en-US" dirty="0" smtClean="0"/>
              <a:t>“</a:t>
            </a:r>
            <a:r>
              <a:rPr lang="en-US" dirty="0"/>
              <a:t>on and off” vegetarian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January 19,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854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Vegan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Does not eat dairy products, eggs, or any other animal product.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January 19,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505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Beneficial for the planet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2323652"/>
            <a:ext cx="6754009" cy="3848548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30% of the worlds land mass is used for raising </a:t>
            </a:r>
            <a:r>
              <a:rPr lang="en-US" dirty="0"/>
              <a:t>animals for </a:t>
            </a:r>
            <a:r>
              <a:rPr lang="en-US" dirty="0" smtClean="0"/>
              <a:t>food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70% </a:t>
            </a:r>
            <a:r>
              <a:rPr lang="en-US" dirty="0"/>
              <a:t>percent of the grain and cereals that </a:t>
            </a:r>
            <a:r>
              <a:rPr lang="en-US" dirty="0" smtClean="0"/>
              <a:t>are grown are fed </a:t>
            </a:r>
            <a:r>
              <a:rPr lang="en-US" dirty="0"/>
              <a:t>to farmed </a:t>
            </a:r>
            <a:r>
              <a:rPr lang="en-US" dirty="0" smtClean="0"/>
              <a:t>animals.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6858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January 19,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1028" name="Picture 4" descr="http://www.vegsource.com/articles/land_use0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1612" y="3124200"/>
            <a:ext cx="2162175" cy="1257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4668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1lb ground beef = 1197.5 calories</a:t>
            </a:r>
          </a:p>
          <a:p>
            <a:r>
              <a:rPr lang="en-US" dirty="0" smtClean="0"/>
              <a:t>1lb potatoes = 288 </a:t>
            </a:r>
            <a:r>
              <a:rPr lang="en-US" dirty="0"/>
              <a:t>calories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4.5lbs of potatoes (calories) = 1lb ground beef (calories)</a:t>
            </a:r>
          </a:p>
          <a:p>
            <a:r>
              <a:rPr lang="en-US" b="1" i="1" dirty="0" smtClean="0"/>
              <a:t>It requires 50 </a:t>
            </a:r>
            <a:r>
              <a:rPr lang="en-US" b="1" i="1" dirty="0"/>
              <a:t>times more water to produce a calorie from beef as it does from potatoes</a:t>
            </a:r>
            <a:r>
              <a:rPr lang="en-US" dirty="0"/>
              <a:t>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January 19,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7" name="Picture 2" descr="http://www.vegsource.com/articles/water_beef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609600"/>
            <a:ext cx="3286125" cy="1323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3097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Benefits of plant matter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2323652"/>
            <a:ext cx="6777317" cy="3508977"/>
          </a:xfrm>
        </p:spPr>
        <p:txBody>
          <a:bodyPr/>
          <a:lstStyle/>
          <a:p>
            <a:r>
              <a:rPr lang="en-US" dirty="0" smtClean="0"/>
              <a:t>May prevent and help fight off the following diseases:</a:t>
            </a:r>
          </a:p>
          <a:p>
            <a:pPr lvl="1"/>
            <a:r>
              <a:rPr lang="en-US" dirty="0" smtClean="0"/>
              <a:t>Cancer</a:t>
            </a:r>
          </a:p>
          <a:p>
            <a:pPr lvl="1"/>
            <a:r>
              <a:rPr lang="en-US" dirty="0" smtClean="0"/>
              <a:t>Arthritis</a:t>
            </a:r>
          </a:p>
          <a:p>
            <a:pPr lvl="1"/>
            <a:r>
              <a:rPr lang="en-US" dirty="0" smtClean="0"/>
              <a:t>Alzheimer’s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January 19,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080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574</TotalTime>
  <Words>362</Words>
  <Application>Microsoft Office PowerPoint</Application>
  <PresentationFormat>On-screen Show (4:3)</PresentationFormat>
  <Paragraphs>68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Austin</vt:lpstr>
      <vt:lpstr>Eat your fruit and vegetables</vt:lpstr>
      <vt:lpstr>Why eat plants?</vt:lpstr>
      <vt:lpstr>What is a vegetarian?</vt:lpstr>
      <vt:lpstr>Types of vegetarians:</vt:lpstr>
      <vt:lpstr>Pseudo vegetarian:</vt:lpstr>
      <vt:lpstr>Vegan</vt:lpstr>
      <vt:lpstr>Beneficial for the planet</vt:lpstr>
      <vt:lpstr>PowerPoint Presentation</vt:lpstr>
      <vt:lpstr>Benefits of plant matter</vt:lpstr>
      <vt:lpstr>“Let food be thy medicine and medicine be thy food” hippocrates  </vt:lpstr>
      <vt:lpstr> 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Eat your fruit and vegetables</dc:title>
  <dc:creator>zug</dc:creator>
  <cp:lastModifiedBy>zug</cp:lastModifiedBy>
  <cp:revision>23</cp:revision>
  <dcterms:created xsi:type="dcterms:W3CDTF">2014-01-13T00:45:57Z</dcterms:created>
  <dcterms:modified xsi:type="dcterms:W3CDTF">2014-01-19T23:53:13Z</dcterms:modified>
</cp:coreProperties>
</file>