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17" autoAdjust="0"/>
  </p:normalViewPr>
  <p:slideViewPr>
    <p:cSldViewPr snapToGrid="0" snapToObjects="1">
      <p:cViewPr varScale="1">
        <p:scale>
          <a:sx n="63" d="100"/>
          <a:sy n="63" d="100"/>
        </p:scale>
        <p:origin x="-7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CA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CA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Techniques</a:t>
            </a:r>
            <a:br>
              <a:rPr lang="en-US" dirty="0" smtClean="0"/>
            </a:br>
            <a:r>
              <a:rPr lang="en-US" sz="4000" dirty="0" smtClean="0"/>
              <a:t>Speech 6: Vocal Variety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Anthony Guevara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73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is required on a daily basis</a:t>
            </a:r>
          </a:p>
          <a:p>
            <a:r>
              <a:rPr lang="en-US" dirty="0" smtClean="0"/>
              <a:t>Memory and imagination</a:t>
            </a:r>
          </a:p>
          <a:p>
            <a:r>
              <a:rPr lang="en-US" dirty="0" smtClean="0"/>
              <a:t>Memory frameworks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5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element to improving memory</a:t>
            </a:r>
          </a:p>
          <a:p>
            <a:r>
              <a:rPr lang="en-US" dirty="0" smtClean="0"/>
              <a:t>Think like a child</a:t>
            </a:r>
          </a:p>
          <a:p>
            <a:r>
              <a:rPr lang="en-US" dirty="0" smtClean="0"/>
              <a:t>Visualization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782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5714" b="15714"/>
          <a:stretch>
            <a:fillRect/>
          </a:stretch>
        </p:blipFill>
        <p:spPr>
          <a:xfrm>
            <a:off x="186912" y="1180516"/>
            <a:ext cx="8713429" cy="4481192"/>
          </a:xfrm>
        </p:spPr>
      </p:pic>
    </p:spTree>
    <p:extLst>
      <p:ext uri="{BB962C8B-B14F-4D97-AF65-F5344CB8AC3E}">
        <p14:creationId xmlns:p14="http://schemas.microsoft.com/office/powerpoint/2010/main" val="3272863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 a place you are familiar with</a:t>
            </a:r>
          </a:p>
          <a:p>
            <a:r>
              <a:rPr lang="en-US" dirty="0" smtClean="0"/>
              <a:t>Each area of the place will act as a link for the item to remember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3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16023" b="16023"/>
          <a:stretch>
            <a:fillRect/>
          </a:stretch>
        </p:blipFill>
        <p:spPr>
          <a:xfrm>
            <a:off x="571500" y="877056"/>
            <a:ext cx="8001000" cy="4114800"/>
          </a:xfrm>
        </p:spPr>
      </p:pic>
    </p:spTree>
    <p:extLst>
      <p:ext uri="{BB962C8B-B14F-4D97-AF65-F5344CB8AC3E}">
        <p14:creationId xmlns:p14="http://schemas.microsoft.com/office/powerpoint/2010/main" val="278225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39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1429</TotalTime>
  <Words>53</Words>
  <Application>Microsoft Macintosh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Travelogue</vt:lpstr>
      <vt:lpstr>Memory Techniques Speech 6: Vocal Variety</vt:lpstr>
      <vt:lpstr>Introduction</vt:lpstr>
      <vt:lpstr>Imagination</vt:lpstr>
      <vt:lpstr>PowerPoint Presentation</vt:lpstr>
      <vt:lpstr>Frameworks</vt:lpstr>
      <vt:lpstr>PowerPoint Presentation</vt:lpstr>
      <vt:lpstr>PowerPoint Presentation</vt:lpstr>
    </vt:vector>
  </TitlesOfParts>
  <Company>QNX Software Systems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Techniques Speech 6: Vocal Variety</dc:title>
  <dc:creator>Anthony Guevara</dc:creator>
  <cp:lastModifiedBy>Anthony Guevara</cp:lastModifiedBy>
  <cp:revision>8</cp:revision>
  <dcterms:created xsi:type="dcterms:W3CDTF">2013-11-10T15:21:00Z</dcterms:created>
  <dcterms:modified xsi:type="dcterms:W3CDTF">2013-11-11T22:46:09Z</dcterms:modified>
</cp:coreProperties>
</file>